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3"/>
  </p:notesMasterIdLst>
  <p:sldIdLst>
    <p:sldId id="301" r:id="rId2"/>
    <p:sldId id="315" r:id="rId3"/>
    <p:sldId id="316" r:id="rId4"/>
    <p:sldId id="256" r:id="rId5"/>
    <p:sldId id="259" r:id="rId6"/>
    <p:sldId id="317" r:id="rId7"/>
    <p:sldId id="283" r:id="rId8"/>
    <p:sldId id="304" r:id="rId9"/>
    <p:sldId id="288" r:id="rId10"/>
    <p:sldId id="258" r:id="rId11"/>
    <p:sldId id="274" r:id="rId12"/>
    <p:sldId id="275" r:id="rId13"/>
    <p:sldId id="291" r:id="rId14"/>
    <p:sldId id="271" r:id="rId15"/>
    <p:sldId id="306" r:id="rId16"/>
    <p:sldId id="308" r:id="rId17"/>
    <p:sldId id="309" r:id="rId18"/>
    <p:sldId id="311" r:id="rId19"/>
    <p:sldId id="267" r:id="rId20"/>
    <p:sldId id="312" r:id="rId21"/>
    <p:sldId id="293" r:id="rId22"/>
    <p:sldId id="262" r:id="rId23"/>
    <p:sldId id="264" r:id="rId24"/>
    <p:sldId id="318" r:id="rId25"/>
    <p:sldId id="319" r:id="rId26"/>
    <p:sldId id="268" r:id="rId27"/>
    <p:sldId id="313" r:id="rId28"/>
    <p:sldId id="314" r:id="rId29"/>
    <p:sldId id="302" r:id="rId30"/>
    <p:sldId id="305" r:id="rId31"/>
    <p:sldId id="290" r:id="rId32"/>
  </p:sldIdLst>
  <p:sldSz cx="9144000" cy="5143500" type="screen16x9"/>
  <p:notesSz cx="6858000" cy="9144000"/>
  <p:embeddedFontLst>
    <p:embeddedFont>
      <p:font typeface=".VnArial" panose="020B7200000000000000" pitchFamily="34" charset="0"/>
      <p:regular r:id="rId34"/>
      <p:italic r:id="rId35"/>
      <p:boldItalic r:id="rId36"/>
    </p:embeddedFont>
    <p:embeddedFont>
      <p:font typeface=".VnTime" panose="020B7200000000000000" pitchFamily="34" charset="0"/>
      <p:regular r:id="rId37"/>
      <p:bold r:id="rId38"/>
      <p:italic r:id="rId39"/>
      <p:boldItalic r:id="rId40"/>
    </p:embeddedFont>
    <p:embeddedFont>
      <p:font typeface=".VnTimeH" panose="020B7200000000000000" pitchFamily="34" charset="0"/>
      <p:regular r:id="rId41"/>
      <p:bold r:id="rId42"/>
      <p:italic r:id="rId43"/>
      <p:boldItalic r:id="rId44"/>
    </p:embeddedFont>
    <p:embeddedFont>
      <p:font typeface="Bebas Neue" panose="020B0604020202020204" charset="0"/>
      <p:regular r:id="rId45"/>
    </p:embeddedFon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Fredoka One" panose="020B0604020202020204" charset="0"/>
      <p:regular r:id="rId52"/>
    </p:embeddedFont>
    <p:embeddedFont>
      <p:font typeface="Nunito" panose="020B060402020202020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8C1763E-7884-4FF5-8E07-5028283A75D2}">
  <a:tblStyle styleId="{D8C1763E-7884-4FF5-8E07-5028283A75D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0"/>
  </p:normalViewPr>
  <p:slideViewPr>
    <p:cSldViewPr snapToGrid="0" snapToObjects="1">
      <p:cViewPr varScale="1">
        <p:scale>
          <a:sx n="80" d="100"/>
          <a:sy n="80" d="100"/>
        </p:scale>
        <p:origin x="8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2"/>
        <p:cNvGrpSpPr/>
        <p:nvPr/>
      </p:nvGrpSpPr>
      <p:grpSpPr>
        <a:xfrm>
          <a:off x="0" y="0"/>
          <a:ext cx="0" cy="0"/>
          <a:chOff x="0" y="0"/>
          <a:chExt cx="0" cy="0"/>
        </a:xfrm>
      </p:grpSpPr>
      <p:sp>
        <p:nvSpPr>
          <p:cNvPr id="2303" name="Google Shape;2303;gdf203c47cd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4" name="Google Shape;2304;gdf203c47cd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6"/>
        <p:cNvGrpSpPr/>
        <p:nvPr/>
      </p:nvGrpSpPr>
      <p:grpSpPr>
        <a:xfrm>
          <a:off x="0" y="0"/>
          <a:ext cx="0" cy="0"/>
          <a:chOff x="0" y="0"/>
          <a:chExt cx="0" cy="0"/>
        </a:xfrm>
      </p:grpSpPr>
      <p:sp>
        <p:nvSpPr>
          <p:cNvPr id="2477" name="Google Shape;2477;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8" name="Google Shape;2478;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1"/>
        <p:cNvGrpSpPr/>
        <p:nvPr/>
      </p:nvGrpSpPr>
      <p:grpSpPr>
        <a:xfrm>
          <a:off x="0" y="0"/>
          <a:ext cx="0" cy="0"/>
          <a:chOff x="0" y="0"/>
          <a:chExt cx="0" cy="0"/>
        </a:xfrm>
      </p:grpSpPr>
      <p:sp>
        <p:nvSpPr>
          <p:cNvPr id="2592" name="Google Shape;2592;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3" name="Google Shape;2593;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1"/>
        <p:cNvGrpSpPr/>
        <p:nvPr/>
      </p:nvGrpSpPr>
      <p:grpSpPr>
        <a:xfrm>
          <a:off x="0" y="0"/>
          <a:ext cx="0" cy="0"/>
          <a:chOff x="0" y="0"/>
          <a:chExt cx="0" cy="0"/>
        </a:xfrm>
      </p:grpSpPr>
      <p:sp>
        <p:nvSpPr>
          <p:cNvPr id="4052" name="Google Shape;4052;g99f2f57a71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3" name="Google Shape;4053;g99f2f57a71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4" name="Google Shape;2394;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6"/>
        <p:cNvGrpSpPr/>
        <p:nvPr/>
      </p:nvGrpSpPr>
      <p:grpSpPr>
        <a:xfrm>
          <a:off x="0" y="0"/>
          <a:ext cx="0" cy="0"/>
          <a:chOff x="0" y="0"/>
          <a:chExt cx="0" cy="0"/>
        </a:xfrm>
      </p:grpSpPr>
      <p:sp>
        <p:nvSpPr>
          <p:cNvPr id="2387" name="Google Shape;2387;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8" name="Google Shape;2388;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5"/>
        <p:cNvGrpSpPr/>
        <p:nvPr/>
      </p:nvGrpSpPr>
      <p:grpSpPr>
        <a:xfrm>
          <a:off x="0" y="0"/>
          <a:ext cx="0" cy="0"/>
          <a:chOff x="0" y="0"/>
          <a:chExt cx="0" cy="0"/>
        </a:xfrm>
      </p:grpSpPr>
      <p:sp>
        <p:nvSpPr>
          <p:cNvPr id="3066" name="Google Shape;3066;gdd9522e249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7" name="Google Shape;3067;gdd9522e249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8"/>
        <p:cNvGrpSpPr/>
        <p:nvPr/>
      </p:nvGrpSpPr>
      <p:grpSpPr>
        <a:xfrm>
          <a:off x="0" y="0"/>
          <a:ext cx="0" cy="0"/>
          <a:chOff x="0" y="0"/>
          <a:chExt cx="0" cy="0"/>
        </a:xfrm>
      </p:grpSpPr>
      <p:sp>
        <p:nvSpPr>
          <p:cNvPr id="3199" name="Google Shape;3199;gdc0ae14e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0" name="Google Shape;3200;gdc0ae14e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7"/>
        <p:cNvGrpSpPr/>
        <p:nvPr/>
      </p:nvGrpSpPr>
      <p:grpSpPr>
        <a:xfrm>
          <a:off x="0" y="0"/>
          <a:ext cx="0" cy="0"/>
          <a:chOff x="0" y="0"/>
          <a:chExt cx="0" cy="0"/>
        </a:xfrm>
      </p:grpSpPr>
      <p:sp>
        <p:nvSpPr>
          <p:cNvPr id="2968" name="Google Shape;2968;g99f2f57a71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9" name="Google Shape;2969;g99f2f57a71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6"/>
        <p:cNvGrpSpPr/>
        <p:nvPr/>
      </p:nvGrpSpPr>
      <p:grpSpPr>
        <a:xfrm>
          <a:off x="0" y="0"/>
          <a:ext cx="0" cy="0"/>
          <a:chOff x="0" y="0"/>
          <a:chExt cx="0" cy="0"/>
        </a:xfrm>
      </p:grpSpPr>
      <p:sp>
        <p:nvSpPr>
          <p:cNvPr id="2387" name="Google Shape;2387;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8" name="Google Shape;2388;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4157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2"/>
        <p:cNvGrpSpPr/>
        <p:nvPr/>
      </p:nvGrpSpPr>
      <p:grpSpPr>
        <a:xfrm>
          <a:off x="0" y="0"/>
          <a:ext cx="0" cy="0"/>
          <a:chOff x="0" y="0"/>
          <a:chExt cx="0" cy="0"/>
        </a:xfrm>
      </p:grpSpPr>
      <p:sp>
        <p:nvSpPr>
          <p:cNvPr id="2813" name="Google Shape;2813;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4" name="Google Shape;2814;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6"/>
        <p:cNvGrpSpPr/>
        <p:nvPr/>
      </p:nvGrpSpPr>
      <p:grpSpPr>
        <a:xfrm>
          <a:off x="0" y="0"/>
          <a:ext cx="0" cy="0"/>
          <a:chOff x="0" y="0"/>
          <a:chExt cx="0" cy="0"/>
        </a:xfrm>
      </p:grpSpPr>
      <p:sp>
        <p:nvSpPr>
          <p:cNvPr id="2387" name="Google Shape;2387;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8" name="Google Shape;2388;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9460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25142" y="4750432"/>
            <a:ext cx="467704" cy="604119"/>
            <a:chOff x="-1381427" y="4599887"/>
            <a:chExt cx="616535" cy="796360"/>
          </a:xfrm>
        </p:grpSpPr>
        <p:sp>
          <p:nvSpPr>
            <p:cNvPr id="11" name="Google Shape;11;p2"/>
            <p:cNvSpPr/>
            <p:nvPr/>
          </p:nvSpPr>
          <p:spPr>
            <a:xfrm>
              <a:off x="-1381427" y="4960888"/>
              <a:ext cx="174065" cy="134169"/>
            </a:xfrm>
            <a:custGeom>
              <a:avLst/>
              <a:gdLst/>
              <a:ahLst/>
              <a:cxnLst/>
              <a:rect l="l" t="t" r="r" b="b"/>
              <a:pathLst>
                <a:path w="2692" h="2075" extrusionOk="0">
                  <a:moveTo>
                    <a:pt x="1314" y="1"/>
                  </a:moveTo>
                  <a:cubicBezTo>
                    <a:pt x="649" y="1"/>
                    <a:pt x="88" y="396"/>
                    <a:pt x="51" y="927"/>
                  </a:cubicBezTo>
                  <a:cubicBezTo>
                    <a:pt x="0" y="1491"/>
                    <a:pt x="538" y="2004"/>
                    <a:pt x="1256" y="2068"/>
                  </a:cubicBezTo>
                  <a:cubicBezTo>
                    <a:pt x="1306" y="2072"/>
                    <a:pt x="1355" y="2075"/>
                    <a:pt x="1403" y="2075"/>
                  </a:cubicBezTo>
                  <a:cubicBezTo>
                    <a:pt x="2056" y="2075"/>
                    <a:pt x="2592" y="1683"/>
                    <a:pt x="2640" y="1158"/>
                  </a:cubicBezTo>
                  <a:cubicBezTo>
                    <a:pt x="2691" y="581"/>
                    <a:pt x="2153" y="69"/>
                    <a:pt x="1435" y="5"/>
                  </a:cubicBezTo>
                  <a:cubicBezTo>
                    <a:pt x="1395" y="2"/>
                    <a:pt x="1354" y="1"/>
                    <a:pt x="131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381427" y="4957849"/>
              <a:ext cx="174065" cy="140959"/>
            </a:xfrm>
            <a:custGeom>
              <a:avLst/>
              <a:gdLst/>
              <a:ahLst/>
              <a:cxnLst/>
              <a:rect l="l" t="t" r="r" b="b"/>
              <a:pathLst>
                <a:path w="2692" h="2180" fill="none" extrusionOk="0">
                  <a:moveTo>
                    <a:pt x="2640" y="1205"/>
                  </a:moveTo>
                  <a:cubicBezTo>
                    <a:pt x="2589" y="1769"/>
                    <a:pt x="1974" y="2179"/>
                    <a:pt x="1256" y="2115"/>
                  </a:cubicBezTo>
                  <a:cubicBezTo>
                    <a:pt x="538" y="2051"/>
                    <a:pt x="0" y="1538"/>
                    <a:pt x="51" y="974"/>
                  </a:cubicBezTo>
                  <a:cubicBezTo>
                    <a:pt x="90" y="411"/>
                    <a:pt x="718" y="1"/>
                    <a:pt x="1435" y="52"/>
                  </a:cubicBezTo>
                  <a:cubicBezTo>
                    <a:pt x="2153" y="116"/>
                    <a:pt x="2691" y="628"/>
                    <a:pt x="2640" y="1205"/>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098925" y="5259039"/>
              <a:ext cx="174065" cy="134169"/>
            </a:xfrm>
            <a:custGeom>
              <a:avLst/>
              <a:gdLst/>
              <a:ahLst/>
              <a:cxnLst/>
              <a:rect l="l" t="t" r="r" b="b"/>
              <a:pathLst>
                <a:path w="2692" h="2075" extrusionOk="0">
                  <a:moveTo>
                    <a:pt x="1289" y="0"/>
                  </a:moveTo>
                  <a:cubicBezTo>
                    <a:pt x="636" y="0"/>
                    <a:pt x="100" y="392"/>
                    <a:pt x="52" y="917"/>
                  </a:cubicBezTo>
                  <a:cubicBezTo>
                    <a:pt x="1" y="1493"/>
                    <a:pt x="539" y="2006"/>
                    <a:pt x="1257" y="2070"/>
                  </a:cubicBezTo>
                  <a:cubicBezTo>
                    <a:pt x="1297" y="2073"/>
                    <a:pt x="1338" y="2074"/>
                    <a:pt x="1378" y="2074"/>
                  </a:cubicBezTo>
                  <a:cubicBezTo>
                    <a:pt x="2044" y="2074"/>
                    <a:pt x="2605" y="1679"/>
                    <a:pt x="2653" y="1148"/>
                  </a:cubicBezTo>
                  <a:cubicBezTo>
                    <a:pt x="2692" y="584"/>
                    <a:pt x="2154" y="71"/>
                    <a:pt x="1436" y="7"/>
                  </a:cubicBezTo>
                  <a:cubicBezTo>
                    <a:pt x="1386" y="3"/>
                    <a:pt x="1337" y="0"/>
                    <a:pt x="128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098925" y="5255289"/>
              <a:ext cx="174065" cy="140959"/>
            </a:xfrm>
            <a:custGeom>
              <a:avLst/>
              <a:gdLst/>
              <a:ahLst/>
              <a:cxnLst/>
              <a:rect l="l" t="t" r="r" b="b"/>
              <a:pathLst>
                <a:path w="2692" h="2180" fill="none" extrusionOk="0">
                  <a:moveTo>
                    <a:pt x="2653" y="1206"/>
                  </a:moveTo>
                  <a:cubicBezTo>
                    <a:pt x="2602" y="1769"/>
                    <a:pt x="1974" y="2179"/>
                    <a:pt x="1257" y="2128"/>
                  </a:cubicBezTo>
                  <a:cubicBezTo>
                    <a:pt x="539" y="2064"/>
                    <a:pt x="1" y="1551"/>
                    <a:pt x="52" y="975"/>
                  </a:cubicBezTo>
                  <a:cubicBezTo>
                    <a:pt x="103" y="411"/>
                    <a:pt x="718" y="1"/>
                    <a:pt x="1436" y="65"/>
                  </a:cubicBezTo>
                  <a:cubicBezTo>
                    <a:pt x="2154" y="129"/>
                    <a:pt x="2692" y="642"/>
                    <a:pt x="2653" y="1206"/>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14926" y="4599887"/>
              <a:ext cx="450034" cy="748310"/>
            </a:xfrm>
            <a:custGeom>
              <a:avLst/>
              <a:gdLst/>
              <a:ahLst/>
              <a:cxnLst/>
              <a:rect l="l" t="t" r="r" b="b"/>
              <a:pathLst>
                <a:path w="6960" h="11573" fill="none" extrusionOk="0">
                  <a:moveTo>
                    <a:pt x="1" y="6972"/>
                  </a:moveTo>
                  <a:lnTo>
                    <a:pt x="2897" y="1"/>
                  </a:lnTo>
                  <a:lnTo>
                    <a:pt x="6959" y="4537"/>
                  </a:lnTo>
                  <a:lnTo>
                    <a:pt x="4383" y="11572"/>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066594" y="4694357"/>
              <a:ext cx="262714" cy="303320"/>
            </a:xfrm>
            <a:custGeom>
              <a:avLst/>
              <a:gdLst/>
              <a:ahLst/>
              <a:cxnLst/>
              <a:rect l="l" t="t" r="r" b="b"/>
              <a:pathLst>
                <a:path w="4063" h="4691" fill="none" extrusionOk="0">
                  <a:moveTo>
                    <a:pt x="1" y="1"/>
                  </a:moveTo>
                  <a:lnTo>
                    <a:pt x="4063" y="4691"/>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p:nvPr/>
        </p:nvSpPr>
        <p:spPr>
          <a:xfrm>
            <a:off x="545532" y="-138625"/>
            <a:ext cx="8132050" cy="5881692"/>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2"/>
          <p:cNvGrpSpPr/>
          <p:nvPr/>
        </p:nvGrpSpPr>
        <p:grpSpPr>
          <a:xfrm rot="1969864">
            <a:off x="2466621" y="-1595073"/>
            <a:ext cx="3617692" cy="2877927"/>
            <a:chOff x="-1221177" y="-856963"/>
            <a:chExt cx="3089277" cy="2457565"/>
          </a:xfrm>
        </p:grpSpPr>
        <p:sp>
          <p:nvSpPr>
            <p:cNvPr id="19" name="Google Shape;19;p2"/>
            <p:cNvSpPr/>
            <p:nvPr/>
          </p:nvSpPr>
          <p:spPr>
            <a:xfrm>
              <a:off x="-1221177" y="-564373"/>
              <a:ext cx="3089277" cy="2164975"/>
            </a:xfrm>
            <a:custGeom>
              <a:avLst/>
              <a:gdLst/>
              <a:ahLst/>
              <a:cxnLst/>
              <a:rect l="l" t="t" r="r" b="b"/>
              <a:pathLst>
                <a:path w="65482" h="45890" fill="none" extrusionOk="0">
                  <a:moveTo>
                    <a:pt x="0" y="40751"/>
                  </a:moveTo>
                  <a:cubicBezTo>
                    <a:pt x="18837" y="45889"/>
                    <a:pt x="46927" y="45492"/>
                    <a:pt x="60600" y="14866"/>
                  </a:cubicBezTo>
                  <a:cubicBezTo>
                    <a:pt x="63047" y="9381"/>
                    <a:pt x="65482" y="1"/>
                    <a:pt x="65482"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050729" y="-637497"/>
              <a:ext cx="2826970" cy="2014998"/>
            </a:xfrm>
            <a:custGeom>
              <a:avLst/>
              <a:gdLst/>
              <a:ahLst/>
              <a:cxnLst/>
              <a:rect l="l" t="t" r="r" b="b"/>
              <a:pathLst>
                <a:path w="59922" h="42711" fill="none" extrusionOk="0">
                  <a:moveTo>
                    <a:pt x="1" y="38610"/>
                  </a:moveTo>
                  <a:cubicBezTo>
                    <a:pt x="16980" y="42711"/>
                    <a:pt x="41814" y="41878"/>
                    <a:pt x="54885" y="14519"/>
                  </a:cubicBezTo>
                  <a:cubicBezTo>
                    <a:pt x="57474" y="9099"/>
                    <a:pt x="59921" y="0"/>
                    <a:pt x="59921"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80847" y="-710668"/>
              <a:ext cx="2564569" cy="1865729"/>
            </a:xfrm>
            <a:custGeom>
              <a:avLst/>
              <a:gdLst/>
              <a:ahLst/>
              <a:cxnLst/>
              <a:rect l="l" t="t" r="r" b="b"/>
              <a:pathLst>
                <a:path w="54360" h="39547" fill="none" extrusionOk="0">
                  <a:moveTo>
                    <a:pt x="1" y="36483"/>
                  </a:moveTo>
                  <a:cubicBezTo>
                    <a:pt x="15134" y="39546"/>
                    <a:pt x="36817" y="38303"/>
                    <a:pt x="49195" y="14186"/>
                  </a:cubicBezTo>
                  <a:cubicBezTo>
                    <a:pt x="51938" y="8830"/>
                    <a:pt x="54360" y="1"/>
                    <a:pt x="54360"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10353" y="-783792"/>
              <a:ext cx="2302168" cy="1715751"/>
            </a:xfrm>
            <a:custGeom>
              <a:avLst/>
              <a:gdLst/>
              <a:ahLst/>
              <a:cxnLst/>
              <a:rect l="l" t="t" r="r" b="b"/>
              <a:pathLst>
                <a:path w="48798" h="36368" fill="none" extrusionOk="0">
                  <a:moveTo>
                    <a:pt x="0" y="34356"/>
                  </a:moveTo>
                  <a:cubicBezTo>
                    <a:pt x="13276" y="36368"/>
                    <a:pt x="31883" y="34766"/>
                    <a:pt x="43480" y="13853"/>
                  </a:cubicBezTo>
                  <a:cubicBezTo>
                    <a:pt x="46401" y="8573"/>
                    <a:pt x="48798" y="0"/>
                    <a:pt x="48798"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40471" y="-856963"/>
              <a:ext cx="2040380" cy="1565868"/>
            </a:xfrm>
            <a:custGeom>
              <a:avLst/>
              <a:gdLst/>
              <a:ahLst/>
              <a:cxnLst/>
              <a:rect l="l" t="t" r="r" b="b"/>
              <a:pathLst>
                <a:path w="43249" h="33191" fill="none" extrusionOk="0">
                  <a:moveTo>
                    <a:pt x="0" y="32229"/>
                  </a:moveTo>
                  <a:cubicBezTo>
                    <a:pt x="11431" y="33190"/>
                    <a:pt x="27051" y="31294"/>
                    <a:pt x="37777" y="13520"/>
                  </a:cubicBezTo>
                  <a:cubicBezTo>
                    <a:pt x="40904" y="8317"/>
                    <a:pt x="43249" y="1"/>
                    <a:pt x="43249"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rot="1616616">
            <a:off x="4677723" y="152016"/>
            <a:ext cx="487152" cy="569906"/>
            <a:chOff x="828772" y="314668"/>
            <a:chExt cx="416010" cy="486680"/>
          </a:xfrm>
        </p:grpSpPr>
        <p:sp>
          <p:nvSpPr>
            <p:cNvPr id="25" name="Google Shape;25;p2"/>
            <p:cNvSpPr/>
            <p:nvPr/>
          </p:nvSpPr>
          <p:spPr>
            <a:xfrm>
              <a:off x="828772" y="325849"/>
              <a:ext cx="182624" cy="180501"/>
            </a:xfrm>
            <a:custGeom>
              <a:avLst/>
              <a:gdLst/>
              <a:ahLst/>
              <a:cxnLst/>
              <a:rect l="l" t="t" r="r" b="b"/>
              <a:pathLst>
                <a:path w="3871" h="3826" extrusionOk="0">
                  <a:moveTo>
                    <a:pt x="2277" y="1"/>
                  </a:moveTo>
                  <a:cubicBezTo>
                    <a:pt x="1531" y="1"/>
                    <a:pt x="747" y="588"/>
                    <a:pt x="398" y="1455"/>
                  </a:cubicBezTo>
                  <a:cubicBezTo>
                    <a:pt x="1" y="2454"/>
                    <a:pt x="321" y="3454"/>
                    <a:pt x="1103" y="3748"/>
                  </a:cubicBezTo>
                  <a:cubicBezTo>
                    <a:pt x="1245" y="3800"/>
                    <a:pt x="1395" y="3825"/>
                    <a:pt x="1548" y="3825"/>
                  </a:cubicBezTo>
                  <a:cubicBezTo>
                    <a:pt x="2224" y="3825"/>
                    <a:pt x="2961" y="3340"/>
                    <a:pt x="3358" y="2557"/>
                  </a:cubicBezTo>
                  <a:cubicBezTo>
                    <a:pt x="3871" y="1544"/>
                    <a:pt x="3602" y="417"/>
                    <a:pt x="2743" y="83"/>
                  </a:cubicBezTo>
                  <a:cubicBezTo>
                    <a:pt x="2593" y="27"/>
                    <a:pt x="2436" y="1"/>
                    <a:pt x="227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28772" y="314668"/>
              <a:ext cx="182624" cy="201354"/>
            </a:xfrm>
            <a:custGeom>
              <a:avLst/>
              <a:gdLst/>
              <a:ahLst/>
              <a:cxnLst/>
              <a:rect l="l" t="t" r="r" b="b"/>
              <a:pathLst>
                <a:path w="3871" h="4268" fill="none" extrusionOk="0">
                  <a:moveTo>
                    <a:pt x="2743" y="320"/>
                  </a:moveTo>
                  <a:cubicBezTo>
                    <a:pt x="3602" y="654"/>
                    <a:pt x="3871" y="1781"/>
                    <a:pt x="3358" y="2794"/>
                  </a:cubicBezTo>
                  <a:cubicBezTo>
                    <a:pt x="2871" y="3755"/>
                    <a:pt x="1872" y="4267"/>
                    <a:pt x="1103" y="3985"/>
                  </a:cubicBezTo>
                  <a:cubicBezTo>
                    <a:pt x="321" y="3691"/>
                    <a:pt x="1" y="2691"/>
                    <a:pt x="398" y="1692"/>
                  </a:cubicBezTo>
                  <a:cubicBezTo>
                    <a:pt x="821" y="641"/>
                    <a:pt x="1885" y="0"/>
                    <a:pt x="2743" y="320"/>
                  </a:cubicBezTo>
                  <a:close/>
                </a:path>
              </a:pathLst>
            </a:custGeom>
            <a:solidFill>
              <a:schemeClr val="accent1"/>
            </a:solid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97084" y="366656"/>
              <a:ext cx="26655" cy="18777"/>
            </a:xfrm>
            <a:custGeom>
              <a:avLst/>
              <a:gdLst/>
              <a:ahLst/>
              <a:cxnLst/>
              <a:rect l="l" t="t" r="r" b="b"/>
              <a:pathLst>
                <a:path w="565" h="398" fill="none" extrusionOk="0">
                  <a:moveTo>
                    <a:pt x="1" y="397"/>
                  </a:moveTo>
                  <a:cubicBezTo>
                    <a:pt x="168" y="205"/>
                    <a:pt x="373" y="64"/>
                    <a:pt x="565" y="0"/>
                  </a:cubicBezTo>
                </a:path>
              </a:pathLst>
            </a:custGeom>
            <a:solidFill>
              <a:schemeClr val="accent1"/>
            </a:solidFill>
            <a:ln w="19050"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75949" y="411380"/>
              <a:ext cx="7926" cy="47791"/>
            </a:xfrm>
            <a:custGeom>
              <a:avLst/>
              <a:gdLst/>
              <a:ahLst/>
              <a:cxnLst/>
              <a:rect l="l" t="t" r="r" b="b"/>
              <a:pathLst>
                <a:path w="168" h="1013" fill="none" extrusionOk="0">
                  <a:moveTo>
                    <a:pt x="167" y="1013"/>
                  </a:moveTo>
                  <a:cubicBezTo>
                    <a:pt x="141" y="974"/>
                    <a:pt x="129" y="936"/>
                    <a:pt x="103" y="897"/>
                  </a:cubicBezTo>
                  <a:cubicBezTo>
                    <a:pt x="0" y="654"/>
                    <a:pt x="0" y="334"/>
                    <a:pt x="116" y="0"/>
                  </a:cubicBezTo>
                </a:path>
              </a:pathLst>
            </a:custGeom>
            <a:solidFill>
              <a:schemeClr val="accent1"/>
            </a:solidFill>
            <a:ln w="19050"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65664" y="494788"/>
              <a:ext cx="379118" cy="306559"/>
            </a:xfrm>
            <a:custGeom>
              <a:avLst/>
              <a:gdLst/>
              <a:ahLst/>
              <a:cxnLst/>
              <a:rect l="l" t="t" r="r" b="b"/>
              <a:pathLst>
                <a:path w="8036" h="6498" fill="none" extrusionOk="0">
                  <a:moveTo>
                    <a:pt x="1" y="1"/>
                  </a:moveTo>
                  <a:lnTo>
                    <a:pt x="8035" y="6498"/>
                  </a:ln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rot="1616616">
            <a:off x="3961958" y="164792"/>
            <a:ext cx="399366" cy="730610"/>
            <a:chOff x="323987" y="610889"/>
            <a:chExt cx="341044" cy="623914"/>
          </a:xfrm>
        </p:grpSpPr>
        <p:sp>
          <p:nvSpPr>
            <p:cNvPr id="31" name="Google Shape;31;p2"/>
            <p:cNvSpPr/>
            <p:nvPr/>
          </p:nvSpPr>
          <p:spPr>
            <a:xfrm>
              <a:off x="323987" y="1036281"/>
              <a:ext cx="204986" cy="187814"/>
            </a:xfrm>
            <a:custGeom>
              <a:avLst/>
              <a:gdLst/>
              <a:ahLst/>
              <a:cxnLst/>
              <a:rect l="l" t="t" r="r" b="b"/>
              <a:pathLst>
                <a:path w="4345" h="3981" extrusionOk="0">
                  <a:moveTo>
                    <a:pt x="2671" y="0"/>
                  </a:moveTo>
                  <a:cubicBezTo>
                    <a:pt x="2077" y="0"/>
                    <a:pt x="1416" y="308"/>
                    <a:pt x="911" y="876"/>
                  </a:cubicBezTo>
                  <a:cubicBezTo>
                    <a:pt x="116" y="1760"/>
                    <a:pt x="1" y="2952"/>
                    <a:pt x="616" y="3580"/>
                  </a:cubicBezTo>
                  <a:cubicBezTo>
                    <a:pt x="879" y="3848"/>
                    <a:pt x="1237" y="3980"/>
                    <a:pt x="1629" y="3980"/>
                  </a:cubicBezTo>
                  <a:cubicBezTo>
                    <a:pt x="2154" y="3980"/>
                    <a:pt x="2738" y="3742"/>
                    <a:pt x="3230" y="3272"/>
                  </a:cubicBezTo>
                  <a:cubicBezTo>
                    <a:pt x="4127" y="2414"/>
                    <a:pt x="4345" y="1106"/>
                    <a:pt x="3679" y="402"/>
                  </a:cubicBezTo>
                  <a:cubicBezTo>
                    <a:pt x="3411" y="130"/>
                    <a:pt x="3055" y="0"/>
                    <a:pt x="267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23987" y="1022552"/>
              <a:ext cx="204986" cy="212252"/>
            </a:xfrm>
            <a:custGeom>
              <a:avLst/>
              <a:gdLst/>
              <a:ahLst/>
              <a:cxnLst/>
              <a:rect l="l" t="t" r="r" b="b"/>
              <a:pathLst>
                <a:path w="4345" h="4499" fill="none" extrusionOk="0">
                  <a:moveTo>
                    <a:pt x="3679" y="693"/>
                  </a:moveTo>
                  <a:cubicBezTo>
                    <a:pt x="4345" y="1397"/>
                    <a:pt x="4127" y="2705"/>
                    <a:pt x="3230" y="3563"/>
                  </a:cubicBezTo>
                  <a:cubicBezTo>
                    <a:pt x="2371" y="4383"/>
                    <a:pt x="1231" y="4499"/>
                    <a:pt x="616" y="3871"/>
                  </a:cubicBezTo>
                  <a:cubicBezTo>
                    <a:pt x="1" y="3243"/>
                    <a:pt x="116" y="2051"/>
                    <a:pt x="911" y="1167"/>
                  </a:cubicBezTo>
                  <a:cubicBezTo>
                    <a:pt x="1744" y="231"/>
                    <a:pt x="2999" y="1"/>
                    <a:pt x="3679" y="693"/>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99563" y="1077560"/>
              <a:ext cx="61708" cy="29675"/>
            </a:xfrm>
            <a:custGeom>
              <a:avLst/>
              <a:gdLst/>
              <a:ahLst/>
              <a:cxnLst/>
              <a:rect l="l" t="t" r="r" b="b"/>
              <a:pathLst>
                <a:path w="1308" h="629" fill="none" extrusionOk="0">
                  <a:moveTo>
                    <a:pt x="1" y="629"/>
                  </a:moveTo>
                  <a:cubicBezTo>
                    <a:pt x="154" y="462"/>
                    <a:pt x="334" y="321"/>
                    <a:pt x="513" y="219"/>
                  </a:cubicBezTo>
                  <a:cubicBezTo>
                    <a:pt x="769" y="78"/>
                    <a:pt x="1103" y="1"/>
                    <a:pt x="1308" y="116"/>
                  </a:cubicBezTo>
                </a:path>
              </a:pathLst>
            </a:custGeom>
            <a:solidFill>
              <a:schemeClr val="dk2"/>
            </a:solidFill>
            <a:ln w="19050"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76588" y="1133181"/>
              <a:ext cx="8539" cy="41186"/>
            </a:xfrm>
            <a:custGeom>
              <a:avLst/>
              <a:gdLst/>
              <a:ahLst/>
              <a:cxnLst/>
              <a:rect l="l" t="t" r="r" b="b"/>
              <a:pathLst>
                <a:path w="181" h="873" fill="none" extrusionOk="0">
                  <a:moveTo>
                    <a:pt x="180" y="872"/>
                  </a:moveTo>
                  <a:cubicBezTo>
                    <a:pt x="26" y="731"/>
                    <a:pt x="1" y="385"/>
                    <a:pt x="142" y="1"/>
                  </a:cubicBezTo>
                </a:path>
              </a:pathLst>
            </a:custGeom>
            <a:solidFill>
              <a:schemeClr val="dk2"/>
            </a:solidFill>
            <a:ln w="19050"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86259" y="610889"/>
              <a:ext cx="278772" cy="473379"/>
            </a:xfrm>
            <a:custGeom>
              <a:avLst/>
              <a:gdLst/>
              <a:ahLst/>
              <a:cxnLst/>
              <a:rect l="l" t="t" r="r" b="b"/>
              <a:pathLst>
                <a:path w="5909" h="10034" fill="none" extrusionOk="0">
                  <a:moveTo>
                    <a:pt x="2717" y="10034"/>
                  </a:moveTo>
                  <a:lnTo>
                    <a:pt x="1" y="0"/>
                  </a:lnTo>
                  <a:cubicBezTo>
                    <a:pt x="1" y="0"/>
                    <a:pt x="5908" y="3370"/>
                    <a:pt x="4588" y="5562"/>
                  </a:cubicBezTo>
                  <a:cubicBezTo>
                    <a:pt x="3973" y="6394"/>
                    <a:pt x="2807" y="4882"/>
                    <a:pt x="2807" y="4882"/>
                  </a:cubicBez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2"/>
          <p:cNvGrpSpPr/>
          <p:nvPr/>
        </p:nvGrpSpPr>
        <p:grpSpPr>
          <a:xfrm>
            <a:off x="-231709" y="3925776"/>
            <a:ext cx="9711328" cy="3071191"/>
            <a:chOff x="-2247300" y="3512811"/>
            <a:chExt cx="12801645" cy="4048499"/>
          </a:xfrm>
        </p:grpSpPr>
        <p:sp>
          <p:nvSpPr>
            <p:cNvPr id="37" name="Google Shape;37;p2"/>
            <p:cNvSpPr/>
            <p:nvPr/>
          </p:nvSpPr>
          <p:spPr>
            <a:xfrm>
              <a:off x="-2247300" y="3512811"/>
              <a:ext cx="12801645" cy="1688725"/>
            </a:xfrm>
            <a:custGeom>
              <a:avLst/>
              <a:gdLst/>
              <a:ahLst/>
              <a:cxnLst/>
              <a:rect l="l" t="t" r="r" b="b"/>
              <a:pathLst>
                <a:path w="197984" h="26117" fill="none" extrusionOk="0">
                  <a:moveTo>
                    <a:pt x="197984" y="26116"/>
                  </a:moveTo>
                  <a:cubicBezTo>
                    <a:pt x="177481" y="6472"/>
                    <a:pt x="154299" y="4549"/>
                    <a:pt x="142100" y="5959"/>
                  </a:cubicBezTo>
                  <a:cubicBezTo>
                    <a:pt x="119995" y="8522"/>
                    <a:pt x="114190" y="21567"/>
                    <a:pt x="96672" y="22490"/>
                  </a:cubicBezTo>
                  <a:cubicBezTo>
                    <a:pt x="79155" y="23412"/>
                    <a:pt x="64547" y="0"/>
                    <a:pt x="30409" y="4383"/>
                  </a:cubicBezTo>
                  <a:cubicBezTo>
                    <a:pt x="21669" y="5511"/>
                    <a:pt x="4049" y="8176"/>
                    <a:pt x="0" y="1987"/>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244002" y="3666057"/>
              <a:ext cx="12672390" cy="1858587"/>
            </a:xfrm>
            <a:custGeom>
              <a:avLst/>
              <a:gdLst/>
              <a:ahLst/>
              <a:cxnLst/>
              <a:rect l="l" t="t" r="r" b="b"/>
              <a:pathLst>
                <a:path w="195985" h="28744" fill="none" extrusionOk="0">
                  <a:moveTo>
                    <a:pt x="195985" y="28744"/>
                  </a:moveTo>
                  <a:cubicBezTo>
                    <a:pt x="176725" y="8843"/>
                    <a:pt x="155914" y="4922"/>
                    <a:pt x="142907" y="6767"/>
                  </a:cubicBezTo>
                  <a:cubicBezTo>
                    <a:pt x="121648" y="9778"/>
                    <a:pt x="111051" y="27885"/>
                    <a:pt x="89599" y="23413"/>
                  </a:cubicBezTo>
                  <a:cubicBezTo>
                    <a:pt x="73286" y="20017"/>
                    <a:pt x="57601" y="1"/>
                    <a:pt x="29281" y="3576"/>
                  </a:cubicBezTo>
                  <a:cubicBezTo>
                    <a:pt x="20529" y="4665"/>
                    <a:pt x="4216" y="8984"/>
                    <a:pt x="0" y="405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240705" y="3822665"/>
              <a:ext cx="12542359" cy="2283662"/>
            </a:xfrm>
            <a:custGeom>
              <a:avLst/>
              <a:gdLst/>
              <a:ahLst/>
              <a:cxnLst/>
              <a:rect l="l" t="t" r="r" b="b"/>
              <a:pathLst>
                <a:path w="193974" h="35318" fill="none" extrusionOk="0">
                  <a:moveTo>
                    <a:pt x="193973" y="31319"/>
                  </a:moveTo>
                  <a:cubicBezTo>
                    <a:pt x="175969" y="11162"/>
                    <a:pt x="157516" y="5204"/>
                    <a:pt x="143715" y="7510"/>
                  </a:cubicBezTo>
                  <a:cubicBezTo>
                    <a:pt x="123289" y="10919"/>
                    <a:pt x="108065" y="35317"/>
                    <a:pt x="82526" y="24297"/>
                  </a:cubicBezTo>
                  <a:cubicBezTo>
                    <a:pt x="67482" y="17800"/>
                    <a:pt x="50656" y="1"/>
                    <a:pt x="28167" y="2718"/>
                  </a:cubicBezTo>
                  <a:cubicBezTo>
                    <a:pt x="19389" y="3781"/>
                    <a:pt x="4383" y="9740"/>
                    <a:pt x="1" y="606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237407" y="3974295"/>
              <a:ext cx="12413103" cy="2837151"/>
            </a:xfrm>
            <a:custGeom>
              <a:avLst/>
              <a:gdLst/>
              <a:ahLst/>
              <a:cxnLst/>
              <a:rect l="l" t="t" r="r" b="b"/>
              <a:pathLst>
                <a:path w="191975" h="43878" fill="none" extrusionOk="0">
                  <a:moveTo>
                    <a:pt x="191974" y="33959"/>
                  </a:moveTo>
                  <a:cubicBezTo>
                    <a:pt x="175213" y="13559"/>
                    <a:pt x="159118" y="5537"/>
                    <a:pt x="144522" y="8343"/>
                  </a:cubicBezTo>
                  <a:cubicBezTo>
                    <a:pt x="124916" y="12085"/>
                    <a:pt x="104477" y="43877"/>
                    <a:pt x="75452" y="25245"/>
                  </a:cubicBezTo>
                  <a:cubicBezTo>
                    <a:pt x="61344" y="16198"/>
                    <a:pt x="43711" y="1"/>
                    <a:pt x="27039" y="1936"/>
                  </a:cubicBezTo>
                  <a:cubicBezTo>
                    <a:pt x="18236" y="2961"/>
                    <a:pt x="4537" y="10573"/>
                    <a:pt x="1" y="815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234045" y="4125148"/>
              <a:ext cx="12283784" cy="3436162"/>
            </a:xfrm>
            <a:custGeom>
              <a:avLst/>
              <a:gdLst/>
              <a:ahLst/>
              <a:cxnLst/>
              <a:rect l="l" t="t" r="r" b="b"/>
              <a:pathLst>
                <a:path w="189975" h="53142" fill="none" extrusionOk="0">
                  <a:moveTo>
                    <a:pt x="189975" y="36624"/>
                  </a:moveTo>
                  <a:cubicBezTo>
                    <a:pt x="174456" y="15980"/>
                    <a:pt x="160719" y="5856"/>
                    <a:pt x="145329" y="9175"/>
                  </a:cubicBezTo>
                  <a:cubicBezTo>
                    <a:pt x="126543" y="13237"/>
                    <a:pt x="100030" y="53141"/>
                    <a:pt x="68378" y="26218"/>
                  </a:cubicBezTo>
                  <a:cubicBezTo>
                    <a:pt x="54872" y="14737"/>
                    <a:pt x="36752" y="0"/>
                    <a:pt x="25924" y="1166"/>
                  </a:cubicBezTo>
                  <a:cubicBezTo>
                    <a:pt x="17095" y="2127"/>
                    <a:pt x="4703" y="11418"/>
                    <a:pt x="0" y="1023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a:off x="1193284" y="4566985"/>
            <a:ext cx="299213" cy="451960"/>
            <a:chOff x="159762" y="4811199"/>
            <a:chExt cx="394428" cy="595782"/>
          </a:xfrm>
        </p:grpSpPr>
        <p:sp>
          <p:nvSpPr>
            <p:cNvPr id="43" name="Google Shape;43;p2"/>
            <p:cNvSpPr/>
            <p:nvPr/>
          </p:nvSpPr>
          <p:spPr>
            <a:xfrm>
              <a:off x="344498" y="5198129"/>
              <a:ext cx="209692" cy="194239"/>
            </a:xfrm>
            <a:custGeom>
              <a:avLst/>
              <a:gdLst/>
              <a:ahLst/>
              <a:cxnLst/>
              <a:rect l="l" t="t" r="r" b="b"/>
              <a:pathLst>
                <a:path w="3243" h="3004" extrusionOk="0">
                  <a:moveTo>
                    <a:pt x="1963" y="0"/>
                  </a:moveTo>
                  <a:cubicBezTo>
                    <a:pt x="1465" y="0"/>
                    <a:pt x="917" y="284"/>
                    <a:pt x="552" y="795"/>
                  </a:cubicBezTo>
                  <a:cubicBezTo>
                    <a:pt x="1" y="1551"/>
                    <a:pt x="65" y="2487"/>
                    <a:pt x="718" y="2858"/>
                  </a:cubicBezTo>
                  <a:cubicBezTo>
                    <a:pt x="892" y="2957"/>
                    <a:pt x="1085" y="3003"/>
                    <a:pt x="1284" y="3003"/>
                  </a:cubicBezTo>
                  <a:cubicBezTo>
                    <a:pt x="1836" y="3003"/>
                    <a:pt x="2436" y="2648"/>
                    <a:pt x="2794" y="2064"/>
                  </a:cubicBezTo>
                  <a:cubicBezTo>
                    <a:pt x="3243" y="1321"/>
                    <a:pt x="3115" y="475"/>
                    <a:pt x="2525" y="142"/>
                  </a:cubicBezTo>
                  <a:cubicBezTo>
                    <a:pt x="2356" y="46"/>
                    <a:pt x="2163" y="0"/>
                    <a:pt x="196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44498" y="5185714"/>
              <a:ext cx="209692" cy="221267"/>
            </a:xfrm>
            <a:custGeom>
              <a:avLst/>
              <a:gdLst/>
              <a:ahLst/>
              <a:cxnLst/>
              <a:rect l="l" t="t" r="r" b="b"/>
              <a:pathLst>
                <a:path w="3243" h="3422" fill="none" extrusionOk="0">
                  <a:moveTo>
                    <a:pt x="718" y="3050"/>
                  </a:moveTo>
                  <a:cubicBezTo>
                    <a:pt x="65" y="2679"/>
                    <a:pt x="1" y="1743"/>
                    <a:pt x="552" y="987"/>
                  </a:cubicBezTo>
                  <a:cubicBezTo>
                    <a:pt x="1064" y="270"/>
                    <a:pt x="1936" y="1"/>
                    <a:pt x="2525" y="334"/>
                  </a:cubicBezTo>
                  <a:cubicBezTo>
                    <a:pt x="3115" y="667"/>
                    <a:pt x="3243" y="1513"/>
                    <a:pt x="2794" y="2256"/>
                  </a:cubicBezTo>
                  <a:cubicBezTo>
                    <a:pt x="2307" y="3050"/>
                    <a:pt x="1372" y="3422"/>
                    <a:pt x="718" y="3050"/>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59762" y="4811199"/>
              <a:ext cx="362937" cy="406905"/>
            </a:xfrm>
            <a:custGeom>
              <a:avLst/>
              <a:gdLst/>
              <a:ahLst/>
              <a:cxnLst/>
              <a:rect l="l" t="t" r="r" b="b"/>
              <a:pathLst>
                <a:path w="5613" h="6293" extrusionOk="0">
                  <a:moveTo>
                    <a:pt x="5613" y="6292"/>
                  </a:moveTo>
                  <a:lnTo>
                    <a:pt x="0" y="0"/>
                  </a:lnTo>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59762" y="4811199"/>
              <a:ext cx="362937" cy="406905"/>
            </a:xfrm>
            <a:custGeom>
              <a:avLst/>
              <a:gdLst/>
              <a:ahLst/>
              <a:cxnLst/>
              <a:rect l="l" t="t" r="r" b="b"/>
              <a:pathLst>
                <a:path w="5613" h="6293" fill="none" extrusionOk="0">
                  <a:moveTo>
                    <a:pt x="5613" y="6292"/>
                  </a:moveTo>
                  <a:lnTo>
                    <a:pt x="0" y="0"/>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2"/>
          <p:cNvSpPr/>
          <p:nvPr/>
        </p:nvSpPr>
        <p:spPr>
          <a:xfrm>
            <a:off x="5325691" y="4875125"/>
            <a:ext cx="351996" cy="388485"/>
          </a:xfrm>
          <a:custGeom>
            <a:avLst/>
            <a:gdLst/>
            <a:ahLst/>
            <a:cxnLst/>
            <a:rect l="l" t="t" r="r" b="b"/>
            <a:pathLst>
              <a:path w="7177" h="7921" fill="none" extrusionOk="0">
                <a:moveTo>
                  <a:pt x="2000" y="4294"/>
                </a:moveTo>
                <a:cubicBezTo>
                  <a:pt x="3255" y="3986"/>
                  <a:pt x="2051" y="1039"/>
                  <a:pt x="936" y="2102"/>
                </a:cubicBezTo>
                <a:cubicBezTo>
                  <a:pt x="1" y="3012"/>
                  <a:pt x="821" y="6152"/>
                  <a:pt x="2474" y="5229"/>
                </a:cubicBezTo>
                <a:cubicBezTo>
                  <a:pt x="3871" y="4447"/>
                  <a:pt x="4037" y="1923"/>
                  <a:pt x="4063" y="1"/>
                </a:cubicBezTo>
                <a:cubicBezTo>
                  <a:pt x="5331" y="4486"/>
                  <a:pt x="7177" y="7920"/>
                  <a:pt x="7177" y="7920"/>
                </a:cubicBez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2"/>
          <p:cNvGrpSpPr/>
          <p:nvPr/>
        </p:nvGrpSpPr>
        <p:grpSpPr>
          <a:xfrm>
            <a:off x="4787043" y="4467622"/>
            <a:ext cx="467676" cy="514182"/>
            <a:chOff x="5118856" y="3486300"/>
            <a:chExt cx="516312" cy="567655"/>
          </a:xfrm>
        </p:grpSpPr>
        <p:sp>
          <p:nvSpPr>
            <p:cNvPr id="49" name="Google Shape;49;p2"/>
            <p:cNvSpPr/>
            <p:nvPr/>
          </p:nvSpPr>
          <p:spPr>
            <a:xfrm>
              <a:off x="5118856" y="3904138"/>
              <a:ext cx="198959" cy="143222"/>
            </a:xfrm>
            <a:custGeom>
              <a:avLst/>
              <a:gdLst/>
              <a:ahLst/>
              <a:cxnLst/>
              <a:rect l="l" t="t" r="r" b="b"/>
              <a:pathLst>
                <a:path w="3077" h="2215" extrusionOk="0">
                  <a:moveTo>
                    <a:pt x="1613" y="0"/>
                  </a:moveTo>
                  <a:cubicBezTo>
                    <a:pt x="1463" y="0"/>
                    <a:pt x="1308" y="20"/>
                    <a:pt x="1154" y="61"/>
                  </a:cubicBezTo>
                  <a:cubicBezTo>
                    <a:pt x="424" y="253"/>
                    <a:pt x="1" y="855"/>
                    <a:pt x="154" y="1406"/>
                  </a:cubicBezTo>
                  <a:cubicBezTo>
                    <a:pt x="298" y="1891"/>
                    <a:pt x="838" y="2215"/>
                    <a:pt x="1460" y="2215"/>
                  </a:cubicBezTo>
                  <a:cubicBezTo>
                    <a:pt x="1561" y="2215"/>
                    <a:pt x="1665" y="2206"/>
                    <a:pt x="1769" y="2188"/>
                  </a:cubicBezTo>
                  <a:cubicBezTo>
                    <a:pt x="2551" y="2047"/>
                    <a:pt x="3076" y="1419"/>
                    <a:pt x="2897" y="804"/>
                  </a:cubicBezTo>
                  <a:cubicBezTo>
                    <a:pt x="2753" y="312"/>
                    <a:pt x="2216" y="0"/>
                    <a:pt x="161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118856" y="3894762"/>
              <a:ext cx="198959" cy="159193"/>
            </a:xfrm>
            <a:custGeom>
              <a:avLst/>
              <a:gdLst/>
              <a:ahLst/>
              <a:cxnLst/>
              <a:rect l="l" t="t" r="r" b="b"/>
              <a:pathLst>
                <a:path w="3077" h="2462" fill="none" extrusionOk="0">
                  <a:moveTo>
                    <a:pt x="2897" y="949"/>
                  </a:moveTo>
                  <a:cubicBezTo>
                    <a:pt x="3076" y="1564"/>
                    <a:pt x="2551" y="2192"/>
                    <a:pt x="1769" y="2333"/>
                  </a:cubicBezTo>
                  <a:cubicBezTo>
                    <a:pt x="1026" y="2461"/>
                    <a:pt x="321" y="2115"/>
                    <a:pt x="154" y="1551"/>
                  </a:cubicBezTo>
                  <a:cubicBezTo>
                    <a:pt x="1" y="1000"/>
                    <a:pt x="424" y="398"/>
                    <a:pt x="1154" y="206"/>
                  </a:cubicBezTo>
                  <a:cubicBezTo>
                    <a:pt x="1923" y="1"/>
                    <a:pt x="2717" y="334"/>
                    <a:pt x="2897" y="949"/>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306114" y="3486300"/>
              <a:ext cx="329055" cy="550192"/>
            </a:xfrm>
            <a:custGeom>
              <a:avLst/>
              <a:gdLst/>
              <a:ahLst/>
              <a:cxnLst/>
              <a:rect l="l" t="t" r="r" b="b"/>
              <a:pathLst>
                <a:path w="5089" h="8509" fill="none" extrusionOk="0">
                  <a:moveTo>
                    <a:pt x="1" y="7740"/>
                  </a:moveTo>
                  <a:lnTo>
                    <a:pt x="3704" y="0"/>
                  </a:lnTo>
                  <a:cubicBezTo>
                    <a:pt x="3704" y="0"/>
                    <a:pt x="5088" y="8509"/>
                    <a:pt x="2295" y="5895"/>
                  </a:cubicBez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a:off x="5954050" y="4356351"/>
            <a:ext cx="433121" cy="811507"/>
            <a:chOff x="5906877" y="4080403"/>
            <a:chExt cx="570948" cy="1069743"/>
          </a:xfrm>
        </p:grpSpPr>
        <p:sp>
          <p:nvSpPr>
            <p:cNvPr id="53" name="Google Shape;53;p2"/>
            <p:cNvSpPr/>
            <p:nvPr/>
          </p:nvSpPr>
          <p:spPr>
            <a:xfrm>
              <a:off x="5941665" y="4813591"/>
              <a:ext cx="280948" cy="315218"/>
            </a:xfrm>
            <a:custGeom>
              <a:avLst/>
              <a:gdLst/>
              <a:ahLst/>
              <a:cxnLst/>
              <a:rect l="l" t="t" r="r" b="b"/>
              <a:pathLst>
                <a:path w="4345" h="4875" extrusionOk="0">
                  <a:moveTo>
                    <a:pt x="2528" y="1"/>
                  </a:moveTo>
                  <a:cubicBezTo>
                    <a:pt x="1809" y="1"/>
                    <a:pt x="1046" y="548"/>
                    <a:pt x="603" y="1463"/>
                  </a:cubicBezTo>
                  <a:cubicBezTo>
                    <a:pt x="0" y="2680"/>
                    <a:pt x="218" y="4102"/>
                    <a:pt x="1064" y="4654"/>
                  </a:cubicBezTo>
                  <a:cubicBezTo>
                    <a:pt x="1294" y="4803"/>
                    <a:pt x="1549" y="4874"/>
                    <a:pt x="1811" y="4874"/>
                  </a:cubicBezTo>
                  <a:cubicBezTo>
                    <a:pt x="2514" y="4874"/>
                    <a:pt x="3269" y="4361"/>
                    <a:pt x="3717" y="3475"/>
                  </a:cubicBezTo>
                  <a:cubicBezTo>
                    <a:pt x="4345" y="2232"/>
                    <a:pt x="4152" y="771"/>
                    <a:pt x="3268" y="220"/>
                  </a:cubicBezTo>
                  <a:cubicBezTo>
                    <a:pt x="3038" y="71"/>
                    <a:pt x="2786" y="1"/>
                    <a:pt x="252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941665" y="4791283"/>
              <a:ext cx="280948" cy="358863"/>
            </a:xfrm>
            <a:custGeom>
              <a:avLst/>
              <a:gdLst/>
              <a:ahLst/>
              <a:cxnLst/>
              <a:rect l="l" t="t" r="r" b="b"/>
              <a:pathLst>
                <a:path w="4345" h="5550" fill="none" extrusionOk="0">
                  <a:moveTo>
                    <a:pt x="3268" y="565"/>
                  </a:moveTo>
                  <a:cubicBezTo>
                    <a:pt x="4152" y="1116"/>
                    <a:pt x="4345" y="2577"/>
                    <a:pt x="3717" y="3820"/>
                  </a:cubicBezTo>
                  <a:cubicBezTo>
                    <a:pt x="3102" y="5037"/>
                    <a:pt x="1910" y="5550"/>
                    <a:pt x="1064" y="4999"/>
                  </a:cubicBezTo>
                  <a:cubicBezTo>
                    <a:pt x="218" y="4447"/>
                    <a:pt x="0" y="3025"/>
                    <a:pt x="603" y="1808"/>
                  </a:cubicBezTo>
                  <a:cubicBezTo>
                    <a:pt x="1205" y="565"/>
                    <a:pt x="2397" y="1"/>
                    <a:pt x="3268" y="565"/>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053528" y="4869200"/>
              <a:ext cx="95374" cy="36533"/>
            </a:xfrm>
            <a:custGeom>
              <a:avLst/>
              <a:gdLst/>
              <a:ahLst/>
              <a:cxnLst/>
              <a:rect l="l" t="t" r="r" b="b"/>
              <a:pathLst>
                <a:path w="1475" h="565" fill="none" extrusionOk="0">
                  <a:moveTo>
                    <a:pt x="0" y="487"/>
                  </a:moveTo>
                  <a:cubicBezTo>
                    <a:pt x="308" y="154"/>
                    <a:pt x="667" y="0"/>
                    <a:pt x="936" y="26"/>
                  </a:cubicBezTo>
                  <a:cubicBezTo>
                    <a:pt x="1026" y="26"/>
                    <a:pt x="1102" y="52"/>
                    <a:pt x="1179" y="103"/>
                  </a:cubicBezTo>
                  <a:cubicBezTo>
                    <a:pt x="1308" y="193"/>
                    <a:pt x="1410" y="346"/>
                    <a:pt x="1474" y="564"/>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011240" y="4952030"/>
              <a:ext cx="11703" cy="68863"/>
            </a:xfrm>
            <a:custGeom>
              <a:avLst/>
              <a:gdLst/>
              <a:ahLst/>
              <a:cxnLst/>
              <a:rect l="l" t="t" r="r" b="b"/>
              <a:pathLst>
                <a:path w="181" h="1065" fill="none" extrusionOk="0">
                  <a:moveTo>
                    <a:pt x="52" y="1064"/>
                  </a:moveTo>
                  <a:cubicBezTo>
                    <a:pt x="1" y="757"/>
                    <a:pt x="39" y="385"/>
                    <a:pt x="180" y="1"/>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906877" y="4080403"/>
              <a:ext cx="570948" cy="786330"/>
            </a:xfrm>
            <a:custGeom>
              <a:avLst/>
              <a:gdLst/>
              <a:ahLst/>
              <a:cxnLst/>
              <a:rect l="l" t="t" r="r" b="b"/>
              <a:pathLst>
                <a:path w="8830" h="12161" fill="none" extrusionOk="0">
                  <a:moveTo>
                    <a:pt x="4344" y="12161"/>
                  </a:moveTo>
                  <a:lnTo>
                    <a:pt x="0" y="0"/>
                  </a:lnTo>
                  <a:cubicBezTo>
                    <a:pt x="0" y="0"/>
                    <a:pt x="8829" y="6279"/>
                    <a:pt x="3716" y="6228"/>
                  </a:cubicBez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2"/>
          <p:cNvGrpSpPr/>
          <p:nvPr/>
        </p:nvGrpSpPr>
        <p:grpSpPr>
          <a:xfrm>
            <a:off x="7807248" y="4205673"/>
            <a:ext cx="374039" cy="509117"/>
            <a:chOff x="-1046505" y="4019915"/>
            <a:chExt cx="431019" cy="586675"/>
          </a:xfrm>
        </p:grpSpPr>
        <p:sp>
          <p:nvSpPr>
            <p:cNvPr id="59" name="Google Shape;59;p2"/>
            <p:cNvSpPr/>
            <p:nvPr/>
          </p:nvSpPr>
          <p:spPr>
            <a:xfrm>
              <a:off x="-1046396" y="4430381"/>
              <a:ext cx="260082" cy="164685"/>
            </a:xfrm>
            <a:custGeom>
              <a:avLst/>
              <a:gdLst/>
              <a:ahLst/>
              <a:cxnLst/>
              <a:rect l="l" t="t" r="r" b="b"/>
              <a:pathLst>
                <a:path w="4602" h="2914" extrusionOk="0">
                  <a:moveTo>
                    <a:pt x="3040" y="0"/>
                  </a:moveTo>
                  <a:cubicBezTo>
                    <a:pt x="2745" y="0"/>
                    <a:pt x="2423" y="45"/>
                    <a:pt x="2090" y="140"/>
                  </a:cubicBezTo>
                  <a:cubicBezTo>
                    <a:pt x="885" y="473"/>
                    <a:pt x="1" y="1344"/>
                    <a:pt x="116" y="2075"/>
                  </a:cubicBezTo>
                  <a:cubicBezTo>
                    <a:pt x="200" y="2606"/>
                    <a:pt x="792" y="2914"/>
                    <a:pt x="1573" y="2914"/>
                  </a:cubicBezTo>
                  <a:cubicBezTo>
                    <a:pt x="1865" y="2914"/>
                    <a:pt x="2184" y="2871"/>
                    <a:pt x="2513" y="2780"/>
                  </a:cubicBezTo>
                  <a:cubicBezTo>
                    <a:pt x="3717" y="2447"/>
                    <a:pt x="4601" y="1575"/>
                    <a:pt x="4486" y="845"/>
                  </a:cubicBezTo>
                  <a:cubicBezTo>
                    <a:pt x="4402" y="314"/>
                    <a:pt x="3819" y="0"/>
                    <a:pt x="304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60;p2"/>
            <p:cNvGrpSpPr/>
            <p:nvPr/>
          </p:nvGrpSpPr>
          <p:grpSpPr>
            <a:xfrm>
              <a:off x="-1046505" y="4019915"/>
              <a:ext cx="431019" cy="586675"/>
              <a:chOff x="-1795774" y="3888167"/>
              <a:chExt cx="493101" cy="671176"/>
            </a:xfrm>
          </p:grpSpPr>
          <p:sp>
            <p:nvSpPr>
              <p:cNvPr id="61" name="Google Shape;61;p2"/>
              <p:cNvSpPr/>
              <p:nvPr/>
            </p:nvSpPr>
            <p:spPr>
              <a:xfrm>
                <a:off x="-1795774" y="4344672"/>
                <a:ext cx="297565" cy="214671"/>
              </a:xfrm>
              <a:custGeom>
                <a:avLst/>
                <a:gdLst/>
                <a:ahLst/>
                <a:cxnLst/>
                <a:rect l="l" t="t" r="r" b="b"/>
                <a:pathLst>
                  <a:path w="4602" h="3320" fill="none" extrusionOk="0">
                    <a:moveTo>
                      <a:pt x="4486" y="1052"/>
                    </a:moveTo>
                    <a:cubicBezTo>
                      <a:pt x="4601" y="1782"/>
                      <a:pt x="3717" y="2654"/>
                      <a:pt x="2513" y="2987"/>
                    </a:cubicBezTo>
                    <a:cubicBezTo>
                      <a:pt x="1308" y="3320"/>
                      <a:pt x="232" y="3012"/>
                      <a:pt x="116" y="2282"/>
                    </a:cubicBezTo>
                    <a:cubicBezTo>
                      <a:pt x="1" y="1551"/>
                      <a:pt x="885" y="680"/>
                      <a:pt x="2090" y="347"/>
                    </a:cubicBezTo>
                    <a:cubicBezTo>
                      <a:pt x="3307" y="1"/>
                      <a:pt x="4371" y="321"/>
                      <a:pt x="4486" y="1052"/>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610133" y="4407651"/>
                <a:ext cx="35692" cy="9182"/>
              </a:xfrm>
              <a:custGeom>
                <a:avLst/>
                <a:gdLst/>
                <a:ahLst/>
                <a:cxnLst/>
                <a:rect l="l" t="t" r="r" b="b"/>
                <a:pathLst>
                  <a:path w="552" h="142" fill="none" extrusionOk="0">
                    <a:moveTo>
                      <a:pt x="0" y="1"/>
                    </a:moveTo>
                    <a:cubicBezTo>
                      <a:pt x="231" y="14"/>
                      <a:pt x="436" y="65"/>
                      <a:pt x="551" y="142"/>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731113" y="4411789"/>
                <a:ext cx="84575" cy="63043"/>
              </a:xfrm>
              <a:custGeom>
                <a:avLst/>
                <a:gdLst/>
                <a:ahLst/>
                <a:cxnLst/>
                <a:rect l="l" t="t" r="r" b="b"/>
                <a:pathLst>
                  <a:path w="1308" h="975" fill="none" extrusionOk="0">
                    <a:moveTo>
                      <a:pt x="39" y="975"/>
                    </a:moveTo>
                    <a:cubicBezTo>
                      <a:pt x="0" y="706"/>
                      <a:pt x="487" y="232"/>
                      <a:pt x="1205" y="39"/>
                    </a:cubicBezTo>
                    <a:cubicBezTo>
                      <a:pt x="1243" y="27"/>
                      <a:pt x="1282" y="14"/>
                      <a:pt x="1308" y="1"/>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505770" y="3888167"/>
                <a:ext cx="203097" cy="543597"/>
              </a:xfrm>
              <a:custGeom>
                <a:avLst/>
                <a:gdLst/>
                <a:ahLst/>
                <a:cxnLst/>
                <a:rect l="l" t="t" r="r" b="b"/>
                <a:pathLst>
                  <a:path w="3141" h="8407" fill="none" extrusionOk="0">
                    <a:moveTo>
                      <a:pt x="1" y="8406"/>
                    </a:moveTo>
                    <a:lnTo>
                      <a:pt x="3141" y="0"/>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5" name="Google Shape;65;p2"/>
          <p:cNvGrpSpPr/>
          <p:nvPr/>
        </p:nvGrpSpPr>
        <p:grpSpPr>
          <a:xfrm>
            <a:off x="2074449" y="4545586"/>
            <a:ext cx="734249" cy="494732"/>
            <a:chOff x="897994" y="4240309"/>
            <a:chExt cx="967900" cy="652165"/>
          </a:xfrm>
        </p:grpSpPr>
        <p:sp>
          <p:nvSpPr>
            <p:cNvPr id="66" name="Google Shape;66;p2"/>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solidFill>
              <a:schemeClr val="accent1"/>
            </a:solid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109306" y="4705155"/>
              <a:ext cx="71320" cy="49788"/>
            </a:xfrm>
            <a:custGeom>
              <a:avLst/>
              <a:gdLst/>
              <a:ahLst/>
              <a:cxnLst/>
              <a:rect l="l" t="t" r="r" b="b"/>
              <a:pathLst>
                <a:path w="1103" h="770" fill="none" extrusionOk="0">
                  <a:moveTo>
                    <a:pt x="0" y="0"/>
                  </a:moveTo>
                  <a:cubicBezTo>
                    <a:pt x="628" y="180"/>
                    <a:pt x="987" y="513"/>
                    <a:pt x="1103" y="769"/>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994145" y="4698495"/>
              <a:ext cx="65501" cy="19980"/>
            </a:xfrm>
            <a:custGeom>
              <a:avLst/>
              <a:gdLst/>
              <a:ahLst/>
              <a:cxnLst/>
              <a:rect l="l" t="t" r="r" b="b"/>
              <a:pathLst>
                <a:path w="1013" h="309" fill="none" extrusionOk="0">
                  <a:moveTo>
                    <a:pt x="0" y="308"/>
                  </a:moveTo>
                  <a:cubicBezTo>
                    <a:pt x="218" y="142"/>
                    <a:pt x="564" y="14"/>
                    <a:pt x="1013" y="1"/>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228605" y="4240309"/>
              <a:ext cx="637289" cy="585044"/>
            </a:xfrm>
            <a:custGeom>
              <a:avLst/>
              <a:gdLst/>
              <a:ahLst/>
              <a:cxnLst/>
              <a:rect l="l" t="t" r="r" b="b"/>
              <a:pathLst>
                <a:path w="9856" h="9048" fill="none" extrusionOk="0">
                  <a:moveTo>
                    <a:pt x="1" y="9047"/>
                  </a:moveTo>
                  <a:lnTo>
                    <a:pt x="9855" y="0"/>
                  </a:ln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2"/>
          <p:cNvGrpSpPr/>
          <p:nvPr/>
        </p:nvGrpSpPr>
        <p:grpSpPr>
          <a:xfrm>
            <a:off x="615560" y="4150187"/>
            <a:ext cx="401730" cy="504148"/>
            <a:chOff x="-1130414" y="3808634"/>
            <a:chExt cx="529568" cy="664577"/>
          </a:xfrm>
        </p:grpSpPr>
        <p:sp>
          <p:nvSpPr>
            <p:cNvPr id="72" name="Google Shape;72;p2"/>
            <p:cNvSpPr/>
            <p:nvPr/>
          </p:nvSpPr>
          <p:spPr>
            <a:xfrm>
              <a:off x="-891751" y="3820984"/>
              <a:ext cx="290905" cy="163654"/>
            </a:xfrm>
            <a:custGeom>
              <a:avLst/>
              <a:gdLst/>
              <a:ahLst/>
              <a:cxnLst/>
              <a:rect l="l" t="t" r="r" b="b"/>
              <a:pathLst>
                <a:path w="4499" h="2531" extrusionOk="0">
                  <a:moveTo>
                    <a:pt x="3318" y="1"/>
                  </a:moveTo>
                  <a:cubicBezTo>
                    <a:pt x="2767" y="1"/>
                    <a:pt x="2047" y="215"/>
                    <a:pt x="1410" y="591"/>
                  </a:cubicBezTo>
                  <a:cubicBezTo>
                    <a:pt x="449" y="1142"/>
                    <a:pt x="0" y="1885"/>
                    <a:pt x="334" y="2269"/>
                  </a:cubicBezTo>
                  <a:cubicBezTo>
                    <a:pt x="481" y="2444"/>
                    <a:pt x="763" y="2530"/>
                    <a:pt x="1119" y="2530"/>
                  </a:cubicBezTo>
                  <a:cubicBezTo>
                    <a:pt x="1598" y="2530"/>
                    <a:pt x="2211" y="2373"/>
                    <a:pt x="2807" y="2064"/>
                  </a:cubicBezTo>
                  <a:cubicBezTo>
                    <a:pt x="3922" y="1501"/>
                    <a:pt x="4498" y="642"/>
                    <a:pt x="4050" y="219"/>
                  </a:cubicBezTo>
                  <a:cubicBezTo>
                    <a:pt x="3892" y="70"/>
                    <a:pt x="3632" y="1"/>
                    <a:pt x="331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891751" y="3808634"/>
              <a:ext cx="290905" cy="185639"/>
            </a:xfrm>
            <a:custGeom>
              <a:avLst/>
              <a:gdLst/>
              <a:ahLst/>
              <a:cxnLst/>
              <a:rect l="l" t="t" r="r" b="b"/>
              <a:pathLst>
                <a:path w="4499" h="2871" fill="none" extrusionOk="0">
                  <a:moveTo>
                    <a:pt x="4050" y="410"/>
                  </a:moveTo>
                  <a:cubicBezTo>
                    <a:pt x="4498" y="833"/>
                    <a:pt x="3922" y="1692"/>
                    <a:pt x="2807" y="2255"/>
                  </a:cubicBezTo>
                  <a:cubicBezTo>
                    <a:pt x="1769" y="2794"/>
                    <a:pt x="680" y="2870"/>
                    <a:pt x="334" y="2460"/>
                  </a:cubicBezTo>
                  <a:cubicBezTo>
                    <a:pt x="0" y="2076"/>
                    <a:pt x="449" y="1333"/>
                    <a:pt x="1410" y="782"/>
                  </a:cubicBezTo>
                  <a:cubicBezTo>
                    <a:pt x="2410" y="192"/>
                    <a:pt x="3614" y="0"/>
                    <a:pt x="4050" y="410"/>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711930" y="3863272"/>
              <a:ext cx="29873" cy="10022"/>
            </a:xfrm>
            <a:custGeom>
              <a:avLst/>
              <a:gdLst/>
              <a:ahLst/>
              <a:cxnLst/>
              <a:rect l="l" t="t" r="r" b="b"/>
              <a:pathLst>
                <a:path w="462" h="155" fill="none" extrusionOk="0">
                  <a:moveTo>
                    <a:pt x="0" y="14"/>
                  </a:moveTo>
                  <a:cubicBezTo>
                    <a:pt x="116" y="1"/>
                    <a:pt x="333" y="1"/>
                    <a:pt x="423" y="91"/>
                  </a:cubicBezTo>
                  <a:cubicBezTo>
                    <a:pt x="436" y="103"/>
                    <a:pt x="449" y="116"/>
                    <a:pt x="462" y="155"/>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13059" y="3880666"/>
              <a:ext cx="48948" cy="37373"/>
            </a:xfrm>
            <a:custGeom>
              <a:avLst/>
              <a:gdLst/>
              <a:ahLst/>
              <a:cxnLst/>
              <a:rect l="l" t="t" r="r" b="b"/>
              <a:pathLst>
                <a:path w="757" h="578" fill="none" extrusionOk="0">
                  <a:moveTo>
                    <a:pt x="1" y="578"/>
                  </a:moveTo>
                  <a:cubicBezTo>
                    <a:pt x="103" y="424"/>
                    <a:pt x="308" y="244"/>
                    <a:pt x="565" y="103"/>
                  </a:cubicBezTo>
                  <a:cubicBezTo>
                    <a:pt x="629" y="65"/>
                    <a:pt x="693" y="27"/>
                    <a:pt x="757" y="1"/>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130414" y="3927092"/>
              <a:ext cx="258640" cy="546118"/>
            </a:xfrm>
            <a:custGeom>
              <a:avLst/>
              <a:gdLst/>
              <a:ahLst/>
              <a:cxnLst/>
              <a:rect l="l" t="t" r="r" b="b"/>
              <a:pathLst>
                <a:path w="4000" h="8446" fill="none" extrusionOk="0">
                  <a:moveTo>
                    <a:pt x="3999" y="1"/>
                  </a:moveTo>
                  <a:lnTo>
                    <a:pt x="1" y="8445"/>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2"/>
          <p:cNvGrpSpPr/>
          <p:nvPr/>
        </p:nvGrpSpPr>
        <p:grpSpPr>
          <a:xfrm>
            <a:off x="1667179" y="4104275"/>
            <a:ext cx="1039689" cy="441316"/>
            <a:chOff x="255848" y="3748111"/>
            <a:chExt cx="1370536" cy="581751"/>
          </a:xfrm>
        </p:grpSpPr>
        <p:sp>
          <p:nvSpPr>
            <p:cNvPr id="78" name="Google Shape;78;p2"/>
            <p:cNvSpPr/>
            <p:nvPr/>
          </p:nvSpPr>
          <p:spPr>
            <a:xfrm>
              <a:off x="255848" y="4064949"/>
              <a:ext cx="279331" cy="148653"/>
            </a:xfrm>
            <a:custGeom>
              <a:avLst/>
              <a:gdLst/>
              <a:ahLst/>
              <a:cxnLst/>
              <a:rect l="l" t="t" r="r" b="b"/>
              <a:pathLst>
                <a:path w="4320" h="2299" extrusionOk="0">
                  <a:moveTo>
                    <a:pt x="2042" y="1"/>
                  </a:moveTo>
                  <a:cubicBezTo>
                    <a:pt x="1195" y="1"/>
                    <a:pt x="445" y="332"/>
                    <a:pt x="244" y="829"/>
                  </a:cubicBezTo>
                  <a:cubicBezTo>
                    <a:pt x="1" y="1444"/>
                    <a:pt x="667" y="2084"/>
                    <a:pt x="1718" y="2251"/>
                  </a:cubicBezTo>
                  <a:cubicBezTo>
                    <a:pt x="1905" y="2283"/>
                    <a:pt x="2093" y="2298"/>
                    <a:pt x="2277" y="2298"/>
                  </a:cubicBezTo>
                  <a:cubicBezTo>
                    <a:pt x="3122" y="2298"/>
                    <a:pt x="3876" y="1975"/>
                    <a:pt x="4076" y="1469"/>
                  </a:cubicBezTo>
                  <a:cubicBezTo>
                    <a:pt x="4319" y="867"/>
                    <a:pt x="3653" y="226"/>
                    <a:pt x="2589" y="47"/>
                  </a:cubicBezTo>
                  <a:cubicBezTo>
                    <a:pt x="2405" y="16"/>
                    <a:pt x="2221" y="1"/>
                    <a:pt x="204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255848" y="4056349"/>
              <a:ext cx="279331" cy="165788"/>
            </a:xfrm>
            <a:custGeom>
              <a:avLst/>
              <a:gdLst/>
              <a:ahLst/>
              <a:cxnLst/>
              <a:rect l="l" t="t" r="r" b="b"/>
              <a:pathLst>
                <a:path w="4320" h="2564" fill="none" extrusionOk="0">
                  <a:moveTo>
                    <a:pt x="4076" y="1602"/>
                  </a:moveTo>
                  <a:cubicBezTo>
                    <a:pt x="3832" y="2217"/>
                    <a:pt x="2768" y="2563"/>
                    <a:pt x="1718" y="2384"/>
                  </a:cubicBezTo>
                  <a:cubicBezTo>
                    <a:pt x="667" y="2217"/>
                    <a:pt x="1" y="1577"/>
                    <a:pt x="244" y="962"/>
                  </a:cubicBezTo>
                  <a:cubicBezTo>
                    <a:pt x="487" y="359"/>
                    <a:pt x="1538" y="1"/>
                    <a:pt x="2589" y="180"/>
                  </a:cubicBezTo>
                  <a:cubicBezTo>
                    <a:pt x="3653" y="359"/>
                    <a:pt x="4319" y="1000"/>
                    <a:pt x="4076" y="1602"/>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42041" y="4115190"/>
              <a:ext cx="52245" cy="2522"/>
            </a:xfrm>
            <a:custGeom>
              <a:avLst/>
              <a:gdLst/>
              <a:ahLst/>
              <a:cxnLst/>
              <a:rect l="l" t="t" r="r" b="b"/>
              <a:pathLst>
                <a:path w="808" h="39" fill="none" extrusionOk="0">
                  <a:moveTo>
                    <a:pt x="0" y="39"/>
                  </a:moveTo>
                  <a:cubicBezTo>
                    <a:pt x="103" y="13"/>
                    <a:pt x="231" y="0"/>
                    <a:pt x="372" y="0"/>
                  </a:cubicBezTo>
                  <a:cubicBezTo>
                    <a:pt x="526" y="0"/>
                    <a:pt x="667" y="13"/>
                    <a:pt x="808" y="26"/>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882282" y="4172674"/>
              <a:ext cx="279267" cy="148653"/>
            </a:xfrm>
            <a:custGeom>
              <a:avLst/>
              <a:gdLst/>
              <a:ahLst/>
              <a:cxnLst/>
              <a:rect l="l" t="t" r="r" b="b"/>
              <a:pathLst>
                <a:path w="4319" h="2299" extrusionOk="0">
                  <a:moveTo>
                    <a:pt x="2061" y="1"/>
                  </a:moveTo>
                  <a:cubicBezTo>
                    <a:pt x="1207" y="1"/>
                    <a:pt x="455" y="332"/>
                    <a:pt x="244" y="828"/>
                  </a:cubicBezTo>
                  <a:cubicBezTo>
                    <a:pt x="0" y="1444"/>
                    <a:pt x="654" y="2084"/>
                    <a:pt x="1717" y="2251"/>
                  </a:cubicBezTo>
                  <a:cubicBezTo>
                    <a:pt x="1905" y="2283"/>
                    <a:pt x="2093" y="2298"/>
                    <a:pt x="2277" y="2298"/>
                  </a:cubicBezTo>
                  <a:cubicBezTo>
                    <a:pt x="3122" y="2298"/>
                    <a:pt x="3875" y="1975"/>
                    <a:pt x="4075" y="1469"/>
                  </a:cubicBezTo>
                  <a:cubicBezTo>
                    <a:pt x="4319" y="867"/>
                    <a:pt x="3665" y="226"/>
                    <a:pt x="2614" y="47"/>
                  </a:cubicBezTo>
                  <a:cubicBezTo>
                    <a:pt x="2428" y="15"/>
                    <a:pt x="2242" y="1"/>
                    <a:pt x="20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82282" y="4164074"/>
              <a:ext cx="279267" cy="165788"/>
            </a:xfrm>
            <a:custGeom>
              <a:avLst/>
              <a:gdLst/>
              <a:ahLst/>
              <a:cxnLst/>
              <a:rect l="l" t="t" r="r" b="b"/>
              <a:pathLst>
                <a:path w="4319" h="2564" fill="none" extrusionOk="0">
                  <a:moveTo>
                    <a:pt x="4075" y="1602"/>
                  </a:moveTo>
                  <a:cubicBezTo>
                    <a:pt x="3832" y="2217"/>
                    <a:pt x="2768" y="2563"/>
                    <a:pt x="1717" y="2384"/>
                  </a:cubicBezTo>
                  <a:cubicBezTo>
                    <a:pt x="654" y="2217"/>
                    <a:pt x="0" y="1577"/>
                    <a:pt x="244" y="961"/>
                  </a:cubicBezTo>
                  <a:cubicBezTo>
                    <a:pt x="500" y="359"/>
                    <a:pt x="1551" y="0"/>
                    <a:pt x="2614" y="180"/>
                  </a:cubicBezTo>
                  <a:cubicBezTo>
                    <a:pt x="3665" y="359"/>
                    <a:pt x="4319" y="1000"/>
                    <a:pt x="4075" y="1602"/>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970932" y="4222915"/>
              <a:ext cx="50629" cy="2522"/>
            </a:xfrm>
            <a:custGeom>
              <a:avLst/>
              <a:gdLst/>
              <a:ahLst/>
              <a:cxnLst/>
              <a:rect l="l" t="t" r="r" b="b"/>
              <a:pathLst>
                <a:path w="783" h="39" fill="none" extrusionOk="0">
                  <a:moveTo>
                    <a:pt x="0" y="39"/>
                  </a:moveTo>
                  <a:cubicBezTo>
                    <a:pt x="103" y="13"/>
                    <a:pt x="218" y="0"/>
                    <a:pt x="346" y="0"/>
                  </a:cubicBezTo>
                  <a:cubicBezTo>
                    <a:pt x="500" y="0"/>
                    <a:pt x="641" y="13"/>
                    <a:pt x="782" y="26"/>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06085" y="3748111"/>
              <a:ext cx="1120299" cy="527044"/>
            </a:xfrm>
            <a:custGeom>
              <a:avLst/>
              <a:gdLst/>
              <a:ahLst/>
              <a:cxnLst/>
              <a:rect l="l" t="t" r="r" b="b"/>
              <a:pathLst>
                <a:path w="17326" h="8151" fill="none" extrusionOk="0">
                  <a:moveTo>
                    <a:pt x="1" y="6664"/>
                  </a:moveTo>
                  <a:lnTo>
                    <a:pt x="8317" y="1"/>
                  </a:lnTo>
                  <a:lnTo>
                    <a:pt x="17326" y="1449"/>
                  </a:lnTo>
                  <a:lnTo>
                    <a:pt x="9829" y="8151"/>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928644" y="3847560"/>
              <a:ext cx="577608" cy="101969"/>
            </a:xfrm>
            <a:custGeom>
              <a:avLst/>
              <a:gdLst/>
              <a:ahLst/>
              <a:cxnLst/>
              <a:rect l="l" t="t" r="r" b="b"/>
              <a:pathLst>
                <a:path w="8933" h="1577" fill="none" extrusionOk="0">
                  <a:moveTo>
                    <a:pt x="1" y="0"/>
                  </a:moveTo>
                  <a:lnTo>
                    <a:pt x="8933" y="1576"/>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2"/>
          <p:cNvGrpSpPr/>
          <p:nvPr/>
        </p:nvGrpSpPr>
        <p:grpSpPr>
          <a:xfrm>
            <a:off x="2761522" y="4673765"/>
            <a:ext cx="1205629" cy="587146"/>
            <a:chOff x="1698430" y="4498823"/>
            <a:chExt cx="1589281" cy="773986"/>
          </a:xfrm>
        </p:grpSpPr>
        <p:sp>
          <p:nvSpPr>
            <p:cNvPr id="87" name="Google Shape;87;p2"/>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883231" y="5003435"/>
              <a:ext cx="33171" cy="38990"/>
            </a:xfrm>
            <a:custGeom>
              <a:avLst/>
              <a:gdLst/>
              <a:ahLst/>
              <a:cxnLst/>
              <a:rect l="l" t="t" r="r" b="b"/>
              <a:pathLst>
                <a:path w="513" h="603" fill="none" extrusionOk="0">
                  <a:moveTo>
                    <a:pt x="0" y="0"/>
                  </a:moveTo>
                  <a:cubicBezTo>
                    <a:pt x="256" y="180"/>
                    <a:pt x="436" y="398"/>
                    <a:pt x="513" y="603"/>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777122" y="4983520"/>
              <a:ext cx="68863" cy="23278"/>
            </a:xfrm>
            <a:custGeom>
              <a:avLst/>
              <a:gdLst/>
              <a:ahLst/>
              <a:cxnLst/>
              <a:rect l="l" t="t" r="r" b="b"/>
              <a:pathLst>
                <a:path w="1065" h="360" fill="none" extrusionOk="0">
                  <a:moveTo>
                    <a:pt x="1" y="360"/>
                  </a:moveTo>
                  <a:cubicBezTo>
                    <a:pt x="78" y="103"/>
                    <a:pt x="411" y="14"/>
                    <a:pt x="667" y="14"/>
                  </a:cubicBezTo>
                  <a:cubicBezTo>
                    <a:pt x="795" y="1"/>
                    <a:pt x="936" y="26"/>
                    <a:pt x="1065" y="52"/>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2628123" y="5102043"/>
              <a:ext cx="40671" cy="41447"/>
            </a:xfrm>
            <a:custGeom>
              <a:avLst/>
              <a:gdLst/>
              <a:ahLst/>
              <a:cxnLst/>
              <a:rect l="l" t="t" r="r" b="b"/>
              <a:pathLst>
                <a:path w="629" h="641" fill="none" extrusionOk="0">
                  <a:moveTo>
                    <a:pt x="0" y="0"/>
                  </a:moveTo>
                  <a:cubicBezTo>
                    <a:pt x="308" y="180"/>
                    <a:pt x="526" y="410"/>
                    <a:pt x="628" y="641"/>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2521239" y="5085490"/>
              <a:ext cx="75458" cy="24054"/>
            </a:xfrm>
            <a:custGeom>
              <a:avLst/>
              <a:gdLst/>
              <a:ahLst/>
              <a:cxnLst/>
              <a:rect l="l" t="t" r="r" b="b"/>
              <a:pathLst>
                <a:path w="1167" h="372" fill="none" extrusionOk="0">
                  <a:moveTo>
                    <a:pt x="0" y="372"/>
                  </a:moveTo>
                  <a:cubicBezTo>
                    <a:pt x="77" y="128"/>
                    <a:pt x="423" y="13"/>
                    <a:pt x="731" y="0"/>
                  </a:cubicBezTo>
                  <a:cubicBezTo>
                    <a:pt x="872" y="0"/>
                    <a:pt x="1025" y="26"/>
                    <a:pt x="1166" y="6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444163" y="4604026"/>
              <a:ext cx="732533" cy="92916"/>
            </a:xfrm>
            <a:custGeom>
              <a:avLst/>
              <a:gdLst/>
              <a:ahLst/>
              <a:cxnLst/>
              <a:rect l="l" t="t" r="r" b="b"/>
              <a:pathLst>
                <a:path w="11329" h="1437" fill="none" extrusionOk="0">
                  <a:moveTo>
                    <a:pt x="1" y="1"/>
                  </a:moveTo>
                  <a:lnTo>
                    <a:pt x="11329" y="1436"/>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 name="Google Shape;97;p2"/>
          <p:cNvGrpSpPr/>
          <p:nvPr/>
        </p:nvGrpSpPr>
        <p:grpSpPr>
          <a:xfrm>
            <a:off x="2954752" y="-419280"/>
            <a:ext cx="730857" cy="806876"/>
            <a:chOff x="6799261" y="3792016"/>
            <a:chExt cx="836125" cy="923094"/>
          </a:xfrm>
        </p:grpSpPr>
        <p:sp>
          <p:nvSpPr>
            <p:cNvPr id="98" name="Google Shape;98;p2"/>
            <p:cNvSpPr/>
            <p:nvPr/>
          </p:nvSpPr>
          <p:spPr>
            <a:xfrm>
              <a:off x="6799261" y="4450327"/>
              <a:ext cx="253597" cy="227733"/>
            </a:xfrm>
            <a:custGeom>
              <a:avLst/>
              <a:gdLst/>
              <a:ahLst/>
              <a:cxnLst/>
              <a:rect l="l" t="t" r="r" b="b"/>
              <a:pathLst>
                <a:path w="3922" h="3522" extrusionOk="0">
                  <a:moveTo>
                    <a:pt x="2548" y="0"/>
                  </a:moveTo>
                  <a:cubicBezTo>
                    <a:pt x="2122" y="0"/>
                    <a:pt x="1633" y="183"/>
                    <a:pt x="1192" y="545"/>
                  </a:cubicBezTo>
                  <a:cubicBezTo>
                    <a:pt x="346" y="1250"/>
                    <a:pt x="0" y="2352"/>
                    <a:pt x="423" y="3031"/>
                  </a:cubicBezTo>
                  <a:cubicBezTo>
                    <a:pt x="625" y="3358"/>
                    <a:pt x="974" y="3522"/>
                    <a:pt x="1377" y="3522"/>
                  </a:cubicBezTo>
                  <a:cubicBezTo>
                    <a:pt x="1796" y="3522"/>
                    <a:pt x="2273" y="3345"/>
                    <a:pt x="2704" y="2993"/>
                  </a:cubicBezTo>
                  <a:cubicBezTo>
                    <a:pt x="3563" y="2288"/>
                    <a:pt x="3922" y="1173"/>
                    <a:pt x="3499" y="494"/>
                  </a:cubicBezTo>
                  <a:cubicBezTo>
                    <a:pt x="3299" y="164"/>
                    <a:pt x="2952" y="0"/>
                    <a:pt x="2548"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6799261" y="4438300"/>
              <a:ext cx="253597" cy="251139"/>
            </a:xfrm>
            <a:custGeom>
              <a:avLst/>
              <a:gdLst/>
              <a:ahLst/>
              <a:cxnLst/>
              <a:rect l="l" t="t" r="r" b="b"/>
              <a:pathLst>
                <a:path w="3922" h="3884" fill="none" extrusionOk="0">
                  <a:moveTo>
                    <a:pt x="3499" y="680"/>
                  </a:moveTo>
                  <a:cubicBezTo>
                    <a:pt x="3922" y="1359"/>
                    <a:pt x="3563" y="2474"/>
                    <a:pt x="2704" y="3179"/>
                  </a:cubicBezTo>
                  <a:cubicBezTo>
                    <a:pt x="1859" y="3871"/>
                    <a:pt x="833" y="3884"/>
                    <a:pt x="423" y="3217"/>
                  </a:cubicBezTo>
                  <a:cubicBezTo>
                    <a:pt x="0" y="2538"/>
                    <a:pt x="346" y="1436"/>
                    <a:pt x="1192" y="731"/>
                  </a:cubicBezTo>
                  <a:cubicBezTo>
                    <a:pt x="2051" y="27"/>
                    <a:pt x="3089" y="1"/>
                    <a:pt x="3499" y="680"/>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6921081" y="4517057"/>
              <a:ext cx="50564" cy="14161"/>
            </a:xfrm>
            <a:custGeom>
              <a:avLst/>
              <a:gdLst/>
              <a:ahLst/>
              <a:cxnLst/>
              <a:rect l="l" t="t" r="r" b="b"/>
              <a:pathLst>
                <a:path w="782" h="219" fill="none" extrusionOk="0">
                  <a:moveTo>
                    <a:pt x="0" y="218"/>
                  </a:moveTo>
                  <a:cubicBezTo>
                    <a:pt x="64" y="180"/>
                    <a:pt x="128" y="141"/>
                    <a:pt x="192" y="116"/>
                  </a:cubicBezTo>
                  <a:cubicBezTo>
                    <a:pt x="487" y="0"/>
                    <a:pt x="718" y="39"/>
                    <a:pt x="782" y="15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6874655" y="4557664"/>
              <a:ext cx="17458" cy="44809"/>
            </a:xfrm>
            <a:custGeom>
              <a:avLst/>
              <a:gdLst/>
              <a:ahLst/>
              <a:cxnLst/>
              <a:rect l="l" t="t" r="r" b="b"/>
              <a:pathLst>
                <a:path w="270" h="693" fill="none" extrusionOk="0">
                  <a:moveTo>
                    <a:pt x="77" y="692"/>
                  </a:moveTo>
                  <a:cubicBezTo>
                    <a:pt x="1" y="577"/>
                    <a:pt x="65" y="295"/>
                    <a:pt x="270" y="0"/>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7369310" y="4471213"/>
              <a:ext cx="266076" cy="232323"/>
            </a:xfrm>
            <a:custGeom>
              <a:avLst/>
              <a:gdLst/>
              <a:ahLst/>
              <a:cxnLst/>
              <a:rect l="l" t="t" r="r" b="b"/>
              <a:pathLst>
                <a:path w="4115" h="3593" extrusionOk="0">
                  <a:moveTo>
                    <a:pt x="2700" y="1"/>
                  </a:moveTo>
                  <a:cubicBezTo>
                    <a:pt x="2254" y="1"/>
                    <a:pt x="1743" y="187"/>
                    <a:pt x="1282" y="556"/>
                  </a:cubicBezTo>
                  <a:cubicBezTo>
                    <a:pt x="385" y="1273"/>
                    <a:pt x="1" y="2401"/>
                    <a:pt x="424" y="3093"/>
                  </a:cubicBezTo>
                  <a:cubicBezTo>
                    <a:pt x="631" y="3426"/>
                    <a:pt x="993" y="3593"/>
                    <a:pt x="1414" y="3593"/>
                  </a:cubicBezTo>
                  <a:cubicBezTo>
                    <a:pt x="1850" y="3593"/>
                    <a:pt x="2350" y="3413"/>
                    <a:pt x="2807" y="3054"/>
                  </a:cubicBezTo>
                  <a:cubicBezTo>
                    <a:pt x="3717" y="2337"/>
                    <a:pt x="4114" y="1196"/>
                    <a:pt x="3691" y="504"/>
                  </a:cubicBezTo>
                  <a:cubicBezTo>
                    <a:pt x="3486" y="168"/>
                    <a:pt x="3122" y="1"/>
                    <a:pt x="270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7369310" y="4459056"/>
              <a:ext cx="266076" cy="256054"/>
            </a:xfrm>
            <a:custGeom>
              <a:avLst/>
              <a:gdLst/>
              <a:ahLst/>
              <a:cxnLst/>
              <a:rect l="l" t="t" r="r" b="b"/>
              <a:pathLst>
                <a:path w="4115" h="3960" fill="none" extrusionOk="0">
                  <a:moveTo>
                    <a:pt x="3691" y="692"/>
                  </a:moveTo>
                  <a:cubicBezTo>
                    <a:pt x="4114" y="1384"/>
                    <a:pt x="3717" y="2525"/>
                    <a:pt x="2807" y="3242"/>
                  </a:cubicBezTo>
                  <a:cubicBezTo>
                    <a:pt x="1910" y="3947"/>
                    <a:pt x="847" y="3960"/>
                    <a:pt x="424" y="3281"/>
                  </a:cubicBezTo>
                  <a:cubicBezTo>
                    <a:pt x="1" y="2589"/>
                    <a:pt x="385" y="1461"/>
                    <a:pt x="1282" y="744"/>
                  </a:cubicBezTo>
                  <a:cubicBezTo>
                    <a:pt x="2179" y="26"/>
                    <a:pt x="3269" y="0"/>
                    <a:pt x="3691" y="692"/>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7496110" y="4539430"/>
              <a:ext cx="54767" cy="14936"/>
            </a:xfrm>
            <a:custGeom>
              <a:avLst/>
              <a:gdLst/>
              <a:ahLst/>
              <a:cxnLst/>
              <a:rect l="l" t="t" r="r" b="b"/>
              <a:pathLst>
                <a:path w="847" h="231" fill="none" extrusionOk="0">
                  <a:moveTo>
                    <a:pt x="0" y="231"/>
                  </a:moveTo>
                  <a:cubicBezTo>
                    <a:pt x="77" y="193"/>
                    <a:pt x="154" y="154"/>
                    <a:pt x="231" y="116"/>
                  </a:cubicBezTo>
                  <a:cubicBezTo>
                    <a:pt x="539" y="0"/>
                    <a:pt x="769" y="39"/>
                    <a:pt x="846" y="15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7448067" y="4580037"/>
              <a:ext cx="19075" cy="46426"/>
            </a:xfrm>
            <a:custGeom>
              <a:avLst/>
              <a:gdLst/>
              <a:ahLst/>
              <a:cxnLst/>
              <a:rect l="l" t="t" r="r" b="b"/>
              <a:pathLst>
                <a:path w="295" h="718" fill="none" extrusionOk="0">
                  <a:moveTo>
                    <a:pt x="77" y="718"/>
                  </a:moveTo>
                  <a:cubicBezTo>
                    <a:pt x="0" y="603"/>
                    <a:pt x="64" y="295"/>
                    <a:pt x="295" y="0"/>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6865538" y="3792016"/>
              <a:ext cx="750767" cy="732533"/>
            </a:xfrm>
            <a:custGeom>
              <a:avLst/>
              <a:gdLst/>
              <a:ahLst/>
              <a:cxnLst/>
              <a:rect l="l" t="t" r="r" b="b"/>
              <a:pathLst>
                <a:path w="11611" h="11329" fill="none" extrusionOk="0">
                  <a:moveTo>
                    <a:pt x="2615" y="11008"/>
                  </a:moveTo>
                  <a:lnTo>
                    <a:pt x="1" y="1"/>
                  </a:lnTo>
                  <a:lnTo>
                    <a:pt x="8638" y="398"/>
                  </a:lnTo>
                  <a:lnTo>
                    <a:pt x="11611" y="11329"/>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6901166" y="3942029"/>
              <a:ext cx="567650" cy="40671"/>
            </a:xfrm>
            <a:custGeom>
              <a:avLst/>
              <a:gdLst/>
              <a:ahLst/>
              <a:cxnLst/>
              <a:rect l="l" t="t" r="r" b="b"/>
              <a:pathLst>
                <a:path w="8779" h="629" fill="none" extrusionOk="0">
                  <a:moveTo>
                    <a:pt x="1" y="0"/>
                  </a:moveTo>
                  <a:lnTo>
                    <a:pt x="8779" y="628"/>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2"/>
          <p:cNvGrpSpPr/>
          <p:nvPr/>
        </p:nvGrpSpPr>
        <p:grpSpPr>
          <a:xfrm>
            <a:off x="4143427" y="4177040"/>
            <a:ext cx="467704" cy="604070"/>
            <a:chOff x="3429335" y="3683515"/>
            <a:chExt cx="616535" cy="796296"/>
          </a:xfrm>
        </p:grpSpPr>
        <p:sp>
          <p:nvSpPr>
            <p:cNvPr id="109" name="Google Shape;109;p2"/>
            <p:cNvSpPr/>
            <p:nvPr/>
          </p:nvSpPr>
          <p:spPr>
            <a:xfrm>
              <a:off x="3429335" y="4045163"/>
              <a:ext cx="174129" cy="133458"/>
            </a:xfrm>
            <a:custGeom>
              <a:avLst/>
              <a:gdLst/>
              <a:ahLst/>
              <a:cxnLst/>
              <a:rect l="l" t="t" r="r" b="b"/>
              <a:pathLst>
                <a:path w="2693" h="2064" extrusionOk="0">
                  <a:moveTo>
                    <a:pt x="1289" y="0"/>
                  </a:moveTo>
                  <a:cubicBezTo>
                    <a:pt x="635" y="0"/>
                    <a:pt x="88" y="392"/>
                    <a:pt x="52" y="917"/>
                  </a:cubicBezTo>
                  <a:cubicBezTo>
                    <a:pt x="1" y="1481"/>
                    <a:pt x="539" y="1993"/>
                    <a:pt x="1257" y="2057"/>
                  </a:cubicBezTo>
                  <a:cubicBezTo>
                    <a:pt x="1306" y="2062"/>
                    <a:pt x="1356" y="2064"/>
                    <a:pt x="1404" y="2064"/>
                  </a:cubicBezTo>
                  <a:cubicBezTo>
                    <a:pt x="2057" y="2064"/>
                    <a:pt x="2593" y="1672"/>
                    <a:pt x="2641" y="1147"/>
                  </a:cubicBezTo>
                  <a:cubicBezTo>
                    <a:pt x="2692" y="571"/>
                    <a:pt x="2154" y="58"/>
                    <a:pt x="1436" y="7"/>
                  </a:cubicBezTo>
                  <a:cubicBezTo>
                    <a:pt x="1387" y="3"/>
                    <a:pt x="1337" y="0"/>
                    <a:pt x="128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429335" y="4041413"/>
              <a:ext cx="174129" cy="140959"/>
            </a:xfrm>
            <a:custGeom>
              <a:avLst/>
              <a:gdLst/>
              <a:ahLst/>
              <a:cxnLst/>
              <a:rect l="l" t="t" r="r" b="b"/>
              <a:pathLst>
                <a:path w="2693" h="2180" fill="none" extrusionOk="0">
                  <a:moveTo>
                    <a:pt x="2641" y="1205"/>
                  </a:moveTo>
                  <a:cubicBezTo>
                    <a:pt x="2590" y="1769"/>
                    <a:pt x="1974" y="2179"/>
                    <a:pt x="1257" y="2115"/>
                  </a:cubicBezTo>
                  <a:cubicBezTo>
                    <a:pt x="539" y="2051"/>
                    <a:pt x="1" y="1539"/>
                    <a:pt x="52" y="975"/>
                  </a:cubicBezTo>
                  <a:cubicBezTo>
                    <a:pt x="91" y="411"/>
                    <a:pt x="719" y="1"/>
                    <a:pt x="1436" y="65"/>
                  </a:cubicBezTo>
                  <a:cubicBezTo>
                    <a:pt x="2154" y="116"/>
                    <a:pt x="2692" y="629"/>
                    <a:pt x="2641" y="1205"/>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711902" y="4342602"/>
              <a:ext cx="174065" cy="134169"/>
            </a:xfrm>
            <a:custGeom>
              <a:avLst/>
              <a:gdLst/>
              <a:ahLst/>
              <a:cxnLst/>
              <a:rect l="l" t="t" r="r" b="b"/>
              <a:pathLst>
                <a:path w="2692" h="2075" extrusionOk="0">
                  <a:moveTo>
                    <a:pt x="1289" y="1"/>
                  </a:moveTo>
                  <a:cubicBezTo>
                    <a:pt x="636" y="1"/>
                    <a:pt x="100" y="393"/>
                    <a:pt x="52" y="930"/>
                  </a:cubicBezTo>
                  <a:cubicBezTo>
                    <a:pt x="1" y="1494"/>
                    <a:pt x="539" y="2006"/>
                    <a:pt x="1257" y="2070"/>
                  </a:cubicBezTo>
                  <a:cubicBezTo>
                    <a:pt x="1298" y="2073"/>
                    <a:pt x="1340" y="2075"/>
                    <a:pt x="1381" y="2075"/>
                  </a:cubicBezTo>
                  <a:cubicBezTo>
                    <a:pt x="2045" y="2075"/>
                    <a:pt x="2605" y="1691"/>
                    <a:pt x="2653" y="1148"/>
                  </a:cubicBezTo>
                  <a:cubicBezTo>
                    <a:pt x="2692" y="584"/>
                    <a:pt x="2154" y="71"/>
                    <a:pt x="1436" y="7"/>
                  </a:cubicBezTo>
                  <a:cubicBezTo>
                    <a:pt x="1386" y="3"/>
                    <a:pt x="1337" y="1"/>
                    <a:pt x="128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711902" y="4338917"/>
              <a:ext cx="174065" cy="140894"/>
            </a:xfrm>
            <a:custGeom>
              <a:avLst/>
              <a:gdLst/>
              <a:ahLst/>
              <a:cxnLst/>
              <a:rect l="l" t="t" r="r" b="b"/>
              <a:pathLst>
                <a:path w="2692" h="2179" fill="none" extrusionOk="0">
                  <a:moveTo>
                    <a:pt x="2653" y="1205"/>
                  </a:moveTo>
                  <a:cubicBezTo>
                    <a:pt x="2602" y="1781"/>
                    <a:pt x="1974" y="2179"/>
                    <a:pt x="1257" y="2127"/>
                  </a:cubicBezTo>
                  <a:cubicBezTo>
                    <a:pt x="539" y="2063"/>
                    <a:pt x="1" y="1551"/>
                    <a:pt x="52" y="987"/>
                  </a:cubicBezTo>
                  <a:cubicBezTo>
                    <a:pt x="103" y="410"/>
                    <a:pt x="718" y="0"/>
                    <a:pt x="1436" y="64"/>
                  </a:cubicBezTo>
                  <a:cubicBezTo>
                    <a:pt x="2154" y="128"/>
                    <a:pt x="2692" y="641"/>
                    <a:pt x="2653" y="1205"/>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3595901" y="3683515"/>
              <a:ext cx="449969" cy="749086"/>
            </a:xfrm>
            <a:custGeom>
              <a:avLst/>
              <a:gdLst/>
              <a:ahLst/>
              <a:cxnLst/>
              <a:rect l="l" t="t" r="r" b="b"/>
              <a:pathLst>
                <a:path w="6959" h="11585" fill="none" extrusionOk="0">
                  <a:moveTo>
                    <a:pt x="1" y="6984"/>
                  </a:moveTo>
                  <a:lnTo>
                    <a:pt x="2897" y="0"/>
                  </a:lnTo>
                  <a:lnTo>
                    <a:pt x="6959" y="4536"/>
                  </a:lnTo>
                  <a:lnTo>
                    <a:pt x="4383" y="11584"/>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744233" y="3777920"/>
              <a:ext cx="262714" cy="303320"/>
            </a:xfrm>
            <a:custGeom>
              <a:avLst/>
              <a:gdLst/>
              <a:ahLst/>
              <a:cxnLst/>
              <a:rect l="l" t="t" r="r" b="b"/>
              <a:pathLst>
                <a:path w="4063" h="4691" fill="none" extrusionOk="0">
                  <a:moveTo>
                    <a:pt x="0" y="1"/>
                  </a:moveTo>
                  <a:lnTo>
                    <a:pt x="4063" y="4691"/>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2"/>
          <p:cNvSpPr/>
          <p:nvPr/>
        </p:nvSpPr>
        <p:spPr>
          <a:xfrm>
            <a:off x="9584669" y="4317891"/>
            <a:ext cx="63707" cy="207566"/>
          </a:xfrm>
          <a:custGeom>
            <a:avLst/>
            <a:gdLst/>
            <a:ahLst/>
            <a:cxnLst/>
            <a:rect l="l" t="t" r="r" b="b"/>
            <a:pathLst>
              <a:path w="577" h="1880" extrusionOk="0">
                <a:moveTo>
                  <a:pt x="577" y="1880"/>
                </a:moveTo>
                <a:cubicBezTo>
                  <a:pt x="577" y="1880"/>
                  <a:pt x="577" y="1880"/>
                  <a:pt x="577" y="1880"/>
                </a:cubicBezTo>
                <a:cubicBezTo>
                  <a:pt x="577" y="1880"/>
                  <a:pt x="577" y="1880"/>
                  <a:pt x="577" y="1880"/>
                </a:cubicBezTo>
                <a:close/>
                <a:moveTo>
                  <a:pt x="577" y="1880"/>
                </a:moveTo>
                <a:lnTo>
                  <a:pt x="577" y="1880"/>
                </a:lnTo>
                <a:lnTo>
                  <a:pt x="577" y="1880"/>
                </a:lnTo>
                <a:close/>
                <a:moveTo>
                  <a:pt x="552" y="1880"/>
                </a:moveTo>
                <a:lnTo>
                  <a:pt x="552" y="1880"/>
                </a:lnTo>
                <a:lnTo>
                  <a:pt x="552" y="1880"/>
                </a:lnTo>
                <a:close/>
                <a:moveTo>
                  <a:pt x="552" y="1855"/>
                </a:moveTo>
                <a:lnTo>
                  <a:pt x="552" y="1855"/>
                </a:lnTo>
                <a:lnTo>
                  <a:pt x="552" y="1855"/>
                </a:lnTo>
                <a:close/>
                <a:moveTo>
                  <a:pt x="552" y="1855"/>
                </a:moveTo>
                <a:lnTo>
                  <a:pt x="552" y="1855"/>
                </a:lnTo>
                <a:lnTo>
                  <a:pt x="552" y="1855"/>
                </a:lnTo>
                <a:close/>
                <a:moveTo>
                  <a:pt x="552" y="1855"/>
                </a:moveTo>
                <a:cubicBezTo>
                  <a:pt x="552" y="1855"/>
                  <a:pt x="552" y="1855"/>
                  <a:pt x="552" y="1855"/>
                </a:cubicBezTo>
                <a:cubicBezTo>
                  <a:pt x="552" y="1855"/>
                  <a:pt x="552" y="1855"/>
                  <a:pt x="552" y="1855"/>
                </a:cubicBezTo>
                <a:close/>
                <a:moveTo>
                  <a:pt x="527" y="1855"/>
                </a:moveTo>
                <a:lnTo>
                  <a:pt x="527" y="1855"/>
                </a:lnTo>
                <a:lnTo>
                  <a:pt x="527" y="1855"/>
                </a:lnTo>
                <a:close/>
                <a:moveTo>
                  <a:pt x="527" y="1830"/>
                </a:moveTo>
                <a:lnTo>
                  <a:pt x="527" y="1830"/>
                </a:lnTo>
                <a:cubicBezTo>
                  <a:pt x="527" y="1830"/>
                  <a:pt x="527" y="1830"/>
                  <a:pt x="527" y="1830"/>
                </a:cubicBezTo>
                <a:close/>
                <a:moveTo>
                  <a:pt x="527" y="1830"/>
                </a:moveTo>
                <a:lnTo>
                  <a:pt x="527" y="1830"/>
                </a:lnTo>
                <a:lnTo>
                  <a:pt x="527" y="1830"/>
                </a:lnTo>
                <a:close/>
                <a:moveTo>
                  <a:pt x="527" y="1830"/>
                </a:moveTo>
                <a:cubicBezTo>
                  <a:pt x="527" y="1830"/>
                  <a:pt x="527" y="1830"/>
                  <a:pt x="527" y="1830"/>
                </a:cubicBezTo>
                <a:cubicBezTo>
                  <a:pt x="527" y="1830"/>
                  <a:pt x="527" y="1830"/>
                  <a:pt x="527" y="1830"/>
                </a:cubicBezTo>
                <a:close/>
                <a:moveTo>
                  <a:pt x="527" y="1830"/>
                </a:moveTo>
                <a:cubicBezTo>
                  <a:pt x="527" y="1830"/>
                  <a:pt x="527" y="1830"/>
                  <a:pt x="527" y="1830"/>
                </a:cubicBezTo>
                <a:cubicBezTo>
                  <a:pt x="527" y="1830"/>
                  <a:pt x="527" y="1830"/>
                  <a:pt x="527" y="1830"/>
                </a:cubicBezTo>
                <a:close/>
                <a:moveTo>
                  <a:pt x="501" y="1830"/>
                </a:moveTo>
                <a:lnTo>
                  <a:pt x="501" y="1805"/>
                </a:lnTo>
                <a:lnTo>
                  <a:pt x="501" y="1830"/>
                </a:lnTo>
                <a:close/>
                <a:moveTo>
                  <a:pt x="501" y="1805"/>
                </a:moveTo>
                <a:cubicBezTo>
                  <a:pt x="501" y="1805"/>
                  <a:pt x="501" y="1805"/>
                  <a:pt x="501" y="1805"/>
                </a:cubicBezTo>
                <a:cubicBezTo>
                  <a:pt x="501" y="1805"/>
                  <a:pt x="501" y="1805"/>
                  <a:pt x="501" y="1805"/>
                </a:cubicBezTo>
                <a:close/>
                <a:moveTo>
                  <a:pt x="501" y="1805"/>
                </a:moveTo>
                <a:lnTo>
                  <a:pt x="501" y="1805"/>
                </a:lnTo>
                <a:lnTo>
                  <a:pt x="501" y="1805"/>
                </a:lnTo>
                <a:close/>
                <a:moveTo>
                  <a:pt x="501" y="1805"/>
                </a:moveTo>
                <a:lnTo>
                  <a:pt x="501" y="1805"/>
                </a:lnTo>
                <a:lnTo>
                  <a:pt x="501" y="1805"/>
                </a:lnTo>
                <a:close/>
                <a:moveTo>
                  <a:pt x="476" y="1805"/>
                </a:moveTo>
                <a:lnTo>
                  <a:pt x="476" y="1805"/>
                </a:lnTo>
                <a:lnTo>
                  <a:pt x="476" y="1805"/>
                </a:lnTo>
                <a:close/>
                <a:moveTo>
                  <a:pt x="476" y="1780"/>
                </a:moveTo>
                <a:lnTo>
                  <a:pt x="476" y="1780"/>
                </a:lnTo>
                <a:lnTo>
                  <a:pt x="476" y="1780"/>
                </a:lnTo>
                <a:close/>
                <a:moveTo>
                  <a:pt x="476" y="1780"/>
                </a:moveTo>
                <a:cubicBezTo>
                  <a:pt x="476" y="1780"/>
                  <a:pt x="476" y="1780"/>
                  <a:pt x="476" y="1780"/>
                </a:cubicBezTo>
                <a:cubicBezTo>
                  <a:pt x="476" y="1780"/>
                  <a:pt x="476" y="1780"/>
                  <a:pt x="476" y="1780"/>
                </a:cubicBezTo>
                <a:close/>
                <a:moveTo>
                  <a:pt x="476" y="1780"/>
                </a:moveTo>
                <a:cubicBezTo>
                  <a:pt x="476" y="1780"/>
                  <a:pt x="476" y="1780"/>
                  <a:pt x="476" y="1780"/>
                </a:cubicBezTo>
                <a:cubicBezTo>
                  <a:pt x="476" y="1780"/>
                  <a:pt x="476" y="1780"/>
                  <a:pt x="476" y="1780"/>
                </a:cubicBezTo>
                <a:close/>
                <a:moveTo>
                  <a:pt x="476" y="1780"/>
                </a:moveTo>
                <a:cubicBezTo>
                  <a:pt x="476" y="1780"/>
                  <a:pt x="476" y="1780"/>
                  <a:pt x="476" y="1780"/>
                </a:cubicBezTo>
                <a:lnTo>
                  <a:pt x="476" y="1780"/>
                </a:lnTo>
                <a:close/>
                <a:moveTo>
                  <a:pt x="451" y="1780"/>
                </a:moveTo>
                <a:cubicBezTo>
                  <a:pt x="451" y="1754"/>
                  <a:pt x="451" y="1754"/>
                  <a:pt x="451" y="1754"/>
                </a:cubicBezTo>
                <a:cubicBezTo>
                  <a:pt x="451" y="1754"/>
                  <a:pt x="451" y="1754"/>
                  <a:pt x="451" y="1780"/>
                </a:cubicBezTo>
                <a:close/>
                <a:moveTo>
                  <a:pt x="451" y="1754"/>
                </a:moveTo>
                <a:cubicBezTo>
                  <a:pt x="451" y="1754"/>
                  <a:pt x="451" y="1754"/>
                  <a:pt x="451" y="1754"/>
                </a:cubicBezTo>
                <a:cubicBezTo>
                  <a:pt x="451" y="1754"/>
                  <a:pt x="451" y="1754"/>
                  <a:pt x="451" y="1754"/>
                </a:cubicBezTo>
                <a:close/>
                <a:moveTo>
                  <a:pt x="451" y="1754"/>
                </a:moveTo>
                <a:cubicBezTo>
                  <a:pt x="451" y="1754"/>
                  <a:pt x="451" y="1754"/>
                  <a:pt x="451" y="1754"/>
                </a:cubicBezTo>
                <a:cubicBezTo>
                  <a:pt x="451" y="1754"/>
                  <a:pt x="451" y="1754"/>
                  <a:pt x="451" y="1754"/>
                </a:cubicBezTo>
                <a:close/>
                <a:moveTo>
                  <a:pt x="451" y="1754"/>
                </a:moveTo>
                <a:lnTo>
                  <a:pt x="451" y="1754"/>
                </a:lnTo>
                <a:cubicBezTo>
                  <a:pt x="451" y="1754"/>
                  <a:pt x="451" y="1754"/>
                  <a:pt x="451" y="1754"/>
                </a:cubicBezTo>
                <a:close/>
                <a:moveTo>
                  <a:pt x="451" y="1754"/>
                </a:moveTo>
                <a:cubicBezTo>
                  <a:pt x="451" y="1754"/>
                  <a:pt x="426" y="1754"/>
                  <a:pt x="426" y="1754"/>
                </a:cubicBezTo>
                <a:cubicBezTo>
                  <a:pt x="426" y="1754"/>
                  <a:pt x="451" y="1754"/>
                  <a:pt x="451" y="1754"/>
                </a:cubicBezTo>
                <a:close/>
                <a:moveTo>
                  <a:pt x="426" y="1729"/>
                </a:moveTo>
                <a:lnTo>
                  <a:pt x="426" y="1729"/>
                </a:lnTo>
                <a:cubicBezTo>
                  <a:pt x="426" y="1729"/>
                  <a:pt x="426" y="1729"/>
                  <a:pt x="426" y="1729"/>
                </a:cubicBezTo>
                <a:close/>
                <a:moveTo>
                  <a:pt x="426" y="1729"/>
                </a:moveTo>
                <a:lnTo>
                  <a:pt x="426" y="1729"/>
                </a:lnTo>
                <a:lnTo>
                  <a:pt x="426" y="1729"/>
                </a:lnTo>
                <a:close/>
                <a:moveTo>
                  <a:pt x="426" y="1729"/>
                </a:moveTo>
                <a:cubicBezTo>
                  <a:pt x="426" y="1729"/>
                  <a:pt x="426" y="1729"/>
                  <a:pt x="426" y="1729"/>
                </a:cubicBezTo>
                <a:cubicBezTo>
                  <a:pt x="426" y="1729"/>
                  <a:pt x="426" y="1729"/>
                  <a:pt x="426" y="1729"/>
                </a:cubicBezTo>
                <a:close/>
                <a:moveTo>
                  <a:pt x="426" y="1729"/>
                </a:moveTo>
                <a:cubicBezTo>
                  <a:pt x="426" y="1729"/>
                  <a:pt x="426" y="1729"/>
                  <a:pt x="426" y="1729"/>
                </a:cubicBezTo>
                <a:cubicBezTo>
                  <a:pt x="426" y="1729"/>
                  <a:pt x="426" y="1729"/>
                  <a:pt x="426" y="1729"/>
                </a:cubicBezTo>
                <a:close/>
                <a:moveTo>
                  <a:pt x="401" y="1704"/>
                </a:moveTo>
                <a:lnTo>
                  <a:pt x="401" y="1704"/>
                </a:lnTo>
                <a:lnTo>
                  <a:pt x="401" y="1704"/>
                </a:lnTo>
                <a:close/>
                <a:moveTo>
                  <a:pt x="401" y="1704"/>
                </a:moveTo>
                <a:cubicBezTo>
                  <a:pt x="401" y="1704"/>
                  <a:pt x="401" y="1704"/>
                  <a:pt x="401" y="1704"/>
                </a:cubicBezTo>
                <a:cubicBezTo>
                  <a:pt x="401" y="1704"/>
                  <a:pt x="401" y="1704"/>
                  <a:pt x="401" y="1704"/>
                </a:cubicBezTo>
                <a:close/>
                <a:moveTo>
                  <a:pt x="401" y="1704"/>
                </a:moveTo>
                <a:cubicBezTo>
                  <a:pt x="401" y="1704"/>
                  <a:pt x="401" y="1704"/>
                  <a:pt x="401" y="1704"/>
                </a:cubicBezTo>
                <a:cubicBezTo>
                  <a:pt x="401" y="1704"/>
                  <a:pt x="401" y="1704"/>
                  <a:pt x="401" y="1704"/>
                </a:cubicBezTo>
                <a:close/>
                <a:moveTo>
                  <a:pt x="401" y="1704"/>
                </a:moveTo>
                <a:cubicBezTo>
                  <a:pt x="401" y="1704"/>
                  <a:pt x="401" y="1704"/>
                  <a:pt x="401" y="1704"/>
                </a:cubicBezTo>
                <a:cubicBezTo>
                  <a:pt x="401" y="1704"/>
                  <a:pt x="401" y="1704"/>
                  <a:pt x="401" y="1704"/>
                </a:cubicBezTo>
                <a:close/>
                <a:moveTo>
                  <a:pt x="376" y="1679"/>
                </a:moveTo>
                <a:lnTo>
                  <a:pt x="376" y="1679"/>
                </a:lnTo>
                <a:lnTo>
                  <a:pt x="376" y="1679"/>
                </a:lnTo>
                <a:close/>
                <a:moveTo>
                  <a:pt x="376" y="1679"/>
                </a:moveTo>
                <a:cubicBezTo>
                  <a:pt x="376" y="1679"/>
                  <a:pt x="376" y="1679"/>
                  <a:pt x="376" y="1679"/>
                </a:cubicBezTo>
                <a:cubicBezTo>
                  <a:pt x="376" y="1679"/>
                  <a:pt x="376" y="1679"/>
                  <a:pt x="376" y="1679"/>
                </a:cubicBezTo>
                <a:close/>
                <a:moveTo>
                  <a:pt x="0" y="201"/>
                </a:moveTo>
                <a:cubicBezTo>
                  <a:pt x="0" y="201"/>
                  <a:pt x="0" y="201"/>
                  <a:pt x="0" y="201"/>
                </a:cubicBezTo>
                <a:cubicBezTo>
                  <a:pt x="0" y="201"/>
                  <a:pt x="0" y="201"/>
                  <a:pt x="0" y="201"/>
                </a:cubicBezTo>
                <a:close/>
                <a:moveTo>
                  <a:pt x="0" y="201"/>
                </a:moveTo>
                <a:lnTo>
                  <a:pt x="0" y="201"/>
                </a:lnTo>
                <a:lnTo>
                  <a:pt x="0" y="201"/>
                </a:lnTo>
                <a:close/>
                <a:moveTo>
                  <a:pt x="0" y="201"/>
                </a:moveTo>
                <a:lnTo>
                  <a:pt x="0" y="201"/>
                </a:lnTo>
                <a:lnTo>
                  <a:pt x="0" y="201"/>
                </a:lnTo>
                <a:close/>
                <a:moveTo>
                  <a:pt x="0" y="176"/>
                </a:moveTo>
                <a:cubicBezTo>
                  <a:pt x="0" y="176"/>
                  <a:pt x="25" y="176"/>
                  <a:pt x="25" y="176"/>
                </a:cubicBezTo>
                <a:cubicBezTo>
                  <a:pt x="25" y="176"/>
                  <a:pt x="0" y="176"/>
                  <a:pt x="0" y="176"/>
                </a:cubicBezTo>
                <a:close/>
                <a:moveTo>
                  <a:pt x="25" y="176"/>
                </a:moveTo>
                <a:cubicBezTo>
                  <a:pt x="25" y="176"/>
                  <a:pt x="25" y="176"/>
                  <a:pt x="25" y="176"/>
                </a:cubicBezTo>
                <a:cubicBezTo>
                  <a:pt x="25" y="176"/>
                  <a:pt x="25" y="176"/>
                  <a:pt x="25" y="176"/>
                </a:cubicBezTo>
                <a:close/>
                <a:moveTo>
                  <a:pt x="25" y="176"/>
                </a:moveTo>
                <a:cubicBezTo>
                  <a:pt x="25" y="176"/>
                  <a:pt x="25" y="176"/>
                  <a:pt x="25" y="176"/>
                </a:cubicBezTo>
                <a:cubicBezTo>
                  <a:pt x="25" y="176"/>
                  <a:pt x="25" y="176"/>
                  <a:pt x="25" y="176"/>
                </a:cubicBezTo>
                <a:close/>
                <a:moveTo>
                  <a:pt x="25" y="176"/>
                </a:moveTo>
                <a:cubicBezTo>
                  <a:pt x="75" y="125"/>
                  <a:pt x="100" y="50"/>
                  <a:pt x="151" y="25"/>
                </a:cubicBezTo>
                <a:cubicBezTo>
                  <a:pt x="100" y="50"/>
                  <a:pt x="75" y="125"/>
                  <a:pt x="25" y="176"/>
                </a:cubicBezTo>
                <a:close/>
                <a:moveTo>
                  <a:pt x="151" y="25"/>
                </a:moveTo>
                <a:cubicBezTo>
                  <a:pt x="151" y="25"/>
                  <a:pt x="151" y="25"/>
                  <a:pt x="151" y="25"/>
                </a:cubicBezTo>
                <a:cubicBezTo>
                  <a:pt x="151" y="25"/>
                  <a:pt x="151" y="25"/>
                  <a:pt x="151" y="25"/>
                </a:cubicBezTo>
                <a:close/>
                <a:moveTo>
                  <a:pt x="151" y="25"/>
                </a:moveTo>
                <a:cubicBezTo>
                  <a:pt x="151" y="0"/>
                  <a:pt x="151" y="0"/>
                  <a:pt x="176" y="0"/>
                </a:cubicBezTo>
                <a:cubicBezTo>
                  <a:pt x="151" y="0"/>
                  <a:pt x="151" y="0"/>
                  <a:pt x="151" y="25"/>
                </a:cubicBezTo>
                <a:close/>
                <a:moveTo>
                  <a:pt x="176" y="0"/>
                </a:moveTo>
                <a:lnTo>
                  <a:pt x="176" y="0"/>
                </a:lnTo>
                <a:lnTo>
                  <a:pt x="176" y="0"/>
                </a:lnTo>
                <a:close/>
                <a:moveTo>
                  <a:pt x="176" y="0"/>
                </a:moveTo>
                <a:cubicBezTo>
                  <a:pt x="176" y="0"/>
                  <a:pt x="176" y="0"/>
                  <a:pt x="176" y="0"/>
                </a:cubicBezTo>
                <a:cubicBezTo>
                  <a:pt x="176" y="0"/>
                  <a:pt x="176" y="0"/>
                  <a:pt x="176" y="0"/>
                </a:cubicBezTo>
                <a:close/>
                <a:moveTo>
                  <a:pt x="176" y="0"/>
                </a:moveTo>
                <a:cubicBezTo>
                  <a:pt x="176" y="0"/>
                  <a:pt x="176" y="0"/>
                  <a:pt x="176" y="0"/>
                </a:cubicBezTo>
                <a:cubicBezTo>
                  <a:pt x="176" y="0"/>
                  <a:pt x="176" y="0"/>
                  <a:pt x="176" y="0"/>
                </a:cubicBezTo>
                <a:close/>
                <a:moveTo>
                  <a:pt x="176" y="0"/>
                </a:moveTo>
                <a:lnTo>
                  <a:pt x="176" y="0"/>
                </a:lnTo>
                <a:lnTo>
                  <a:pt x="176" y="0"/>
                </a:lnTo>
                <a:close/>
              </a:path>
            </a:pathLst>
          </a:custGeom>
          <a:solidFill>
            <a:srgbClr val="FAB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2"/>
          <p:cNvGrpSpPr/>
          <p:nvPr/>
        </p:nvGrpSpPr>
        <p:grpSpPr>
          <a:xfrm rot="-3469350">
            <a:off x="6982332" y="4281099"/>
            <a:ext cx="734271" cy="494747"/>
            <a:chOff x="897994" y="4240309"/>
            <a:chExt cx="967900" cy="652165"/>
          </a:xfrm>
        </p:grpSpPr>
        <p:sp>
          <p:nvSpPr>
            <p:cNvPr id="117" name="Google Shape;117;p2"/>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solidFill>
              <a:schemeClr val="accent1"/>
            </a:solid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09306" y="4705155"/>
              <a:ext cx="71320" cy="49788"/>
            </a:xfrm>
            <a:custGeom>
              <a:avLst/>
              <a:gdLst/>
              <a:ahLst/>
              <a:cxnLst/>
              <a:rect l="l" t="t" r="r" b="b"/>
              <a:pathLst>
                <a:path w="1103" h="770" fill="none" extrusionOk="0">
                  <a:moveTo>
                    <a:pt x="0" y="0"/>
                  </a:moveTo>
                  <a:cubicBezTo>
                    <a:pt x="628" y="180"/>
                    <a:pt x="987" y="513"/>
                    <a:pt x="1103" y="769"/>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994145" y="4698495"/>
              <a:ext cx="65501" cy="19980"/>
            </a:xfrm>
            <a:custGeom>
              <a:avLst/>
              <a:gdLst/>
              <a:ahLst/>
              <a:cxnLst/>
              <a:rect l="l" t="t" r="r" b="b"/>
              <a:pathLst>
                <a:path w="1013" h="309" fill="none" extrusionOk="0">
                  <a:moveTo>
                    <a:pt x="0" y="308"/>
                  </a:moveTo>
                  <a:cubicBezTo>
                    <a:pt x="218" y="142"/>
                    <a:pt x="564" y="14"/>
                    <a:pt x="1013" y="1"/>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28605" y="4240309"/>
              <a:ext cx="637289" cy="585044"/>
            </a:xfrm>
            <a:custGeom>
              <a:avLst/>
              <a:gdLst/>
              <a:ahLst/>
              <a:cxnLst/>
              <a:rect l="l" t="t" r="r" b="b"/>
              <a:pathLst>
                <a:path w="9856" h="9048" fill="none" extrusionOk="0">
                  <a:moveTo>
                    <a:pt x="1" y="9047"/>
                  </a:moveTo>
                  <a:lnTo>
                    <a:pt x="9855" y="0"/>
                  </a:ln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2"/>
          <p:cNvGrpSpPr/>
          <p:nvPr/>
        </p:nvGrpSpPr>
        <p:grpSpPr>
          <a:xfrm>
            <a:off x="8440002" y="4651461"/>
            <a:ext cx="1205629" cy="587146"/>
            <a:chOff x="1698430" y="4498823"/>
            <a:chExt cx="1589281" cy="773986"/>
          </a:xfrm>
        </p:grpSpPr>
        <p:sp>
          <p:nvSpPr>
            <p:cNvPr id="123" name="Google Shape;123;p2"/>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883231" y="5003435"/>
              <a:ext cx="33171" cy="38990"/>
            </a:xfrm>
            <a:custGeom>
              <a:avLst/>
              <a:gdLst/>
              <a:ahLst/>
              <a:cxnLst/>
              <a:rect l="l" t="t" r="r" b="b"/>
              <a:pathLst>
                <a:path w="513" h="603" fill="none" extrusionOk="0">
                  <a:moveTo>
                    <a:pt x="0" y="0"/>
                  </a:moveTo>
                  <a:cubicBezTo>
                    <a:pt x="256" y="180"/>
                    <a:pt x="436" y="398"/>
                    <a:pt x="513" y="603"/>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777122" y="4983520"/>
              <a:ext cx="68863" cy="23278"/>
            </a:xfrm>
            <a:custGeom>
              <a:avLst/>
              <a:gdLst/>
              <a:ahLst/>
              <a:cxnLst/>
              <a:rect l="l" t="t" r="r" b="b"/>
              <a:pathLst>
                <a:path w="1065" h="360" fill="none" extrusionOk="0">
                  <a:moveTo>
                    <a:pt x="1" y="360"/>
                  </a:moveTo>
                  <a:cubicBezTo>
                    <a:pt x="78" y="103"/>
                    <a:pt x="411" y="14"/>
                    <a:pt x="667" y="14"/>
                  </a:cubicBezTo>
                  <a:cubicBezTo>
                    <a:pt x="795" y="1"/>
                    <a:pt x="936" y="26"/>
                    <a:pt x="1065" y="52"/>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628123" y="5102043"/>
              <a:ext cx="40671" cy="41447"/>
            </a:xfrm>
            <a:custGeom>
              <a:avLst/>
              <a:gdLst/>
              <a:ahLst/>
              <a:cxnLst/>
              <a:rect l="l" t="t" r="r" b="b"/>
              <a:pathLst>
                <a:path w="629" h="641" fill="none" extrusionOk="0">
                  <a:moveTo>
                    <a:pt x="0" y="0"/>
                  </a:moveTo>
                  <a:cubicBezTo>
                    <a:pt x="308" y="180"/>
                    <a:pt x="526" y="410"/>
                    <a:pt x="628" y="641"/>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521239" y="5085490"/>
              <a:ext cx="75458" cy="24054"/>
            </a:xfrm>
            <a:custGeom>
              <a:avLst/>
              <a:gdLst/>
              <a:ahLst/>
              <a:cxnLst/>
              <a:rect l="l" t="t" r="r" b="b"/>
              <a:pathLst>
                <a:path w="1167" h="372" fill="none" extrusionOk="0">
                  <a:moveTo>
                    <a:pt x="0" y="372"/>
                  </a:moveTo>
                  <a:cubicBezTo>
                    <a:pt x="77" y="128"/>
                    <a:pt x="423" y="13"/>
                    <a:pt x="731" y="0"/>
                  </a:cubicBezTo>
                  <a:cubicBezTo>
                    <a:pt x="872" y="0"/>
                    <a:pt x="1025" y="26"/>
                    <a:pt x="1166" y="6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2444163" y="4604026"/>
              <a:ext cx="732533" cy="92916"/>
            </a:xfrm>
            <a:custGeom>
              <a:avLst/>
              <a:gdLst/>
              <a:ahLst/>
              <a:cxnLst/>
              <a:rect l="l" t="t" r="r" b="b"/>
              <a:pathLst>
                <a:path w="11329" h="1437" fill="none" extrusionOk="0">
                  <a:moveTo>
                    <a:pt x="1" y="1"/>
                  </a:moveTo>
                  <a:lnTo>
                    <a:pt x="11329" y="1436"/>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2"/>
          <p:cNvSpPr/>
          <p:nvPr/>
        </p:nvSpPr>
        <p:spPr>
          <a:xfrm>
            <a:off x="5448980" y="-76209"/>
            <a:ext cx="405608" cy="447655"/>
          </a:xfrm>
          <a:custGeom>
            <a:avLst/>
            <a:gdLst/>
            <a:ahLst/>
            <a:cxnLst/>
            <a:rect l="l" t="t" r="r" b="b"/>
            <a:pathLst>
              <a:path w="7177" h="7921" fill="none" extrusionOk="0">
                <a:moveTo>
                  <a:pt x="2000" y="4294"/>
                </a:moveTo>
                <a:cubicBezTo>
                  <a:pt x="3255" y="3986"/>
                  <a:pt x="2051" y="1039"/>
                  <a:pt x="936" y="2102"/>
                </a:cubicBezTo>
                <a:cubicBezTo>
                  <a:pt x="1" y="3012"/>
                  <a:pt x="821" y="6152"/>
                  <a:pt x="2474" y="5229"/>
                </a:cubicBezTo>
                <a:cubicBezTo>
                  <a:pt x="3871" y="4447"/>
                  <a:pt x="4037" y="1923"/>
                  <a:pt x="4063" y="1"/>
                </a:cubicBezTo>
                <a:cubicBezTo>
                  <a:pt x="5331" y="4486"/>
                  <a:pt x="7177" y="7920"/>
                  <a:pt x="7177" y="7920"/>
                </a:cubicBez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txBox="1">
            <a:spLocks noGrp="1"/>
          </p:cNvSpPr>
          <p:nvPr>
            <p:ph type="ctrTitle"/>
          </p:nvPr>
        </p:nvSpPr>
        <p:spPr>
          <a:xfrm>
            <a:off x="2307575" y="1294719"/>
            <a:ext cx="4528800" cy="22239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5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35" name="Google Shape;135;p2"/>
          <p:cNvSpPr txBox="1">
            <a:spLocks noGrp="1"/>
          </p:cNvSpPr>
          <p:nvPr>
            <p:ph type="subTitle" idx="1"/>
          </p:nvPr>
        </p:nvSpPr>
        <p:spPr>
          <a:xfrm>
            <a:off x="2307625" y="3372981"/>
            <a:ext cx="45288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1254"/>
        <p:cNvGrpSpPr/>
        <p:nvPr/>
      </p:nvGrpSpPr>
      <p:grpSpPr>
        <a:xfrm>
          <a:off x="0" y="0"/>
          <a:ext cx="0" cy="0"/>
          <a:chOff x="0" y="0"/>
          <a:chExt cx="0" cy="0"/>
        </a:xfrm>
      </p:grpSpPr>
      <p:sp>
        <p:nvSpPr>
          <p:cNvPr id="1255" name="Google Shape;1255;p19"/>
          <p:cNvSpPr/>
          <p:nvPr/>
        </p:nvSpPr>
        <p:spPr>
          <a:xfrm rot="-195">
            <a:off x="2772300" y="-371441"/>
            <a:ext cx="8685780" cy="5889887"/>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6" name="Google Shape;1256;p19"/>
          <p:cNvGrpSpPr/>
          <p:nvPr/>
        </p:nvGrpSpPr>
        <p:grpSpPr>
          <a:xfrm rot="1733086" flipH="1">
            <a:off x="-3162295" y="3356722"/>
            <a:ext cx="8557404" cy="2706265"/>
            <a:chOff x="-2247300" y="3512811"/>
            <a:chExt cx="12801645" cy="4048499"/>
          </a:xfrm>
        </p:grpSpPr>
        <p:sp>
          <p:nvSpPr>
            <p:cNvPr id="1257" name="Google Shape;1257;p19"/>
            <p:cNvSpPr/>
            <p:nvPr/>
          </p:nvSpPr>
          <p:spPr>
            <a:xfrm>
              <a:off x="-2247300" y="3512811"/>
              <a:ext cx="12801645" cy="1688725"/>
            </a:xfrm>
            <a:custGeom>
              <a:avLst/>
              <a:gdLst/>
              <a:ahLst/>
              <a:cxnLst/>
              <a:rect l="l" t="t" r="r" b="b"/>
              <a:pathLst>
                <a:path w="197984" h="26117" fill="none" extrusionOk="0">
                  <a:moveTo>
                    <a:pt x="197984" y="26116"/>
                  </a:moveTo>
                  <a:cubicBezTo>
                    <a:pt x="177481" y="6472"/>
                    <a:pt x="154299" y="4549"/>
                    <a:pt x="142100" y="5959"/>
                  </a:cubicBezTo>
                  <a:cubicBezTo>
                    <a:pt x="119995" y="8522"/>
                    <a:pt x="114190" y="21567"/>
                    <a:pt x="96672" y="22490"/>
                  </a:cubicBezTo>
                  <a:cubicBezTo>
                    <a:pt x="79155" y="23412"/>
                    <a:pt x="64547" y="0"/>
                    <a:pt x="30409" y="4383"/>
                  </a:cubicBezTo>
                  <a:cubicBezTo>
                    <a:pt x="21669" y="5511"/>
                    <a:pt x="4049" y="8176"/>
                    <a:pt x="0" y="1987"/>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9"/>
            <p:cNvSpPr/>
            <p:nvPr/>
          </p:nvSpPr>
          <p:spPr>
            <a:xfrm>
              <a:off x="-2244002" y="3666057"/>
              <a:ext cx="12672390" cy="1858587"/>
            </a:xfrm>
            <a:custGeom>
              <a:avLst/>
              <a:gdLst/>
              <a:ahLst/>
              <a:cxnLst/>
              <a:rect l="l" t="t" r="r" b="b"/>
              <a:pathLst>
                <a:path w="195985" h="28744" fill="none" extrusionOk="0">
                  <a:moveTo>
                    <a:pt x="195985" y="28744"/>
                  </a:moveTo>
                  <a:cubicBezTo>
                    <a:pt x="176725" y="8843"/>
                    <a:pt x="155914" y="4922"/>
                    <a:pt x="142907" y="6767"/>
                  </a:cubicBezTo>
                  <a:cubicBezTo>
                    <a:pt x="121648" y="9778"/>
                    <a:pt x="111051" y="27885"/>
                    <a:pt x="89599" y="23413"/>
                  </a:cubicBezTo>
                  <a:cubicBezTo>
                    <a:pt x="73286" y="20017"/>
                    <a:pt x="57601" y="1"/>
                    <a:pt x="29281" y="3576"/>
                  </a:cubicBezTo>
                  <a:cubicBezTo>
                    <a:pt x="20529" y="4665"/>
                    <a:pt x="4216" y="8984"/>
                    <a:pt x="0" y="405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9"/>
            <p:cNvSpPr/>
            <p:nvPr/>
          </p:nvSpPr>
          <p:spPr>
            <a:xfrm>
              <a:off x="-2240705" y="3822665"/>
              <a:ext cx="12542359" cy="2283662"/>
            </a:xfrm>
            <a:custGeom>
              <a:avLst/>
              <a:gdLst/>
              <a:ahLst/>
              <a:cxnLst/>
              <a:rect l="l" t="t" r="r" b="b"/>
              <a:pathLst>
                <a:path w="193974" h="35318" fill="none" extrusionOk="0">
                  <a:moveTo>
                    <a:pt x="193973" y="31319"/>
                  </a:moveTo>
                  <a:cubicBezTo>
                    <a:pt x="175969" y="11162"/>
                    <a:pt x="157516" y="5204"/>
                    <a:pt x="143715" y="7510"/>
                  </a:cubicBezTo>
                  <a:cubicBezTo>
                    <a:pt x="123289" y="10919"/>
                    <a:pt x="108065" y="35317"/>
                    <a:pt x="82526" y="24297"/>
                  </a:cubicBezTo>
                  <a:cubicBezTo>
                    <a:pt x="67482" y="17800"/>
                    <a:pt x="50656" y="1"/>
                    <a:pt x="28167" y="2718"/>
                  </a:cubicBezTo>
                  <a:cubicBezTo>
                    <a:pt x="19389" y="3781"/>
                    <a:pt x="4383" y="9740"/>
                    <a:pt x="1" y="606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9"/>
            <p:cNvSpPr/>
            <p:nvPr/>
          </p:nvSpPr>
          <p:spPr>
            <a:xfrm>
              <a:off x="-2237407" y="3974295"/>
              <a:ext cx="12413103" cy="2837151"/>
            </a:xfrm>
            <a:custGeom>
              <a:avLst/>
              <a:gdLst/>
              <a:ahLst/>
              <a:cxnLst/>
              <a:rect l="l" t="t" r="r" b="b"/>
              <a:pathLst>
                <a:path w="191975" h="43878" fill="none" extrusionOk="0">
                  <a:moveTo>
                    <a:pt x="191974" y="33959"/>
                  </a:moveTo>
                  <a:cubicBezTo>
                    <a:pt x="175213" y="13559"/>
                    <a:pt x="159118" y="5537"/>
                    <a:pt x="144522" y="8343"/>
                  </a:cubicBezTo>
                  <a:cubicBezTo>
                    <a:pt x="124916" y="12085"/>
                    <a:pt x="104477" y="43877"/>
                    <a:pt x="75452" y="25245"/>
                  </a:cubicBezTo>
                  <a:cubicBezTo>
                    <a:pt x="61344" y="16198"/>
                    <a:pt x="43711" y="1"/>
                    <a:pt x="27039" y="1936"/>
                  </a:cubicBezTo>
                  <a:cubicBezTo>
                    <a:pt x="18236" y="2961"/>
                    <a:pt x="4537" y="10573"/>
                    <a:pt x="1" y="815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9"/>
            <p:cNvSpPr/>
            <p:nvPr/>
          </p:nvSpPr>
          <p:spPr>
            <a:xfrm>
              <a:off x="-2234045" y="4125148"/>
              <a:ext cx="12283784" cy="3436162"/>
            </a:xfrm>
            <a:custGeom>
              <a:avLst/>
              <a:gdLst/>
              <a:ahLst/>
              <a:cxnLst/>
              <a:rect l="l" t="t" r="r" b="b"/>
              <a:pathLst>
                <a:path w="189975" h="53142" fill="none" extrusionOk="0">
                  <a:moveTo>
                    <a:pt x="189975" y="36624"/>
                  </a:moveTo>
                  <a:cubicBezTo>
                    <a:pt x="174456" y="15980"/>
                    <a:pt x="160719" y="5856"/>
                    <a:pt x="145329" y="9175"/>
                  </a:cubicBezTo>
                  <a:cubicBezTo>
                    <a:pt x="126543" y="13237"/>
                    <a:pt x="100030" y="53141"/>
                    <a:pt x="68378" y="26218"/>
                  </a:cubicBezTo>
                  <a:cubicBezTo>
                    <a:pt x="54872" y="14737"/>
                    <a:pt x="36752" y="0"/>
                    <a:pt x="25924" y="1166"/>
                  </a:cubicBezTo>
                  <a:cubicBezTo>
                    <a:pt x="17095" y="2127"/>
                    <a:pt x="4703" y="11418"/>
                    <a:pt x="0" y="1023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2" name="Google Shape;1262;p19"/>
          <p:cNvGrpSpPr/>
          <p:nvPr/>
        </p:nvGrpSpPr>
        <p:grpSpPr>
          <a:xfrm rot="1733086" flipH="1">
            <a:off x="3497288" y="5333739"/>
            <a:ext cx="263660" cy="398257"/>
            <a:chOff x="159762" y="4811199"/>
            <a:chExt cx="394428" cy="595782"/>
          </a:xfrm>
        </p:grpSpPr>
        <p:sp>
          <p:nvSpPr>
            <p:cNvPr id="1263" name="Google Shape;1263;p19"/>
            <p:cNvSpPr/>
            <p:nvPr/>
          </p:nvSpPr>
          <p:spPr>
            <a:xfrm>
              <a:off x="344498" y="5198129"/>
              <a:ext cx="209692" cy="194239"/>
            </a:xfrm>
            <a:custGeom>
              <a:avLst/>
              <a:gdLst/>
              <a:ahLst/>
              <a:cxnLst/>
              <a:rect l="l" t="t" r="r" b="b"/>
              <a:pathLst>
                <a:path w="3243" h="3004" extrusionOk="0">
                  <a:moveTo>
                    <a:pt x="1963" y="0"/>
                  </a:moveTo>
                  <a:cubicBezTo>
                    <a:pt x="1465" y="0"/>
                    <a:pt x="917" y="284"/>
                    <a:pt x="552" y="795"/>
                  </a:cubicBezTo>
                  <a:cubicBezTo>
                    <a:pt x="1" y="1551"/>
                    <a:pt x="65" y="2487"/>
                    <a:pt x="718" y="2858"/>
                  </a:cubicBezTo>
                  <a:cubicBezTo>
                    <a:pt x="892" y="2957"/>
                    <a:pt x="1085" y="3003"/>
                    <a:pt x="1284" y="3003"/>
                  </a:cubicBezTo>
                  <a:cubicBezTo>
                    <a:pt x="1836" y="3003"/>
                    <a:pt x="2436" y="2648"/>
                    <a:pt x="2794" y="2064"/>
                  </a:cubicBezTo>
                  <a:cubicBezTo>
                    <a:pt x="3243" y="1321"/>
                    <a:pt x="3115" y="475"/>
                    <a:pt x="2525" y="142"/>
                  </a:cubicBezTo>
                  <a:cubicBezTo>
                    <a:pt x="2356" y="46"/>
                    <a:pt x="2163" y="0"/>
                    <a:pt x="19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9"/>
            <p:cNvSpPr/>
            <p:nvPr/>
          </p:nvSpPr>
          <p:spPr>
            <a:xfrm>
              <a:off x="344498" y="5185714"/>
              <a:ext cx="209692" cy="221267"/>
            </a:xfrm>
            <a:custGeom>
              <a:avLst/>
              <a:gdLst/>
              <a:ahLst/>
              <a:cxnLst/>
              <a:rect l="l" t="t" r="r" b="b"/>
              <a:pathLst>
                <a:path w="3243" h="3422" fill="none" extrusionOk="0">
                  <a:moveTo>
                    <a:pt x="718" y="3050"/>
                  </a:moveTo>
                  <a:cubicBezTo>
                    <a:pt x="65" y="2679"/>
                    <a:pt x="1" y="1743"/>
                    <a:pt x="552" y="987"/>
                  </a:cubicBezTo>
                  <a:cubicBezTo>
                    <a:pt x="1064" y="270"/>
                    <a:pt x="1936" y="1"/>
                    <a:pt x="2525" y="334"/>
                  </a:cubicBezTo>
                  <a:cubicBezTo>
                    <a:pt x="3115" y="667"/>
                    <a:pt x="3243" y="1513"/>
                    <a:pt x="2794" y="2256"/>
                  </a:cubicBezTo>
                  <a:cubicBezTo>
                    <a:pt x="2307" y="3050"/>
                    <a:pt x="1372" y="3422"/>
                    <a:pt x="718" y="3050"/>
                  </a:cubicBezTo>
                  <a:close/>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9"/>
            <p:cNvSpPr/>
            <p:nvPr/>
          </p:nvSpPr>
          <p:spPr>
            <a:xfrm>
              <a:off x="159762" y="4811199"/>
              <a:ext cx="362937" cy="406905"/>
            </a:xfrm>
            <a:custGeom>
              <a:avLst/>
              <a:gdLst/>
              <a:ahLst/>
              <a:cxnLst/>
              <a:rect l="l" t="t" r="r" b="b"/>
              <a:pathLst>
                <a:path w="5613" h="6293" extrusionOk="0">
                  <a:moveTo>
                    <a:pt x="5613" y="6292"/>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9"/>
            <p:cNvSpPr/>
            <p:nvPr/>
          </p:nvSpPr>
          <p:spPr>
            <a:xfrm>
              <a:off x="159762" y="4811199"/>
              <a:ext cx="362937" cy="406905"/>
            </a:xfrm>
            <a:custGeom>
              <a:avLst/>
              <a:gdLst/>
              <a:ahLst/>
              <a:cxnLst/>
              <a:rect l="l" t="t" r="r" b="b"/>
              <a:pathLst>
                <a:path w="5613" h="6293" fill="none" extrusionOk="0">
                  <a:moveTo>
                    <a:pt x="5613" y="6292"/>
                  </a:moveTo>
                  <a:lnTo>
                    <a:pt x="0" y="0"/>
                  </a:lnTo>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7" name="Google Shape;1267;p19"/>
          <p:cNvSpPr/>
          <p:nvPr/>
        </p:nvSpPr>
        <p:spPr>
          <a:xfrm rot="1732673" flipH="1">
            <a:off x="451036" y="3863166"/>
            <a:ext cx="310185" cy="342340"/>
          </a:xfrm>
          <a:custGeom>
            <a:avLst/>
            <a:gdLst/>
            <a:ahLst/>
            <a:cxnLst/>
            <a:rect l="l" t="t" r="r" b="b"/>
            <a:pathLst>
              <a:path w="7177" h="7921" fill="none" extrusionOk="0">
                <a:moveTo>
                  <a:pt x="2000" y="4294"/>
                </a:moveTo>
                <a:cubicBezTo>
                  <a:pt x="3255" y="3986"/>
                  <a:pt x="2051" y="1039"/>
                  <a:pt x="936" y="2102"/>
                </a:cubicBezTo>
                <a:cubicBezTo>
                  <a:pt x="1" y="3012"/>
                  <a:pt x="821" y="6152"/>
                  <a:pt x="2474" y="5229"/>
                </a:cubicBezTo>
                <a:cubicBezTo>
                  <a:pt x="3871" y="4447"/>
                  <a:pt x="4037" y="1923"/>
                  <a:pt x="4063" y="1"/>
                </a:cubicBezTo>
                <a:cubicBezTo>
                  <a:pt x="5331" y="4486"/>
                  <a:pt x="7177" y="7920"/>
                  <a:pt x="7177" y="7920"/>
                </a:cubicBez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8" name="Google Shape;1268;p19"/>
          <p:cNvGrpSpPr/>
          <p:nvPr/>
        </p:nvGrpSpPr>
        <p:grpSpPr>
          <a:xfrm rot="1733086" flipH="1">
            <a:off x="29897" y="3154454"/>
            <a:ext cx="381657" cy="715082"/>
            <a:chOff x="5906877" y="4080403"/>
            <a:chExt cx="570948" cy="1069743"/>
          </a:xfrm>
        </p:grpSpPr>
        <p:sp>
          <p:nvSpPr>
            <p:cNvPr id="1269" name="Google Shape;1269;p19"/>
            <p:cNvSpPr/>
            <p:nvPr/>
          </p:nvSpPr>
          <p:spPr>
            <a:xfrm>
              <a:off x="5941665" y="4813591"/>
              <a:ext cx="280948" cy="315218"/>
            </a:xfrm>
            <a:custGeom>
              <a:avLst/>
              <a:gdLst/>
              <a:ahLst/>
              <a:cxnLst/>
              <a:rect l="l" t="t" r="r" b="b"/>
              <a:pathLst>
                <a:path w="4345" h="4875" extrusionOk="0">
                  <a:moveTo>
                    <a:pt x="2528" y="1"/>
                  </a:moveTo>
                  <a:cubicBezTo>
                    <a:pt x="1809" y="1"/>
                    <a:pt x="1046" y="548"/>
                    <a:pt x="603" y="1463"/>
                  </a:cubicBezTo>
                  <a:cubicBezTo>
                    <a:pt x="0" y="2680"/>
                    <a:pt x="218" y="4102"/>
                    <a:pt x="1064" y="4654"/>
                  </a:cubicBezTo>
                  <a:cubicBezTo>
                    <a:pt x="1294" y="4803"/>
                    <a:pt x="1549" y="4874"/>
                    <a:pt x="1811" y="4874"/>
                  </a:cubicBezTo>
                  <a:cubicBezTo>
                    <a:pt x="2514" y="4874"/>
                    <a:pt x="3269" y="4361"/>
                    <a:pt x="3717" y="3475"/>
                  </a:cubicBezTo>
                  <a:cubicBezTo>
                    <a:pt x="4345" y="2232"/>
                    <a:pt x="4152" y="771"/>
                    <a:pt x="3268" y="220"/>
                  </a:cubicBezTo>
                  <a:cubicBezTo>
                    <a:pt x="3038" y="71"/>
                    <a:pt x="2786" y="1"/>
                    <a:pt x="2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9"/>
            <p:cNvSpPr/>
            <p:nvPr/>
          </p:nvSpPr>
          <p:spPr>
            <a:xfrm>
              <a:off x="5941665" y="4791283"/>
              <a:ext cx="280948" cy="358863"/>
            </a:xfrm>
            <a:custGeom>
              <a:avLst/>
              <a:gdLst/>
              <a:ahLst/>
              <a:cxnLst/>
              <a:rect l="l" t="t" r="r" b="b"/>
              <a:pathLst>
                <a:path w="4345" h="5550" fill="none" extrusionOk="0">
                  <a:moveTo>
                    <a:pt x="3268" y="565"/>
                  </a:moveTo>
                  <a:cubicBezTo>
                    <a:pt x="4152" y="1116"/>
                    <a:pt x="4345" y="2577"/>
                    <a:pt x="3717" y="3820"/>
                  </a:cubicBezTo>
                  <a:cubicBezTo>
                    <a:pt x="3102" y="5037"/>
                    <a:pt x="1910" y="5550"/>
                    <a:pt x="1064" y="4999"/>
                  </a:cubicBezTo>
                  <a:cubicBezTo>
                    <a:pt x="218" y="4447"/>
                    <a:pt x="0" y="3025"/>
                    <a:pt x="603" y="1808"/>
                  </a:cubicBezTo>
                  <a:cubicBezTo>
                    <a:pt x="1205" y="565"/>
                    <a:pt x="2397" y="1"/>
                    <a:pt x="3268" y="56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9"/>
            <p:cNvSpPr/>
            <p:nvPr/>
          </p:nvSpPr>
          <p:spPr>
            <a:xfrm>
              <a:off x="5906877" y="4080403"/>
              <a:ext cx="570948" cy="786330"/>
            </a:xfrm>
            <a:custGeom>
              <a:avLst/>
              <a:gdLst/>
              <a:ahLst/>
              <a:cxnLst/>
              <a:rect l="l" t="t" r="r" b="b"/>
              <a:pathLst>
                <a:path w="8830" h="12161" fill="none" extrusionOk="0">
                  <a:moveTo>
                    <a:pt x="4344" y="12161"/>
                  </a:moveTo>
                  <a:lnTo>
                    <a:pt x="0" y="0"/>
                  </a:lnTo>
                  <a:cubicBezTo>
                    <a:pt x="0" y="0"/>
                    <a:pt x="8829" y="6279"/>
                    <a:pt x="3716" y="6228"/>
                  </a:cubicBez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2" name="Google Shape;1272;p19"/>
          <p:cNvGrpSpPr/>
          <p:nvPr/>
        </p:nvGrpSpPr>
        <p:grpSpPr>
          <a:xfrm rot="223104">
            <a:off x="4319535" y="4963406"/>
            <a:ext cx="489097" cy="546230"/>
            <a:chOff x="5491728" y="4594881"/>
            <a:chExt cx="639501" cy="714204"/>
          </a:xfrm>
        </p:grpSpPr>
        <p:sp>
          <p:nvSpPr>
            <p:cNvPr id="1273" name="Google Shape;1273;p19"/>
            <p:cNvSpPr/>
            <p:nvPr/>
          </p:nvSpPr>
          <p:spPr>
            <a:xfrm rot="1509493" flipH="1">
              <a:off x="5674061" y="5086641"/>
              <a:ext cx="260075" cy="164680"/>
            </a:xfrm>
            <a:custGeom>
              <a:avLst/>
              <a:gdLst/>
              <a:ahLst/>
              <a:cxnLst/>
              <a:rect l="l" t="t" r="r" b="b"/>
              <a:pathLst>
                <a:path w="4602" h="2914" extrusionOk="0">
                  <a:moveTo>
                    <a:pt x="3040" y="0"/>
                  </a:moveTo>
                  <a:cubicBezTo>
                    <a:pt x="2745" y="0"/>
                    <a:pt x="2423" y="45"/>
                    <a:pt x="2090" y="140"/>
                  </a:cubicBezTo>
                  <a:cubicBezTo>
                    <a:pt x="885" y="473"/>
                    <a:pt x="1" y="1344"/>
                    <a:pt x="116" y="2075"/>
                  </a:cubicBezTo>
                  <a:cubicBezTo>
                    <a:pt x="200" y="2606"/>
                    <a:pt x="792" y="2914"/>
                    <a:pt x="1573" y="2914"/>
                  </a:cubicBezTo>
                  <a:cubicBezTo>
                    <a:pt x="1865" y="2914"/>
                    <a:pt x="2184" y="2871"/>
                    <a:pt x="2513" y="2780"/>
                  </a:cubicBezTo>
                  <a:cubicBezTo>
                    <a:pt x="3717" y="2447"/>
                    <a:pt x="4601" y="1575"/>
                    <a:pt x="4486" y="845"/>
                  </a:cubicBezTo>
                  <a:cubicBezTo>
                    <a:pt x="4402" y="314"/>
                    <a:pt x="3819" y="0"/>
                    <a:pt x="30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4" name="Google Shape;1274;p19"/>
            <p:cNvGrpSpPr/>
            <p:nvPr/>
          </p:nvGrpSpPr>
          <p:grpSpPr>
            <a:xfrm rot="1509639" flipH="1">
              <a:off x="5595986" y="4658670"/>
              <a:ext cx="430984" cy="586627"/>
              <a:chOff x="-1795774" y="3888167"/>
              <a:chExt cx="493101" cy="671176"/>
            </a:xfrm>
          </p:grpSpPr>
          <p:sp>
            <p:nvSpPr>
              <p:cNvPr id="1275" name="Google Shape;1275;p19"/>
              <p:cNvSpPr/>
              <p:nvPr/>
            </p:nvSpPr>
            <p:spPr>
              <a:xfrm>
                <a:off x="-1795774" y="4344672"/>
                <a:ext cx="297565" cy="214671"/>
              </a:xfrm>
              <a:custGeom>
                <a:avLst/>
                <a:gdLst/>
                <a:ahLst/>
                <a:cxnLst/>
                <a:rect l="l" t="t" r="r" b="b"/>
                <a:pathLst>
                  <a:path w="4602" h="3320" fill="none" extrusionOk="0">
                    <a:moveTo>
                      <a:pt x="4486" y="1052"/>
                    </a:moveTo>
                    <a:cubicBezTo>
                      <a:pt x="4601" y="1782"/>
                      <a:pt x="3717" y="2654"/>
                      <a:pt x="2513" y="2987"/>
                    </a:cubicBezTo>
                    <a:cubicBezTo>
                      <a:pt x="1308" y="3320"/>
                      <a:pt x="232" y="3012"/>
                      <a:pt x="116" y="2282"/>
                    </a:cubicBezTo>
                    <a:cubicBezTo>
                      <a:pt x="1" y="1551"/>
                      <a:pt x="885" y="680"/>
                      <a:pt x="2090" y="347"/>
                    </a:cubicBezTo>
                    <a:cubicBezTo>
                      <a:pt x="3307" y="1"/>
                      <a:pt x="4371" y="321"/>
                      <a:pt x="4486" y="1052"/>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9"/>
              <p:cNvSpPr/>
              <p:nvPr/>
            </p:nvSpPr>
            <p:spPr>
              <a:xfrm>
                <a:off x="-1505770" y="3888167"/>
                <a:ext cx="203097" cy="543597"/>
              </a:xfrm>
              <a:custGeom>
                <a:avLst/>
                <a:gdLst/>
                <a:ahLst/>
                <a:cxnLst/>
                <a:rect l="l" t="t" r="r" b="b"/>
                <a:pathLst>
                  <a:path w="3141" h="8407" fill="none" extrusionOk="0">
                    <a:moveTo>
                      <a:pt x="1" y="8406"/>
                    </a:moveTo>
                    <a:lnTo>
                      <a:pt x="3141"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77" name="Google Shape;1277;p19"/>
          <p:cNvGrpSpPr/>
          <p:nvPr/>
        </p:nvGrpSpPr>
        <p:grpSpPr>
          <a:xfrm rot="-1286215">
            <a:off x="2224354" y="4494121"/>
            <a:ext cx="646985" cy="435935"/>
            <a:chOff x="897994" y="4240309"/>
            <a:chExt cx="967900" cy="652165"/>
          </a:xfrm>
        </p:grpSpPr>
        <p:sp>
          <p:nvSpPr>
            <p:cNvPr id="1278" name="Google Shape;1278;p19"/>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9"/>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9"/>
            <p:cNvSpPr/>
            <p:nvPr/>
          </p:nvSpPr>
          <p:spPr>
            <a:xfrm>
              <a:off x="1228605" y="4240309"/>
              <a:ext cx="637289" cy="585044"/>
            </a:xfrm>
            <a:custGeom>
              <a:avLst/>
              <a:gdLst/>
              <a:ahLst/>
              <a:cxnLst/>
              <a:rect l="l" t="t" r="r" b="b"/>
              <a:pathLst>
                <a:path w="9856" h="9048" fill="none" extrusionOk="0">
                  <a:moveTo>
                    <a:pt x="1" y="9047"/>
                  </a:moveTo>
                  <a:lnTo>
                    <a:pt x="9855"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1" name="Google Shape;1281;p19"/>
          <p:cNvGrpSpPr/>
          <p:nvPr/>
        </p:nvGrpSpPr>
        <p:grpSpPr>
          <a:xfrm rot="-1286215">
            <a:off x="3885689" y="4912124"/>
            <a:ext cx="353986" cy="444231"/>
            <a:chOff x="-1130414" y="3808634"/>
            <a:chExt cx="529568" cy="664577"/>
          </a:xfrm>
        </p:grpSpPr>
        <p:sp>
          <p:nvSpPr>
            <p:cNvPr id="1282" name="Google Shape;1282;p19"/>
            <p:cNvSpPr/>
            <p:nvPr/>
          </p:nvSpPr>
          <p:spPr>
            <a:xfrm>
              <a:off x="-891751" y="3820984"/>
              <a:ext cx="290905" cy="163654"/>
            </a:xfrm>
            <a:custGeom>
              <a:avLst/>
              <a:gdLst/>
              <a:ahLst/>
              <a:cxnLst/>
              <a:rect l="l" t="t" r="r" b="b"/>
              <a:pathLst>
                <a:path w="4499" h="2531" extrusionOk="0">
                  <a:moveTo>
                    <a:pt x="3318" y="1"/>
                  </a:moveTo>
                  <a:cubicBezTo>
                    <a:pt x="2767" y="1"/>
                    <a:pt x="2047" y="215"/>
                    <a:pt x="1410" y="591"/>
                  </a:cubicBezTo>
                  <a:cubicBezTo>
                    <a:pt x="449" y="1142"/>
                    <a:pt x="0" y="1885"/>
                    <a:pt x="334" y="2269"/>
                  </a:cubicBezTo>
                  <a:cubicBezTo>
                    <a:pt x="481" y="2444"/>
                    <a:pt x="763" y="2530"/>
                    <a:pt x="1119" y="2530"/>
                  </a:cubicBezTo>
                  <a:cubicBezTo>
                    <a:pt x="1598" y="2530"/>
                    <a:pt x="2211" y="2373"/>
                    <a:pt x="2807" y="2064"/>
                  </a:cubicBezTo>
                  <a:cubicBezTo>
                    <a:pt x="3922" y="1501"/>
                    <a:pt x="4498" y="642"/>
                    <a:pt x="4050" y="219"/>
                  </a:cubicBezTo>
                  <a:cubicBezTo>
                    <a:pt x="3892" y="70"/>
                    <a:pt x="3632" y="1"/>
                    <a:pt x="3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9"/>
            <p:cNvSpPr/>
            <p:nvPr/>
          </p:nvSpPr>
          <p:spPr>
            <a:xfrm>
              <a:off x="-891751" y="3808634"/>
              <a:ext cx="290905" cy="185639"/>
            </a:xfrm>
            <a:custGeom>
              <a:avLst/>
              <a:gdLst/>
              <a:ahLst/>
              <a:cxnLst/>
              <a:rect l="l" t="t" r="r" b="b"/>
              <a:pathLst>
                <a:path w="4499" h="2871" fill="none" extrusionOk="0">
                  <a:moveTo>
                    <a:pt x="4050" y="410"/>
                  </a:moveTo>
                  <a:cubicBezTo>
                    <a:pt x="4498" y="833"/>
                    <a:pt x="3922" y="1692"/>
                    <a:pt x="2807" y="2255"/>
                  </a:cubicBezTo>
                  <a:cubicBezTo>
                    <a:pt x="1769" y="2794"/>
                    <a:pt x="680" y="2870"/>
                    <a:pt x="334" y="2460"/>
                  </a:cubicBezTo>
                  <a:cubicBezTo>
                    <a:pt x="0" y="2076"/>
                    <a:pt x="449" y="1333"/>
                    <a:pt x="1410" y="782"/>
                  </a:cubicBezTo>
                  <a:cubicBezTo>
                    <a:pt x="2410" y="192"/>
                    <a:pt x="3614" y="0"/>
                    <a:pt x="4050" y="41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9"/>
            <p:cNvSpPr/>
            <p:nvPr/>
          </p:nvSpPr>
          <p:spPr>
            <a:xfrm>
              <a:off x="-1130414" y="3927092"/>
              <a:ext cx="258640" cy="546118"/>
            </a:xfrm>
            <a:custGeom>
              <a:avLst/>
              <a:gdLst/>
              <a:ahLst/>
              <a:cxnLst/>
              <a:rect l="l" t="t" r="r" b="b"/>
              <a:pathLst>
                <a:path w="4000" h="8446" fill="none" extrusionOk="0">
                  <a:moveTo>
                    <a:pt x="3999" y="1"/>
                  </a:moveTo>
                  <a:lnTo>
                    <a:pt x="1" y="8445"/>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5" name="Google Shape;1285;p19"/>
          <p:cNvGrpSpPr/>
          <p:nvPr/>
        </p:nvGrpSpPr>
        <p:grpSpPr>
          <a:xfrm rot="-1286215">
            <a:off x="3030094" y="4559747"/>
            <a:ext cx="916125" cy="388867"/>
            <a:chOff x="255847" y="3748111"/>
            <a:chExt cx="1370537" cy="581751"/>
          </a:xfrm>
        </p:grpSpPr>
        <p:sp>
          <p:nvSpPr>
            <p:cNvPr id="1286" name="Google Shape;1286;p19"/>
            <p:cNvSpPr/>
            <p:nvPr/>
          </p:nvSpPr>
          <p:spPr>
            <a:xfrm>
              <a:off x="255847" y="4064917"/>
              <a:ext cx="279331" cy="148653"/>
            </a:xfrm>
            <a:custGeom>
              <a:avLst/>
              <a:gdLst/>
              <a:ahLst/>
              <a:cxnLst/>
              <a:rect l="l" t="t" r="r" b="b"/>
              <a:pathLst>
                <a:path w="4320" h="2299" extrusionOk="0">
                  <a:moveTo>
                    <a:pt x="2042" y="1"/>
                  </a:moveTo>
                  <a:cubicBezTo>
                    <a:pt x="1195" y="1"/>
                    <a:pt x="445" y="332"/>
                    <a:pt x="244" y="829"/>
                  </a:cubicBezTo>
                  <a:cubicBezTo>
                    <a:pt x="1" y="1444"/>
                    <a:pt x="667" y="2084"/>
                    <a:pt x="1718" y="2251"/>
                  </a:cubicBezTo>
                  <a:cubicBezTo>
                    <a:pt x="1905" y="2283"/>
                    <a:pt x="2093" y="2298"/>
                    <a:pt x="2277" y="2298"/>
                  </a:cubicBezTo>
                  <a:cubicBezTo>
                    <a:pt x="3122" y="2298"/>
                    <a:pt x="3876" y="1975"/>
                    <a:pt x="4076" y="1469"/>
                  </a:cubicBezTo>
                  <a:cubicBezTo>
                    <a:pt x="4319" y="867"/>
                    <a:pt x="3653" y="226"/>
                    <a:pt x="2589" y="47"/>
                  </a:cubicBezTo>
                  <a:cubicBezTo>
                    <a:pt x="2405" y="16"/>
                    <a:pt x="2221" y="1"/>
                    <a:pt x="20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9"/>
            <p:cNvSpPr/>
            <p:nvPr/>
          </p:nvSpPr>
          <p:spPr>
            <a:xfrm>
              <a:off x="255848" y="4056349"/>
              <a:ext cx="279331" cy="165788"/>
            </a:xfrm>
            <a:custGeom>
              <a:avLst/>
              <a:gdLst/>
              <a:ahLst/>
              <a:cxnLst/>
              <a:rect l="l" t="t" r="r" b="b"/>
              <a:pathLst>
                <a:path w="4320" h="2564" fill="none" extrusionOk="0">
                  <a:moveTo>
                    <a:pt x="4076" y="1602"/>
                  </a:moveTo>
                  <a:cubicBezTo>
                    <a:pt x="3832" y="2217"/>
                    <a:pt x="2768" y="2563"/>
                    <a:pt x="1718" y="2384"/>
                  </a:cubicBezTo>
                  <a:cubicBezTo>
                    <a:pt x="667" y="2217"/>
                    <a:pt x="1" y="1577"/>
                    <a:pt x="244" y="962"/>
                  </a:cubicBezTo>
                  <a:cubicBezTo>
                    <a:pt x="487" y="359"/>
                    <a:pt x="1538" y="1"/>
                    <a:pt x="2589" y="180"/>
                  </a:cubicBezTo>
                  <a:cubicBezTo>
                    <a:pt x="3653" y="359"/>
                    <a:pt x="4319" y="1000"/>
                    <a:pt x="4076" y="1602"/>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9"/>
            <p:cNvSpPr/>
            <p:nvPr/>
          </p:nvSpPr>
          <p:spPr>
            <a:xfrm>
              <a:off x="882282" y="4172674"/>
              <a:ext cx="279267" cy="148653"/>
            </a:xfrm>
            <a:custGeom>
              <a:avLst/>
              <a:gdLst/>
              <a:ahLst/>
              <a:cxnLst/>
              <a:rect l="l" t="t" r="r" b="b"/>
              <a:pathLst>
                <a:path w="4319" h="2299" extrusionOk="0">
                  <a:moveTo>
                    <a:pt x="2061" y="1"/>
                  </a:moveTo>
                  <a:cubicBezTo>
                    <a:pt x="1207" y="1"/>
                    <a:pt x="455" y="332"/>
                    <a:pt x="244" y="828"/>
                  </a:cubicBezTo>
                  <a:cubicBezTo>
                    <a:pt x="0" y="1444"/>
                    <a:pt x="654" y="2084"/>
                    <a:pt x="1717" y="2251"/>
                  </a:cubicBezTo>
                  <a:cubicBezTo>
                    <a:pt x="1905" y="2283"/>
                    <a:pt x="2093" y="2298"/>
                    <a:pt x="2277" y="2298"/>
                  </a:cubicBezTo>
                  <a:cubicBezTo>
                    <a:pt x="3122" y="2298"/>
                    <a:pt x="3875" y="1975"/>
                    <a:pt x="4075" y="1469"/>
                  </a:cubicBezTo>
                  <a:cubicBezTo>
                    <a:pt x="4319" y="867"/>
                    <a:pt x="3665" y="226"/>
                    <a:pt x="2614" y="47"/>
                  </a:cubicBezTo>
                  <a:cubicBezTo>
                    <a:pt x="2428" y="15"/>
                    <a:pt x="2242" y="1"/>
                    <a:pt x="2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9"/>
            <p:cNvSpPr/>
            <p:nvPr/>
          </p:nvSpPr>
          <p:spPr>
            <a:xfrm>
              <a:off x="882282" y="4164074"/>
              <a:ext cx="279267" cy="165788"/>
            </a:xfrm>
            <a:custGeom>
              <a:avLst/>
              <a:gdLst/>
              <a:ahLst/>
              <a:cxnLst/>
              <a:rect l="l" t="t" r="r" b="b"/>
              <a:pathLst>
                <a:path w="4319" h="2564" fill="none" extrusionOk="0">
                  <a:moveTo>
                    <a:pt x="4075" y="1602"/>
                  </a:moveTo>
                  <a:cubicBezTo>
                    <a:pt x="3832" y="2217"/>
                    <a:pt x="2768" y="2563"/>
                    <a:pt x="1717" y="2384"/>
                  </a:cubicBezTo>
                  <a:cubicBezTo>
                    <a:pt x="654" y="2217"/>
                    <a:pt x="0" y="1577"/>
                    <a:pt x="244" y="961"/>
                  </a:cubicBezTo>
                  <a:cubicBezTo>
                    <a:pt x="500" y="359"/>
                    <a:pt x="1551" y="0"/>
                    <a:pt x="2614" y="180"/>
                  </a:cubicBezTo>
                  <a:cubicBezTo>
                    <a:pt x="3665" y="359"/>
                    <a:pt x="4319" y="1000"/>
                    <a:pt x="4075" y="1602"/>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9"/>
            <p:cNvSpPr/>
            <p:nvPr/>
          </p:nvSpPr>
          <p:spPr>
            <a:xfrm>
              <a:off x="506085" y="3748111"/>
              <a:ext cx="1120299" cy="527044"/>
            </a:xfrm>
            <a:custGeom>
              <a:avLst/>
              <a:gdLst/>
              <a:ahLst/>
              <a:cxnLst/>
              <a:rect l="l" t="t" r="r" b="b"/>
              <a:pathLst>
                <a:path w="17326" h="8151" fill="none" extrusionOk="0">
                  <a:moveTo>
                    <a:pt x="1" y="6664"/>
                  </a:moveTo>
                  <a:lnTo>
                    <a:pt x="8317" y="1"/>
                  </a:lnTo>
                  <a:lnTo>
                    <a:pt x="17326" y="1449"/>
                  </a:lnTo>
                  <a:lnTo>
                    <a:pt x="9829" y="8151"/>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9"/>
            <p:cNvSpPr/>
            <p:nvPr/>
          </p:nvSpPr>
          <p:spPr>
            <a:xfrm>
              <a:off x="928644" y="3847560"/>
              <a:ext cx="577608" cy="101969"/>
            </a:xfrm>
            <a:custGeom>
              <a:avLst/>
              <a:gdLst/>
              <a:ahLst/>
              <a:cxnLst/>
              <a:rect l="l" t="t" r="r" b="b"/>
              <a:pathLst>
                <a:path w="8933" h="1577" fill="none" extrusionOk="0">
                  <a:moveTo>
                    <a:pt x="1" y="0"/>
                  </a:moveTo>
                  <a:lnTo>
                    <a:pt x="8933" y="1576"/>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2" name="Google Shape;1292;p19"/>
          <p:cNvGrpSpPr/>
          <p:nvPr/>
        </p:nvGrpSpPr>
        <p:grpSpPr>
          <a:xfrm rot="-1286215">
            <a:off x="957308" y="4495379"/>
            <a:ext cx="1062343" cy="517365"/>
            <a:chOff x="1698430" y="4498823"/>
            <a:chExt cx="1589281" cy="773986"/>
          </a:xfrm>
        </p:grpSpPr>
        <p:sp>
          <p:nvSpPr>
            <p:cNvPr id="1293" name="Google Shape;1293;p19"/>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9"/>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9"/>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9"/>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9"/>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9"/>
            <p:cNvSpPr/>
            <p:nvPr/>
          </p:nvSpPr>
          <p:spPr>
            <a:xfrm>
              <a:off x="2444163" y="4604026"/>
              <a:ext cx="732533" cy="92916"/>
            </a:xfrm>
            <a:custGeom>
              <a:avLst/>
              <a:gdLst/>
              <a:ahLst/>
              <a:cxnLst/>
              <a:rect l="l" t="t" r="r" b="b"/>
              <a:pathLst>
                <a:path w="11329" h="1437" fill="none" extrusionOk="0">
                  <a:moveTo>
                    <a:pt x="1" y="1"/>
                  </a:moveTo>
                  <a:lnTo>
                    <a:pt x="11329" y="143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9" name="Google Shape;1299;p19"/>
          <p:cNvGrpSpPr/>
          <p:nvPr/>
        </p:nvGrpSpPr>
        <p:grpSpPr>
          <a:xfrm rot="1733086" flipH="1">
            <a:off x="-541853" y="2660796"/>
            <a:ext cx="558917" cy="617053"/>
            <a:chOff x="6799261" y="3792016"/>
            <a:chExt cx="836125" cy="923094"/>
          </a:xfrm>
        </p:grpSpPr>
        <p:sp>
          <p:nvSpPr>
            <p:cNvPr id="1300" name="Google Shape;1300;p19"/>
            <p:cNvSpPr/>
            <p:nvPr/>
          </p:nvSpPr>
          <p:spPr>
            <a:xfrm>
              <a:off x="6799261" y="4450327"/>
              <a:ext cx="253597" cy="227733"/>
            </a:xfrm>
            <a:custGeom>
              <a:avLst/>
              <a:gdLst/>
              <a:ahLst/>
              <a:cxnLst/>
              <a:rect l="l" t="t" r="r" b="b"/>
              <a:pathLst>
                <a:path w="3922" h="3522" extrusionOk="0">
                  <a:moveTo>
                    <a:pt x="2548" y="0"/>
                  </a:moveTo>
                  <a:cubicBezTo>
                    <a:pt x="2122" y="0"/>
                    <a:pt x="1633" y="183"/>
                    <a:pt x="1192" y="545"/>
                  </a:cubicBezTo>
                  <a:cubicBezTo>
                    <a:pt x="346" y="1250"/>
                    <a:pt x="0" y="2352"/>
                    <a:pt x="423" y="3031"/>
                  </a:cubicBezTo>
                  <a:cubicBezTo>
                    <a:pt x="625" y="3358"/>
                    <a:pt x="974" y="3522"/>
                    <a:pt x="1377" y="3522"/>
                  </a:cubicBezTo>
                  <a:cubicBezTo>
                    <a:pt x="1796" y="3522"/>
                    <a:pt x="2273" y="3345"/>
                    <a:pt x="2704" y="2993"/>
                  </a:cubicBezTo>
                  <a:cubicBezTo>
                    <a:pt x="3563" y="2288"/>
                    <a:pt x="3922" y="1173"/>
                    <a:pt x="3499" y="494"/>
                  </a:cubicBezTo>
                  <a:cubicBezTo>
                    <a:pt x="3299" y="164"/>
                    <a:pt x="2952"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9"/>
            <p:cNvSpPr/>
            <p:nvPr/>
          </p:nvSpPr>
          <p:spPr>
            <a:xfrm>
              <a:off x="6799261" y="4438300"/>
              <a:ext cx="253597" cy="251139"/>
            </a:xfrm>
            <a:custGeom>
              <a:avLst/>
              <a:gdLst/>
              <a:ahLst/>
              <a:cxnLst/>
              <a:rect l="l" t="t" r="r" b="b"/>
              <a:pathLst>
                <a:path w="3922" h="3884" fill="none" extrusionOk="0">
                  <a:moveTo>
                    <a:pt x="3499" y="680"/>
                  </a:moveTo>
                  <a:cubicBezTo>
                    <a:pt x="3922" y="1359"/>
                    <a:pt x="3563" y="2474"/>
                    <a:pt x="2704" y="3179"/>
                  </a:cubicBezTo>
                  <a:cubicBezTo>
                    <a:pt x="1859" y="3871"/>
                    <a:pt x="833" y="3884"/>
                    <a:pt x="423" y="3217"/>
                  </a:cubicBezTo>
                  <a:cubicBezTo>
                    <a:pt x="0" y="2538"/>
                    <a:pt x="346" y="1436"/>
                    <a:pt x="1192" y="731"/>
                  </a:cubicBezTo>
                  <a:cubicBezTo>
                    <a:pt x="2051" y="27"/>
                    <a:pt x="3089" y="1"/>
                    <a:pt x="3499" y="68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9"/>
            <p:cNvSpPr/>
            <p:nvPr/>
          </p:nvSpPr>
          <p:spPr>
            <a:xfrm>
              <a:off x="7369310" y="4471213"/>
              <a:ext cx="266076" cy="232323"/>
            </a:xfrm>
            <a:custGeom>
              <a:avLst/>
              <a:gdLst/>
              <a:ahLst/>
              <a:cxnLst/>
              <a:rect l="l" t="t" r="r" b="b"/>
              <a:pathLst>
                <a:path w="4115" h="3593" extrusionOk="0">
                  <a:moveTo>
                    <a:pt x="2700" y="1"/>
                  </a:moveTo>
                  <a:cubicBezTo>
                    <a:pt x="2254" y="1"/>
                    <a:pt x="1743" y="187"/>
                    <a:pt x="1282" y="556"/>
                  </a:cubicBezTo>
                  <a:cubicBezTo>
                    <a:pt x="385" y="1273"/>
                    <a:pt x="1" y="2401"/>
                    <a:pt x="424" y="3093"/>
                  </a:cubicBezTo>
                  <a:cubicBezTo>
                    <a:pt x="631" y="3426"/>
                    <a:pt x="993" y="3593"/>
                    <a:pt x="1414" y="3593"/>
                  </a:cubicBezTo>
                  <a:cubicBezTo>
                    <a:pt x="1850" y="3593"/>
                    <a:pt x="2350" y="3413"/>
                    <a:pt x="2807" y="3054"/>
                  </a:cubicBezTo>
                  <a:cubicBezTo>
                    <a:pt x="3717" y="2337"/>
                    <a:pt x="4114" y="1196"/>
                    <a:pt x="3691" y="504"/>
                  </a:cubicBezTo>
                  <a:cubicBezTo>
                    <a:pt x="3486" y="168"/>
                    <a:pt x="3122" y="1"/>
                    <a:pt x="2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9"/>
            <p:cNvSpPr/>
            <p:nvPr/>
          </p:nvSpPr>
          <p:spPr>
            <a:xfrm>
              <a:off x="7369310" y="4459056"/>
              <a:ext cx="266076" cy="256054"/>
            </a:xfrm>
            <a:custGeom>
              <a:avLst/>
              <a:gdLst/>
              <a:ahLst/>
              <a:cxnLst/>
              <a:rect l="l" t="t" r="r" b="b"/>
              <a:pathLst>
                <a:path w="4115" h="3960" fill="none" extrusionOk="0">
                  <a:moveTo>
                    <a:pt x="3691" y="692"/>
                  </a:moveTo>
                  <a:cubicBezTo>
                    <a:pt x="4114" y="1384"/>
                    <a:pt x="3717" y="2525"/>
                    <a:pt x="2807" y="3242"/>
                  </a:cubicBezTo>
                  <a:cubicBezTo>
                    <a:pt x="1910" y="3947"/>
                    <a:pt x="847" y="3960"/>
                    <a:pt x="424" y="3281"/>
                  </a:cubicBezTo>
                  <a:cubicBezTo>
                    <a:pt x="1" y="2589"/>
                    <a:pt x="385" y="1461"/>
                    <a:pt x="1282" y="744"/>
                  </a:cubicBezTo>
                  <a:cubicBezTo>
                    <a:pt x="2179" y="26"/>
                    <a:pt x="3269" y="0"/>
                    <a:pt x="3691" y="69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9"/>
            <p:cNvSpPr/>
            <p:nvPr/>
          </p:nvSpPr>
          <p:spPr>
            <a:xfrm>
              <a:off x="6865538" y="3792016"/>
              <a:ext cx="750767" cy="732533"/>
            </a:xfrm>
            <a:custGeom>
              <a:avLst/>
              <a:gdLst/>
              <a:ahLst/>
              <a:cxnLst/>
              <a:rect l="l" t="t" r="r" b="b"/>
              <a:pathLst>
                <a:path w="11611" h="11329" fill="none" extrusionOk="0">
                  <a:moveTo>
                    <a:pt x="2615" y="11008"/>
                  </a:moveTo>
                  <a:lnTo>
                    <a:pt x="1" y="1"/>
                  </a:lnTo>
                  <a:lnTo>
                    <a:pt x="8638" y="398"/>
                  </a:lnTo>
                  <a:lnTo>
                    <a:pt x="11611" y="11329"/>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9"/>
            <p:cNvSpPr/>
            <p:nvPr/>
          </p:nvSpPr>
          <p:spPr>
            <a:xfrm>
              <a:off x="6901166" y="3942029"/>
              <a:ext cx="567650" cy="40671"/>
            </a:xfrm>
            <a:custGeom>
              <a:avLst/>
              <a:gdLst/>
              <a:ahLst/>
              <a:cxnLst/>
              <a:rect l="l" t="t" r="r" b="b"/>
              <a:pathLst>
                <a:path w="8779" h="629" fill="none" extrusionOk="0">
                  <a:moveTo>
                    <a:pt x="1" y="0"/>
                  </a:moveTo>
                  <a:lnTo>
                    <a:pt x="8779" y="628"/>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6" name="Google Shape;1306;p19"/>
          <p:cNvGrpSpPr/>
          <p:nvPr/>
        </p:nvGrpSpPr>
        <p:grpSpPr>
          <a:xfrm rot="1733086" flipH="1">
            <a:off x="731158" y="4175482"/>
            <a:ext cx="412130" cy="532293"/>
            <a:chOff x="3429335" y="3683515"/>
            <a:chExt cx="616535" cy="796296"/>
          </a:xfrm>
        </p:grpSpPr>
        <p:sp>
          <p:nvSpPr>
            <p:cNvPr id="1307" name="Google Shape;1307;p19"/>
            <p:cNvSpPr/>
            <p:nvPr/>
          </p:nvSpPr>
          <p:spPr>
            <a:xfrm>
              <a:off x="3429335" y="4045163"/>
              <a:ext cx="174129" cy="133458"/>
            </a:xfrm>
            <a:custGeom>
              <a:avLst/>
              <a:gdLst/>
              <a:ahLst/>
              <a:cxnLst/>
              <a:rect l="l" t="t" r="r" b="b"/>
              <a:pathLst>
                <a:path w="2693" h="2064" extrusionOk="0">
                  <a:moveTo>
                    <a:pt x="1289" y="0"/>
                  </a:moveTo>
                  <a:cubicBezTo>
                    <a:pt x="635" y="0"/>
                    <a:pt x="88" y="392"/>
                    <a:pt x="52" y="917"/>
                  </a:cubicBezTo>
                  <a:cubicBezTo>
                    <a:pt x="1" y="1481"/>
                    <a:pt x="539" y="1993"/>
                    <a:pt x="1257" y="2057"/>
                  </a:cubicBezTo>
                  <a:cubicBezTo>
                    <a:pt x="1306" y="2062"/>
                    <a:pt x="1356" y="2064"/>
                    <a:pt x="1404" y="2064"/>
                  </a:cubicBezTo>
                  <a:cubicBezTo>
                    <a:pt x="2057" y="2064"/>
                    <a:pt x="2593" y="1672"/>
                    <a:pt x="2641" y="1147"/>
                  </a:cubicBezTo>
                  <a:cubicBezTo>
                    <a:pt x="2692" y="571"/>
                    <a:pt x="2154" y="58"/>
                    <a:pt x="1436" y="7"/>
                  </a:cubicBezTo>
                  <a:cubicBezTo>
                    <a:pt x="1387" y="3"/>
                    <a:pt x="1337" y="0"/>
                    <a:pt x="12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9"/>
            <p:cNvSpPr/>
            <p:nvPr/>
          </p:nvSpPr>
          <p:spPr>
            <a:xfrm>
              <a:off x="3429335" y="4041413"/>
              <a:ext cx="174129" cy="140959"/>
            </a:xfrm>
            <a:custGeom>
              <a:avLst/>
              <a:gdLst/>
              <a:ahLst/>
              <a:cxnLst/>
              <a:rect l="l" t="t" r="r" b="b"/>
              <a:pathLst>
                <a:path w="2693" h="2180" fill="none" extrusionOk="0">
                  <a:moveTo>
                    <a:pt x="2641" y="1205"/>
                  </a:moveTo>
                  <a:cubicBezTo>
                    <a:pt x="2590" y="1769"/>
                    <a:pt x="1974" y="2179"/>
                    <a:pt x="1257" y="2115"/>
                  </a:cubicBezTo>
                  <a:cubicBezTo>
                    <a:pt x="539" y="2051"/>
                    <a:pt x="1" y="1539"/>
                    <a:pt x="52" y="975"/>
                  </a:cubicBezTo>
                  <a:cubicBezTo>
                    <a:pt x="91" y="411"/>
                    <a:pt x="719" y="1"/>
                    <a:pt x="1436" y="65"/>
                  </a:cubicBezTo>
                  <a:cubicBezTo>
                    <a:pt x="2154" y="116"/>
                    <a:pt x="2692" y="629"/>
                    <a:pt x="2641" y="120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9"/>
            <p:cNvSpPr/>
            <p:nvPr/>
          </p:nvSpPr>
          <p:spPr>
            <a:xfrm>
              <a:off x="3711902" y="4342602"/>
              <a:ext cx="174065" cy="134169"/>
            </a:xfrm>
            <a:custGeom>
              <a:avLst/>
              <a:gdLst/>
              <a:ahLst/>
              <a:cxnLst/>
              <a:rect l="l" t="t" r="r" b="b"/>
              <a:pathLst>
                <a:path w="2692" h="2075" extrusionOk="0">
                  <a:moveTo>
                    <a:pt x="1289" y="1"/>
                  </a:moveTo>
                  <a:cubicBezTo>
                    <a:pt x="636" y="1"/>
                    <a:pt x="100" y="393"/>
                    <a:pt x="52" y="930"/>
                  </a:cubicBezTo>
                  <a:cubicBezTo>
                    <a:pt x="1" y="1494"/>
                    <a:pt x="539" y="2006"/>
                    <a:pt x="1257" y="2070"/>
                  </a:cubicBezTo>
                  <a:cubicBezTo>
                    <a:pt x="1298" y="2073"/>
                    <a:pt x="1340" y="2075"/>
                    <a:pt x="1381" y="2075"/>
                  </a:cubicBezTo>
                  <a:cubicBezTo>
                    <a:pt x="2045" y="2075"/>
                    <a:pt x="2605" y="1691"/>
                    <a:pt x="2653" y="1148"/>
                  </a:cubicBezTo>
                  <a:cubicBezTo>
                    <a:pt x="2692" y="584"/>
                    <a:pt x="2154" y="71"/>
                    <a:pt x="1436" y="7"/>
                  </a:cubicBezTo>
                  <a:cubicBezTo>
                    <a:pt x="1386" y="3"/>
                    <a:pt x="1337" y="1"/>
                    <a:pt x="1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9"/>
            <p:cNvSpPr/>
            <p:nvPr/>
          </p:nvSpPr>
          <p:spPr>
            <a:xfrm>
              <a:off x="3711902" y="4338917"/>
              <a:ext cx="174065" cy="140894"/>
            </a:xfrm>
            <a:custGeom>
              <a:avLst/>
              <a:gdLst/>
              <a:ahLst/>
              <a:cxnLst/>
              <a:rect l="l" t="t" r="r" b="b"/>
              <a:pathLst>
                <a:path w="2692" h="2179" fill="none" extrusionOk="0">
                  <a:moveTo>
                    <a:pt x="2653" y="1205"/>
                  </a:moveTo>
                  <a:cubicBezTo>
                    <a:pt x="2602" y="1781"/>
                    <a:pt x="1974" y="2179"/>
                    <a:pt x="1257" y="2127"/>
                  </a:cubicBezTo>
                  <a:cubicBezTo>
                    <a:pt x="539" y="2063"/>
                    <a:pt x="1" y="1551"/>
                    <a:pt x="52" y="987"/>
                  </a:cubicBezTo>
                  <a:cubicBezTo>
                    <a:pt x="103" y="410"/>
                    <a:pt x="718" y="0"/>
                    <a:pt x="1436" y="64"/>
                  </a:cubicBezTo>
                  <a:cubicBezTo>
                    <a:pt x="2154" y="128"/>
                    <a:pt x="2692" y="641"/>
                    <a:pt x="2653" y="120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9"/>
            <p:cNvSpPr/>
            <p:nvPr/>
          </p:nvSpPr>
          <p:spPr>
            <a:xfrm>
              <a:off x="3595901" y="3683515"/>
              <a:ext cx="449969" cy="749086"/>
            </a:xfrm>
            <a:custGeom>
              <a:avLst/>
              <a:gdLst/>
              <a:ahLst/>
              <a:cxnLst/>
              <a:rect l="l" t="t" r="r" b="b"/>
              <a:pathLst>
                <a:path w="6959" h="11585" fill="none" extrusionOk="0">
                  <a:moveTo>
                    <a:pt x="1" y="6984"/>
                  </a:moveTo>
                  <a:lnTo>
                    <a:pt x="2897" y="0"/>
                  </a:lnTo>
                  <a:lnTo>
                    <a:pt x="6959" y="4536"/>
                  </a:lnTo>
                  <a:lnTo>
                    <a:pt x="4383" y="11584"/>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9"/>
            <p:cNvSpPr/>
            <p:nvPr/>
          </p:nvSpPr>
          <p:spPr>
            <a:xfrm>
              <a:off x="3744233" y="3777920"/>
              <a:ext cx="262714" cy="303320"/>
            </a:xfrm>
            <a:custGeom>
              <a:avLst/>
              <a:gdLst/>
              <a:ahLst/>
              <a:cxnLst/>
              <a:rect l="l" t="t" r="r" b="b"/>
              <a:pathLst>
                <a:path w="4063" h="4691" fill="none" extrusionOk="0">
                  <a:moveTo>
                    <a:pt x="0" y="1"/>
                  </a:moveTo>
                  <a:lnTo>
                    <a:pt x="4063" y="4691"/>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3" name="Google Shape;1313;p19"/>
          <p:cNvGrpSpPr/>
          <p:nvPr/>
        </p:nvGrpSpPr>
        <p:grpSpPr>
          <a:xfrm rot="1733086" flipH="1">
            <a:off x="4731206" y="4861364"/>
            <a:ext cx="412130" cy="532336"/>
            <a:chOff x="-1381427" y="4599887"/>
            <a:chExt cx="616535" cy="796360"/>
          </a:xfrm>
        </p:grpSpPr>
        <p:sp>
          <p:nvSpPr>
            <p:cNvPr id="1314" name="Google Shape;1314;p19"/>
            <p:cNvSpPr/>
            <p:nvPr/>
          </p:nvSpPr>
          <p:spPr>
            <a:xfrm>
              <a:off x="-1381427" y="4960888"/>
              <a:ext cx="174065" cy="134169"/>
            </a:xfrm>
            <a:custGeom>
              <a:avLst/>
              <a:gdLst/>
              <a:ahLst/>
              <a:cxnLst/>
              <a:rect l="l" t="t" r="r" b="b"/>
              <a:pathLst>
                <a:path w="2692" h="2075" extrusionOk="0">
                  <a:moveTo>
                    <a:pt x="1314" y="1"/>
                  </a:moveTo>
                  <a:cubicBezTo>
                    <a:pt x="649" y="1"/>
                    <a:pt x="88" y="396"/>
                    <a:pt x="51" y="927"/>
                  </a:cubicBezTo>
                  <a:cubicBezTo>
                    <a:pt x="0" y="1491"/>
                    <a:pt x="538" y="2004"/>
                    <a:pt x="1256" y="2068"/>
                  </a:cubicBezTo>
                  <a:cubicBezTo>
                    <a:pt x="1306" y="2072"/>
                    <a:pt x="1355" y="2075"/>
                    <a:pt x="1403" y="2075"/>
                  </a:cubicBezTo>
                  <a:cubicBezTo>
                    <a:pt x="2056" y="2075"/>
                    <a:pt x="2592" y="1683"/>
                    <a:pt x="2640" y="1158"/>
                  </a:cubicBezTo>
                  <a:cubicBezTo>
                    <a:pt x="2691" y="581"/>
                    <a:pt x="2153" y="69"/>
                    <a:pt x="1435" y="5"/>
                  </a:cubicBezTo>
                  <a:cubicBezTo>
                    <a:pt x="1395" y="2"/>
                    <a:pt x="1354" y="1"/>
                    <a:pt x="1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9"/>
            <p:cNvSpPr/>
            <p:nvPr/>
          </p:nvSpPr>
          <p:spPr>
            <a:xfrm>
              <a:off x="-1381427" y="4957849"/>
              <a:ext cx="174065" cy="140959"/>
            </a:xfrm>
            <a:custGeom>
              <a:avLst/>
              <a:gdLst/>
              <a:ahLst/>
              <a:cxnLst/>
              <a:rect l="l" t="t" r="r" b="b"/>
              <a:pathLst>
                <a:path w="2692" h="2180" fill="none" extrusionOk="0">
                  <a:moveTo>
                    <a:pt x="2640" y="1205"/>
                  </a:moveTo>
                  <a:cubicBezTo>
                    <a:pt x="2589" y="1769"/>
                    <a:pt x="1974" y="2179"/>
                    <a:pt x="1256" y="2115"/>
                  </a:cubicBezTo>
                  <a:cubicBezTo>
                    <a:pt x="538" y="2051"/>
                    <a:pt x="0" y="1538"/>
                    <a:pt x="51" y="974"/>
                  </a:cubicBezTo>
                  <a:cubicBezTo>
                    <a:pt x="90" y="411"/>
                    <a:pt x="718" y="1"/>
                    <a:pt x="1435" y="52"/>
                  </a:cubicBezTo>
                  <a:cubicBezTo>
                    <a:pt x="2153" y="116"/>
                    <a:pt x="2691" y="628"/>
                    <a:pt x="2640" y="1205"/>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9"/>
            <p:cNvSpPr/>
            <p:nvPr/>
          </p:nvSpPr>
          <p:spPr>
            <a:xfrm>
              <a:off x="-1098925" y="5259039"/>
              <a:ext cx="174065" cy="134169"/>
            </a:xfrm>
            <a:custGeom>
              <a:avLst/>
              <a:gdLst/>
              <a:ahLst/>
              <a:cxnLst/>
              <a:rect l="l" t="t" r="r" b="b"/>
              <a:pathLst>
                <a:path w="2692" h="2075" extrusionOk="0">
                  <a:moveTo>
                    <a:pt x="1289" y="0"/>
                  </a:moveTo>
                  <a:cubicBezTo>
                    <a:pt x="636" y="0"/>
                    <a:pt x="100" y="392"/>
                    <a:pt x="52" y="917"/>
                  </a:cubicBezTo>
                  <a:cubicBezTo>
                    <a:pt x="1" y="1493"/>
                    <a:pt x="539" y="2006"/>
                    <a:pt x="1257" y="2070"/>
                  </a:cubicBezTo>
                  <a:cubicBezTo>
                    <a:pt x="1297" y="2073"/>
                    <a:pt x="1338" y="2074"/>
                    <a:pt x="1378" y="2074"/>
                  </a:cubicBezTo>
                  <a:cubicBezTo>
                    <a:pt x="2044" y="2074"/>
                    <a:pt x="2605" y="1679"/>
                    <a:pt x="2653" y="1148"/>
                  </a:cubicBezTo>
                  <a:cubicBezTo>
                    <a:pt x="2692" y="584"/>
                    <a:pt x="2154" y="71"/>
                    <a:pt x="1436" y="7"/>
                  </a:cubicBezTo>
                  <a:cubicBezTo>
                    <a:pt x="1386" y="3"/>
                    <a:pt x="1337" y="0"/>
                    <a:pt x="1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9"/>
            <p:cNvSpPr/>
            <p:nvPr/>
          </p:nvSpPr>
          <p:spPr>
            <a:xfrm>
              <a:off x="-1098925" y="5255289"/>
              <a:ext cx="174065" cy="140959"/>
            </a:xfrm>
            <a:custGeom>
              <a:avLst/>
              <a:gdLst/>
              <a:ahLst/>
              <a:cxnLst/>
              <a:rect l="l" t="t" r="r" b="b"/>
              <a:pathLst>
                <a:path w="2692" h="2180" fill="none" extrusionOk="0">
                  <a:moveTo>
                    <a:pt x="2653" y="1206"/>
                  </a:moveTo>
                  <a:cubicBezTo>
                    <a:pt x="2602" y="1769"/>
                    <a:pt x="1974" y="2179"/>
                    <a:pt x="1257" y="2128"/>
                  </a:cubicBezTo>
                  <a:cubicBezTo>
                    <a:pt x="539" y="2064"/>
                    <a:pt x="1" y="1551"/>
                    <a:pt x="52" y="975"/>
                  </a:cubicBezTo>
                  <a:cubicBezTo>
                    <a:pt x="103" y="411"/>
                    <a:pt x="718" y="1"/>
                    <a:pt x="1436" y="65"/>
                  </a:cubicBezTo>
                  <a:cubicBezTo>
                    <a:pt x="2154" y="129"/>
                    <a:pt x="2692" y="642"/>
                    <a:pt x="2653" y="1206"/>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9"/>
            <p:cNvSpPr/>
            <p:nvPr/>
          </p:nvSpPr>
          <p:spPr>
            <a:xfrm>
              <a:off x="-1214926" y="4599887"/>
              <a:ext cx="450034" cy="748310"/>
            </a:xfrm>
            <a:custGeom>
              <a:avLst/>
              <a:gdLst/>
              <a:ahLst/>
              <a:cxnLst/>
              <a:rect l="l" t="t" r="r" b="b"/>
              <a:pathLst>
                <a:path w="6960" h="11573" fill="none" extrusionOk="0">
                  <a:moveTo>
                    <a:pt x="1" y="6972"/>
                  </a:moveTo>
                  <a:lnTo>
                    <a:pt x="2897" y="1"/>
                  </a:lnTo>
                  <a:lnTo>
                    <a:pt x="6959" y="4537"/>
                  </a:lnTo>
                  <a:lnTo>
                    <a:pt x="4383" y="11572"/>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9"/>
            <p:cNvSpPr/>
            <p:nvPr/>
          </p:nvSpPr>
          <p:spPr>
            <a:xfrm>
              <a:off x="-1066594" y="4694357"/>
              <a:ext cx="262714" cy="303320"/>
            </a:xfrm>
            <a:custGeom>
              <a:avLst/>
              <a:gdLst/>
              <a:ahLst/>
              <a:cxnLst/>
              <a:rect l="l" t="t" r="r" b="b"/>
              <a:pathLst>
                <a:path w="4063" h="4691" fill="none" extrusionOk="0">
                  <a:moveTo>
                    <a:pt x="1" y="1"/>
                  </a:moveTo>
                  <a:lnTo>
                    <a:pt x="4063" y="4691"/>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0" name="Google Shape;1320;p19"/>
          <p:cNvGrpSpPr/>
          <p:nvPr/>
        </p:nvGrpSpPr>
        <p:grpSpPr>
          <a:xfrm rot="1385326">
            <a:off x="6308460" y="-214460"/>
            <a:ext cx="3039911" cy="1424201"/>
            <a:chOff x="5250782" y="5679875"/>
            <a:chExt cx="3039575" cy="1424044"/>
          </a:xfrm>
        </p:grpSpPr>
        <p:grpSp>
          <p:nvGrpSpPr>
            <p:cNvPr id="1321" name="Google Shape;1321;p19"/>
            <p:cNvGrpSpPr/>
            <p:nvPr/>
          </p:nvGrpSpPr>
          <p:grpSpPr>
            <a:xfrm>
              <a:off x="5250782" y="5679875"/>
              <a:ext cx="3039575" cy="1424044"/>
              <a:chOff x="5250782" y="5679875"/>
              <a:chExt cx="3039575" cy="1424044"/>
            </a:xfrm>
          </p:grpSpPr>
          <p:sp>
            <p:nvSpPr>
              <p:cNvPr id="1322" name="Google Shape;1322;p19"/>
              <p:cNvSpPr/>
              <p:nvPr/>
            </p:nvSpPr>
            <p:spPr>
              <a:xfrm>
                <a:off x="5250782" y="5760619"/>
                <a:ext cx="3039575" cy="1343300"/>
              </a:xfrm>
              <a:custGeom>
                <a:avLst/>
                <a:gdLst/>
                <a:ahLst/>
                <a:cxnLst/>
                <a:rect l="l" t="t" r="r" b="b"/>
                <a:pathLst>
                  <a:path w="86845" h="38380" fill="none" extrusionOk="0">
                    <a:moveTo>
                      <a:pt x="1" y="0"/>
                    </a:moveTo>
                    <a:cubicBezTo>
                      <a:pt x="12662" y="18222"/>
                      <a:pt x="37471" y="38379"/>
                      <a:pt x="71736" y="21644"/>
                    </a:cubicBezTo>
                    <a:cubicBezTo>
                      <a:pt x="77875" y="18658"/>
                      <a:pt x="86845" y="12251"/>
                      <a:pt x="86845" y="1225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9"/>
              <p:cNvSpPr/>
              <p:nvPr/>
            </p:nvSpPr>
            <p:spPr>
              <a:xfrm>
                <a:off x="5454864" y="5740424"/>
                <a:ext cx="2815330" cy="1167950"/>
              </a:xfrm>
              <a:custGeom>
                <a:avLst/>
                <a:gdLst/>
                <a:ahLst/>
                <a:cxnLst/>
                <a:rect l="l" t="t" r="r" b="b"/>
                <a:pathLst>
                  <a:path w="80438" h="33370" fill="none" extrusionOk="0">
                    <a:moveTo>
                      <a:pt x="1" y="1"/>
                    </a:moveTo>
                    <a:cubicBezTo>
                      <a:pt x="11816" y="15967"/>
                      <a:pt x="34100" y="33369"/>
                      <a:pt x="65457" y="19043"/>
                    </a:cubicBezTo>
                    <a:cubicBezTo>
                      <a:pt x="71672" y="16211"/>
                      <a:pt x="80437" y="10047"/>
                      <a:pt x="80437" y="10047"/>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9"/>
              <p:cNvSpPr/>
              <p:nvPr/>
            </p:nvSpPr>
            <p:spPr>
              <a:xfrm>
                <a:off x="5658947" y="5720264"/>
                <a:ext cx="2591505" cy="995680"/>
              </a:xfrm>
              <a:custGeom>
                <a:avLst/>
                <a:gdLst/>
                <a:ahLst/>
                <a:cxnLst/>
                <a:rect l="l" t="t" r="r" b="b"/>
                <a:pathLst>
                  <a:path w="74043" h="28448" fill="none" extrusionOk="0">
                    <a:moveTo>
                      <a:pt x="0" y="0"/>
                    </a:moveTo>
                    <a:cubicBezTo>
                      <a:pt x="10957" y="13699"/>
                      <a:pt x="30781" y="28448"/>
                      <a:pt x="59177" y="16441"/>
                    </a:cubicBezTo>
                    <a:cubicBezTo>
                      <a:pt x="65482" y="13775"/>
                      <a:pt x="74042" y="7842"/>
                      <a:pt x="74042" y="784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9"/>
              <p:cNvSpPr/>
              <p:nvPr/>
            </p:nvSpPr>
            <p:spPr>
              <a:xfrm>
                <a:off x="5862994" y="5700070"/>
                <a:ext cx="2367715" cy="827085"/>
              </a:xfrm>
              <a:custGeom>
                <a:avLst/>
                <a:gdLst/>
                <a:ahLst/>
                <a:cxnLst/>
                <a:rect l="l" t="t" r="r" b="b"/>
                <a:pathLst>
                  <a:path w="67649" h="23631" fill="none" extrusionOk="0">
                    <a:moveTo>
                      <a:pt x="1" y="0"/>
                    </a:moveTo>
                    <a:cubicBezTo>
                      <a:pt x="10111" y="11444"/>
                      <a:pt x="27513" y="23630"/>
                      <a:pt x="52886" y="13840"/>
                    </a:cubicBezTo>
                    <a:cubicBezTo>
                      <a:pt x="59293" y="11380"/>
                      <a:pt x="67648" y="5652"/>
                      <a:pt x="67648" y="565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9"/>
              <p:cNvSpPr/>
              <p:nvPr/>
            </p:nvSpPr>
            <p:spPr>
              <a:xfrm>
                <a:off x="6067076" y="5679875"/>
                <a:ext cx="2143435" cy="662025"/>
              </a:xfrm>
              <a:custGeom>
                <a:avLst/>
                <a:gdLst/>
                <a:ahLst/>
                <a:cxnLst/>
                <a:rect l="l" t="t" r="r" b="b"/>
                <a:pathLst>
                  <a:path w="61241" h="18915" fill="none" extrusionOk="0">
                    <a:moveTo>
                      <a:pt x="0" y="1"/>
                    </a:moveTo>
                    <a:cubicBezTo>
                      <a:pt x="9252" y="9176"/>
                      <a:pt x="24284" y="18915"/>
                      <a:pt x="46607" y="11239"/>
                    </a:cubicBezTo>
                    <a:cubicBezTo>
                      <a:pt x="53129" y="8996"/>
                      <a:pt x="61241" y="3448"/>
                      <a:pt x="61241" y="3448"/>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7" name="Google Shape;1327;p19"/>
            <p:cNvGrpSpPr/>
            <p:nvPr/>
          </p:nvGrpSpPr>
          <p:grpSpPr>
            <a:xfrm>
              <a:off x="7430972" y="6160663"/>
              <a:ext cx="178080" cy="499239"/>
              <a:chOff x="7430972" y="6160663"/>
              <a:chExt cx="178080" cy="499239"/>
            </a:xfrm>
          </p:grpSpPr>
          <p:sp>
            <p:nvSpPr>
              <p:cNvPr id="1328" name="Google Shape;1328;p19"/>
              <p:cNvSpPr/>
              <p:nvPr/>
            </p:nvSpPr>
            <p:spPr>
              <a:xfrm>
                <a:off x="7430972" y="6169903"/>
                <a:ext cx="178080" cy="129675"/>
              </a:xfrm>
              <a:custGeom>
                <a:avLst/>
                <a:gdLst/>
                <a:ahLst/>
                <a:cxnLst/>
                <a:rect l="l" t="t" r="r" b="b"/>
                <a:pathLst>
                  <a:path w="5088" h="3705" extrusionOk="0">
                    <a:moveTo>
                      <a:pt x="2858" y="1"/>
                    </a:moveTo>
                    <a:cubicBezTo>
                      <a:pt x="2417" y="1"/>
                      <a:pt x="1952" y="111"/>
                      <a:pt x="1525" y="339"/>
                    </a:cubicBezTo>
                    <a:cubicBezTo>
                      <a:pt x="449" y="916"/>
                      <a:pt x="0" y="2031"/>
                      <a:pt x="461" y="2851"/>
                    </a:cubicBezTo>
                    <a:cubicBezTo>
                      <a:pt x="778" y="3397"/>
                      <a:pt x="1435" y="3705"/>
                      <a:pt x="2173" y="3705"/>
                    </a:cubicBezTo>
                    <a:cubicBezTo>
                      <a:pt x="2542" y="3705"/>
                      <a:pt x="2930" y="3628"/>
                      <a:pt x="3306" y="3466"/>
                    </a:cubicBezTo>
                    <a:cubicBezTo>
                      <a:pt x="4485" y="2953"/>
                      <a:pt x="5087" y="1774"/>
                      <a:pt x="4562" y="864"/>
                    </a:cubicBezTo>
                    <a:cubicBezTo>
                      <a:pt x="4243" y="299"/>
                      <a:pt x="3583" y="1"/>
                      <a:pt x="28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9"/>
              <p:cNvSpPr/>
              <p:nvPr/>
            </p:nvSpPr>
            <p:spPr>
              <a:xfrm>
                <a:off x="7430972" y="6160663"/>
                <a:ext cx="178080" cy="147595"/>
              </a:xfrm>
              <a:custGeom>
                <a:avLst/>
                <a:gdLst/>
                <a:ahLst/>
                <a:cxnLst/>
                <a:rect l="l" t="t" r="r" b="b"/>
                <a:pathLst>
                  <a:path w="5088" h="4217" fill="none" extrusionOk="0">
                    <a:moveTo>
                      <a:pt x="4562" y="1128"/>
                    </a:moveTo>
                    <a:cubicBezTo>
                      <a:pt x="5087" y="2038"/>
                      <a:pt x="4485" y="3217"/>
                      <a:pt x="3306" y="3730"/>
                    </a:cubicBezTo>
                    <a:cubicBezTo>
                      <a:pt x="2179" y="4217"/>
                      <a:pt x="936" y="3935"/>
                      <a:pt x="461" y="3115"/>
                    </a:cubicBezTo>
                    <a:cubicBezTo>
                      <a:pt x="0" y="2295"/>
                      <a:pt x="449" y="1180"/>
                      <a:pt x="1525" y="603"/>
                    </a:cubicBezTo>
                    <a:cubicBezTo>
                      <a:pt x="2653" y="1"/>
                      <a:pt x="4050" y="219"/>
                      <a:pt x="4562" y="1128"/>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9"/>
              <p:cNvSpPr/>
              <p:nvPr/>
            </p:nvSpPr>
            <p:spPr>
              <a:xfrm>
                <a:off x="7442172" y="6256667"/>
                <a:ext cx="78960" cy="403235"/>
              </a:xfrm>
              <a:custGeom>
                <a:avLst/>
                <a:gdLst/>
                <a:ahLst/>
                <a:cxnLst/>
                <a:rect l="l" t="t" r="r" b="b"/>
                <a:pathLst>
                  <a:path w="2256" h="11521" fill="none" extrusionOk="0">
                    <a:moveTo>
                      <a:pt x="1" y="0"/>
                    </a:moveTo>
                    <a:lnTo>
                      <a:pt x="2256" y="11520"/>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1" name="Google Shape;1331;p19"/>
            <p:cNvGrpSpPr/>
            <p:nvPr/>
          </p:nvGrpSpPr>
          <p:grpSpPr>
            <a:xfrm>
              <a:off x="6614678" y="6088459"/>
              <a:ext cx="414922" cy="480370"/>
              <a:chOff x="6614678" y="6088459"/>
              <a:chExt cx="414922" cy="480370"/>
            </a:xfrm>
          </p:grpSpPr>
          <p:sp>
            <p:nvSpPr>
              <p:cNvPr id="1332" name="Google Shape;1332;p19"/>
              <p:cNvSpPr/>
              <p:nvPr/>
            </p:nvSpPr>
            <p:spPr>
              <a:xfrm>
                <a:off x="6614678" y="6421025"/>
                <a:ext cx="187075" cy="139125"/>
              </a:xfrm>
              <a:custGeom>
                <a:avLst/>
                <a:gdLst/>
                <a:ahLst/>
                <a:cxnLst/>
                <a:rect l="l" t="t" r="r" b="b"/>
                <a:pathLst>
                  <a:path w="5345" h="3975" extrusionOk="0">
                    <a:moveTo>
                      <a:pt x="3112" y="1"/>
                    </a:moveTo>
                    <a:cubicBezTo>
                      <a:pt x="2758" y="1"/>
                      <a:pt x="2384" y="65"/>
                      <a:pt x="2013" y="199"/>
                    </a:cubicBezTo>
                    <a:cubicBezTo>
                      <a:pt x="744" y="673"/>
                      <a:pt x="1" y="1801"/>
                      <a:pt x="270" y="2762"/>
                    </a:cubicBezTo>
                    <a:cubicBezTo>
                      <a:pt x="488" y="3507"/>
                      <a:pt x="1268" y="3974"/>
                      <a:pt x="2211" y="3974"/>
                    </a:cubicBezTo>
                    <a:cubicBezTo>
                      <a:pt x="2485" y="3974"/>
                      <a:pt x="2772" y="3935"/>
                      <a:pt x="3063" y="3851"/>
                    </a:cubicBezTo>
                    <a:cubicBezTo>
                      <a:pt x="4422" y="3467"/>
                      <a:pt x="5344" y="2275"/>
                      <a:pt x="5050" y="1211"/>
                    </a:cubicBezTo>
                    <a:cubicBezTo>
                      <a:pt x="4827" y="441"/>
                      <a:pt x="4040" y="1"/>
                      <a:pt x="3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9"/>
              <p:cNvSpPr/>
              <p:nvPr/>
            </p:nvSpPr>
            <p:spPr>
              <a:xfrm>
                <a:off x="6614678" y="6410945"/>
                <a:ext cx="187075" cy="157885"/>
              </a:xfrm>
              <a:custGeom>
                <a:avLst/>
                <a:gdLst/>
                <a:ahLst/>
                <a:cxnLst/>
                <a:rect l="l" t="t" r="r" b="b"/>
                <a:pathLst>
                  <a:path w="5345" h="4511" fill="none" extrusionOk="0">
                    <a:moveTo>
                      <a:pt x="5050" y="1499"/>
                    </a:moveTo>
                    <a:cubicBezTo>
                      <a:pt x="5344" y="2563"/>
                      <a:pt x="4422" y="3755"/>
                      <a:pt x="3063" y="4139"/>
                    </a:cubicBezTo>
                    <a:cubicBezTo>
                      <a:pt x="1769" y="4511"/>
                      <a:pt x="552" y="4011"/>
                      <a:pt x="270" y="3050"/>
                    </a:cubicBezTo>
                    <a:cubicBezTo>
                      <a:pt x="1" y="2089"/>
                      <a:pt x="744" y="961"/>
                      <a:pt x="2013" y="487"/>
                    </a:cubicBezTo>
                    <a:cubicBezTo>
                      <a:pt x="3358" y="0"/>
                      <a:pt x="4742" y="436"/>
                      <a:pt x="5050" y="1499"/>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9"/>
              <p:cNvSpPr/>
              <p:nvPr/>
            </p:nvSpPr>
            <p:spPr>
              <a:xfrm>
                <a:off x="6792756" y="6088459"/>
                <a:ext cx="236845" cy="403690"/>
              </a:xfrm>
              <a:custGeom>
                <a:avLst/>
                <a:gdLst/>
                <a:ahLst/>
                <a:cxnLst/>
                <a:rect l="l" t="t" r="r" b="b"/>
                <a:pathLst>
                  <a:path w="6767" h="11534" fill="none" extrusionOk="0">
                    <a:moveTo>
                      <a:pt x="0" y="11534"/>
                    </a:moveTo>
                    <a:lnTo>
                      <a:pt x="2627" y="1"/>
                    </a:lnTo>
                    <a:cubicBezTo>
                      <a:pt x="2627" y="1"/>
                      <a:pt x="6766" y="6549"/>
                      <a:pt x="4267" y="8048"/>
                    </a:cubicBezTo>
                    <a:cubicBezTo>
                      <a:pt x="3204" y="8548"/>
                      <a:pt x="2845" y="6408"/>
                      <a:pt x="2845" y="6408"/>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5" name="Google Shape;1335;p19"/>
            <p:cNvGrpSpPr/>
            <p:nvPr/>
          </p:nvGrpSpPr>
          <p:grpSpPr>
            <a:xfrm>
              <a:off x="5913673" y="5891587"/>
              <a:ext cx="705527" cy="512220"/>
              <a:chOff x="5913673" y="5891587"/>
              <a:chExt cx="705527" cy="512220"/>
            </a:xfrm>
          </p:grpSpPr>
          <p:sp>
            <p:nvSpPr>
              <p:cNvPr id="1336" name="Google Shape;1336;p19"/>
              <p:cNvSpPr/>
              <p:nvPr/>
            </p:nvSpPr>
            <p:spPr>
              <a:xfrm>
                <a:off x="6274728" y="6231222"/>
                <a:ext cx="203665" cy="146195"/>
              </a:xfrm>
              <a:custGeom>
                <a:avLst/>
                <a:gdLst/>
                <a:ahLst/>
                <a:cxnLst/>
                <a:rect l="l" t="t" r="r" b="b"/>
                <a:pathLst>
                  <a:path w="5819" h="4177" extrusionOk="0">
                    <a:moveTo>
                      <a:pt x="3028" y="1"/>
                    </a:moveTo>
                    <a:cubicBezTo>
                      <a:pt x="2761" y="1"/>
                      <a:pt x="2488" y="33"/>
                      <a:pt x="2217" y="99"/>
                    </a:cubicBezTo>
                    <a:cubicBezTo>
                      <a:pt x="833" y="432"/>
                      <a:pt x="0" y="1547"/>
                      <a:pt x="295" y="2611"/>
                    </a:cubicBezTo>
                    <a:cubicBezTo>
                      <a:pt x="542" y="3540"/>
                      <a:pt x="1581" y="4176"/>
                      <a:pt x="2780" y="4176"/>
                    </a:cubicBezTo>
                    <a:cubicBezTo>
                      <a:pt x="2953" y="4176"/>
                      <a:pt x="3129" y="4163"/>
                      <a:pt x="3307" y="4136"/>
                    </a:cubicBezTo>
                    <a:cubicBezTo>
                      <a:pt x="4793" y="3905"/>
                      <a:pt x="5818" y="2752"/>
                      <a:pt x="5498" y="1573"/>
                    </a:cubicBezTo>
                    <a:cubicBezTo>
                      <a:pt x="5247" y="613"/>
                      <a:pt x="4198" y="1"/>
                      <a:pt x="30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9"/>
              <p:cNvSpPr/>
              <p:nvPr/>
            </p:nvSpPr>
            <p:spPr>
              <a:xfrm>
                <a:off x="6274728" y="6222122"/>
                <a:ext cx="203665" cy="161490"/>
              </a:xfrm>
              <a:custGeom>
                <a:avLst/>
                <a:gdLst/>
                <a:ahLst/>
                <a:cxnLst/>
                <a:rect l="l" t="t" r="r" b="b"/>
                <a:pathLst>
                  <a:path w="5819" h="4614" fill="none" extrusionOk="0">
                    <a:moveTo>
                      <a:pt x="5498" y="1833"/>
                    </a:moveTo>
                    <a:cubicBezTo>
                      <a:pt x="5818" y="3012"/>
                      <a:pt x="4793" y="4165"/>
                      <a:pt x="3307" y="4396"/>
                    </a:cubicBezTo>
                    <a:cubicBezTo>
                      <a:pt x="1897" y="4613"/>
                      <a:pt x="577" y="3934"/>
                      <a:pt x="295" y="2871"/>
                    </a:cubicBezTo>
                    <a:cubicBezTo>
                      <a:pt x="0" y="1807"/>
                      <a:pt x="833" y="692"/>
                      <a:pt x="2217" y="359"/>
                    </a:cubicBezTo>
                    <a:cubicBezTo>
                      <a:pt x="3678" y="0"/>
                      <a:pt x="5190" y="654"/>
                      <a:pt x="5498" y="1833"/>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9"/>
              <p:cNvSpPr/>
              <p:nvPr/>
            </p:nvSpPr>
            <p:spPr>
              <a:xfrm>
                <a:off x="6106100" y="5891587"/>
                <a:ext cx="513100" cy="440895"/>
              </a:xfrm>
              <a:custGeom>
                <a:avLst/>
                <a:gdLst/>
                <a:ahLst/>
                <a:cxnLst/>
                <a:rect l="l" t="t" r="r" b="b"/>
                <a:pathLst>
                  <a:path w="14660" h="12597" fill="none" extrusionOk="0">
                    <a:moveTo>
                      <a:pt x="0" y="12597"/>
                    </a:moveTo>
                    <a:lnTo>
                      <a:pt x="3985" y="1845"/>
                    </a:lnTo>
                    <a:lnTo>
                      <a:pt x="14660" y="0"/>
                    </a:lnTo>
                    <a:lnTo>
                      <a:pt x="10470" y="11674"/>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9"/>
              <p:cNvSpPr/>
              <p:nvPr/>
            </p:nvSpPr>
            <p:spPr>
              <a:xfrm>
                <a:off x="5913673" y="6251172"/>
                <a:ext cx="203210" cy="146090"/>
              </a:xfrm>
              <a:custGeom>
                <a:avLst/>
                <a:gdLst/>
                <a:ahLst/>
                <a:cxnLst/>
                <a:rect l="l" t="t" r="r" b="b"/>
                <a:pathLst>
                  <a:path w="5806" h="4174" extrusionOk="0">
                    <a:moveTo>
                      <a:pt x="3007" y="1"/>
                    </a:moveTo>
                    <a:cubicBezTo>
                      <a:pt x="2747" y="1"/>
                      <a:pt x="2482" y="30"/>
                      <a:pt x="2218" y="93"/>
                    </a:cubicBezTo>
                    <a:cubicBezTo>
                      <a:pt x="834" y="426"/>
                      <a:pt x="1" y="1541"/>
                      <a:pt x="283" y="2605"/>
                    </a:cubicBezTo>
                    <a:cubicBezTo>
                      <a:pt x="539" y="3530"/>
                      <a:pt x="1571" y="4174"/>
                      <a:pt x="2764" y="4174"/>
                    </a:cubicBezTo>
                    <a:cubicBezTo>
                      <a:pt x="2942" y="4174"/>
                      <a:pt x="3124" y="4159"/>
                      <a:pt x="3307" y="4129"/>
                    </a:cubicBezTo>
                    <a:cubicBezTo>
                      <a:pt x="4793" y="3899"/>
                      <a:pt x="5806" y="2746"/>
                      <a:pt x="5498" y="1579"/>
                    </a:cubicBezTo>
                    <a:cubicBezTo>
                      <a:pt x="5236" y="614"/>
                      <a:pt x="4182" y="1"/>
                      <a:pt x="30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9"/>
              <p:cNvSpPr/>
              <p:nvPr/>
            </p:nvSpPr>
            <p:spPr>
              <a:xfrm>
                <a:off x="5913673" y="6242282"/>
                <a:ext cx="203210" cy="161525"/>
              </a:xfrm>
              <a:custGeom>
                <a:avLst/>
                <a:gdLst/>
                <a:ahLst/>
                <a:cxnLst/>
                <a:rect l="l" t="t" r="r" b="b"/>
                <a:pathLst>
                  <a:path w="5806" h="4615" fill="none" extrusionOk="0">
                    <a:moveTo>
                      <a:pt x="5498" y="1833"/>
                    </a:moveTo>
                    <a:cubicBezTo>
                      <a:pt x="5806" y="3000"/>
                      <a:pt x="4793" y="4153"/>
                      <a:pt x="3307" y="4383"/>
                    </a:cubicBezTo>
                    <a:cubicBezTo>
                      <a:pt x="1897" y="4614"/>
                      <a:pt x="577" y="3922"/>
                      <a:pt x="283" y="2859"/>
                    </a:cubicBezTo>
                    <a:cubicBezTo>
                      <a:pt x="1" y="1795"/>
                      <a:pt x="834" y="680"/>
                      <a:pt x="2218" y="347"/>
                    </a:cubicBezTo>
                    <a:cubicBezTo>
                      <a:pt x="3679" y="1"/>
                      <a:pt x="5178" y="654"/>
                      <a:pt x="5498" y="1833"/>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9"/>
              <p:cNvSpPr/>
              <p:nvPr/>
            </p:nvSpPr>
            <p:spPr>
              <a:xfrm>
                <a:off x="6213269" y="5990251"/>
                <a:ext cx="370510" cy="53410"/>
              </a:xfrm>
              <a:custGeom>
                <a:avLst/>
                <a:gdLst/>
                <a:ahLst/>
                <a:cxnLst/>
                <a:rect l="l" t="t" r="r" b="b"/>
                <a:pathLst>
                  <a:path w="10586" h="1526" fill="none" extrusionOk="0">
                    <a:moveTo>
                      <a:pt x="1" y="1525"/>
                    </a:moveTo>
                    <a:lnTo>
                      <a:pt x="10586"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42" name="Google Shape;1342;p19"/>
          <p:cNvSpPr txBox="1">
            <a:spLocks noGrp="1"/>
          </p:cNvSpPr>
          <p:nvPr>
            <p:ph type="title"/>
          </p:nvPr>
        </p:nvSpPr>
        <p:spPr>
          <a:xfrm>
            <a:off x="3684425" y="1699200"/>
            <a:ext cx="4741200" cy="1004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43" name="Google Shape;1343;p19"/>
          <p:cNvSpPr txBox="1">
            <a:spLocks noGrp="1"/>
          </p:cNvSpPr>
          <p:nvPr>
            <p:ph type="subTitle" idx="1"/>
          </p:nvPr>
        </p:nvSpPr>
        <p:spPr>
          <a:xfrm>
            <a:off x="3684425" y="2703900"/>
            <a:ext cx="4049100" cy="7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6">
    <p:bg>
      <p:bgPr>
        <a:solidFill>
          <a:schemeClr val="accent5"/>
        </a:solidFill>
        <a:effectLst/>
      </p:bgPr>
    </p:bg>
    <p:spTree>
      <p:nvGrpSpPr>
        <p:cNvPr id="1" name="Shape 1533"/>
        <p:cNvGrpSpPr/>
        <p:nvPr/>
      </p:nvGrpSpPr>
      <p:grpSpPr>
        <a:xfrm>
          <a:off x="0" y="0"/>
          <a:ext cx="0" cy="0"/>
          <a:chOff x="0" y="0"/>
          <a:chExt cx="0" cy="0"/>
        </a:xfrm>
      </p:grpSpPr>
      <p:sp>
        <p:nvSpPr>
          <p:cNvPr id="1534" name="Google Shape;1534;p23"/>
          <p:cNvSpPr/>
          <p:nvPr/>
        </p:nvSpPr>
        <p:spPr>
          <a:xfrm rot="-5400000">
            <a:off x="5220900" y="86601"/>
            <a:ext cx="6547595" cy="3740391"/>
          </a:xfrm>
          <a:custGeom>
            <a:avLst/>
            <a:gdLst/>
            <a:ahLst/>
            <a:cxnLst/>
            <a:rect l="l" t="t" r="r" b="b"/>
            <a:pathLst>
              <a:path w="139000" h="98302" extrusionOk="0">
                <a:moveTo>
                  <a:pt x="127607" y="1"/>
                </a:moveTo>
                <a:cubicBezTo>
                  <a:pt x="126733" y="1"/>
                  <a:pt x="125859" y="31"/>
                  <a:pt x="124987" y="93"/>
                </a:cubicBezTo>
                <a:cubicBezTo>
                  <a:pt x="108574" y="1248"/>
                  <a:pt x="93771" y="12312"/>
                  <a:pt x="85929" y="26781"/>
                </a:cubicBezTo>
                <a:cubicBezTo>
                  <a:pt x="83163" y="31857"/>
                  <a:pt x="81005" y="37510"/>
                  <a:pt x="76597" y="41249"/>
                </a:cubicBezTo>
                <a:cubicBezTo>
                  <a:pt x="69211" y="47419"/>
                  <a:pt x="58451" y="46112"/>
                  <a:pt x="48907" y="47206"/>
                </a:cubicBezTo>
                <a:cubicBezTo>
                  <a:pt x="41581" y="47997"/>
                  <a:pt x="34560" y="50520"/>
                  <a:pt x="28268" y="54289"/>
                </a:cubicBezTo>
                <a:cubicBezTo>
                  <a:pt x="16353" y="61401"/>
                  <a:pt x="6961" y="73012"/>
                  <a:pt x="2614" y="86295"/>
                </a:cubicBezTo>
                <a:cubicBezTo>
                  <a:pt x="1338" y="90216"/>
                  <a:pt x="487" y="94228"/>
                  <a:pt x="0" y="98301"/>
                </a:cubicBezTo>
                <a:lnTo>
                  <a:pt x="139000" y="98301"/>
                </a:lnTo>
                <a:lnTo>
                  <a:pt x="139000" y="1735"/>
                </a:lnTo>
                <a:cubicBezTo>
                  <a:pt x="135309" y="595"/>
                  <a:pt x="131456" y="1"/>
                  <a:pt x="1276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36" name="Google Shape;1536;p23"/>
          <p:cNvSpPr txBox="1">
            <a:spLocks noGrp="1"/>
          </p:cNvSpPr>
          <p:nvPr>
            <p:ph type="title" idx="2"/>
          </p:nvPr>
        </p:nvSpPr>
        <p:spPr>
          <a:xfrm>
            <a:off x="1150012" y="3119525"/>
            <a:ext cx="1750500" cy="40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37" name="Google Shape;1537;p23"/>
          <p:cNvSpPr txBox="1">
            <a:spLocks noGrp="1"/>
          </p:cNvSpPr>
          <p:nvPr>
            <p:ph type="subTitle" idx="1"/>
          </p:nvPr>
        </p:nvSpPr>
        <p:spPr>
          <a:xfrm>
            <a:off x="944212" y="3534344"/>
            <a:ext cx="2162100" cy="60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38" name="Google Shape;1538;p23"/>
          <p:cNvSpPr txBox="1">
            <a:spLocks noGrp="1"/>
          </p:cNvSpPr>
          <p:nvPr>
            <p:ph type="title" idx="3"/>
          </p:nvPr>
        </p:nvSpPr>
        <p:spPr>
          <a:xfrm>
            <a:off x="3696799" y="3119525"/>
            <a:ext cx="1750500" cy="40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39" name="Google Shape;1539;p23"/>
          <p:cNvSpPr txBox="1">
            <a:spLocks noGrp="1"/>
          </p:cNvSpPr>
          <p:nvPr>
            <p:ph type="subTitle" idx="4"/>
          </p:nvPr>
        </p:nvSpPr>
        <p:spPr>
          <a:xfrm>
            <a:off x="3491000" y="3534344"/>
            <a:ext cx="2162100" cy="60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40" name="Google Shape;1540;p23"/>
          <p:cNvSpPr txBox="1">
            <a:spLocks noGrp="1"/>
          </p:cNvSpPr>
          <p:nvPr>
            <p:ph type="title" idx="5"/>
          </p:nvPr>
        </p:nvSpPr>
        <p:spPr>
          <a:xfrm>
            <a:off x="6243512" y="3119525"/>
            <a:ext cx="1750500" cy="40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1" name="Google Shape;1541;p23"/>
          <p:cNvSpPr txBox="1">
            <a:spLocks noGrp="1"/>
          </p:cNvSpPr>
          <p:nvPr>
            <p:ph type="subTitle" idx="6"/>
          </p:nvPr>
        </p:nvSpPr>
        <p:spPr>
          <a:xfrm>
            <a:off x="6037688" y="3534344"/>
            <a:ext cx="2162100" cy="60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42" name="Google Shape;1542;p23"/>
          <p:cNvSpPr/>
          <p:nvPr/>
        </p:nvSpPr>
        <p:spPr>
          <a:xfrm rot="10800000" flipH="1">
            <a:off x="-177662" y="4173525"/>
            <a:ext cx="5472817" cy="1542588"/>
          </a:xfrm>
          <a:custGeom>
            <a:avLst/>
            <a:gdLst/>
            <a:ahLst/>
            <a:cxnLst/>
            <a:rect l="l" t="t" r="r" b="b"/>
            <a:pathLst>
              <a:path w="188393" h="72388" extrusionOk="0">
                <a:moveTo>
                  <a:pt x="0" y="0"/>
                </a:moveTo>
                <a:lnTo>
                  <a:pt x="0" y="38937"/>
                </a:lnTo>
                <a:cubicBezTo>
                  <a:pt x="2097" y="42463"/>
                  <a:pt x="4225" y="45958"/>
                  <a:pt x="6657" y="49241"/>
                </a:cubicBezTo>
                <a:cubicBezTo>
                  <a:pt x="13587" y="58785"/>
                  <a:pt x="23131" y="66749"/>
                  <a:pt x="34347" y="70366"/>
                </a:cubicBezTo>
                <a:cubicBezTo>
                  <a:pt x="38490" y="71698"/>
                  <a:pt x="42872" y="72387"/>
                  <a:pt x="47238" y="72387"/>
                </a:cubicBezTo>
                <a:cubicBezTo>
                  <a:pt x="54724" y="72387"/>
                  <a:pt x="62163" y="70361"/>
                  <a:pt x="68269" y="66080"/>
                </a:cubicBezTo>
                <a:cubicBezTo>
                  <a:pt x="75655" y="60882"/>
                  <a:pt x="80883" y="52706"/>
                  <a:pt x="89059" y="48906"/>
                </a:cubicBezTo>
                <a:cubicBezTo>
                  <a:pt x="93071" y="47034"/>
                  <a:pt x="97313" y="46399"/>
                  <a:pt x="101674" y="46399"/>
                </a:cubicBezTo>
                <a:cubicBezTo>
                  <a:pt x="107789" y="46399"/>
                  <a:pt x="114134" y="47647"/>
                  <a:pt x="120397" y="48481"/>
                </a:cubicBezTo>
                <a:cubicBezTo>
                  <a:pt x="122464" y="48755"/>
                  <a:pt x="124501" y="48998"/>
                  <a:pt x="126537" y="49119"/>
                </a:cubicBezTo>
                <a:cubicBezTo>
                  <a:pt x="127739" y="49198"/>
                  <a:pt x="128942" y="49236"/>
                  <a:pt x="130145" y="49236"/>
                </a:cubicBezTo>
                <a:cubicBezTo>
                  <a:pt x="148078" y="49236"/>
                  <a:pt x="165910" y="40630"/>
                  <a:pt x="176933" y="26444"/>
                </a:cubicBezTo>
                <a:cubicBezTo>
                  <a:pt x="182891" y="18754"/>
                  <a:pt x="186782" y="9575"/>
                  <a:pt x="188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3" name="Google Shape;1543;p23"/>
          <p:cNvGrpSpPr/>
          <p:nvPr/>
        </p:nvGrpSpPr>
        <p:grpSpPr>
          <a:xfrm rot="-2225443">
            <a:off x="-378159" y="-691768"/>
            <a:ext cx="3091023" cy="1807279"/>
            <a:chOff x="302500" y="1375325"/>
            <a:chExt cx="2796475" cy="1635150"/>
          </a:xfrm>
        </p:grpSpPr>
        <p:sp>
          <p:nvSpPr>
            <p:cNvPr id="1544" name="Google Shape;1544;p23"/>
            <p:cNvSpPr/>
            <p:nvPr/>
          </p:nvSpPr>
          <p:spPr>
            <a:xfrm>
              <a:off x="302500" y="1375325"/>
              <a:ext cx="2771800" cy="1298450"/>
            </a:xfrm>
            <a:custGeom>
              <a:avLst/>
              <a:gdLst/>
              <a:ahLst/>
              <a:cxnLst/>
              <a:rect l="l" t="t" r="r" b="b"/>
              <a:pathLst>
                <a:path w="110872" h="51938" fill="none" extrusionOk="0">
                  <a:moveTo>
                    <a:pt x="1" y="19556"/>
                  </a:moveTo>
                  <a:cubicBezTo>
                    <a:pt x="45082" y="1"/>
                    <a:pt x="69955" y="51937"/>
                    <a:pt x="110872" y="38393"/>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3"/>
            <p:cNvSpPr/>
            <p:nvPr/>
          </p:nvSpPr>
          <p:spPr>
            <a:xfrm>
              <a:off x="345425" y="1584200"/>
              <a:ext cx="2734975" cy="1175100"/>
            </a:xfrm>
            <a:custGeom>
              <a:avLst/>
              <a:gdLst/>
              <a:ahLst/>
              <a:cxnLst/>
              <a:rect l="l" t="t" r="r" b="b"/>
              <a:pathLst>
                <a:path w="109399" h="47004" fill="none" extrusionOk="0">
                  <a:moveTo>
                    <a:pt x="1" y="17480"/>
                  </a:moveTo>
                  <a:cubicBezTo>
                    <a:pt x="44019" y="1"/>
                    <a:pt x="71967" y="47004"/>
                    <a:pt x="109398" y="32203"/>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3"/>
            <p:cNvSpPr/>
            <p:nvPr/>
          </p:nvSpPr>
          <p:spPr>
            <a:xfrm>
              <a:off x="387725" y="1788275"/>
              <a:ext cx="2699075" cy="1055925"/>
            </a:xfrm>
            <a:custGeom>
              <a:avLst/>
              <a:gdLst/>
              <a:ahLst/>
              <a:cxnLst/>
              <a:rect l="l" t="t" r="r" b="b"/>
              <a:pathLst>
                <a:path w="107963" h="42237" fill="none" extrusionOk="0">
                  <a:moveTo>
                    <a:pt x="0" y="15660"/>
                  </a:moveTo>
                  <a:cubicBezTo>
                    <a:pt x="43134" y="1"/>
                    <a:pt x="73914" y="42237"/>
                    <a:pt x="107962" y="2621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3"/>
            <p:cNvSpPr/>
            <p:nvPr/>
          </p:nvSpPr>
          <p:spPr>
            <a:xfrm>
              <a:off x="432575" y="1989150"/>
              <a:ext cx="2660300" cy="938675"/>
            </a:xfrm>
            <a:custGeom>
              <a:avLst/>
              <a:gdLst/>
              <a:ahLst/>
              <a:cxnLst/>
              <a:rect l="l" t="t" r="r" b="b"/>
              <a:pathLst>
                <a:path w="106412" h="37547" fill="none" extrusionOk="0">
                  <a:moveTo>
                    <a:pt x="0" y="13993"/>
                  </a:moveTo>
                  <a:cubicBezTo>
                    <a:pt x="42352" y="0"/>
                    <a:pt x="75721" y="37546"/>
                    <a:pt x="106412" y="2034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3"/>
            <p:cNvSpPr/>
            <p:nvPr/>
          </p:nvSpPr>
          <p:spPr>
            <a:xfrm>
              <a:off x="476450" y="2184250"/>
              <a:ext cx="2622525" cy="826225"/>
            </a:xfrm>
            <a:custGeom>
              <a:avLst/>
              <a:gdLst/>
              <a:ahLst/>
              <a:cxnLst/>
              <a:rect l="l" t="t" r="r" b="b"/>
              <a:pathLst>
                <a:path w="104901" h="33049" fill="none" extrusionOk="0">
                  <a:moveTo>
                    <a:pt x="1" y="12622"/>
                  </a:moveTo>
                  <a:cubicBezTo>
                    <a:pt x="41763" y="0"/>
                    <a:pt x="77477" y="33048"/>
                    <a:pt x="104900" y="14724"/>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3"/>
            <p:cNvSpPr/>
            <p:nvPr/>
          </p:nvSpPr>
          <p:spPr>
            <a:xfrm>
              <a:off x="302500" y="1864200"/>
              <a:ext cx="173975" cy="635625"/>
            </a:xfrm>
            <a:custGeom>
              <a:avLst/>
              <a:gdLst/>
              <a:ahLst/>
              <a:cxnLst/>
              <a:rect l="l" t="t" r="r" b="b"/>
              <a:pathLst>
                <a:path w="6959" h="25425" fill="none" extrusionOk="0">
                  <a:moveTo>
                    <a:pt x="1" y="1"/>
                  </a:moveTo>
                  <a:lnTo>
                    <a:pt x="6959" y="25424"/>
                  </a:lnTo>
                </a:path>
              </a:pathLst>
            </a:custGeom>
            <a:noFill/>
            <a:ln w="28575" cap="rnd"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3"/>
            <p:cNvSpPr/>
            <p:nvPr/>
          </p:nvSpPr>
          <p:spPr>
            <a:xfrm>
              <a:off x="352475" y="1846575"/>
              <a:ext cx="174000" cy="635625"/>
            </a:xfrm>
            <a:custGeom>
              <a:avLst/>
              <a:gdLst/>
              <a:ahLst/>
              <a:cxnLst/>
              <a:rect l="l" t="t" r="r" b="b"/>
              <a:pathLst>
                <a:path w="6960" h="25425" fill="none" extrusionOk="0">
                  <a:moveTo>
                    <a:pt x="1" y="1"/>
                  </a:moveTo>
                  <a:lnTo>
                    <a:pt x="6959" y="25424"/>
                  </a:lnTo>
                </a:path>
              </a:pathLst>
            </a:custGeom>
            <a:noFill/>
            <a:ln w="28575" cap="rnd"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1" name="Google Shape;1551;p23"/>
          <p:cNvGrpSpPr/>
          <p:nvPr/>
        </p:nvGrpSpPr>
        <p:grpSpPr>
          <a:xfrm rot="-4488301">
            <a:off x="985103" y="-435"/>
            <a:ext cx="698802" cy="471450"/>
            <a:chOff x="192771" y="3915943"/>
            <a:chExt cx="674372" cy="454968"/>
          </a:xfrm>
        </p:grpSpPr>
        <p:sp>
          <p:nvSpPr>
            <p:cNvPr id="1552" name="Google Shape;1552;p23"/>
            <p:cNvSpPr/>
            <p:nvPr/>
          </p:nvSpPr>
          <p:spPr>
            <a:xfrm rot="1144478">
              <a:off x="213405" y="4106019"/>
              <a:ext cx="222002" cy="145334"/>
            </a:xfrm>
            <a:custGeom>
              <a:avLst/>
              <a:gdLst/>
              <a:ahLst/>
              <a:cxnLst/>
              <a:rect l="l" t="t" r="r" b="b"/>
              <a:pathLst>
                <a:path w="5742" h="3759" extrusionOk="0">
                  <a:moveTo>
                    <a:pt x="2551" y="1"/>
                  </a:moveTo>
                  <a:cubicBezTo>
                    <a:pt x="1499" y="1"/>
                    <a:pt x="589" y="473"/>
                    <a:pt x="333" y="1239"/>
                  </a:cubicBezTo>
                  <a:cubicBezTo>
                    <a:pt x="0" y="2213"/>
                    <a:pt x="846" y="3277"/>
                    <a:pt x="2204" y="3635"/>
                  </a:cubicBezTo>
                  <a:cubicBezTo>
                    <a:pt x="2518" y="3719"/>
                    <a:pt x="2833" y="3759"/>
                    <a:pt x="3138" y="3759"/>
                  </a:cubicBezTo>
                  <a:cubicBezTo>
                    <a:pt x="4141" y="3759"/>
                    <a:pt x="5026" y="3328"/>
                    <a:pt x="5331" y="2610"/>
                  </a:cubicBezTo>
                  <a:cubicBezTo>
                    <a:pt x="5741" y="1649"/>
                    <a:pt x="4947" y="522"/>
                    <a:pt x="3537" y="137"/>
                  </a:cubicBezTo>
                  <a:cubicBezTo>
                    <a:pt x="3205" y="44"/>
                    <a:pt x="2871" y="1"/>
                    <a:pt x="2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3"/>
            <p:cNvSpPr/>
            <p:nvPr/>
          </p:nvSpPr>
          <p:spPr>
            <a:xfrm rot="1144478">
              <a:off x="213564" y="4095954"/>
              <a:ext cx="222002" cy="164549"/>
            </a:xfrm>
            <a:custGeom>
              <a:avLst/>
              <a:gdLst/>
              <a:ahLst/>
              <a:cxnLst/>
              <a:rect l="l" t="t" r="r" b="b"/>
              <a:pathLst>
                <a:path w="5742" h="4256" fill="none" extrusionOk="0">
                  <a:moveTo>
                    <a:pt x="5331" y="2871"/>
                  </a:moveTo>
                  <a:cubicBezTo>
                    <a:pt x="4934" y="3807"/>
                    <a:pt x="3550" y="4255"/>
                    <a:pt x="2204" y="3896"/>
                  </a:cubicBezTo>
                  <a:cubicBezTo>
                    <a:pt x="846" y="3538"/>
                    <a:pt x="0" y="2474"/>
                    <a:pt x="333" y="1500"/>
                  </a:cubicBezTo>
                  <a:cubicBezTo>
                    <a:pt x="667" y="501"/>
                    <a:pt x="2115" y="1"/>
                    <a:pt x="3537" y="398"/>
                  </a:cubicBezTo>
                  <a:cubicBezTo>
                    <a:pt x="4947" y="783"/>
                    <a:pt x="5741" y="1910"/>
                    <a:pt x="5331" y="2871"/>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3"/>
            <p:cNvSpPr/>
            <p:nvPr/>
          </p:nvSpPr>
          <p:spPr>
            <a:xfrm rot="1144478">
              <a:off x="439909" y="3968516"/>
              <a:ext cx="380520" cy="349821"/>
            </a:xfrm>
            <a:custGeom>
              <a:avLst/>
              <a:gdLst/>
              <a:ahLst/>
              <a:cxnLst/>
              <a:rect l="l" t="t" r="r" b="b"/>
              <a:pathLst>
                <a:path w="9842" h="9048" fill="none" extrusionOk="0">
                  <a:moveTo>
                    <a:pt x="0" y="9047"/>
                  </a:moveTo>
                  <a:lnTo>
                    <a:pt x="9842" y="0"/>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5" name="Google Shape;1555;p23"/>
          <p:cNvGrpSpPr/>
          <p:nvPr/>
        </p:nvGrpSpPr>
        <p:grpSpPr>
          <a:xfrm rot="-3395284">
            <a:off x="145387" y="271934"/>
            <a:ext cx="849315" cy="360488"/>
            <a:chOff x="-1548595" y="5064988"/>
            <a:chExt cx="762313" cy="323577"/>
          </a:xfrm>
        </p:grpSpPr>
        <p:sp>
          <p:nvSpPr>
            <p:cNvPr id="1556" name="Google Shape;1556;p23"/>
            <p:cNvSpPr/>
            <p:nvPr/>
          </p:nvSpPr>
          <p:spPr>
            <a:xfrm>
              <a:off x="-1548595" y="5241217"/>
              <a:ext cx="155333" cy="82684"/>
            </a:xfrm>
            <a:custGeom>
              <a:avLst/>
              <a:gdLst/>
              <a:ahLst/>
              <a:cxnLst/>
              <a:rect l="l" t="t" r="r" b="b"/>
              <a:pathLst>
                <a:path w="4319" h="2299" extrusionOk="0">
                  <a:moveTo>
                    <a:pt x="2048" y="1"/>
                  </a:moveTo>
                  <a:cubicBezTo>
                    <a:pt x="1195" y="1"/>
                    <a:pt x="444" y="332"/>
                    <a:pt x="244" y="829"/>
                  </a:cubicBezTo>
                  <a:cubicBezTo>
                    <a:pt x="0" y="1444"/>
                    <a:pt x="666" y="2084"/>
                    <a:pt x="1717" y="2251"/>
                  </a:cubicBezTo>
                  <a:cubicBezTo>
                    <a:pt x="1907" y="2283"/>
                    <a:pt x="2096" y="2298"/>
                    <a:pt x="2281" y="2298"/>
                  </a:cubicBezTo>
                  <a:cubicBezTo>
                    <a:pt x="3130" y="2298"/>
                    <a:pt x="3875" y="1975"/>
                    <a:pt x="4075" y="1469"/>
                  </a:cubicBezTo>
                  <a:cubicBezTo>
                    <a:pt x="4319" y="867"/>
                    <a:pt x="3652" y="226"/>
                    <a:pt x="2601" y="47"/>
                  </a:cubicBezTo>
                  <a:cubicBezTo>
                    <a:pt x="2415" y="16"/>
                    <a:pt x="2229"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3"/>
            <p:cNvSpPr/>
            <p:nvPr/>
          </p:nvSpPr>
          <p:spPr>
            <a:xfrm>
              <a:off x="-1548595" y="5236433"/>
              <a:ext cx="155333" cy="92214"/>
            </a:xfrm>
            <a:custGeom>
              <a:avLst/>
              <a:gdLst/>
              <a:ahLst/>
              <a:cxnLst/>
              <a:rect l="l" t="t" r="r" b="b"/>
              <a:pathLst>
                <a:path w="4319" h="2564" fill="none" extrusionOk="0">
                  <a:moveTo>
                    <a:pt x="4075" y="1602"/>
                  </a:moveTo>
                  <a:cubicBezTo>
                    <a:pt x="3832" y="2217"/>
                    <a:pt x="2781" y="2563"/>
                    <a:pt x="1717" y="2384"/>
                  </a:cubicBezTo>
                  <a:cubicBezTo>
                    <a:pt x="666" y="2217"/>
                    <a:pt x="0" y="1577"/>
                    <a:pt x="244" y="962"/>
                  </a:cubicBezTo>
                  <a:cubicBezTo>
                    <a:pt x="487" y="359"/>
                    <a:pt x="1538" y="1"/>
                    <a:pt x="2601" y="180"/>
                  </a:cubicBezTo>
                  <a:cubicBezTo>
                    <a:pt x="3652" y="359"/>
                    <a:pt x="4319" y="1000"/>
                    <a:pt x="4075"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3"/>
            <p:cNvSpPr/>
            <p:nvPr/>
          </p:nvSpPr>
          <p:spPr>
            <a:xfrm>
              <a:off x="-1200204" y="5301134"/>
              <a:ext cx="155836" cy="82684"/>
            </a:xfrm>
            <a:custGeom>
              <a:avLst/>
              <a:gdLst/>
              <a:ahLst/>
              <a:cxnLst/>
              <a:rect l="l" t="t" r="r" b="b"/>
              <a:pathLst>
                <a:path w="4333" h="2299" extrusionOk="0">
                  <a:moveTo>
                    <a:pt x="2062" y="1"/>
                  </a:moveTo>
                  <a:cubicBezTo>
                    <a:pt x="1208" y="1"/>
                    <a:pt x="458" y="332"/>
                    <a:pt x="257" y="828"/>
                  </a:cubicBezTo>
                  <a:cubicBezTo>
                    <a:pt x="1" y="1444"/>
                    <a:pt x="667" y="2084"/>
                    <a:pt x="1718" y="2251"/>
                  </a:cubicBezTo>
                  <a:cubicBezTo>
                    <a:pt x="1908" y="2283"/>
                    <a:pt x="2097" y="2298"/>
                    <a:pt x="2282" y="2298"/>
                  </a:cubicBezTo>
                  <a:cubicBezTo>
                    <a:pt x="3131" y="2298"/>
                    <a:pt x="3876" y="1975"/>
                    <a:pt x="4076" y="1469"/>
                  </a:cubicBezTo>
                  <a:cubicBezTo>
                    <a:pt x="4332" y="867"/>
                    <a:pt x="3666" y="226"/>
                    <a:pt x="2615" y="47"/>
                  </a:cubicBezTo>
                  <a:cubicBezTo>
                    <a:pt x="2429" y="15"/>
                    <a:pt x="2243" y="1"/>
                    <a:pt x="2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3"/>
            <p:cNvSpPr/>
            <p:nvPr/>
          </p:nvSpPr>
          <p:spPr>
            <a:xfrm>
              <a:off x="-1200204" y="5296351"/>
              <a:ext cx="155836" cy="92214"/>
            </a:xfrm>
            <a:custGeom>
              <a:avLst/>
              <a:gdLst/>
              <a:ahLst/>
              <a:cxnLst/>
              <a:rect l="l" t="t" r="r" b="b"/>
              <a:pathLst>
                <a:path w="4333" h="2564" fill="none" extrusionOk="0">
                  <a:moveTo>
                    <a:pt x="4076" y="1602"/>
                  </a:moveTo>
                  <a:cubicBezTo>
                    <a:pt x="3832" y="2217"/>
                    <a:pt x="2782" y="2563"/>
                    <a:pt x="1718" y="2384"/>
                  </a:cubicBezTo>
                  <a:cubicBezTo>
                    <a:pt x="667" y="2217"/>
                    <a:pt x="1" y="1577"/>
                    <a:pt x="257" y="961"/>
                  </a:cubicBezTo>
                  <a:cubicBezTo>
                    <a:pt x="501" y="359"/>
                    <a:pt x="1551" y="0"/>
                    <a:pt x="2615" y="180"/>
                  </a:cubicBezTo>
                  <a:cubicBezTo>
                    <a:pt x="3666" y="359"/>
                    <a:pt x="4332" y="1000"/>
                    <a:pt x="4076"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3"/>
            <p:cNvSpPr/>
            <p:nvPr/>
          </p:nvSpPr>
          <p:spPr>
            <a:xfrm>
              <a:off x="-1409411" y="5064988"/>
              <a:ext cx="623130" cy="293151"/>
            </a:xfrm>
            <a:custGeom>
              <a:avLst/>
              <a:gdLst/>
              <a:ahLst/>
              <a:cxnLst/>
              <a:rect l="l" t="t" r="r" b="b"/>
              <a:pathLst>
                <a:path w="17326" h="8151" fill="none" extrusionOk="0">
                  <a:moveTo>
                    <a:pt x="0" y="6664"/>
                  </a:moveTo>
                  <a:lnTo>
                    <a:pt x="8329" y="1"/>
                  </a:lnTo>
                  <a:lnTo>
                    <a:pt x="17325" y="1449"/>
                  </a:lnTo>
                  <a:lnTo>
                    <a:pt x="9842" y="8151"/>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3"/>
            <p:cNvSpPr/>
            <p:nvPr/>
          </p:nvSpPr>
          <p:spPr>
            <a:xfrm>
              <a:off x="-1174381" y="5120302"/>
              <a:ext cx="321275" cy="56717"/>
            </a:xfrm>
            <a:custGeom>
              <a:avLst/>
              <a:gdLst/>
              <a:ahLst/>
              <a:cxnLst/>
              <a:rect l="l" t="t" r="r" b="b"/>
              <a:pathLst>
                <a:path w="8933" h="1577" fill="none" extrusionOk="0">
                  <a:moveTo>
                    <a:pt x="0" y="0"/>
                  </a:moveTo>
                  <a:lnTo>
                    <a:pt x="8932" y="157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2" name="Google Shape;1562;p23"/>
          <p:cNvGrpSpPr/>
          <p:nvPr/>
        </p:nvGrpSpPr>
        <p:grpSpPr>
          <a:xfrm rot="-2902215">
            <a:off x="1831843" y="-411033"/>
            <a:ext cx="996940" cy="641358"/>
            <a:chOff x="-30260" y="4314762"/>
            <a:chExt cx="1135405" cy="730436"/>
          </a:xfrm>
        </p:grpSpPr>
        <p:sp>
          <p:nvSpPr>
            <p:cNvPr id="1563" name="Google Shape;1563;p23"/>
            <p:cNvSpPr/>
            <p:nvPr/>
          </p:nvSpPr>
          <p:spPr>
            <a:xfrm rot="1144483">
              <a:off x="-7255" y="4548563"/>
              <a:ext cx="197034" cy="152973"/>
            </a:xfrm>
            <a:custGeom>
              <a:avLst/>
              <a:gdLst/>
              <a:ahLst/>
              <a:cxnLst/>
              <a:rect l="l" t="t" r="r" b="b"/>
              <a:pathLst>
                <a:path w="4615" h="3583" extrusionOk="0">
                  <a:moveTo>
                    <a:pt x="1901" y="1"/>
                  </a:moveTo>
                  <a:cubicBezTo>
                    <a:pt x="1102" y="1"/>
                    <a:pt x="435" y="408"/>
                    <a:pt x="244" y="1086"/>
                  </a:cubicBezTo>
                  <a:cubicBezTo>
                    <a:pt x="1" y="1995"/>
                    <a:pt x="706" y="3046"/>
                    <a:pt x="1846" y="3431"/>
                  </a:cubicBezTo>
                  <a:cubicBezTo>
                    <a:pt x="2138" y="3533"/>
                    <a:pt x="2430" y="3582"/>
                    <a:pt x="2707" y="3582"/>
                  </a:cubicBezTo>
                  <a:cubicBezTo>
                    <a:pt x="3499" y="3582"/>
                    <a:pt x="4168" y="3182"/>
                    <a:pt x="4358" y="2508"/>
                  </a:cubicBezTo>
                  <a:cubicBezTo>
                    <a:pt x="4614" y="1598"/>
                    <a:pt x="3896" y="535"/>
                    <a:pt x="2756" y="150"/>
                  </a:cubicBezTo>
                  <a:cubicBezTo>
                    <a:pt x="2465" y="49"/>
                    <a:pt x="2175" y="1"/>
                    <a:pt x="1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3"/>
            <p:cNvSpPr/>
            <p:nvPr/>
          </p:nvSpPr>
          <p:spPr>
            <a:xfrm rot="1144483">
              <a:off x="-7234" y="4537978"/>
              <a:ext cx="197034" cy="174022"/>
            </a:xfrm>
            <a:custGeom>
              <a:avLst/>
              <a:gdLst/>
              <a:ahLst/>
              <a:cxnLst/>
              <a:rect l="l" t="t" r="r" b="b"/>
              <a:pathLst>
                <a:path w="4615" h="4076" fill="none" extrusionOk="0">
                  <a:moveTo>
                    <a:pt x="4358" y="2756"/>
                  </a:moveTo>
                  <a:cubicBezTo>
                    <a:pt x="4101" y="3666"/>
                    <a:pt x="2974" y="4076"/>
                    <a:pt x="1846" y="3679"/>
                  </a:cubicBezTo>
                  <a:cubicBezTo>
                    <a:pt x="706" y="3294"/>
                    <a:pt x="1" y="2243"/>
                    <a:pt x="244" y="1334"/>
                  </a:cubicBezTo>
                  <a:cubicBezTo>
                    <a:pt x="501" y="424"/>
                    <a:pt x="1615" y="1"/>
                    <a:pt x="2756" y="398"/>
                  </a:cubicBezTo>
                  <a:cubicBezTo>
                    <a:pt x="3896" y="783"/>
                    <a:pt x="4614" y="1846"/>
                    <a:pt x="4358" y="275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3"/>
            <p:cNvSpPr/>
            <p:nvPr/>
          </p:nvSpPr>
          <p:spPr>
            <a:xfrm rot="1144483">
              <a:off x="433933" y="4773681"/>
              <a:ext cx="204121" cy="155663"/>
            </a:xfrm>
            <a:custGeom>
              <a:avLst/>
              <a:gdLst/>
              <a:ahLst/>
              <a:cxnLst/>
              <a:rect l="l" t="t" r="r" b="b"/>
              <a:pathLst>
                <a:path w="4781" h="3646" extrusionOk="0">
                  <a:moveTo>
                    <a:pt x="1981" y="0"/>
                  </a:moveTo>
                  <a:cubicBezTo>
                    <a:pt x="1156" y="0"/>
                    <a:pt x="457" y="410"/>
                    <a:pt x="257" y="1098"/>
                  </a:cubicBezTo>
                  <a:cubicBezTo>
                    <a:pt x="0" y="2020"/>
                    <a:pt x="731" y="3084"/>
                    <a:pt x="1910" y="3494"/>
                  </a:cubicBezTo>
                  <a:cubicBezTo>
                    <a:pt x="2211" y="3596"/>
                    <a:pt x="2513" y="3645"/>
                    <a:pt x="2800" y="3645"/>
                  </a:cubicBezTo>
                  <a:cubicBezTo>
                    <a:pt x="3624" y="3645"/>
                    <a:pt x="4324" y="3243"/>
                    <a:pt x="4524" y="2558"/>
                  </a:cubicBezTo>
                  <a:cubicBezTo>
                    <a:pt x="4780" y="1623"/>
                    <a:pt x="4037" y="547"/>
                    <a:pt x="2858" y="149"/>
                  </a:cubicBezTo>
                  <a:cubicBezTo>
                    <a:pt x="2561" y="48"/>
                    <a:pt x="2264" y="0"/>
                    <a:pt x="1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3"/>
            <p:cNvSpPr/>
            <p:nvPr/>
          </p:nvSpPr>
          <p:spPr>
            <a:xfrm rot="1144483">
              <a:off x="433947" y="4763095"/>
              <a:ext cx="204121" cy="176754"/>
            </a:xfrm>
            <a:custGeom>
              <a:avLst/>
              <a:gdLst/>
              <a:ahLst/>
              <a:cxnLst/>
              <a:rect l="l" t="t" r="r" b="b"/>
              <a:pathLst>
                <a:path w="4781" h="4140" fill="none" extrusionOk="0">
                  <a:moveTo>
                    <a:pt x="4524" y="2806"/>
                  </a:moveTo>
                  <a:cubicBezTo>
                    <a:pt x="4255" y="3729"/>
                    <a:pt x="3076" y="4139"/>
                    <a:pt x="1910" y="3742"/>
                  </a:cubicBezTo>
                  <a:cubicBezTo>
                    <a:pt x="731" y="3332"/>
                    <a:pt x="0" y="2268"/>
                    <a:pt x="257" y="1346"/>
                  </a:cubicBezTo>
                  <a:cubicBezTo>
                    <a:pt x="526" y="423"/>
                    <a:pt x="1692" y="0"/>
                    <a:pt x="2858" y="397"/>
                  </a:cubicBezTo>
                  <a:cubicBezTo>
                    <a:pt x="4037" y="795"/>
                    <a:pt x="4780" y="1871"/>
                    <a:pt x="4524" y="280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3"/>
            <p:cNvSpPr/>
            <p:nvPr/>
          </p:nvSpPr>
          <p:spPr>
            <a:xfrm rot="1144483">
              <a:off x="176442" y="4444991"/>
              <a:ext cx="875957" cy="469978"/>
            </a:xfrm>
            <a:custGeom>
              <a:avLst/>
              <a:gdLst/>
              <a:ahLst/>
              <a:cxnLst/>
              <a:rect l="l" t="t" r="r" b="b"/>
              <a:pathLst>
                <a:path w="20517" h="11008" fill="none" extrusionOk="0">
                  <a:moveTo>
                    <a:pt x="0" y="9560"/>
                  </a:moveTo>
                  <a:lnTo>
                    <a:pt x="9022" y="0"/>
                  </a:lnTo>
                  <a:lnTo>
                    <a:pt x="20516" y="1115"/>
                  </a:lnTo>
                  <a:lnTo>
                    <a:pt x="11790" y="11008"/>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3"/>
            <p:cNvSpPr/>
            <p:nvPr/>
          </p:nvSpPr>
          <p:spPr>
            <a:xfrm rot="1144483">
              <a:off x="533233" y="4562096"/>
              <a:ext cx="483170" cy="61352"/>
            </a:xfrm>
            <a:custGeom>
              <a:avLst/>
              <a:gdLst/>
              <a:ahLst/>
              <a:cxnLst/>
              <a:rect l="l" t="t" r="r" b="b"/>
              <a:pathLst>
                <a:path w="11317" h="1437" fill="none" extrusionOk="0">
                  <a:moveTo>
                    <a:pt x="1" y="1"/>
                  </a:moveTo>
                  <a:lnTo>
                    <a:pt x="11316" y="1436"/>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9" name="Google Shape;1569;p23"/>
          <p:cNvGrpSpPr/>
          <p:nvPr/>
        </p:nvGrpSpPr>
        <p:grpSpPr>
          <a:xfrm rot="-3345989">
            <a:off x="7200228" y="4232851"/>
            <a:ext cx="3039753" cy="1424127"/>
            <a:chOff x="5250782" y="5679875"/>
            <a:chExt cx="3039575" cy="1424044"/>
          </a:xfrm>
        </p:grpSpPr>
        <p:grpSp>
          <p:nvGrpSpPr>
            <p:cNvPr id="1570" name="Google Shape;1570;p23"/>
            <p:cNvGrpSpPr/>
            <p:nvPr/>
          </p:nvGrpSpPr>
          <p:grpSpPr>
            <a:xfrm>
              <a:off x="5250782" y="5679875"/>
              <a:ext cx="3039575" cy="1424044"/>
              <a:chOff x="5250782" y="5679875"/>
              <a:chExt cx="3039575" cy="1424044"/>
            </a:xfrm>
          </p:grpSpPr>
          <p:sp>
            <p:nvSpPr>
              <p:cNvPr id="1571" name="Google Shape;1571;p23"/>
              <p:cNvSpPr/>
              <p:nvPr/>
            </p:nvSpPr>
            <p:spPr>
              <a:xfrm>
                <a:off x="5250782" y="5760619"/>
                <a:ext cx="3039575" cy="1343300"/>
              </a:xfrm>
              <a:custGeom>
                <a:avLst/>
                <a:gdLst/>
                <a:ahLst/>
                <a:cxnLst/>
                <a:rect l="l" t="t" r="r" b="b"/>
                <a:pathLst>
                  <a:path w="86845" h="38380" fill="none" extrusionOk="0">
                    <a:moveTo>
                      <a:pt x="1" y="0"/>
                    </a:moveTo>
                    <a:cubicBezTo>
                      <a:pt x="12662" y="18222"/>
                      <a:pt x="37471" y="38379"/>
                      <a:pt x="71736" y="21644"/>
                    </a:cubicBezTo>
                    <a:cubicBezTo>
                      <a:pt x="77875" y="18658"/>
                      <a:pt x="86845" y="12251"/>
                      <a:pt x="86845" y="1225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3"/>
              <p:cNvSpPr/>
              <p:nvPr/>
            </p:nvSpPr>
            <p:spPr>
              <a:xfrm>
                <a:off x="5454864" y="5740424"/>
                <a:ext cx="2815330" cy="1167950"/>
              </a:xfrm>
              <a:custGeom>
                <a:avLst/>
                <a:gdLst/>
                <a:ahLst/>
                <a:cxnLst/>
                <a:rect l="l" t="t" r="r" b="b"/>
                <a:pathLst>
                  <a:path w="80438" h="33370" fill="none" extrusionOk="0">
                    <a:moveTo>
                      <a:pt x="1" y="1"/>
                    </a:moveTo>
                    <a:cubicBezTo>
                      <a:pt x="11816" y="15967"/>
                      <a:pt x="34100" y="33369"/>
                      <a:pt x="65457" y="19043"/>
                    </a:cubicBezTo>
                    <a:cubicBezTo>
                      <a:pt x="71672" y="16211"/>
                      <a:pt x="80437" y="10047"/>
                      <a:pt x="80437" y="10047"/>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3"/>
              <p:cNvSpPr/>
              <p:nvPr/>
            </p:nvSpPr>
            <p:spPr>
              <a:xfrm>
                <a:off x="5658947" y="5720264"/>
                <a:ext cx="2591505" cy="995680"/>
              </a:xfrm>
              <a:custGeom>
                <a:avLst/>
                <a:gdLst/>
                <a:ahLst/>
                <a:cxnLst/>
                <a:rect l="l" t="t" r="r" b="b"/>
                <a:pathLst>
                  <a:path w="74043" h="28448" fill="none" extrusionOk="0">
                    <a:moveTo>
                      <a:pt x="0" y="0"/>
                    </a:moveTo>
                    <a:cubicBezTo>
                      <a:pt x="10957" y="13699"/>
                      <a:pt x="30781" y="28448"/>
                      <a:pt x="59177" y="16441"/>
                    </a:cubicBezTo>
                    <a:cubicBezTo>
                      <a:pt x="65482" y="13775"/>
                      <a:pt x="74042" y="7842"/>
                      <a:pt x="74042" y="784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3"/>
              <p:cNvSpPr/>
              <p:nvPr/>
            </p:nvSpPr>
            <p:spPr>
              <a:xfrm>
                <a:off x="5862994" y="5700070"/>
                <a:ext cx="2367715" cy="827085"/>
              </a:xfrm>
              <a:custGeom>
                <a:avLst/>
                <a:gdLst/>
                <a:ahLst/>
                <a:cxnLst/>
                <a:rect l="l" t="t" r="r" b="b"/>
                <a:pathLst>
                  <a:path w="67649" h="23631" fill="none" extrusionOk="0">
                    <a:moveTo>
                      <a:pt x="1" y="0"/>
                    </a:moveTo>
                    <a:cubicBezTo>
                      <a:pt x="10111" y="11444"/>
                      <a:pt x="27513" y="23630"/>
                      <a:pt x="52886" y="13840"/>
                    </a:cubicBezTo>
                    <a:cubicBezTo>
                      <a:pt x="59293" y="11380"/>
                      <a:pt x="67648" y="5652"/>
                      <a:pt x="67648" y="565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3"/>
              <p:cNvSpPr/>
              <p:nvPr/>
            </p:nvSpPr>
            <p:spPr>
              <a:xfrm>
                <a:off x="6067076" y="5679875"/>
                <a:ext cx="2143435" cy="662025"/>
              </a:xfrm>
              <a:custGeom>
                <a:avLst/>
                <a:gdLst/>
                <a:ahLst/>
                <a:cxnLst/>
                <a:rect l="l" t="t" r="r" b="b"/>
                <a:pathLst>
                  <a:path w="61241" h="18915" fill="none" extrusionOk="0">
                    <a:moveTo>
                      <a:pt x="0" y="1"/>
                    </a:moveTo>
                    <a:cubicBezTo>
                      <a:pt x="9252" y="9176"/>
                      <a:pt x="24284" y="18915"/>
                      <a:pt x="46607" y="11239"/>
                    </a:cubicBezTo>
                    <a:cubicBezTo>
                      <a:pt x="53129" y="8996"/>
                      <a:pt x="61241" y="3448"/>
                      <a:pt x="61241" y="3448"/>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23"/>
            <p:cNvGrpSpPr/>
            <p:nvPr/>
          </p:nvGrpSpPr>
          <p:grpSpPr>
            <a:xfrm>
              <a:off x="7430972" y="6160663"/>
              <a:ext cx="178080" cy="499239"/>
              <a:chOff x="7430972" y="6160663"/>
              <a:chExt cx="178080" cy="499239"/>
            </a:xfrm>
          </p:grpSpPr>
          <p:sp>
            <p:nvSpPr>
              <p:cNvPr id="1577" name="Google Shape;1577;p23"/>
              <p:cNvSpPr/>
              <p:nvPr/>
            </p:nvSpPr>
            <p:spPr>
              <a:xfrm>
                <a:off x="7430972" y="6169903"/>
                <a:ext cx="178080" cy="129675"/>
              </a:xfrm>
              <a:custGeom>
                <a:avLst/>
                <a:gdLst/>
                <a:ahLst/>
                <a:cxnLst/>
                <a:rect l="l" t="t" r="r" b="b"/>
                <a:pathLst>
                  <a:path w="5088" h="3705" extrusionOk="0">
                    <a:moveTo>
                      <a:pt x="2858" y="1"/>
                    </a:moveTo>
                    <a:cubicBezTo>
                      <a:pt x="2417" y="1"/>
                      <a:pt x="1952" y="111"/>
                      <a:pt x="1525" y="339"/>
                    </a:cubicBezTo>
                    <a:cubicBezTo>
                      <a:pt x="449" y="916"/>
                      <a:pt x="0" y="2031"/>
                      <a:pt x="461" y="2851"/>
                    </a:cubicBezTo>
                    <a:cubicBezTo>
                      <a:pt x="778" y="3397"/>
                      <a:pt x="1435" y="3705"/>
                      <a:pt x="2173" y="3705"/>
                    </a:cubicBezTo>
                    <a:cubicBezTo>
                      <a:pt x="2542" y="3705"/>
                      <a:pt x="2930" y="3628"/>
                      <a:pt x="3306" y="3466"/>
                    </a:cubicBezTo>
                    <a:cubicBezTo>
                      <a:pt x="4485" y="2953"/>
                      <a:pt x="5087" y="1774"/>
                      <a:pt x="4562" y="864"/>
                    </a:cubicBezTo>
                    <a:cubicBezTo>
                      <a:pt x="4243" y="299"/>
                      <a:pt x="3583" y="1"/>
                      <a:pt x="28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3"/>
              <p:cNvSpPr/>
              <p:nvPr/>
            </p:nvSpPr>
            <p:spPr>
              <a:xfrm>
                <a:off x="7430972" y="6160663"/>
                <a:ext cx="178080" cy="147595"/>
              </a:xfrm>
              <a:custGeom>
                <a:avLst/>
                <a:gdLst/>
                <a:ahLst/>
                <a:cxnLst/>
                <a:rect l="l" t="t" r="r" b="b"/>
                <a:pathLst>
                  <a:path w="5088" h="4217" fill="none" extrusionOk="0">
                    <a:moveTo>
                      <a:pt x="4562" y="1128"/>
                    </a:moveTo>
                    <a:cubicBezTo>
                      <a:pt x="5087" y="2038"/>
                      <a:pt x="4485" y="3217"/>
                      <a:pt x="3306" y="3730"/>
                    </a:cubicBezTo>
                    <a:cubicBezTo>
                      <a:pt x="2179" y="4217"/>
                      <a:pt x="936" y="3935"/>
                      <a:pt x="461" y="3115"/>
                    </a:cubicBezTo>
                    <a:cubicBezTo>
                      <a:pt x="0" y="2295"/>
                      <a:pt x="449" y="1180"/>
                      <a:pt x="1525" y="603"/>
                    </a:cubicBezTo>
                    <a:cubicBezTo>
                      <a:pt x="2653" y="1"/>
                      <a:pt x="4050" y="219"/>
                      <a:pt x="4562" y="1128"/>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3"/>
              <p:cNvSpPr/>
              <p:nvPr/>
            </p:nvSpPr>
            <p:spPr>
              <a:xfrm>
                <a:off x="7442172" y="6256667"/>
                <a:ext cx="78960" cy="403235"/>
              </a:xfrm>
              <a:custGeom>
                <a:avLst/>
                <a:gdLst/>
                <a:ahLst/>
                <a:cxnLst/>
                <a:rect l="l" t="t" r="r" b="b"/>
                <a:pathLst>
                  <a:path w="2256" h="11521" fill="none" extrusionOk="0">
                    <a:moveTo>
                      <a:pt x="1" y="0"/>
                    </a:moveTo>
                    <a:lnTo>
                      <a:pt x="2256" y="11520"/>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0" name="Google Shape;1580;p23"/>
            <p:cNvGrpSpPr/>
            <p:nvPr/>
          </p:nvGrpSpPr>
          <p:grpSpPr>
            <a:xfrm>
              <a:off x="6614678" y="6088459"/>
              <a:ext cx="414922" cy="480370"/>
              <a:chOff x="6614678" y="6088459"/>
              <a:chExt cx="414922" cy="480370"/>
            </a:xfrm>
          </p:grpSpPr>
          <p:sp>
            <p:nvSpPr>
              <p:cNvPr id="1581" name="Google Shape;1581;p23"/>
              <p:cNvSpPr/>
              <p:nvPr/>
            </p:nvSpPr>
            <p:spPr>
              <a:xfrm>
                <a:off x="6614678" y="6421025"/>
                <a:ext cx="187075" cy="139125"/>
              </a:xfrm>
              <a:custGeom>
                <a:avLst/>
                <a:gdLst/>
                <a:ahLst/>
                <a:cxnLst/>
                <a:rect l="l" t="t" r="r" b="b"/>
                <a:pathLst>
                  <a:path w="5345" h="3975" extrusionOk="0">
                    <a:moveTo>
                      <a:pt x="3112" y="1"/>
                    </a:moveTo>
                    <a:cubicBezTo>
                      <a:pt x="2758" y="1"/>
                      <a:pt x="2384" y="65"/>
                      <a:pt x="2013" y="199"/>
                    </a:cubicBezTo>
                    <a:cubicBezTo>
                      <a:pt x="744" y="673"/>
                      <a:pt x="1" y="1801"/>
                      <a:pt x="270" y="2762"/>
                    </a:cubicBezTo>
                    <a:cubicBezTo>
                      <a:pt x="488" y="3507"/>
                      <a:pt x="1268" y="3974"/>
                      <a:pt x="2211" y="3974"/>
                    </a:cubicBezTo>
                    <a:cubicBezTo>
                      <a:pt x="2485" y="3974"/>
                      <a:pt x="2772" y="3935"/>
                      <a:pt x="3063" y="3851"/>
                    </a:cubicBezTo>
                    <a:cubicBezTo>
                      <a:pt x="4422" y="3467"/>
                      <a:pt x="5344" y="2275"/>
                      <a:pt x="5050" y="1211"/>
                    </a:cubicBezTo>
                    <a:cubicBezTo>
                      <a:pt x="4827" y="441"/>
                      <a:pt x="4040" y="1"/>
                      <a:pt x="3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3"/>
              <p:cNvSpPr/>
              <p:nvPr/>
            </p:nvSpPr>
            <p:spPr>
              <a:xfrm>
                <a:off x="6614678" y="6410945"/>
                <a:ext cx="187075" cy="157885"/>
              </a:xfrm>
              <a:custGeom>
                <a:avLst/>
                <a:gdLst/>
                <a:ahLst/>
                <a:cxnLst/>
                <a:rect l="l" t="t" r="r" b="b"/>
                <a:pathLst>
                  <a:path w="5345" h="4511" fill="none" extrusionOk="0">
                    <a:moveTo>
                      <a:pt x="5050" y="1499"/>
                    </a:moveTo>
                    <a:cubicBezTo>
                      <a:pt x="5344" y="2563"/>
                      <a:pt x="4422" y="3755"/>
                      <a:pt x="3063" y="4139"/>
                    </a:cubicBezTo>
                    <a:cubicBezTo>
                      <a:pt x="1769" y="4511"/>
                      <a:pt x="552" y="4011"/>
                      <a:pt x="270" y="3050"/>
                    </a:cubicBezTo>
                    <a:cubicBezTo>
                      <a:pt x="1" y="2089"/>
                      <a:pt x="744" y="961"/>
                      <a:pt x="2013" y="487"/>
                    </a:cubicBezTo>
                    <a:cubicBezTo>
                      <a:pt x="3358" y="0"/>
                      <a:pt x="4742" y="436"/>
                      <a:pt x="5050" y="1499"/>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3"/>
              <p:cNvSpPr/>
              <p:nvPr/>
            </p:nvSpPr>
            <p:spPr>
              <a:xfrm>
                <a:off x="6792756" y="6088459"/>
                <a:ext cx="236845" cy="403690"/>
              </a:xfrm>
              <a:custGeom>
                <a:avLst/>
                <a:gdLst/>
                <a:ahLst/>
                <a:cxnLst/>
                <a:rect l="l" t="t" r="r" b="b"/>
                <a:pathLst>
                  <a:path w="6767" h="11534" fill="none" extrusionOk="0">
                    <a:moveTo>
                      <a:pt x="0" y="11534"/>
                    </a:moveTo>
                    <a:lnTo>
                      <a:pt x="2627" y="1"/>
                    </a:lnTo>
                    <a:cubicBezTo>
                      <a:pt x="2627" y="1"/>
                      <a:pt x="6766" y="6549"/>
                      <a:pt x="4267" y="8048"/>
                    </a:cubicBezTo>
                    <a:cubicBezTo>
                      <a:pt x="3204" y="8548"/>
                      <a:pt x="2845" y="6408"/>
                      <a:pt x="2845" y="6408"/>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4" name="Google Shape;1584;p23"/>
            <p:cNvGrpSpPr/>
            <p:nvPr/>
          </p:nvGrpSpPr>
          <p:grpSpPr>
            <a:xfrm>
              <a:off x="5913673" y="5891587"/>
              <a:ext cx="705527" cy="512220"/>
              <a:chOff x="5913673" y="5891587"/>
              <a:chExt cx="705527" cy="512220"/>
            </a:xfrm>
          </p:grpSpPr>
          <p:sp>
            <p:nvSpPr>
              <p:cNvPr id="1585" name="Google Shape;1585;p23"/>
              <p:cNvSpPr/>
              <p:nvPr/>
            </p:nvSpPr>
            <p:spPr>
              <a:xfrm>
                <a:off x="6274728" y="6231222"/>
                <a:ext cx="203665" cy="146195"/>
              </a:xfrm>
              <a:custGeom>
                <a:avLst/>
                <a:gdLst/>
                <a:ahLst/>
                <a:cxnLst/>
                <a:rect l="l" t="t" r="r" b="b"/>
                <a:pathLst>
                  <a:path w="5819" h="4177" extrusionOk="0">
                    <a:moveTo>
                      <a:pt x="3028" y="1"/>
                    </a:moveTo>
                    <a:cubicBezTo>
                      <a:pt x="2761" y="1"/>
                      <a:pt x="2488" y="33"/>
                      <a:pt x="2217" y="99"/>
                    </a:cubicBezTo>
                    <a:cubicBezTo>
                      <a:pt x="833" y="432"/>
                      <a:pt x="0" y="1547"/>
                      <a:pt x="295" y="2611"/>
                    </a:cubicBezTo>
                    <a:cubicBezTo>
                      <a:pt x="542" y="3540"/>
                      <a:pt x="1581" y="4176"/>
                      <a:pt x="2780" y="4176"/>
                    </a:cubicBezTo>
                    <a:cubicBezTo>
                      <a:pt x="2953" y="4176"/>
                      <a:pt x="3129" y="4163"/>
                      <a:pt x="3307" y="4136"/>
                    </a:cubicBezTo>
                    <a:cubicBezTo>
                      <a:pt x="4793" y="3905"/>
                      <a:pt x="5818" y="2752"/>
                      <a:pt x="5498" y="1573"/>
                    </a:cubicBezTo>
                    <a:cubicBezTo>
                      <a:pt x="5247" y="613"/>
                      <a:pt x="4198" y="1"/>
                      <a:pt x="30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3"/>
              <p:cNvSpPr/>
              <p:nvPr/>
            </p:nvSpPr>
            <p:spPr>
              <a:xfrm>
                <a:off x="6274728" y="6222122"/>
                <a:ext cx="203665" cy="161490"/>
              </a:xfrm>
              <a:custGeom>
                <a:avLst/>
                <a:gdLst/>
                <a:ahLst/>
                <a:cxnLst/>
                <a:rect l="l" t="t" r="r" b="b"/>
                <a:pathLst>
                  <a:path w="5819" h="4614" fill="none" extrusionOk="0">
                    <a:moveTo>
                      <a:pt x="5498" y="1833"/>
                    </a:moveTo>
                    <a:cubicBezTo>
                      <a:pt x="5818" y="3012"/>
                      <a:pt x="4793" y="4165"/>
                      <a:pt x="3307" y="4396"/>
                    </a:cubicBezTo>
                    <a:cubicBezTo>
                      <a:pt x="1897" y="4613"/>
                      <a:pt x="577" y="3934"/>
                      <a:pt x="295" y="2871"/>
                    </a:cubicBezTo>
                    <a:cubicBezTo>
                      <a:pt x="0" y="1807"/>
                      <a:pt x="833" y="692"/>
                      <a:pt x="2217" y="359"/>
                    </a:cubicBezTo>
                    <a:cubicBezTo>
                      <a:pt x="3678" y="0"/>
                      <a:pt x="5190" y="654"/>
                      <a:pt x="5498" y="1833"/>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3"/>
              <p:cNvSpPr/>
              <p:nvPr/>
            </p:nvSpPr>
            <p:spPr>
              <a:xfrm>
                <a:off x="6106100" y="5891587"/>
                <a:ext cx="513100" cy="440895"/>
              </a:xfrm>
              <a:custGeom>
                <a:avLst/>
                <a:gdLst/>
                <a:ahLst/>
                <a:cxnLst/>
                <a:rect l="l" t="t" r="r" b="b"/>
                <a:pathLst>
                  <a:path w="14660" h="12597" fill="none" extrusionOk="0">
                    <a:moveTo>
                      <a:pt x="0" y="12597"/>
                    </a:moveTo>
                    <a:lnTo>
                      <a:pt x="3985" y="1845"/>
                    </a:lnTo>
                    <a:lnTo>
                      <a:pt x="14660" y="0"/>
                    </a:lnTo>
                    <a:lnTo>
                      <a:pt x="10470" y="11674"/>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3"/>
              <p:cNvSpPr/>
              <p:nvPr/>
            </p:nvSpPr>
            <p:spPr>
              <a:xfrm>
                <a:off x="5913673" y="6251172"/>
                <a:ext cx="203210" cy="146090"/>
              </a:xfrm>
              <a:custGeom>
                <a:avLst/>
                <a:gdLst/>
                <a:ahLst/>
                <a:cxnLst/>
                <a:rect l="l" t="t" r="r" b="b"/>
                <a:pathLst>
                  <a:path w="5806" h="4174" extrusionOk="0">
                    <a:moveTo>
                      <a:pt x="3007" y="1"/>
                    </a:moveTo>
                    <a:cubicBezTo>
                      <a:pt x="2747" y="1"/>
                      <a:pt x="2482" y="30"/>
                      <a:pt x="2218" y="93"/>
                    </a:cubicBezTo>
                    <a:cubicBezTo>
                      <a:pt x="834" y="426"/>
                      <a:pt x="1" y="1541"/>
                      <a:pt x="283" y="2605"/>
                    </a:cubicBezTo>
                    <a:cubicBezTo>
                      <a:pt x="539" y="3530"/>
                      <a:pt x="1571" y="4174"/>
                      <a:pt x="2764" y="4174"/>
                    </a:cubicBezTo>
                    <a:cubicBezTo>
                      <a:pt x="2942" y="4174"/>
                      <a:pt x="3124" y="4159"/>
                      <a:pt x="3307" y="4129"/>
                    </a:cubicBezTo>
                    <a:cubicBezTo>
                      <a:pt x="4793" y="3899"/>
                      <a:pt x="5806" y="2746"/>
                      <a:pt x="5498" y="1579"/>
                    </a:cubicBezTo>
                    <a:cubicBezTo>
                      <a:pt x="5236" y="614"/>
                      <a:pt x="4182" y="1"/>
                      <a:pt x="30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3"/>
              <p:cNvSpPr/>
              <p:nvPr/>
            </p:nvSpPr>
            <p:spPr>
              <a:xfrm>
                <a:off x="5913673" y="6242282"/>
                <a:ext cx="203210" cy="161525"/>
              </a:xfrm>
              <a:custGeom>
                <a:avLst/>
                <a:gdLst/>
                <a:ahLst/>
                <a:cxnLst/>
                <a:rect l="l" t="t" r="r" b="b"/>
                <a:pathLst>
                  <a:path w="5806" h="4615" fill="none" extrusionOk="0">
                    <a:moveTo>
                      <a:pt x="5498" y="1833"/>
                    </a:moveTo>
                    <a:cubicBezTo>
                      <a:pt x="5806" y="3000"/>
                      <a:pt x="4793" y="4153"/>
                      <a:pt x="3307" y="4383"/>
                    </a:cubicBezTo>
                    <a:cubicBezTo>
                      <a:pt x="1897" y="4614"/>
                      <a:pt x="577" y="3922"/>
                      <a:pt x="283" y="2859"/>
                    </a:cubicBezTo>
                    <a:cubicBezTo>
                      <a:pt x="1" y="1795"/>
                      <a:pt x="834" y="680"/>
                      <a:pt x="2218" y="347"/>
                    </a:cubicBezTo>
                    <a:cubicBezTo>
                      <a:pt x="3679" y="1"/>
                      <a:pt x="5178" y="654"/>
                      <a:pt x="5498" y="1833"/>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3"/>
              <p:cNvSpPr/>
              <p:nvPr/>
            </p:nvSpPr>
            <p:spPr>
              <a:xfrm>
                <a:off x="6213269" y="5990251"/>
                <a:ext cx="370510" cy="53410"/>
              </a:xfrm>
              <a:custGeom>
                <a:avLst/>
                <a:gdLst/>
                <a:ahLst/>
                <a:cxnLst/>
                <a:rect l="l" t="t" r="r" b="b"/>
                <a:pathLst>
                  <a:path w="10586" h="1526" fill="none" extrusionOk="0">
                    <a:moveTo>
                      <a:pt x="1" y="1525"/>
                    </a:moveTo>
                    <a:lnTo>
                      <a:pt x="10586"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1925"/>
        <p:cNvGrpSpPr/>
        <p:nvPr/>
      </p:nvGrpSpPr>
      <p:grpSpPr>
        <a:xfrm>
          <a:off x="0" y="0"/>
          <a:ext cx="0" cy="0"/>
          <a:chOff x="0" y="0"/>
          <a:chExt cx="0" cy="0"/>
        </a:xfrm>
      </p:grpSpPr>
      <p:sp>
        <p:nvSpPr>
          <p:cNvPr id="1926" name="Google Shape;1926;p29"/>
          <p:cNvSpPr/>
          <p:nvPr/>
        </p:nvSpPr>
        <p:spPr>
          <a:xfrm>
            <a:off x="797975" y="0"/>
            <a:ext cx="7548073" cy="5214679"/>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9"/>
          <p:cNvSpPr txBox="1">
            <a:spLocks noGrp="1"/>
          </p:cNvSpPr>
          <p:nvPr>
            <p:ph type="title"/>
          </p:nvPr>
        </p:nvSpPr>
        <p:spPr>
          <a:xfrm>
            <a:off x="2121025" y="908800"/>
            <a:ext cx="4902000" cy="87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9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28" name="Google Shape;1928;p29"/>
          <p:cNvSpPr txBox="1">
            <a:spLocks noGrp="1"/>
          </p:cNvSpPr>
          <p:nvPr>
            <p:ph type="subTitle" idx="1"/>
          </p:nvPr>
        </p:nvSpPr>
        <p:spPr>
          <a:xfrm>
            <a:off x="2785775" y="1803555"/>
            <a:ext cx="3434700" cy="1426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29" name="Google Shape;1929;p29"/>
          <p:cNvSpPr txBox="1"/>
          <p:nvPr/>
        </p:nvSpPr>
        <p:spPr>
          <a:xfrm>
            <a:off x="2212675" y="3740150"/>
            <a:ext cx="4718700" cy="533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 sz="1000">
                <a:solidFill>
                  <a:srgbClr val="434343"/>
                </a:solidFill>
                <a:latin typeface="Nunito"/>
                <a:ea typeface="Nunito"/>
                <a:cs typeface="Nunito"/>
                <a:sym typeface="Nunito"/>
              </a:rPr>
              <a:t>CREDITS: This presentation template was created by </a:t>
            </a:r>
            <a:r>
              <a:rPr lang="en" sz="1000">
                <a:solidFill>
                  <a:srgbClr val="434343"/>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000">
                <a:solidFill>
                  <a:srgbClr val="434343"/>
                </a:solidFill>
                <a:latin typeface="Nunito"/>
                <a:ea typeface="Nunito"/>
                <a:cs typeface="Nunito"/>
                <a:sym typeface="Nunito"/>
              </a:rPr>
              <a:t>, including icons by </a:t>
            </a:r>
            <a:r>
              <a:rPr lang="en" sz="1000">
                <a:solidFill>
                  <a:srgbClr val="434343"/>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000">
                <a:solidFill>
                  <a:srgbClr val="434343"/>
                </a:solidFill>
                <a:latin typeface="Nunito"/>
                <a:ea typeface="Nunito"/>
                <a:cs typeface="Nunito"/>
                <a:sym typeface="Nunito"/>
              </a:rPr>
              <a:t> and infographics &amp; images by </a:t>
            </a:r>
            <a:r>
              <a:rPr lang="en" sz="1000">
                <a:solidFill>
                  <a:srgbClr val="434343"/>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n" sz="1000">
                <a:solidFill>
                  <a:srgbClr val="434343"/>
                </a:solidFill>
                <a:latin typeface="Nunito"/>
                <a:ea typeface="Nunito"/>
                <a:cs typeface="Nunito"/>
                <a:sym typeface="Nunito"/>
              </a:rPr>
              <a:t> </a:t>
            </a:r>
            <a:endParaRPr sz="1000">
              <a:solidFill>
                <a:srgbClr val="434343"/>
              </a:solidFill>
              <a:latin typeface="Nunito"/>
              <a:ea typeface="Nunito"/>
              <a:cs typeface="Nunito"/>
              <a:sym typeface="Nunito"/>
            </a:endParaRPr>
          </a:p>
        </p:txBody>
      </p:sp>
      <p:sp>
        <p:nvSpPr>
          <p:cNvPr id="1930" name="Google Shape;1930;p29"/>
          <p:cNvSpPr/>
          <p:nvPr/>
        </p:nvSpPr>
        <p:spPr>
          <a:xfrm rot="-5400000">
            <a:off x="6175702" y="631992"/>
            <a:ext cx="4638083" cy="2649730"/>
          </a:xfrm>
          <a:custGeom>
            <a:avLst/>
            <a:gdLst/>
            <a:ahLst/>
            <a:cxnLst/>
            <a:rect l="l" t="t" r="r" b="b"/>
            <a:pathLst>
              <a:path w="139000" h="98302" extrusionOk="0">
                <a:moveTo>
                  <a:pt x="127607" y="1"/>
                </a:moveTo>
                <a:cubicBezTo>
                  <a:pt x="126733" y="1"/>
                  <a:pt x="125859" y="31"/>
                  <a:pt x="124987" y="93"/>
                </a:cubicBezTo>
                <a:cubicBezTo>
                  <a:pt x="108574" y="1248"/>
                  <a:pt x="93771" y="12312"/>
                  <a:pt x="85929" y="26781"/>
                </a:cubicBezTo>
                <a:cubicBezTo>
                  <a:pt x="83163" y="31857"/>
                  <a:pt x="81005" y="37510"/>
                  <a:pt x="76597" y="41249"/>
                </a:cubicBezTo>
                <a:cubicBezTo>
                  <a:pt x="69211" y="47419"/>
                  <a:pt x="58451" y="46112"/>
                  <a:pt x="48907" y="47206"/>
                </a:cubicBezTo>
                <a:cubicBezTo>
                  <a:pt x="41581" y="47997"/>
                  <a:pt x="34560" y="50520"/>
                  <a:pt x="28268" y="54289"/>
                </a:cubicBezTo>
                <a:cubicBezTo>
                  <a:pt x="16353" y="61401"/>
                  <a:pt x="6961" y="73012"/>
                  <a:pt x="2614" y="86295"/>
                </a:cubicBezTo>
                <a:cubicBezTo>
                  <a:pt x="1338" y="90216"/>
                  <a:pt x="487" y="94228"/>
                  <a:pt x="0" y="98301"/>
                </a:cubicBezTo>
                <a:lnTo>
                  <a:pt x="139000" y="98301"/>
                </a:lnTo>
                <a:lnTo>
                  <a:pt x="139000" y="1735"/>
                </a:lnTo>
                <a:cubicBezTo>
                  <a:pt x="135309" y="595"/>
                  <a:pt x="131456" y="1"/>
                  <a:pt x="127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9"/>
          <p:cNvSpPr/>
          <p:nvPr/>
        </p:nvSpPr>
        <p:spPr>
          <a:xfrm rot="-9160847" flipH="1">
            <a:off x="-1336526" y="4249598"/>
            <a:ext cx="5472846" cy="1542701"/>
          </a:xfrm>
          <a:custGeom>
            <a:avLst/>
            <a:gdLst/>
            <a:ahLst/>
            <a:cxnLst/>
            <a:rect l="l" t="t" r="r" b="b"/>
            <a:pathLst>
              <a:path w="188393" h="72388" extrusionOk="0">
                <a:moveTo>
                  <a:pt x="0" y="0"/>
                </a:moveTo>
                <a:lnTo>
                  <a:pt x="0" y="38937"/>
                </a:lnTo>
                <a:cubicBezTo>
                  <a:pt x="2097" y="42463"/>
                  <a:pt x="4225" y="45958"/>
                  <a:pt x="6657" y="49241"/>
                </a:cubicBezTo>
                <a:cubicBezTo>
                  <a:pt x="13587" y="58785"/>
                  <a:pt x="23131" y="66749"/>
                  <a:pt x="34347" y="70366"/>
                </a:cubicBezTo>
                <a:cubicBezTo>
                  <a:pt x="38490" y="71698"/>
                  <a:pt x="42872" y="72387"/>
                  <a:pt x="47238" y="72387"/>
                </a:cubicBezTo>
                <a:cubicBezTo>
                  <a:pt x="54724" y="72387"/>
                  <a:pt x="62163" y="70361"/>
                  <a:pt x="68269" y="66080"/>
                </a:cubicBezTo>
                <a:cubicBezTo>
                  <a:pt x="75655" y="60882"/>
                  <a:pt x="80883" y="52706"/>
                  <a:pt x="89059" y="48906"/>
                </a:cubicBezTo>
                <a:cubicBezTo>
                  <a:pt x="93071" y="47034"/>
                  <a:pt x="97313" y="46399"/>
                  <a:pt x="101674" y="46399"/>
                </a:cubicBezTo>
                <a:cubicBezTo>
                  <a:pt x="107789" y="46399"/>
                  <a:pt x="114134" y="47647"/>
                  <a:pt x="120397" y="48481"/>
                </a:cubicBezTo>
                <a:cubicBezTo>
                  <a:pt x="122464" y="48755"/>
                  <a:pt x="124501" y="48998"/>
                  <a:pt x="126537" y="49119"/>
                </a:cubicBezTo>
                <a:cubicBezTo>
                  <a:pt x="127739" y="49198"/>
                  <a:pt x="128942" y="49236"/>
                  <a:pt x="130145" y="49236"/>
                </a:cubicBezTo>
                <a:cubicBezTo>
                  <a:pt x="148078" y="49236"/>
                  <a:pt x="165910" y="40630"/>
                  <a:pt x="176933" y="26444"/>
                </a:cubicBezTo>
                <a:cubicBezTo>
                  <a:pt x="182891" y="18754"/>
                  <a:pt x="186782" y="9575"/>
                  <a:pt x="188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2" name="Google Shape;1932;p29"/>
          <p:cNvGrpSpPr/>
          <p:nvPr/>
        </p:nvGrpSpPr>
        <p:grpSpPr>
          <a:xfrm rot="1537159">
            <a:off x="-2865673" y="3751049"/>
            <a:ext cx="11350749" cy="3143821"/>
            <a:chOff x="-721976" y="-2758542"/>
            <a:chExt cx="9608356" cy="2661230"/>
          </a:xfrm>
        </p:grpSpPr>
        <p:grpSp>
          <p:nvGrpSpPr>
            <p:cNvPr id="1933" name="Google Shape;1933;p29"/>
            <p:cNvGrpSpPr/>
            <p:nvPr/>
          </p:nvGrpSpPr>
          <p:grpSpPr>
            <a:xfrm>
              <a:off x="-721976" y="-2758542"/>
              <a:ext cx="9608356" cy="2661230"/>
              <a:chOff x="3132300" y="-1689000"/>
              <a:chExt cx="5193425" cy="1438425"/>
            </a:xfrm>
          </p:grpSpPr>
          <p:sp>
            <p:nvSpPr>
              <p:cNvPr id="1934" name="Google Shape;1934;p29"/>
              <p:cNvSpPr/>
              <p:nvPr/>
            </p:nvSpPr>
            <p:spPr>
              <a:xfrm>
                <a:off x="3132300" y="-1689000"/>
                <a:ext cx="5182850" cy="1082200"/>
              </a:xfrm>
              <a:custGeom>
                <a:avLst/>
                <a:gdLst/>
                <a:ahLst/>
                <a:cxnLst/>
                <a:rect l="l" t="t" r="r" b="b"/>
                <a:pathLst>
                  <a:path w="207314" h="43288" fill="none" extrusionOk="0">
                    <a:moveTo>
                      <a:pt x="207313" y="5562"/>
                    </a:moveTo>
                    <a:cubicBezTo>
                      <a:pt x="190296" y="20721"/>
                      <a:pt x="172432" y="32497"/>
                      <a:pt x="146663" y="20183"/>
                    </a:cubicBezTo>
                    <a:cubicBezTo>
                      <a:pt x="112486" y="3857"/>
                      <a:pt x="64547" y="43287"/>
                      <a:pt x="27783" y="12943"/>
                    </a:cubicBezTo>
                    <a:cubicBezTo>
                      <a:pt x="19018" y="5703"/>
                      <a:pt x="10009" y="0"/>
                      <a:pt x="1" y="428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9"/>
              <p:cNvSpPr/>
              <p:nvPr/>
            </p:nvSpPr>
            <p:spPr>
              <a:xfrm>
                <a:off x="3136475" y="-1588425"/>
                <a:ext cx="5181225" cy="1078050"/>
              </a:xfrm>
              <a:custGeom>
                <a:avLst/>
                <a:gdLst/>
                <a:ahLst/>
                <a:cxnLst/>
                <a:rect l="l" t="t" r="r" b="b"/>
                <a:pathLst>
                  <a:path w="207249" h="43122" fill="none" extrusionOk="0">
                    <a:moveTo>
                      <a:pt x="207249" y="8433"/>
                    </a:moveTo>
                    <a:cubicBezTo>
                      <a:pt x="186976" y="25143"/>
                      <a:pt x="168062" y="31037"/>
                      <a:pt x="146150" y="20312"/>
                    </a:cubicBezTo>
                    <a:cubicBezTo>
                      <a:pt x="112281" y="3730"/>
                      <a:pt x="65136" y="43121"/>
                      <a:pt x="28064" y="12572"/>
                    </a:cubicBezTo>
                    <a:cubicBezTo>
                      <a:pt x="19286" y="5332"/>
                      <a:pt x="9714" y="1"/>
                      <a:pt x="0" y="414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9"/>
              <p:cNvSpPr/>
              <p:nvPr/>
            </p:nvSpPr>
            <p:spPr>
              <a:xfrm>
                <a:off x="3140325" y="-1491675"/>
                <a:ext cx="5180275" cy="1073875"/>
              </a:xfrm>
              <a:custGeom>
                <a:avLst/>
                <a:gdLst/>
                <a:ahLst/>
                <a:cxnLst/>
                <a:rect l="l" t="t" r="r" b="b"/>
                <a:pathLst>
                  <a:path w="207211" h="42955" fill="none" extrusionOk="0">
                    <a:moveTo>
                      <a:pt x="207210" y="11303"/>
                    </a:moveTo>
                    <a:cubicBezTo>
                      <a:pt x="183670" y="29564"/>
                      <a:pt x="163731" y="29525"/>
                      <a:pt x="145650" y="20440"/>
                    </a:cubicBezTo>
                    <a:cubicBezTo>
                      <a:pt x="112101" y="3563"/>
                      <a:pt x="65738" y="42955"/>
                      <a:pt x="28359" y="12200"/>
                    </a:cubicBezTo>
                    <a:cubicBezTo>
                      <a:pt x="19581" y="4960"/>
                      <a:pt x="9432" y="1"/>
                      <a:pt x="0" y="399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9"/>
              <p:cNvSpPr/>
              <p:nvPr/>
            </p:nvSpPr>
            <p:spPr>
              <a:xfrm>
                <a:off x="3144475" y="-1400675"/>
                <a:ext cx="5178675" cy="1069700"/>
              </a:xfrm>
              <a:custGeom>
                <a:avLst/>
                <a:gdLst/>
                <a:ahLst/>
                <a:cxnLst/>
                <a:rect l="l" t="t" r="r" b="b"/>
                <a:pathLst>
                  <a:path w="207147" h="42788" fill="none" extrusionOk="0">
                    <a:moveTo>
                      <a:pt x="207147" y="14173"/>
                    </a:moveTo>
                    <a:cubicBezTo>
                      <a:pt x="180365" y="33984"/>
                      <a:pt x="159413" y="27974"/>
                      <a:pt x="145150" y="20567"/>
                    </a:cubicBezTo>
                    <a:cubicBezTo>
                      <a:pt x="111935" y="3319"/>
                      <a:pt x="66341" y="42787"/>
                      <a:pt x="28654" y="11828"/>
                    </a:cubicBezTo>
                    <a:cubicBezTo>
                      <a:pt x="19863" y="4600"/>
                      <a:pt x="9150" y="0"/>
                      <a:pt x="1" y="387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9"/>
              <p:cNvSpPr/>
              <p:nvPr/>
            </p:nvSpPr>
            <p:spPr>
              <a:xfrm>
                <a:off x="3148325" y="-1316100"/>
                <a:ext cx="5177400" cy="1065525"/>
              </a:xfrm>
              <a:custGeom>
                <a:avLst/>
                <a:gdLst/>
                <a:ahLst/>
                <a:cxnLst/>
                <a:rect l="l" t="t" r="r" b="b"/>
                <a:pathLst>
                  <a:path w="207096" h="42621" fill="none" extrusionOk="0">
                    <a:moveTo>
                      <a:pt x="207095" y="17056"/>
                    </a:moveTo>
                    <a:cubicBezTo>
                      <a:pt x="177058" y="38405"/>
                      <a:pt x="155133" y="26385"/>
                      <a:pt x="144650" y="20695"/>
                    </a:cubicBezTo>
                    <a:cubicBezTo>
                      <a:pt x="111884" y="2922"/>
                      <a:pt x="66943" y="42621"/>
                      <a:pt x="28948" y="11456"/>
                    </a:cubicBezTo>
                    <a:cubicBezTo>
                      <a:pt x="20145" y="4242"/>
                      <a:pt x="8868" y="0"/>
                      <a:pt x="1" y="374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9"/>
              <p:cNvSpPr/>
              <p:nvPr/>
            </p:nvSpPr>
            <p:spPr>
              <a:xfrm>
                <a:off x="5626650" y="-1213600"/>
                <a:ext cx="40075" cy="376450"/>
              </a:xfrm>
              <a:custGeom>
                <a:avLst/>
                <a:gdLst/>
                <a:ahLst/>
                <a:cxnLst/>
                <a:rect l="l" t="t" r="r" b="b"/>
                <a:pathLst>
                  <a:path w="1603" h="15058" fill="none" extrusionOk="0">
                    <a:moveTo>
                      <a:pt x="1602" y="1"/>
                    </a:moveTo>
                    <a:lnTo>
                      <a:pt x="0" y="15058"/>
                    </a:ln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9"/>
              <p:cNvSpPr/>
              <p:nvPr/>
            </p:nvSpPr>
            <p:spPr>
              <a:xfrm>
                <a:off x="4064875" y="-1176425"/>
                <a:ext cx="88125" cy="285775"/>
              </a:xfrm>
              <a:custGeom>
                <a:avLst/>
                <a:gdLst/>
                <a:ahLst/>
                <a:cxnLst/>
                <a:rect l="l" t="t" r="r" b="b"/>
                <a:pathLst>
                  <a:path w="3525" h="11431" fill="none" extrusionOk="0">
                    <a:moveTo>
                      <a:pt x="3525" y="0"/>
                    </a:moveTo>
                    <a:lnTo>
                      <a:pt x="1" y="11431"/>
                    </a:ln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1" name="Google Shape;1941;p29"/>
            <p:cNvGrpSpPr/>
            <p:nvPr/>
          </p:nvGrpSpPr>
          <p:grpSpPr>
            <a:xfrm>
              <a:off x="497816" y="-1938858"/>
              <a:ext cx="329549" cy="510951"/>
              <a:chOff x="497816" y="-1938858"/>
              <a:chExt cx="329549" cy="510951"/>
            </a:xfrm>
          </p:grpSpPr>
          <p:sp>
            <p:nvSpPr>
              <p:cNvPr id="1942" name="Google Shape;1942;p29"/>
              <p:cNvSpPr/>
              <p:nvPr/>
            </p:nvSpPr>
            <p:spPr>
              <a:xfrm>
                <a:off x="640042" y="-1938858"/>
                <a:ext cx="187276" cy="147499"/>
              </a:xfrm>
              <a:custGeom>
                <a:avLst/>
                <a:gdLst/>
                <a:ahLst/>
                <a:cxnLst/>
                <a:rect l="l" t="t" r="r" b="b"/>
                <a:pathLst>
                  <a:path w="4049" h="3189" extrusionOk="0">
                    <a:moveTo>
                      <a:pt x="1897" y="0"/>
                    </a:moveTo>
                    <a:cubicBezTo>
                      <a:pt x="821" y="0"/>
                      <a:pt x="0" y="667"/>
                      <a:pt x="13" y="1500"/>
                    </a:cubicBezTo>
                    <a:cubicBezTo>
                      <a:pt x="39" y="2333"/>
                      <a:pt x="872" y="3089"/>
                      <a:pt x="1948" y="3178"/>
                    </a:cubicBezTo>
                    <a:cubicBezTo>
                      <a:pt x="2027" y="3185"/>
                      <a:pt x="2106" y="3189"/>
                      <a:pt x="2183" y="3189"/>
                    </a:cubicBezTo>
                    <a:cubicBezTo>
                      <a:pt x="3217" y="3189"/>
                      <a:pt x="4049" y="2563"/>
                      <a:pt x="4037" y="1705"/>
                    </a:cubicBezTo>
                    <a:cubicBezTo>
                      <a:pt x="4024" y="769"/>
                      <a:pt x="3038" y="13"/>
                      <a:pt x="18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9"/>
              <p:cNvSpPr/>
              <p:nvPr/>
            </p:nvSpPr>
            <p:spPr>
              <a:xfrm>
                <a:off x="640042" y="-1938858"/>
                <a:ext cx="187323" cy="151754"/>
              </a:xfrm>
              <a:custGeom>
                <a:avLst/>
                <a:gdLst/>
                <a:ahLst/>
                <a:cxnLst/>
                <a:rect l="l" t="t" r="r" b="b"/>
                <a:pathLst>
                  <a:path w="4050" h="3281" fill="none" extrusionOk="0">
                    <a:moveTo>
                      <a:pt x="4037" y="1705"/>
                    </a:moveTo>
                    <a:cubicBezTo>
                      <a:pt x="4050" y="2627"/>
                      <a:pt x="3089" y="3281"/>
                      <a:pt x="1948" y="3178"/>
                    </a:cubicBezTo>
                    <a:cubicBezTo>
                      <a:pt x="872" y="3089"/>
                      <a:pt x="39" y="2333"/>
                      <a:pt x="13" y="1500"/>
                    </a:cubicBezTo>
                    <a:cubicBezTo>
                      <a:pt x="0" y="667"/>
                      <a:pt x="821" y="0"/>
                      <a:pt x="1897" y="0"/>
                    </a:cubicBezTo>
                    <a:cubicBezTo>
                      <a:pt x="3038" y="13"/>
                      <a:pt x="4024" y="769"/>
                      <a:pt x="4037" y="170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9"/>
              <p:cNvSpPr/>
              <p:nvPr/>
            </p:nvSpPr>
            <p:spPr>
              <a:xfrm>
                <a:off x="497816" y="-1885528"/>
                <a:ext cx="145233" cy="457622"/>
              </a:xfrm>
              <a:custGeom>
                <a:avLst/>
                <a:gdLst/>
                <a:ahLst/>
                <a:cxnLst/>
                <a:rect l="l" t="t" r="r" b="b"/>
                <a:pathLst>
                  <a:path w="3140" h="9894" fill="none" extrusionOk="0">
                    <a:moveTo>
                      <a:pt x="3140" y="1"/>
                    </a:moveTo>
                    <a:lnTo>
                      <a:pt x="0" y="9893"/>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5" name="Google Shape;1945;p29"/>
            <p:cNvGrpSpPr/>
            <p:nvPr/>
          </p:nvGrpSpPr>
          <p:grpSpPr>
            <a:xfrm>
              <a:off x="4663013" y="-1021947"/>
              <a:ext cx="383814" cy="406051"/>
              <a:chOff x="4663013" y="-1021947"/>
              <a:chExt cx="383814" cy="406051"/>
            </a:xfrm>
          </p:grpSpPr>
          <p:sp>
            <p:nvSpPr>
              <p:cNvPr id="1946" name="Google Shape;1946;p29"/>
              <p:cNvSpPr/>
              <p:nvPr/>
            </p:nvSpPr>
            <p:spPr>
              <a:xfrm>
                <a:off x="4663013" y="-723063"/>
                <a:ext cx="142319" cy="102449"/>
              </a:xfrm>
              <a:custGeom>
                <a:avLst/>
                <a:gdLst/>
                <a:ahLst/>
                <a:cxnLst/>
                <a:rect l="l" t="t" r="r" b="b"/>
                <a:pathLst>
                  <a:path w="3077" h="2215" extrusionOk="0">
                    <a:moveTo>
                      <a:pt x="1613" y="0"/>
                    </a:moveTo>
                    <a:cubicBezTo>
                      <a:pt x="1463" y="0"/>
                      <a:pt x="1308" y="20"/>
                      <a:pt x="1154" y="61"/>
                    </a:cubicBezTo>
                    <a:cubicBezTo>
                      <a:pt x="424" y="253"/>
                      <a:pt x="1" y="855"/>
                      <a:pt x="154" y="1406"/>
                    </a:cubicBezTo>
                    <a:cubicBezTo>
                      <a:pt x="298" y="1891"/>
                      <a:pt x="838" y="2215"/>
                      <a:pt x="1460" y="2215"/>
                    </a:cubicBezTo>
                    <a:cubicBezTo>
                      <a:pt x="1561" y="2215"/>
                      <a:pt x="1665" y="2206"/>
                      <a:pt x="1769" y="2188"/>
                    </a:cubicBezTo>
                    <a:cubicBezTo>
                      <a:pt x="2551" y="2047"/>
                      <a:pt x="3076" y="1419"/>
                      <a:pt x="2897" y="804"/>
                    </a:cubicBezTo>
                    <a:cubicBezTo>
                      <a:pt x="2753" y="312"/>
                      <a:pt x="2216" y="0"/>
                      <a:pt x="1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9"/>
              <p:cNvSpPr/>
              <p:nvPr/>
            </p:nvSpPr>
            <p:spPr>
              <a:xfrm>
                <a:off x="4677501" y="-729770"/>
                <a:ext cx="142319" cy="113874"/>
              </a:xfrm>
              <a:custGeom>
                <a:avLst/>
                <a:gdLst/>
                <a:ahLst/>
                <a:cxnLst/>
                <a:rect l="l" t="t" r="r" b="b"/>
                <a:pathLst>
                  <a:path w="3077" h="2462" fill="none" extrusionOk="0">
                    <a:moveTo>
                      <a:pt x="2897" y="949"/>
                    </a:moveTo>
                    <a:cubicBezTo>
                      <a:pt x="3076" y="1564"/>
                      <a:pt x="2551" y="2192"/>
                      <a:pt x="1769" y="2333"/>
                    </a:cubicBezTo>
                    <a:cubicBezTo>
                      <a:pt x="1026" y="2461"/>
                      <a:pt x="321" y="2115"/>
                      <a:pt x="154" y="1551"/>
                    </a:cubicBezTo>
                    <a:cubicBezTo>
                      <a:pt x="1" y="1000"/>
                      <a:pt x="424" y="398"/>
                      <a:pt x="1154" y="206"/>
                    </a:cubicBezTo>
                    <a:cubicBezTo>
                      <a:pt x="1923" y="1"/>
                      <a:pt x="2717" y="334"/>
                      <a:pt x="2897" y="949"/>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9"/>
              <p:cNvSpPr/>
              <p:nvPr/>
            </p:nvSpPr>
            <p:spPr>
              <a:xfrm>
                <a:off x="4811448" y="-1021947"/>
                <a:ext cx="235379" cy="393563"/>
              </a:xfrm>
              <a:custGeom>
                <a:avLst/>
                <a:gdLst/>
                <a:ahLst/>
                <a:cxnLst/>
                <a:rect l="l" t="t" r="r" b="b"/>
                <a:pathLst>
                  <a:path w="5089" h="8509" fill="none" extrusionOk="0">
                    <a:moveTo>
                      <a:pt x="1" y="7740"/>
                    </a:moveTo>
                    <a:lnTo>
                      <a:pt x="3704" y="0"/>
                    </a:lnTo>
                    <a:cubicBezTo>
                      <a:pt x="3704" y="0"/>
                      <a:pt x="5088" y="8509"/>
                      <a:pt x="2295" y="5895"/>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9" name="Google Shape;1949;p29"/>
            <p:cNvGrpSpPr/>
            <p:nvPr/>
          </p:nvGrpSpPr>
          <p:grpSpPr>
            <a:xfrm>
              <a:off x="-24974" y="-1542334"/>
              <a:ext cx="369881" cy="406051"/>
              <a:chOff x="-24974" y="-1542334"/>
              <a:chExt cx="369881" cy="406051"/>
            </a:xfrm>
          </p:grpSpPr>
          <p:sp>
            <p:nvSpPr>
              <p:cNvPr id="1950" name="Google Shape;1950;p29"/>
              <p:cNvSpPr/>
              <p:nvPr/>
            </p:nvSpPr>
            <p:spPr>
              <a:xfrm>
                <a:off x="-24974" y="-1243450"/>
                <a:ext cx="142874" cy="102449"/>
              </a:xfrm>
              <a:custGeom>
                <a:avLst/>
                <a:gdLst/>
                <a:ahLst/>
                <a:cxnLst/>
                <a:rect l="l" t="t" r="r" b="b"/>
                <a:pathLst>
                  <a:path w="3089" h="2215" extrusionOk="0">
                    <a:moveTo>
                      <a:pt x="1615" y="0"/>
                    </a:moveTo>
                    <a:cubicBezTo>
                      <a:pt x="1463" y="0"/>
                      <a:pt x="1308" y="20"/>
                      <a:pt x="1154" y="61"/>
                    </a:cubicBezTo>
                    <a:cubicBezTo>
                      <a:pt x="436" y="253"/>
                      <a:pt x="1" y="855"/>
                      <a:pt x="167" y="1419"/>
                    </a:cubicBezTo>
                    <a:cubicBezTo>
                      <a:pt x="310" y="1893"/>
                      <a:pt x="851" y="2215"/>
                      <a:pt x="1472" y="2215"/>
                    </a:cubicBezTo>
                    <a:cubicBezTo>
                      <a:pt x="1573" y="2215"/>
                      <a:pt x="1677" y="2206"/>
                      <a:pt x="1782" y="2188"/>
                    </a:cubicBezTo>
                    <a:cubicBezTo>
                      <a:pt x="2564" y="2047"/>
                      <a:pt x="3089" y="1432"/>
                      <a:pt x="2910" y="804"/>
                    </a:cubicBezTo>
                    <a:cubicBezTo>
                      <a:pt x="2766" y="312"/>
                      <a:pt x="2221" y="0"/>
                      <a:pt x="16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9"/>
              <p:cNvSpPr/>
              <p:nvPr/>
            </p:nvSpPr>
            <p:spPr>
              <a:xfrm>
                <a:off x="-24974" y="-1250157"/>
                <a:ext cx="142874" cy="113874"/>
              </a:xfrm>
              <a:custGeom>
                <a:avLst/>
                <a:gdLst/>
                <a:ahLst/>
                <a:cxnLst/>
                <a:rect l="l" t="t" r="r" b="b"/>
                <a:pathLst>
                  <a:path w="3089" h="2462" fill="none" extrusionOk="0">
                    <a:moveTo>
                      <a:pt x="2910" y="949"/>
                    </a:moveTo>
                    <a:cubicBezTo>
                      <a:pt x="3089" y="1577"/>
                      <a:pt x="2564" y="2192"/>
                      <a:pt x="1782" y="2333"/>
                    </a:cubicBezTo>
                    <a:cubicBezTo>
                      <a:pt x="1039" y="2461"/>
                      <a:pt x="334" y="2115"/>
                      <a:pt x="167" y="1564"/>
                    </a:cubicBezTo>
                    <a:cubicBezTo>
                      <a:pt x="1" y="1000"/>
                      <a:pt x="436" y="398"/>
                      <a:pt x="1154" y="206"/>
                    </a:cubicBezTo>
                    <a:cubicBezTo>
                      <a:pt x="1923" y="1"/>
                      <a:pt x="2730" y="334"/>
                      <a:pt x="2910" y="949"/>
                    </a:cubicBezTo>
                    <a:close/>
                  </a:path>
                </a:pathLst>
              </a:custGeom>
              <a:noFill/>
              <a:ln w="28575" cap="flat" cmpd="sng">
                <a:solidFill>
                  <a:schemeClr val="accent4"/>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9"/>
              <p:cNvSpPr/>
              <p:nvPr/>
            </p:nvSpPr>
            <p:spPr>
              <a:xfrm>
                <a:off x="109574" y="-1542334"/>
                <a:ext cx="235333" cy="393563"/>
              </a:xfrm>
              <a:custGeom>
                <a:avLst/>
                <a:gdLst/>
                <a:ahLst/>
                <a:cxnLst/>
                <a:rect l="l" t="t" r="r" b="b"/>
                <a:pathLst>
                  <a:path w="5088" h="8509" fill="none" extrusionOk="0">
                    <a:moveTo>
                      <a:pt x="1" y="7753"/>
                    </a:moveTo>
                    <a:lnTo>
                      <a:pt x="3704" y="0"/>
                    </a:lnTo>
                    <a:cubicBezTo>
                      <a:pt x="3704" y="0"/>
                      <a:pt x="5088" y="8509"/>
                      <a:pt x="2294" y="5895"/>
                    </a:cubicBez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3" name="Google Shape;1953;p29"/>
            <p:cNvGrpSpPr/>
            <p:nvPr/>
          </p:nvGrpSpPr>
          <p:grpSpPr>
            <a:xfrm>
              <a:off x="1179391" y="-1551215"/>
              <a:ext cx="314193" cy="538796"/>
              <a:chOff x="1179391" y="-1551215"/>
              <a:chExt cx="314193" cy="538796"/>
            </a:xfrm>
          </p:grpSpPr>
          <p:sp>
            <p:nvSpPr>
              <p:cNvPr id="1954" name="Google Shape;1954;p29"/>
              <p:cNvSpPr/>
              <p:nvPr/>
            </p:nvSpPr>
            <p:spPr>
              <a:xfrm>
                <a:off x="1179391" y="-1173054"/>
                <a:ext cx="187924" cy="155501"/>
              </a:xfrm>
              <a:custGeom>
                <a:avLst/>
                <a:gdLst/>
                <a:ahLst/>
                <a:cxnLst/>
                <a:rect l="l" t="t" r="r" b="b"/>
                <a:pathLst>
                  <a:path w="4063" h="3362" extrusionOk="0">
                    <a:moveTo>
                      <a:pt x="1941" y="1"/>
                    </a:moveTo>
                    <a:cubicBezTo>
                      <a:pt x="1794" y="1"/>
                      <a:pt x="1646" y="17"/>
                      <a:pt x="1500" y="51"/>
                    </a:cubicBezTo>
                    <a:cubicBezTo>
                      <a:pt x="552" y="269"/>
                      <a:pt x="1" y="1140"/>
                      <a:pt x="219" y="1999"/>
                    </a:cubicBezTo>
                    <a:cubicBezTo>
                      <a:pt x="428" y="2791"/>
                      <a:pt x="1221" y="3361"/>
                      <a:pt x="2087" y="3361"/>
                    </a:cubicBezTo>
                    <a:cubicBezTo>
                      <a:pt x="2172" y="3361"/>
                      <a:pt x="2259" y="3356"/>
                      <a:pt x="2346" y="3344"/>
                    </a:cubicBezTo>
                    <a:cubicBezTo>
                      <a:pt x="3384" y="3216"/>
                      <a:pt x="4063" y="2332"/>
                      <a:pt x="3819" y="1371"/>
                    </a:cubicBezTo>
                    <a:cubicBezTo>
                      <a:pt x="3601" y="550"/>
                      <a:pt x="2794" y="1"/>
                      <a:pt x="19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9"/>
              <p:cNvSpPr/>
              <p:nvPr/>
            </p:nvSpPr>
            <p:spPr>
              <a:xfrm>
                <a:off x="1179391" y="-1181380"/>
                <a:ext cx="187924" cy="168960"/>
              </a:xfrm>
              <a:custGeom>
                <a:avLst/>
                <a:gdLst/>
                <a:ahLst/>
                <a:cxnLst/>
                <a:rect l="l" t="t" r="r" b="b"/>
                <a:pathLst>
                  <a:path w="4063" h="3653" fill="none" extrusionOk="0">
                    <a:moveTo>
                      <a:pt x="3819" y="1551"/>
                    </a:moveTo>
                    <a:cubicBezTo>
                      <a:pt x="4063" y="2512"/>
                      <a:pt x="3384" y="3396"/>
                      <a:pt x="2346" y="3524"/>
                    </a:cubicBezTo>
                    <a:cubicBezTo>
                      <a:pt x="1385" y="3652"/>
                      <a:pt x="449" y="3050"/>
                      <a:pt x="219" y="2179"/>
                    </a:cubicBezTo>
                    <a:cubicBezTo>
                      <a:pt x="1" y="1320"/>
                      <a:pt x="552" y="449"/>
                      <a:pt x="1500" y="231"/>
                    </a:cubicBezTo>
                    <a:cubicBezTo>
                      <a:pt x="2499" y="0"/>
                      <a:pt x="3563" y="590"/>
                      <a:pt x="3819" y="1551"/>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9"/>
              <p:cNvSpPr/>
              <p:nvPr/>
            </p:nvSpPr>
            <p:spPr>
              <a:xfrm>
                <a:off x="1357786" y="-1551215"/>
                <a:ext cx="135797" cy="468862"/>
              </a:xfrm>
              <a:custGeom>
                <a:avLst/>
                <a:gdLst/>
                <a:ahLst/>
                <a:cxnLst/>
                <a:rect l="l" t="t" r="r" b="b"/>
                <a:pathLst>
                  <a:path w="2936" h="10137" fill="none" extrusionOk="0">
                    <a:moveTo>
                      <a:pt x="1" y="10136"/>
                    </a:moveTo>
                    <a:lnTo>
                      <a:pt x="2935" y="0"/>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7" name="Google Shape;1957;p29"/>
            <p:cNvGrpSpPr/>
            <p:nvPr/>
          </p:nvGrpSpPr>
          <p:grpSpPr>
            <a:xfrm>
              <a:off x="2654054" y="-1679843"/>
              <a:ext cx="291621" cy="661504"/>
              <a:chOff x="2654054" y="-1679843"/>
              <a:chExt cx="291621" cy="661504"/>
            </a:xfrm>
          </p:grpSpPr>
          <p:sp>
            <p:nvSpPr>
              <p:cNvPr id="1958" name="Google Shape;1958;p29"/>
              <p:cNvSpPr/>
              <p:nvPr/>
            </p:nvSpPr>
            <p:spPr>
              <a:xfrm>
                <a:off x="2654060" y="-1217159"/>
                <a:ext cx="253094" cy="185981"/>
              </a:xfrm>
              <a:custGeom>
                <a:avLst/>
                <a:gdLst/>
                <a:ahLst/>
                <a:cxnLst/>
                <a:rect l="l" t="t" r="r" b="b"/>
                <a:pathLst>
                  <a:path w="5472" h="4021" extrusionOk="0">
                    <a:moveTo>
                      <a:pt x="3141" y="1"/>
                    </a:moveTo>
                    <a:cubicBezTo>
                      <a:pt x="2800" y="1"/>
                      <a:pt x="2443" y="60"/>
                      <a:pt x="2089" y="185"/>
                    </a:cubicBezTo>
                    <a:cubicBezTo>
                      <a:pt x="769" y="659"/>
                      <a:pt x="0" y="1851"/>
                      <a:pt x="359" y="2863"/>
                    </a:cubicBezTo>
                    <a:cubicBezTo>
                      <a:pt x="621" y="3592"/>
                      <a:pt x="1414" y="4021"/>
                      <a:pt x="2331" y="4021"/>
                    </a:cubicBezTo>
                    <a:cubicBezTo>
                      <a:pt x="2672" y="4021"/>
                      <a:pt x="3029" y="3962"/>
                      <a:pt x="3383" y="3837"/>
                    </a:cubicBezTo>
                    <a:cubicBezTo>
                      <a:pt x="4703" y="3363"/>
                      <a:pt x="5472" y="2171"/>
                      <a:pt x="5113" y="1159"/>
                    </a:cubicBezTo>
                    <a:cubicBezTo>
                      <a:pt x="4851" y="430"/>
                      <a:pt x="4058" y="1"/>
                      <a:pt x="31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9"/>
              <p:cNvSpPr/>
              <p:nvPr/>
            </p:nvSpPr>
            <p:spPr>
              <a:xfrm>
                <a:off x="2654054" y="-1229991"/>
                <a:ext cx="253094" cy="211651"/>
              </a:xfrm>
              <a:custGeom>
                <a:avLst/>
                <a:gdLst/>
                <a:ahLst/>
                <a:cxnLst/>
                <a:rect l="l" t="t" r="r" b="b"/>
                <a:pathLst>
                  <a:path w="5472" h="4576" fill="none" extrusionOk="0">
                    <a:moveTo>
                      <a:pt x="5113" y="1436"/>
                    </a:moveTo>
                    <a:cubicBezTo>
                      <a:pt x="5472" y="2448"/>
                      <a:pt x="4703" y="3640"/>
                      <a:pt x="3383" y="4114"/>
                    </a:cubicBezTo>
                    <a:cubicBezTo>
                      <a:pt x="2076" y="4575"/>
                      <a:pt x="718" y="4139"/>
                      <a:pt x="359" y="3140"/>
                    </a:cubicBezTo>
                    <a:cubicBezTo>
                      <a:pt x="0" y="2128"/>
                      <a:pt x="769" y="936"/>
                      <a:pt x="2089" y="462"/>
                    </a:cubicBezTo>
                    <a:cubicBezTo>
                      <a:pt x="3396" y="0"/>
                      <a:pt x="4754" y="436"/>
                      <a:pt x="5113" y="143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9"/>
              <p:cNvSpPr/>
              <p:nvPr/>
            </p:nvSpPr>
            <p:spPr>
              <a:xfrm>
                <a:off x="2894057" y="-1679843"/>
                <a:ext cx="51618" cy="535234"/>
              </a:xfrm>
              <a:custGeom>
                <a:avLst/>
                <a:gdLst/>
                <a:ahLst/>
                <a:cxnLst/>
                <a:rect l="l" t="t" r="r" b="b"/>
                <a:pathLst>
                  <a:path w="1116" h="11572" fill="none" extrusionOk="0">
                    <a:moveTo>
                      <a:pt x="1" y="11572"/>
                    </a:moveTo>
                    <a:lnTo>
                      <a:pt x="1116"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1" name="Google Shape;1961;p29"/>
            <p:cNvGrpSpPr/>
            <p:nvPr/>
          </p:nvGrpSpPr>
          <p:grpSpPr>
            <a:xfrm>
              <a:off x="5653703" y="-1792468"/>
              <a:ext cx="244814" cy="623577"/>
              <a:chOff x="5653703" y="-1792468"/>
              <a:chExt cx="244814" cy="623577"/>
            </a:xfrm>
          </p:grpSpPr>
          <p:sp>
            <p:nvSpPr>
              <p:cNvPr id="1962" name="Google Shape;1962;p29"/>
              <p:cNvSpPr/>
              <p:nvPr/>
            </p:nvSpPr>
            <p:spPr>
              <a:xfrm>
                <a:off x="5653703" y="-1355890"/>
                <a:ext cx="235934" cy="174788"/>
              </a:xfrm>
              <a:custGeom>
                <a:avLst/>
                <a:gdLst/>
                <a:ahLst/>
                <a:cxnLst/>
                <a:rect l="l" t="t" r="r" b="b"/>
                <a:pathLst>
                  <a:path w="5101" h="3779" extrusionOk="0">
                    <a:moveTo>
                      <a:pt x="2965" y="0"/>
                    </a:moveTo>
                    <a:cubicBezTo>
                      <a:pt x="2607" y="0"/>
                      <a:pt x="2228" y="72"/>
                      <a:pt x="1858" y="224"/>
                    </a:cubicBezTo>
                    <a:cubicBezTo>
                      <a:pt x="667" y="723"/>
                      <a:pt x="0" y="1877"/>
                      <a:pt x="385" y="2786"/>
                    </a:cubicBezTo>
                    <a:cubicBezTo>
                      <a:pt x="650" y="3423"/>
                      <a:pt x="1341" y="3779"/>
                      <a:pt x="2136" y="3779"/>
                    </a:cubicBezTo>
                    <a:cubicBezTo>
                      <a:pt x="2494" y="3779"/>
                      <a:pt x="2872" y="3707"/>
                      <a:pt x="3242" y="3555"/>
                    </a:cubicBezTo>
                    <a:cubicBezTo>
                      <a:pt x="4434" y="3056"/>
                      <a:pt x="5100" y="1902"/>
                      <a:pt x="4716" y="992"/>
                    </a:cubicBezTo>
                    <a:cubicBezTo>
                      <a:pt x="4451" y="356"/>
                      <a:pt x="3759" y="0"/>
                      <a:pt x="29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9"/>
              <p:cNvSpPr/>
              <p:nvPr/>
            </p:nvSpPr>
            <p:spPr>
              <a:xfrm>
                <a:off x="5653703" y="-1368101"/>
                <a:ext cx="235934" cy="199210"/>
              </a:xfrm>
              <a:custGeom>
                <a:avLst/>
                <a:gdLst/>
                <a:ahLst/>
                <a:cxnLst/>
                <a:rect l="l" t="t" r="r" b="b"/>
                <a:pathLst>
                  <a:path w="5101" h="4307" fill="none" extrusionOk="0">
                    <a:moveTo>
                      <a:pt x="4716" y="1256"/>
                    </a:moveTo>
                    <a:cubicBezTo>
                      <a:pt x="5100" y="2166"/>
                      <a:pt x="4434" y="3320"/>
                      <a:pt x="3242" y="3819"/>
                    </a:cubicBezTo>
                    <a:cubicBezTo>
                      <a:pt x="2050" y="4306"/>
                      <a:pt x="769" y="3973"/>
                      <a:pt x="385" y="3050"/>
                    </a:cubicBezTo>
                    <a:cubicBezTo>
                      <a:pt x="0" y="2141"/>
                      <a:pt x="667" y="987"/>
                      <a:pt x="1858" y="488"/>
                    </a:cubicBezTo>
                    <a:cubicBezTo>
                      <a:pt x="3050" y="1"/>
                      <a:pt x="4331" y="334"/>
                      <a:pt x="4716" y="125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9"/>
              <p:cNvSpPr/>
              <p:nvPr/>
            </p:nvSpPr>
            <p:spPr>
              <a:xfrm>
                <a:off x="5875945" y="-1792468"/>
                <a:ext cx="22571" cy="499712"/>
              </a:xfrm>
              <a:custGeom>
                <a:avLst/>
                <a:gdLst/>
                <a:ahLst/>
                <a:cxnLst/>
                <a:rect l="l" t="t" r="r" b="b"/>
                <a:pathLst>
                  <a:path w="488" h="10804" fill="none" extrusionOk="0">
                    <a:moveTo>
                      <a:pt x="1" y="10803"/>
                    </a:moveTo>
                    <a:lnTo>
                      <a:pt x="488" y="1"/>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5" name="Google Shape;1965;p29"/>
            <p:cNvGrpSpPr/>
            <p:nvPr/>
          </p:nvGrpSpPr>
          <p:grpSpPr>
            <a:xfrm>
              <a:off x="4117986" y="-1786548"/>
              <a:ext cx="264425" cy="667424"/>
              <a:chOff x="4117986" y="-1786548"/>
              <a:chExt cx="264425" cy="667424"/>
            </a:xfrm>
          </p:grpSpPr>
          <p:sp>
            <p:nvSpPr>
              <p:cNvPr id="1966" name="Google Shape;1966;p29"/>
              <p:cNvSpPr/>
              <p:nvPr/>
            </p:nvSpPr>
            <p:spPr>
              <a:xfrm>
                <a:off x="4152398" y="-1776696"/>
                <a:ext cx="230014" cy="178118"/>
              </a:xfrm>
              <a:custGeom>
                <a:avLst/>
                <a:gdLst/>
                <a:ahLst/>
                <a:cxnLst/>
                <a:rect l="l" t="t" r="r" b="b"/>
                <a:pathLst>
                  <a:path w="4973" h="3851" extrusionOk="0">
                    <a:moveTo>
                      <a:pt x="2912" y="1"/>
                    </a:moveTo>
                    <a:cubicBezTo>
                      <a:pt x="2341" y="1"/>
                      <a:pt x="1721" y="209"/>
                      <a:pt x="1205" y="621"/>
                    </a:cubicBezTo>
                    <a:cubicBezTo>
                      <a:pt x="244" y="1377"/>
                      <a:pt x="0" y="2556"/>
                      <a:pt x="615" y="3273"/>
                    </a:cubicBezTo>
                    <a:cubicBezTo>
                      <a:pt x="934" y="3653"/>
                      <a:pt x="1444" y="3850"/>
                      <a:pt x="2003" y="3850"/>
                    </a:cubicBezTo>
                    <a:cubicBezTo>
                      <a:pt x="2500" y="3850"/>
                      <a:pt x="3035" y="3695"/>
                      <a:pt x="3511" y="3376"/>
                    </a:cubicBezTo>
                    <a:cubicBezTo>
                      <a:pt x="4588" y="2658"/>
                      <a:pt x="4972" y="1390"/>
                      <a:pt x="4293" y="582"/>
                    </a:cubicBezTo>
                    <a:cubicBezTo>
                      <a:pt x="3966" y="193"/>
                      <a:pt x="3461" y="1"/>
                      <a:pt x="29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9"/>
              <p:cNvSpPr/>
              <p:nvPr/>
            </p:nvSpPr>
            <p:spPr>
              <a:xfrm>
                <a:off x="4152398" y="-1786548"/>
                <a:ext cx="230014" cy="197406"/>
              </a:xfrm>
              <a:custGeom>
                <a:avLst/>
                <a:gdLst/>
                <a:ahLst/>
                <a:cxnLst/>
                <a:rect l="l" t="t" r="r" b="b"/>
                <a:pathLst>
                  <a:path w="4973" h="4268" fill="none" extrusionOk="0">
                    <a:moveTo>
                      <a:pt x="4293" y="795"/>
                    </a:moveTo>
                    <a:cubicBezTo>
                      <a:pt x="4972" y="1603"/>
                      <a:pt x="4588" y="2871"/>
                      <a:pt x="3511" y="3589"/>
                    </a:cubicBezTo>
                    <a:cubicBezTo>
                      <a:pt x="2499" y="4268"/>
                      <a:pt x="1217" y="4204"/>
                      <a:pt x="615" y="3486"/>
                    </a:cubicBezTo>
                    <a:cubicBezTo>
                      <a:pt x="0" y="2769"/>
                      <a:pt x="244" y="1590"/>
                      <a:pt x="1205" y="834"/>
                    </a:cubicBezTo>
                    <a:cubicBezTo>
                      <a:pt x="2217" y="26"/>
                      <a:pt x="3627" y="1"/>
                      <a:pt x="4293" y="795"/>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9"/>
              <p:cNvSpPr/>
              <p:nvPr/>
            </p:nvSpPr>
            <p:spPr>
              <a:xfrm>
                <a:off x="4117986" y="-1675125"/>
                <a:ext cx="47455" cy="556001"/>
              </a:xfrm>
              <a:custGeom>
                <a:avLst/>
                <a:gdLst/>
                <a:ahLst/>
                <a:cxnLst/>
                <a:rect l="l" t="t" r="r" b="b"/>
                <a:pathLst>
                  <a:path w="1026" h="12021" fill="none" extrusionOk="0">
                    <a:moveTo>
                      <a:pt x="1026" y="1"/>
                    </a:moveTo>
                    <a:lnTo>
                      <a:pt x="1" y="12021"/>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9" name="Google Shape;1969;p29"/>
            <p:cNvGrpSpPr/>
            <p:nvPr/>
          </p:nvGrpSpPr>
          <p:grpSpPr>
            <a:xfrm>
              <a:off x="1755510" y="-1841681"/>
              <a:ext cx="750400" cy="803175"/>
              <a:chOff x="1755510" y="-1841681"/>
              <a:chExt cx="750400" cy="803175"/>
            </a:xfrm>
          </p:grpSpPr>
          <p:sp>
            <p:nvSpPr>
              <p:cNvPr id="1970" name="Google Shape;1970;p29"/>
              <p:cNvSpPr/>
              <p:nvPr/>
            </p:nvSpPr>
            <p:spPr>
              <a:xfrm>
                <a:off x="1755510" y="-1204182"/>
                <a:ext cx="212808" cy="155593"/>
              </a:xfrm>
              <a:custGeom>
                <a:avLst/>
                <a:gdLst/>
                <a:ahLst/>
                <a:cxnLst/>
                <a:rect l="l" t="t" r="r" b="b"/>
                <a:pathLst>
                  <a:path w="4601" h="3364" extrusionOk="0">
                    <a:moveTo>
                      <a:pt x="2611" y="1"/>
                    </a:moveTo>
                    <a:cubicBezTo>
                      <a:pt x="2355" y="1"/>
                      <a:pt x="2087" y="40"/>
                      <a:pt x="1820" y="122"/>
                    </a:cubicBezTo>
                    <a:cubicBezTo>
                      <a:pt x="705" y="468"/>
                      <a:pt x="0" y="1441"/>
                      <a:pt x="269" y="2300"/>
                    </a:cubicBezTo>
                    <a:cubicBezTo>
                      <a:pt x="466" y="2967"/>
                      <a:pt x="1172" y="3364"/>
                      <a:pt x="1999" y="3364"/>
                    </a:cubicBezTo>
                    <a:cubicBezTo>
                      <a:pt x="2252" y="3364"/>
                      <a:pt x="2517" y="3326"/>
                      <a:pt x="2781" y="3248"/>
                    </a:cubicBezTo>
                    <a:cubicBezTo>
                      <a:pt x="3909" y="2902"/>
                      <a:pt x="4601" y="1916"/>
                      <a:pt x="4332" y="1057"/>
                    </a:cubicBezTo>
                    <a:cubicBezTo>
                      <a:pt x="4136" y="402"/>
                      <a:pt x="3434" y="1"/>
                      <a:pt x="26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9"/>
              <p:cNvSpPr/>
              <p:nvPr/>
            </p:nvSpPr>
            <p:spPr>
              <a:xfrm>
                <a:off x="1755510" y="-1214589"/>
                <a:ext cx="212808" cy="176083"/>
              </a:xfrm>
              <a:custGeom>
                <a:avLst/>
                <a:gdLst/>
                <a:ahLst/>
                <a:cxnLst/>
                <a:rect l="l" t="t" r="r" b="b"/>
                <a:pathLst>
                  <a:path w="4601" h="3807" fill="none" extrusionOk="0">
                    <a:moveTo>
                      <a:pt x="4332" y="1282"/>
                    </a:moveTo>
                    <a:cubicBezTo>
                      <a:pt x="4601" y="2141"/>
                      <a:pt x="3909" y="3127"/>
                      <a:pt x="2781" y="3473"/>
                    </a:cubicBezTo>
                    <a:cubicBezTo>
                      <a:pt x="1653" y="3806"/>
                      <a:pt x="526" y="3396"/>
                      <a:pt x="269" y="2525"/>
                    </a:cubicBezTo>
                    <a:cubicBezTo>
                      <a:pt x="0" y="1666"/>
                      <a:pt x="705" y="693"/>
                      <a:pt x="1820" y="347"/>
                    </a:cubicBezTo>
                    <a:cubicBezTo>
                      <a:pt x="2948" y="1"/>
                      <a:pt x="4075" y="423"/>
                      <a:pt x="4332" y="128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9"/>
              <p:cNvSpPr/>
              <p:nvPr/>
            </p:nvSpPr>
            <p:spPr>
              <a:xfrm>
                <a:off x="2233805" y="-1347102"/>
                <a:ext cx="212854" cy="155362"/>
              </a:xfrm>
              <a:custGeom>
                <a:avLst/>
                <a:gdLst/>
                <a:ahLst/>
                <a:cxnLst/>
                <a:rect l="l" t="t" r="r" b="b"/>
                <a:pathLst>
                  <a:path w="4602" h="3359" extrusionOk="0">
                    <a:moveTo>
                      <a:pt x="2620" y="1"/>
                    </a:moveTo>
                    <a:cubicBezTo>
                      <a:pt x="2362" y="1"/>
                      <a:pt x="2091" y="40"/>
                      <a:pt x="1820" y="123"/>
                    </a:cubicBezTo>
                    <a:cubicBezTo>
                      <a:pt x="705" y="456"/>
                      <a:pt x="1" y="1443"/>
                      <a:pt x="270" y="2302"/>
                    </a:cubicBezTo>
                    <a:cubicBezTo>
                      <a:pt x="465" y="2957"/>
                      <a:pt x="1168" y="3358"/>
                      <a:pt x="1991" y="3358"/>
                    </a:cubicBezTo>
                    <a:cubicBezTo>
                      <a:pt x="2246" y="3358"/>
                      <a:pt x="2514" y="3319"/>
                      <a:pt x="2781" y="3237"/>
                    </a:cubicBezTo>
                    <a:cubicBezTo>
                      <a:pt x="3896" y="2891"/>
                      <a:pt x="4601" y="1917"/>
                      <a:pt x="4332" y="1059"/>
                    </a:cubicBezTo>
                    <a:cubicBezTo>
                      <a:pt x="4137" y="397"/>
                      <a:pt x="3439" y="1"/>
                      <a:pt x="2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9"/>
              <p:cNvSpPr/>
              <p:nvPr/>
            </p:nvSpPr>
            <p:spPr>
              <a:xfrm>
                <a:off x="2233805" y="-1357417"/>
                <a:ext cx="212854" cy="176083"/>
              </a:xfrm>
              <a:custGeom>
                <a:avLst/>
                <a:gdLst/>
                <a:ahLst/>
                <a:cxnLst/>
                <a:rect l="l" t="t" r="r" b="b"/>
                <a:pathLst>
                  <a:path w="4602" h="3807" fill="none" extrusionOk="0">
                    <a:moveTo>
                      <a:pt x="4332" y="1282"/>
                    </a:moveTo>
                    <a:cubicBezTo>
                      <a:pt x="4601" y="2140"/>
                      <a:pt x="3896" y="3114"/>
                      <a:pt x="2781" y="3460"/>
                    </a:cubicBezTo>
                    <a:cubicBezTo>
                      <a:pt x="1654" y="3806"/>
                      <a:pt x="526" y="3383"/>
                      <a:pt x="270" y="2525"/>
                    </a:cubicBezTo>
                    <a:cubicBezTo>
                      <a:pt x="1" y="1666"/>
                      <a:pt x="705" y="679"/>
                      <a:pt x="1820" y="346"/>
                    </a:cubicBezTo>
                    <a:cubicBezTo>
                      <a:pt x="2948" y="0"/>
                      <a:pt x="4076" y="410"/>
                      <a:pt x="4332" y="128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9"/>
              <p:cNvSpPr/>
              <p:nvPr/>
            </p:nvSpPr>
            <p:spPr>
              <a:xfrm>
                <a:off x="1958187" y="-1841681"/>
                <a:ext cx="547722" cy="707756"/>
              </a:xfrm>
              <a:custGeom>
                <a:avLst/>
                <a:gdLst/>
                <a:ahLst/>
                <a:cxnLst/>
                <a:rect l="l" t="t" r="r" b="b"/>
                <a:pathLst>
                  <a:path w="11842" h="15302" fill="none" extrusionOk="0">
                    <a:moveTo>
                      <a:pt x="1" y="15301"/>
                    </a:moveTo>
                    <a:lnTo>
                      <a:pt x="2372" y="2974"/>
                    </a:lnTo>
                    <a:lnTo>
                      <a:pt x="11841" y="1"/>
                    </a:lnTo>
                    <a:lnTo>
                      <a:pt x="10342" y="11918"/>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9"/>
              <p:cNvSpPr/>
              <p:nvPr/>
            </p:nvSpPr>
            <p:spPr>
              <a:xfrm>
                <a:off x="2047686" y="-1705930"/>
                <a:ext cx="441018" cy="129831"/>
              </a:xfrm>
              <a:custGeom>
                <a:avLst/>
                <a:gdLst/>
                <a:ahLst/>
                <a:cxnLst/>
                <a:rect l="l" t="t" r="r" b="b"/>
                <a:pathLst>
                  <a:path w="9535" h="2807" fill="none" extrusionOk="0">
                    <a:moveTo>
                      <a:pt x="1" y="2807"/>
                    </a:moveTo>
                    <a:lnTo>
                      <a:pt x="9535" y="0"/>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6" name="Google Shape;1976;p29"/>
            <p:cNvSpPr/>
            <p:nvPr/>
          </p:nvSpPr>
          <p:spPr>
            <a:xfrm>
              <a:off x="-182047" y="-2064526"/>
              <a:ext cx="19010" cy="34412"/>
            </a:xfrm>
            <a:custGeom>
              <a:avLst/>
              <a:gdLst/>
              <a:ahLst/>
              <a:cxnLst/>
              <a:rect l="l" t="t" r="r" b="b"/>
              <a:pathLst>
                <a:path w="411" h="744" fill="none" extrusionOk="0">
                  <a:moveTo>
                    <a:pt x="65" y="744"/>
                  </a:moveTo>
                  <a:cubicBezTo>
                    <a:pt x="52" y="706"/>
                    <a:pt x="39" y="680"/>
                    <a:pt x="26" y="654"/>
                  </a:cubicBezTo>
                  <a:cubicBezTo>
                    <a:pt x="1" y="526"/>
                    <a:pt x="14" y="398"/>
                    <a:pt x="103" y="270"/>
                  </a:cubicBezTo>
                  <a:cubicBezTo>
                    <a:pt x="167" y="167"/>
                    <a:pt x="283" y="65"/>
                    <a:pt x="411" y="1"/>
                  </a:cubicBezTo>
                </a:path>
              </a:pathLst>
            </a:custGeom>
            <a:noFill/>
            <a:ln w="10575" cap="rnd" cmpd="sng">
              <a:solidFill>
                <a:srgbClr val="FFFFFF"/>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7" name="Google Shape;1977;p29"/>
            <p:cNvGrpSpPr/>
            <p:nvPr/>
          </p:nvGrpSpPr>
          <p:grpSpPr>
            <a:xfrm>
              <a:off x="-227097" y="-2385750"/>
              <a:ext cx="707154" cy="460583"/>
              <a:chOff x="-227097" y="-2385750"/>
              <a:chExt cx="707154" cy="460583"/>
            </a:xfrm>
          </p:grpSpPr>
          <p:sp>
            <p:nvSpPr>
              <p:cNvPr id="1978" name="Google Shape;1978;p29"/>
              <p:cNvSpPr/>
              <p:nvPr/>
            </p:nvSpPr>
            <p:spPr>
              <a:xfrm>
                <a:off x="135059" y="-2076228"/>
                <a:ext cx="203326" cy="150459"/>
              </a:xfrm>
              <a:custGeom>
                <a:avLst/>
                <a:gdLst/>
                <a:ahLst/>
                <a:cxnLst/>
                <a:rect l="l" t="t" r="r" b="b"/>
                <a:pathLst>
                  <a:path w="4396" h="3253" extrusionOk="0">
                    <a:moveTo>
                      <a:pt x="1901" y="0"/>
                    </a:moveTo>
                    <a:cubicBezTo>
                      <a:pt x="1827" y="0"/>
                      <a:pt x="1753" y="3"/>
                      <a:pt x="1679" y="10"/>
                    </a:cubicBezTo>
                    <a:cubicBezTo>
                      <a:pt x="628" y="113"/>
                      <a:pt x="1" y="882"/>
                      <a:pt x="218" y="1727"/>
                    </a:cubicBezTo>
                    <a:cubicBezTo>
                      <a:pt x="434" y="2578"/>
                      <a:pt x="1417" y="3253"/>
                      <a:pt x="2470" y="3253"/>
                    </a:cubicBezTo>
                    <a:cubicBezTo>
                      <a:pt x="2480" y="3253"/>
                      <a:pt x="2490" y="3252"/>
                      <a:pt x="2499" y="3252"/>
                    </a:cubicBezTo>
                    <a:cubicBezTo>
                      <a:pt x="3627" y="3240"/>
                      <a:pt x="4396" y="2471"/>
                      <a:pt x="4165" y="1522"/>
                    </a:cubicBezTo>
                    <a:cubicBezTo>
                      <a:pt x="3938" y="650"/>
                      <a:pt x="2930" y="0"/>
                      <a:pt x="1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9"/>
              <p:cNvSpPr/>
              <p:nvPr/>
            </p:nvSpPr>
            <p:spPr>
              <a:xfrm>
                <a:off x="135059" y="-2080529"/>
                <a:ext cx="203326" cy="155362"/>
              </a:xfrm>
              <a:custGeom>
                <a:avLst/>
                <a:gdLst/>
                <a:ahLst/>
                <a:cxnLst/>
                <a:rect l="l" t="t" r="r" b="b"/>
                <a:pathLst>
                  <a:path w="4396" h="3359" fill="none" extrusionOk="0">
                    <a:moveTo>
                      <a:pt x="4165" y="1615"/>
                    </a:moveTo>
                    <a:cubicBezTo>
                      <a:pt x="4396" y="2564"/>
                      <a:pt x="3627" y="3333"/>
                      <a:pt x="2499" y="3345"/>
                    </a:cubicBezTo>
                    <a:cubicBezTo>
                      <a:pt x="1436" y="3358"/>
                      <a:pt x="436" y="2679"/>
                      <a:pt x="218" y="1820"/>
                    </a:cubicBezTo>
                    <a:cubicBezTo>
                      <a:pt x="1" y="975"/>
                      <a:pt x="628" y="206"/>
                      <a:pt x="1679" y="103"/>
                    </a:cubicBezTo>
                    <a:cubicBezTo>
                      <a:pt x="2781" y="1"/>
                      <a:pt x="3922" y="680"/>
                      <a:pt x="4165" y="1615"/>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9"/>
              <p:cNvSpPr/>
              <p:nvPr/>
            </p:nvSpPr>
            <p:spPr>
              <a:xfrm>
                <a:off x="-33854" y="-2385750"/>
                <a:ext cx="513912" cy="394765"/>
              </a:xfrm>
              <a:custGeom>
                <a:avLst/>
                <a:gdLst/>
                <a:ahLst/>
                <a:cxnLst/>
                <a:rect l="l" t="t" r="r" b="b"/>
                <a:pathLst>
                  <a:path w="11111" h="8535" fill="none" extrusionOk="0">
                    <a:moveTo>
                      <a:pt x="0" y="8073"/>
                    </a:moveTo>
                    <a:lnTo>
                      <a:pt x="3012" y="218"/>
                    </a:lnTo>
                    <a:lnTo>
                      <a:pt x="11111" y="0"/>
                    </a:lnTo>
                    <a:lnTo>
                      <a:pt x="7920" y="8535"/>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9"/>
              <p:cNvSpPr/>
              <p:nvPr/>
            </p:nvSpPr>
            <p:spPr>
              <a:xfrm>
                <a:off x="-227097" y="-2110038"/>
                <a:ext cx="203974" cy="150506"/>
              </a:xfrm>
              <a:custGeom>
                <a:avLst/>
                <a:gdLst/>
                <a:ahLst/>
                <a:cxnLst/>
                <a:rect l="l" t="t" r="r" b="b"/>
                <a:pathLst>
                  <a:path w="4410" h="3254" extrusionOk="0">
                    <a:moveTo>
                      <a:pt x="1904" y="1"/>
                    </a:moveTo>
                    <a:cubicBezTo>
                      <a:pt x="1829" y="1"/>
                      <a:pt x="1754" y="4"/>
                      <a:pt x="1680" y="11"/>
                    </a:cubicBezTo>
                    <a:cubicBezTo>
                      <a:pt x="629" y="113"/>
                      <a:pt x="1" y="882"/>
                      <a:pt x="219" y="1741"/>
                    </a:cubicBezTo>
                    <a:cubicBezTo>
                      <a:pt x="435" y="2579"/>
                      <a:pt x="1418" y="3253"/>
                      <a:pt x="2483" y="3253"/>
                    </a:cubicBezTo>
                    <a:cubicBezTo>
                      <a:pt x="2493" y="3253"/>
                      <a:pt x="2503" y="3253"/>
                      <a:pt x="2513" y="3253"/>
                    </a:cubicBezTo>
                    <a:cubicBezTo>
                      <a:pt x="3640" y="3240"/>
                      <a:pt x="4409" y="2471"/>
                      <a:pt x="4166" y="1523"/>
                    </a:cubicBezTo>
                    <a:cubicBezTo>
                      <a:pt x="3950" y="650"/>
                      <a:pt x="2943" y="1"/>
                      <a:pt x="1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9"/>
              <p:cNvSpPr/>
              <p:nvPr/>
            </p:nvSpPr>
            <p:spPr>
              <a:xfrm>
                <a:off x="-227097" y="-2114293"/>
                <a:ext cx="203974" cy="155316"/>
              </a:xfrm>
              <a:custGeom>
                <a:avLst/>
                <a:gdLst/>
                <a:ahLst/>
                <a:cxnLst/>
                <a:rect l="l" t="t" r="r" b="b"/>
                <a:pathLst>
                  <a:path w="4410" h="3358" fill="none" extrusionOk="0">
                    <a:moveTo>
                      <a:pt x="4166" y="1615"/>
                    </a:moveTo>
                    <a:cubicBezTo>
                      <a:pt x="4409" y="2563"/>
                      <a:pt x="3640" y="3332"/>
                      <a:pt x="2513" y="3345"/>
                    </a:cubicBezTo>
                    <a:cubicBezTo>
                      <a:pt x="1436" y="3358"/>
                      <a:pt x="437" y="2679"/>
                      <a:pt x="219" y="1833"/>
                    </a:cubicBezTo>
                    <a:cubicBezTo>
                      <a:pt x="1" y="974"/>
                      <a:pt x="629" y="205"/>
                      <a:pt x="1680" y="103"/>
                    </a:cubicBezTo>
                    <a:cubicBezTo>
                      <a:pt x="2794" y="0"/>
                      <a:pt x="3935" y="680"/>
                      <a:pt x="4166" y="1615"/>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3" name="Google Shape;1983;p29"/>
            <p:cNvGrpSpPr/>
            <p:nvPr/>
          </p:nvGrpSpPr>
          <p:grpSpPr>
            <a:xfrm>
              <a:off x="4663302" y="-2165865"/>
              <a:ext cx="606970" cy="811455"/>
              <a:chOff x="4663302" y="-2165865"/>
              <a:chExt cx="606970" cy="811455"/>
            </a:xfrm>
          </p:grpSpPr>
          <p:sp>
            <p:nvSpPr>
              <p:cNvPr id="1984" name="Google Shape;1984;p29"/>
              <p:cNvSpPr/>
              <p:nvPr/>
            </p:nvSpPr>
            <p:spPr>
              <a:xfrm>
                <a:off x="4663302" y="-1698529"/>
                <a:ext cx="199163" cy="149349"/>
              </a:xfrm>
              <a:custGeom>
                <a:avLst/>
                <a:gdLst/>
                <a:ahLst/>
                <a:cxnLst/>
                <a:rect l="l" t="t" r="r" b="b"/>
                <a:pathLst>
                  <a:path w="4306" h="3229" extrusionOk="0">
                    <a:moveTo>
                      <a:pt x="2409" y="1"/>
                    </a:moveTo>
                    <a:cubicBezTo>
                      <a:pt x="2176" y="1"/>
                      <a:pt x="1934" y="36"/>
                      <a:pt x="1692" y="110"/>
                    </a:cubicBezTo>
                    <a:cubicBezTo>
                      <a:pt x="641" y="430"/>
                      <a:pt x="0" y="1365"/>
                      <a:pt x="256" y="2198"/>
                    </a:cubicBezTo>
                    <a:cubicBezTo>
                      <a:pt x="454" y="2832"/>
                      <a:pt x="1126" y="3228"/>
                      <a:pt x="1906" y="3228"/>
                    </a:cubicBezTo>
                    <a:cubicBezTo>
                      <a:pt x="2136" y="3228"/>
                      <a:pt x="2375" y="3194"/>
                      <a:pt x="2614" y="3121"/>
                    </a:cubicBezTo>
                    <a:cubicBezTo>
                      <a:pt x="3665" y="2801"/>
                      <a:pt x="4306" y="1865"/>
                      <a:pt x="4050" y="1032"/>
                    </a:cubicBezTo>
                    <a:cubicBezTo>
                      <a:pt x="3852" y="391"/>
                      <a:pt x="3185" y="1"/>
                      <a:pt x="24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9"/>
              <p:cNvSpPr/>
              <p:nvPr/>
            </p:nvSpPr>
            <p:spPr>
              <a:xfrm>
                <a:off x="4663302" y="-1708289"/>
                <a:ext cx="199163" cy="168960"/>
              </a:xfrm>
              <a:custGeom>
                <a:avLst/>
                <a:gdLst/>
                <a:ahLst/>
                <a:cxnLst/>
                <a:rect l="l" t="t" r="r" b="b"/>
                <a:pathLst>
                  <a:path w="4306" h="3653" fill="none" extrusionOk="0">
                    <a:moveTo>
                      <a:pt x="4050" y="1243"/>
                    </a:moveTo>
                    <a:cubicBezTo>
                      <a:pt x="4306" y="2076"/>
                      <a:pt x="3665" y="3012"/>
                      <a:pt x="2614" y="3332"/>
                    </a:cubicBezTo>
                    <a:cubicBezTo>
                      <a:pt x="1564" y="3652"/>
                      <a:pt x="513" y="3229"/>
                      <a:pt x="256" y="2409"/>
                    </a:cubicBezTo>
                    <a:cubicBezTo>
                      <a:pt x="0" y="1576"/>
                      <a:pt x="641" y="641"/>
                      <a:pt x="1692" y="321"/>
                    </a:cubicBezTo>
                    <a:cubicBezTo>
                      <a:pt x="2742" y="0"/>
                      <a:pt x="3793" y="410"/>
                      <a:pt x="4050" y="1243"/>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9"/>
              <p:cNvSpPr/>
              <p:nvPr/>
            </p:nvSpPr>
            <p:spPr>
              <a:xfrm>
                <a:off x="5071062" y="-1513010"/>
                <a:ext cx="199210" cy="148794"/>
              </a:xfrm>
              <a:custGeom>
                <a:avLst/>
                <a:gdLst/>
                <a:ahLst/>
                <a:cxnLst/>
                <a:rect l="l" t="t" r="r" b="b"/>
                <a:pathLst>
                  <a:path w="4307" h="3217" extrusionOk="0">
                    <a:moveTo>
                      <a:pt x="2410" y="1"/>
                    </a:moveTo>
                    <a:cubicBezTo>
                      <a:pt x="2177" y="1"/>
                      <a:pt x="1934" y="36"/>
                      <a:pt x="1692" y="109"/>
                    </a:cubicBezTo>
                    <a:cubicBezTo>
                      <a:pt x="654" y="430"/>
                      <a:pt x="1" y="1365"/>
                      <a:pt x="257" y="2185"/>
                    </a:cubicBezTo>
                    <a:cubicBezTo>
                      <a:pt x="454" y="2826"/>
                      <a:pt x="1122" y="3217"/>
                      <a:pt x="1898" y="3217"/>
                    </a:cubicBezTo>
                    <a:cubicBezTo>
                      <a:pt x="2130" y="3217"/>
                      <a:pt x="2372" y="3182"/>
                      <a:pt x="2615" y="3108"/>
                    </a:cubicBezTo>
                    <a:cubicBezTo>
                      <a:pt x="3665" y="2788"/>
                      <a:pt x="4306" y="1852"/>
                      <a:pt x="4050" y="1032"/>
                    </a:cubicBezTo>
                    <a:cubicBezTo>
                      <a:pt x="3863" y="391"/>
                      <a:pt x="3190" y="1"/>
                      <a:pt x="2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9"/>
              <p:cNvSpPr/>
              <p:nvPr/>
            </p:nvSpPr>
            <p:spPr>
              <a:xfrm>
                <a:off x="5071062" y="-1522770"/>
                <a:ext cx="199210" cy="168359"/>
              </a:xfrm>
              <a:custGeom>
                <a:avLst/>
                <a:gdLst/>
                <a:ahLst/>
                <a:cxnLst/>
                <a:rect l="l" t="t" r="r" b="b"/>
                <a:pathLst>
                  <a:path w="4307" h="3640" fill="none" extrusionOk="0">
                    <a:moveTo>
                      <a:pt x="4050" y="1243"/>
                    </a:moveTo>
                    <a:cubicBezTo>
                      <a:pt x="4306" y="2063"/>
                      <a:pt x="3665" y="2999"/>
                      <a:pt x="2615" y="3319"/>
                    </a:cubicBezTo>
                    <a:cubicBezTo>
                      <a:pt x="1564" y="3639"/>
                      <a:pt x="513" y="3229"/>
                      <a:pt x="257" y="2396"/>
                    </a:cubicBezTo>
                    <a:cubicBezTo>
                      <a:pt x="1" y="1576"/>
                      <a:pt x="654" y="641"/>
                      <a:pt x="1692" y="320"/>
                    </a:cubicBezTo>
                    <a:cubicBezTo>
                      <a:pt x="2743" y="0"/>
                      <a:pt x="3806" y="410"/>
                      <a:pt x="4050" y="1243"/>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9"/>
              <p:cNvSpPr/>
              <p:nvPr/>
            </p:nvSpPr>
            <p:spPr>
              <a:xfrm>
                <a:off x="4852936" y="-2165865"/>
                <a:ext cx="408410" cy="717191"/>
              </a:xfrm>
              <a:custGeom>
                <a:avLst/>
                <a:gdLst/>
                <a:ahLst/>
                <a:cxnLst/>
                <a:rect l="l" t="t" r="r" b="b"/>
                <a:pathLst>
                  <a:path w="8830" h="15506" fill="none" extrusionOk="0">
                    <a:moveTo>
                      <a:pt x="1" y="11508"/>
                    </a:moveTo>
                    <a:lnTo>
                      <a:pt x="90" y="1"/>
                    </a:lnTo>
                    <a:lnTo>
                      <a:pt x="8420" y="4088"/>
                    </a:lnTo>
                    <a:lnTo>
                      <a:pt x="8830" y="1550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9"/>
              <p:cNvSpPr/>
              <p:nvPr/>
            </p:nvSpPr>
            <p:spPr>
              <a:xfrm>
                <a:off x="4856498" y="-2055044"/>
                <a:ext cx="390649" cy="199811"/>
              </a:xfrm>
              <a:custGeom>
                <a:avLst/>
                <a:gdLst/>
                <a:ahLst/>
                <a:cxnLst/>
                <a:rect l="l" t="t" r="r" b="b"/>
                <a:pathLst>
                  <a:path w="8446" h="4320" fill="none" extrusionOk="0">
                    <a:moveTo>
                      <a:pt x="1" y="1"/>
                    </a:moveTo>
                    <a:lnTo>
                      <a:pt x="8445" y="4319"/>
                    </a:lnTo>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0" name="Google Shape;1990;p29"/>
            <p:cNvGrpSpPr/>
            <p:nvPr/>
          </p:nvGrpSpPr>
          <p:grpSpPr>
            <a:xfrm>
              <a:off x="6178204" y="-1653757"/>
              <a:ext cx="615296" cy="724916"/>
              <a:chOff x="6178204" y="-1653757"/>
              <a:chExt cx="615296" cy="724916"/>
            </a:xfrm>
          </p:grpSpPr>
          <p:sp>
            <p:nvSpPr>
              <p:cNvPr id="1991" name="Google Shape;1991;p29"/>
              <p:cNvSpPr/>
              <p:nvPr/>
            </p:nvSpPr>
            <p:spPr>
              <a:xfrm>
                <a:off x="6178204" y="-1165607"/>
                <a:ext cx="201568" cy="165214"/>
              </a:xfrm>
              <a:custGeom>
                <a:avLst/>
                <a:gdLst/>
                <a:ahLst/>
                <a:cxnLst/>
                <a:rect l="l" t="t" r="r" b="b"/>
                <a:pathLst>
                  <a:path w="4358" h="3572" extrusionOk="0">
                    <a:moveTo>
                      <a:pt x="3066" y="1"/>
                    </a:moveTo>
                    <a:cubicBezTo>
                      <a:pt x="2660" y="1"/>
                      <a:pt x="2181" y="141"/>
                      <a:pt x="1705" y="428"/>
                    </a:cubicBezTo>
                    <a:cubicBezTo>
                      <a:pt x="655" y="1069"/>
                      <a:pt x="1" y="2196"/>
                      <a:pt x="257" y="2940"/>
                    </a:cubicBezTo>
                    <a:cubicBezTo>
                      <a:pt x="399" y="3357"/>
                      <a:pt x="787" y="3572"/>
                      <a:pt x="1286" y="3572"/>
                    </a:cubicBezTo>
                    <a:cubicBezTo>
                      <a:pt x="1689" y="3572"/>
                      <a:pt x="2165" y="3431"/>
                      <a:pt x="2641" y="3145"/>
                    </a:cubicBezTo>
                    <a:cubicBezTo>
                      <a:pt x="3704" y="2517"/>
                      <a:pt x="4358" y="1389"/>
                      <a:pt x="4102" y="633"/>
                    </a:cubicBezTo>
                    <a:cubicBezTo>
                      <a:pt x="3960" y="215"/>
                      <a:pt x="3568" y="1"/>
                      <a:pt x="30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9"/>
              <p:cNvSpPr/>
              <p:nvPr/>
            </p:nvSpPr>
            <p:spPr>
              <a:xfrm>
                <a:off x="6178204" y="-1175459"/>
                <a:ext cx="201568" cy="184964"/>
              </a:xfrm>
              <a:custGeom>
                <a:avLst/>
                <a:gdLst/>
                <a:ahLst/>
                <a:cxnLst/>
                <a:rect l="l" t="t" r="r" b="b"/>
                <a:pathLst>
                  <a:path w="4358" h="3999" fill="none" extrusionOk="0">
                    <a:moveTo>
                      <a:pt x="4102" y="846"/>
                    </a:moveTo>
                    <a:cubicBezTo>
                      <a:pt x="4358" y="1602"/>
                      <a:pt x="3704" y="2730"/>
                      <a:pt x="2641" y="3358"/>
                    </a:cubicBezTo>
                    <a:cubicBezTo>
                      <a:pt x="1577" y="3998"/>
                      <a:pt x="514" y="3909"/>
                      <a:pt x="257" y="3153"/>
                    </a:cubicBezTo>
                    <a:cubicBezTo>
                      <a:pt x="1" y="2409"/>
                      <a:pt x="655" y="1282"/>
                      <a:pt x="1705" y="641"/>
                    </a:cubicBezTo>
                    <a:cubicBezTo>
                      <a:pt x="2769" y="0"/>
                      <a:pt x="3845" y="90"/>
                      <a:pt x="4102" y="84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9"/>
              <p:cNvSpPr/>
              <p:nvPr/>
            </p:nvSpPr>
            <p:spPr>
              <a:xfrm>
                <a:off x="6591330" y="-1103953"/>
                <a:ext cx="202170" cy="165214"/>
              </a:xfrm>
              <a:custGeom>
                <a:avLst/>
                <a:gdLst/>
                <a:ahLst/>
                <a:cxnLst/>
                <a:rect l="l" t="t" r="r" b="b"/>
                <a:pathLst>
                  <a:path w="4371" h="3572" extrusionOk="0">
                    <a:moveTo>
                      <a:pt x="3073" y="1"/>
                    </a:moveTo>
                    <a:cubicBezTo>
                      <a:pt x="2669" y="1"/>
                      <a:pt x="2194" y="141"/>
                      <a:pt x="1718" y="428"/>
                    </a:cubicBezTo>
                    <a:cubicBezTo>
                      <a:pt x="654" y="1056"/>
                      <a:pt x="1" y="2196"/>
                      <a:pt x="257" y="2939"/>
                    </a:cubicBezTo>
                    <a:cubicBezTo>
                      <a:pt x="399" y="3357"/>
                      <a:pt x="791" y="3571"/>
                      <a:pt x="1293" y="3571"/>
                    </a:cubicBezTo>
                    <a:cubicBezTo>
                      <a:pt x="1699" y="3571"/>
                      <a:pt x="2177" y="3431"/>
                      <a:pt x="2653" y="3144"/>
                    </a:cubicBezTo>
                    <a:cubicBezTo>
                      <a:pt x="3717" y="2504"/>
                      <a:pt x="4370" y="1376"/>
                      <a:pt x="4101" y="633"/>
                    </a:cubicBezTo>
                    <a:cubicBezTo>
                      <a:pt x="3960" y="215"/>
                      <a:pt x="3571" y="1"/>
                      <a:pt x="3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9"/>
              <p:cNvSpPr/>
              <p:nvPr/>
            </p:nvSpPr>
            <p:spPr>
              <a:xfrm>
                <a:off x="6591330" y="-1113805"/>
                <a:ext cx="202170" cy="184964"/>
              </a:xfrm>
              <a:custGeom>
                <a:avLst/>
                <a:gdLst/>
                <a:ahLst/>
                <a:cxnLst/>
                <a:rect l="l" t="t" r="r" b="b"/>
                <a:pathLst>
                  <a:path w="4371" h="3999" fill="none" extrusionOk="0">
                    <a:moveTo>
                      <a:pt x="4101" y="846"/>
                    </a:moveTo>
                    <a:cubicBezTo>
                      <a:pt x="4370" y="1589"/>
                      <a:pt x="3717" y="2717"/>
                      <a:pt x="2653" y="3357"/>
                    </a:cubicBezTo>
                    <a:cubicBezTo>
                      <a:pt x="1590" y="3998"/>
                      <a:pt x="513" y="3908"/>
                      <a:pt x="257" y="3152"/>
                    </a:cubicBezTo>
                    <a:cubicBezTo>
                      <a:pt x="1" y="2409"/>
                      <a:pt x="654" y="1269"/>
                      <a:pt x="1718" y="641"/>
                    </a:cubicBezTo>
                    <a:cubicBezTo>
                      <a:pt x="2781" y="0"/>
                      <a:pt x="3845" y="90"/>
                      <a:pt x="4101" y="84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9"/>
              <p:cNvSpPr/>
              <p:nvPr/>
            </p:nvSpPr>
            <p:spPr>
              <a:xfrm>
                <a:off x="6370244" y="-1653757"/>
                <a:ext cx="413775" cy="594483"/>
              </a:xfrm>
              <a:custGeom>
                <a:avLst/>
                <a:gdLst/>
                <a:ahLst/>
                <a:cxnLst/>
                <a:rect l="l" t="t" r="r" b="b"/>
                <a:pathLst>
                  <a:path w="8946" h="12853" fill="none" extrusionOk="0">
                    <a:moveTo>
                      <a:pt x="1" y="11546"/>
                    </a:moveTo>
                    <a:lnTo>
                      <a:pt x="91" y="0"/>
                    </a:lnTo>
                    <a:lnTo>
                      <a:pt x="8535" y="1563"/>
                    </a:lnTo>
                    <a:lnTo>
                      <a:pt x="8945" y="12853"/>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9"/>
              <p:cNvSpPr/>
              <p:nvPr/>
            </p:nvSpPr>
            <p:spPr>
              <a:xfrm>
                <a:off x="6373805" y="-1542334"/>
                <a:ext cx="395366" cy="81219"/>
              </a:xfrm>
              <a:custGeom>
                <a:avLst/>
                <a:gdLst/>
                <a:ahLst/>
                <a:cxnLst/>
                <a:rect l="l" t="t" r="r" b="b"/>
                <a:pathLst>
                  <a:path w="8548" h="1756" fill="none" extrusionOk="0">
                    <a:moveTo>
                      <a:pt x="1" y="0"/>
                    </a:moveTo>
                    <a:lnTo>
                      <a:pt x="8548" y="1756"/>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7" name="Google Shape;1997;p29"/>
            <p:cNvGrpSpPr/>
            <p:nvPr/>
          </p:nvGrpSpPr>
          <p:grpSpPr>
            <a:xfrm>
              <a:off x="3468974" y="-880877"/>
              <a:ext cx="441017" cy="569600"/>
              <a:chOff x="3468974" y="-880877"/>
              <a:chExt cx="441017" cy="569600"/>
            </a:xfrm>
          </p:grpSpPr>
          <p:sp>
            <p:nvSpPr>
              <p:cNvPr id="1998" name="Google Shape;1998;p29"/>
              <p:cNvSpPr/>
              <p:nvPr/>
            </p:nvSpPr>
            <p:spPr>
              <a:xfrm>
                <a:off x="3468974" y="-622186"/>
                <a:ext cx="124558" cy="95465"/>
              </a:xfrm>
              <a:custGeom>
                <a:avLst/>
                <a:gdLst/>
                <a:ahLst/>
                <a:cxnLst/>
                <a:rect l="l" t="t" r="r" b="b"/>
                <a:pathLst>
                  <a:path w="2693" h="2064" extrusionOk="0">
                    <a:moveTo>
                      <a:pt x="1289" y="0"/>
                    </a:moveTo>
                    <a:cubicBezTo>
                      <a:pt x="635" y="0"/>
                      <a:pt x="88" y="392"/>
                      <a:pt x="52" y="917"/>
                    </a:cubicBezTo>
                    <a:cubicBezTo>
                      <a:pt x="1" y="1481"/>
                      <a:pt x="539" y="1993"/>
                      <a:pt x="1257" y="2057"/>
                    </a:cubicBezTo>
                    <a:cubicBezTo>
                      <a:pt x="1306" y="2062"/>
                      <a:pt x="1356" y="2064"/>
                      <a:pt x="1404" y="2064"/>
                    </a:cubicBezTo>
                    <a:cubicBezTo>
                      <a:pt x="2057" y="2064"/>
                      <a:pt x="2593" y="1672"/>
                      <a:pt x="2641" y="1147"/>
                    </a:cubicBezTo>
                    <a:cubicBezTo>
                      <a:pt x="2692" y="571"/>
                      <a:pt x="2154" y="58"/>
                      <a:pt x="1436" y="7"/>
                    </a:cubicBezTo>
                    <a:cubicBezTo>
                      <a:pt x="1387" y="3"/>
                      <a:pt x="1337" y="0"/>
                      <a:pt x="1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9"/>
              <p:cNvSpPr/>
              <p:nvPr/>
            </p:nvSpPr>
            <p:spPr>
              <a:xfrm>
                <a:off x="3468974" y="-624869"/>
                <a:ext cx="124558" cy="100830"/>
              </a:xfrm>
              <a:custGeom>
                <a:avLst/>
                <a:gdLst/>
                <a:ahLst/>
                <a:cxnLst/>
                <a:rect l="l" t="t" r="r" b="b"/>
                <a:pathLst>
                  <a:path w="2693" h="2180" fill="none" extrusionOk="0">
                    <a:moveTo>
                      <a:pt x="2641" y="1205"/>
                    </a:moveTo>
                    <a:cubicBezTo>
                      <a:pt x="2590" y="1769"/>
                      <a:pt x="1974" y="2179"/>
                      <a:pt x="1257" y="2115"/>
                    </a:cubicBezTo>
                    <a:cubicBezTo>
                      <a:pt x="539" y="2051"/>
                      <a:pt x="1" y="1539"/>
                      <a:pt x="52" y="975"/>
                    </a:cubicBezTo>
                    <a:cubicBezTo>
                      <a:pt x="91" y="411"/>
                      <a:pt x="719" y="1"/>
                      <a:pt x="1436" y="65"/>
                    </a:cubicBezTo>
                    <a:cubicBezTo>
                      <a:pt x="2154" y="116"/>
                      <a:pt x="2692" y="629"/>
                      <a:pt x="2641" y="1205"/>
                    </a:cubicBezTo>
                    <a:close/>
                  </a:path>
                </a:pathLst>
              </a:custGeom>
              <a:noFill/>
              <a:ln w="28575" cap="flat" cmpd="sng">
                <a:solidFill>
                  <a:schemeClr val="accen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9"/>
              <p:cNvSpPr/>
              <p:nvPr/>
            </p:nvSpPr>
            <p:spPr>
              <a:xfrm>
                <a:off x="3671096" y="-409424"/>
                <a:ext cx="124512" cy="95974"/>
              </a:xfrm>
              <a:custGeom>
                <a:avLst/>
                <a:gdLst/>
                <a:ahLst/>
                <a:cxnLst/>
                <a:rect l="l" t="t" r="r" b="b"/>
                <a:pathLst>
                  <a:path w="2692" h="2075" extrusionOk="0">
                    <a:moveTo>
                      <a:pt x="1289" y="1"/>
                    </a:moveTo>
                    <a:cubicBezTo>
                      <a:pt x="636" y="1"/>
                      <a:pt x="100" y="393"/>
                      <a:pt x="52" y="930"/>
                    </a:cubicBezTo>
                    <a:cubicBezTo>
                      <a:pt x="1" y="1494"/>
                      <a:pt x="539" y="2006"/>
                      <a:pt x="1257" y="2070"/>
                    </a:cubicBezTo>
                    <a:cubicBezTo>
                      <a:pt x="1298" y="2073"/>
                      <a:pt x="1340" y="2075"/>
                      <a:pt x="1381" y="2075"/>
                    </a:cubicBezTo>
                    <a:cubicBezTo>
                      <a:pt x="2045" y="2075"/>
                      <a:pt x="2605" y="1691"/>
                      <a:pt x="2653" y="1148"/>
                    </a:cubicBezTo>
                    <a:cubicBezTo>
                      <a:pt x="2692" y="584"/>
                      <a:pt x="2154" y="71"/>
                      <a:pt x="1436" y="7"/>
                    </a:cubicBezTo>
                    <a:cubicBezTo>
                      <a:pt x="1386" y="3"/>
                      <a:pt x="1337" y="1"/>
                      <a:pt x="12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9"/>
              <p:cNvSpPr/>
              <p:nvPr/>
            </p:nvSpPr>
            <p:spPr>
              <a:xfrm>
                <a:off x="3671096" y="-412061"/>
                <a:ext cx="124512" cy="100784"/>
              </a:xfrm>
              <a:custGeom>
                <a:avLst/>
                <a:gdLst/>
                <a:ahLst/>
                <a:cxnLst/>
                <a:rect l="l" t="t" r="r" b="b"/>
                <a:pathLst>
                  <a:path w="2692" h="2179" fill="none" extrusionOk="0">
                    <a:moveTo>
                      <a:pt x="2653" y="1205"/>
                    </a:moveTo>
                    <a:cubicBezTo>
                      <a:pt x="2602" y="1781"/>
                      <a:pt x="1974" y="2179"/>
                      <a:pt x="1257" y="2127"/>
                    </a:cubicBezTo>
                    <a:cubicBezTo>
                      <a:pt x="539" y="2063"/>
                      <a:pt x="1" y="1551"/>
                      <a:pt x="52" y="987"/>
                    </a:cubicBezTo>
                    <a:cubicBezTo>
                      <a:pt x="103" y="410"/>
                      <a:pt x="718" y="0"/>
                      <a:pt x="1436" y="64"/>
                    </a:cubicBezTo>
                    <a:cubicBezTo>
                      <a:pt x="2154" y="128"/>
                      <a:pt x="2692" y="641"/>
                      <a:pt x="2653" y="1205"/>
                    </a:cubicBezTo>
                    <a:close/>
                  </a:path>
                </a:pathLst>
              </a:custGeom>
              <a:noFill/>
              <a:ln w="28575" cap="flat" cmpd="sng">
                <a:solidFill>
                  <a:schemeClr val="accen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9"/>
              <p:cNvSpPr/>
              <p:nvPr/>
            </p:nvSpPr>
            <p:spPr>
              <a:xfrm>
                <a:off x="3588120" y="-880877"/>
                <a:ext cx="321871" cy="535835"/>
              </a:xfrm>
              <a:custGeom>
                <a:avLst/>
                <a:gdLst/>
                <a:ahLst/>
                <a:cxnLst/>
                <a:rect l="l" t="t" r="r" b="b"/>
                <a:pathLst>
                  <a:path w="6959" h="11585" fill="none" extrusionOk="0">
                    <a:moveTo>
                      <a:pt x="1" y="6984"/>
                    </a:moveTo>
                    <a:lnTo>
                      <a:pt x="2897" y="0"/>
                    </a:lnTo>
                    <a:lnTo>
                      <a:pt x="6959" y="4536"/>
                    </a:lnTo>
                    <a:lnTo>
                      <a:pt x="4383" y="11584"/>
                    </a:ln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9"/>
              <p:cNvSpPr/>
              <p:nvPr/>
            </p:nvSpPr>
            <p:spPr>
              <a:xfrm>
                <a:off x="3694223" y="-813348"/>
                <a:ext cx="187924" cy="216970"/>
              </a:xfrm>
              <a:custGeom>
                <a:avLst/>
                <a:gdLst/>
                <a:ahLst/>
                <a:cxnLst/>
                <a:rect l="l" t="t" r="r" b="b"/>
                <a:pathLst>
                  <a:path w="4063" h="4691" fill="none" extrusionOk="0">
                    <a:moveTo>
                      <a:pt x="0" y="1"/>
                    </a:moveTo>
                    <a:lnTo>
                      <a:pt x="4063" y="4691"/>
                    </a:ln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4" name="Google Shape;2004;p29"/>
            <p:cNvGrpSpPr/>
            <p:nvPr/>
          </p:nvGrpSpPr>
          <p:grpSpPr>
            <a:xfrm>
              <a:off x="6221496" y="-2494212"/>
              <a:ext cx="441017" cy="569600"/>
              <a:chOff x="6221496" y="-2494212"/>
              <a:chExt cx="441017" cy="569600"/>
            </a:xfrm>
          </p:grpSpPr>
          <p:sp>
            <p:nvSpPr>
              <p:cNvPr id="2005" name="Google Shape;2005;p29"/>
              <p:cNvSpPr/>
              <p:nvPr/>
            </p:nvSpPr>
            <p:spPr>
              <a:xfrm>
                <a:off x="6221496" y="-2236123"/>
                <a:ext cx="124512" cy="96113"/>
              </a:xfrm>
              <a:custGeom>
                <a:avLst/>
                <a:gdLst/>
                <a:ahLst/>
                <a:cxnLst/>
                <a:rect l="l" t="t" r="r" b="b"/>
                <a:pathLst>
                  <a:path w="2692" h="2078" extrusionOk="0">
                    <a:moveTo>
                      <a:pt x="1288" y="1"/>
                    </a:moveTo>
                    <a:cubicBezTo>
                      <a:pt x="636" y="1"/>
                      <a:pt x="99" y="393"/>
                      <a:pt x="52" y="930"/>
                    </a:cubicBezTo>
                    <a:cubicBezTo>
                      <a:pt x="0" y="1494"/>
                      <a:pt x="539" y="2006"/>
                      <a:pt x="1256" y="2071"/>
                    </a:cubicBezTo>
                    <a:cubicBezTo>
                      <a:pt x="1306" y="2075"/>
                      <a:pt x="1355" y="2077"/>
                      <a:pt x="1404" y="2077"/>
                    </a:cubicBezTo>
                    <a:cubicBezTo>
                      <a:pt x="2058" y="2077"/>
                      <a:pt x="2604" y="1685"/>
                      <a:pt x="2640" y="1148"/>
                    </a:cubicBezTo>
                    <a:cubicBezTo>
                      <a:pt x="2691" y="584"/>
                      <a:pt x="2153" y="71"/>
                      <a:pt x="1436" y="7"/>
                    </a:cubicBezTo>
                    <a:cubicBezTo>
                      <a:pt x="1386" y="3"/>
                      <a:pt x="1337" y="1"/>
                      <a:pt x="1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9"/>
              <p:cNvSpPr/>
              <p:nvPr/>
            </p:nvSpPr>
            <p:spPr>
              <a:xfrm>
                <a:off x="6221496" y="-2238759"/>
                <a:ext cx="124512" cy="101385"/>
              </a:xfrm>
              <a:custGeom>
                <a:avLst/>
                <a:gdLst/>
                <a:ahLst/>
                <a:cxnLst/>
                <a:rect l="l" t="t" r="r" b="b"/>
                <a:pathLst>
                  <a:path w="2692" h="2192" fill="none" extrusionOk="0">
                    <a:moveTo>
                      <a:pt x="2640" y="1205"/>
                    </a:moveTo>
                    <a:cubicBezTo>
                      <a:pt x="2602" y="1782"/>
                      <a:pt x="1974" y="2192"/>
                      <a:pt x="1256" y="2128"/>
                    </a:cubicBezTo>
                    <a:cubicBezTo>
                      <a:pt x="539" y="2063"/>
                      <a:pt x="0" y="1551"/>
                      <a:pt x="52" y="987"/>
                    </a:cubicBezTo>
                    <a:cubicBezTo>
                      <a:pt x="103" y="410"/>
                      <a:pt x="718" y="0"/>
                      <a:pt x="1436" y="64"/>
                    </a:cubicBezTo>
                    <a:cubicBezTo>
                      <a:pt x="2153" y="128"/>
                      <a:pt x="2691" y="641"/>
                      <a:pt x="2640" y="1205"/>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9"/>
              <p:cNvSpPr/>
              <p:nvPr/>
            </p:nvSpPr>
            <p:spPr>
              <a:xfrm>
                <a:off x="6424174" y="-2022760"/>
                <a:ext cx="124512" cy="95511"/>
              </a:xfrm>
              <a:custGeom>
                <a:avLst/>
                <a:gdLst/>
                <a:ahLst/>
                <a:cxnLst/>
                <a:rect l="l" t="t" r="r" b="b"/>
                <a:pathLst>
                  <a:path w="2692" h="2065" extrusionOk="0">
                    <a:moveTo>
                      <a:pt x="1289" y="1"/>
                    </a:moveTo>
                    <a:cubicBezTo>
                      <a:pt x="634" y="1"/>
                      <a:pt x="87" y="393"/>
                      <a:pt x="39" y="917"/>
                    </a:cubicBezTo>
                    <a:cubicBezTo>
                      <a:pt x="1" y="1494"/>
                      <a:pt x="539" y="1994"/>
                      <a:pt x="1257" y="2058"/>
                    </a:cubicBezTo>
                    <a:cubicBezTo>
                      <a:pt x="1306" y="2062"/>
                      <a:pt x="1356" y="2064"/>
                      <a:pt x="1404" y="2064"/>
                    </a:cubicBezTo>
                    <a:cubicBezTo>
                      <a:pt x="2057" y="2064"/>
                      <a:pt x="2593" y="1673"/>
                      <a:pt x="2641" y="1148"/>
                    </a:cubicBezTo>
                    <a:cubicBezTo>
                      <a:pt x="2692" y="584"/>
                      <a:pt x="2154" y="72"/>
                      <a:pt x="1436" y="8"/>
                    </a:cubicBezTo>
                    <a:cubicBezTo>
                      <a:pt x="1387" y="3"/>
                      <a:pt x="1337" y="1"/>
                      <a:pt x="12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9"/>
              <p:cNvSpPr/>
              <p:nvPr/>
            </p:nvSpPr>
            <p:spPr>
              <a:xfrm>
                <a:off x="6424174" y="-2025396"/>
                <a:ext cx="124512" cy="100784"/>
              </a:xfrm>
              <a:custGeom>
                <a:avLst/>
                <a:gdLst/>
                <a:ahLst/>
                <a:cxnLst/>
                <a:rect l="l" t="t" r="r" b="b"/>
                <a:pathLst>
                  <a:path w="2692" h="2179" fill="none" extrusionOk="0">
                    <a:moveTo>
                      <a:pt x="2641" y="1205"/>
                    </a:moveTo>
                    <a:cubicBezTo>
                      <a:pt x="2589" y="1769"/>
                      <a:pt x="1974" y="2179"/>
                      <a:pt x="1257" y="2115"/>
                    </a:cubicBezTo>
                    <a:cubicBezTo>
                      <a:pt x="539" y="2051"/>
                      <a:pt x="1" y="1551"/>
                      <a:pt x="39" y="974"/>
                    </a:cubicBezTo>
                    <a:cubicBezTo>
                      <a:pt x="91" y="411"/>
                      <a:pt x="719" y="1"/>
                      <a:pt x="1436" y="65"/>
                    </a:cubicBezTo>
                    <a:cubicBezTo>
                      <a:pt x="2154" y="129"/>
                      <a:pt x="2692" y="641"/>
                      <a:pt x="2641" y="1205"/>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9"/>
              <p:cNvSpPr/>
              <p:nvPr/>
            </p:nvSpPr>
            <p:spPr>
              <a:xfrm>
                <a:off x="6341198" y="-2494212"/>
                <a:ext cx="321316" cy="535234"/>
              </a:xfrm>
              <a:custGeom>
                <a:avLst/>
                <a:gdLst/>
                <a:ahLst/>
                <a:cxnLst/>
                <a:rect l="l" t="t" r="r" b="b"/>
                <a:pathLst>
                  <a:path w="6947" h="11572" fill="none" extrusionOk="0">
                    <a:moveTo>
                      <a:pt x="1" y="6971"/>
                    </a:moveTo>
                    <a:lnTo>
                      <a:pt x="2884" y="0"/>
                    </a:lnTo>
                    <a:lnTo>
                      <a:pt x="6946" y="4537"/>
                    </a:lnTo>
                    <a:lnTo>
                      <a:pt x="4383" y="11572"/>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9"/>
              <p:cNvSpPr/>
              <p:nvPr/>
            </p:nvSpPr>
            <p:spPr>
              <a:xfrm>
                <a:off x="6446699" y="-2427238"/>
                <a:ext cx="188525" cy="217572"/>
              </a:xfrm>
              <a:custGeom>
                <a:avLst/>
                <a:gdLst/>
                <a:ahLst/>
                <a:cxnLst/>
                <a:rect l="l" t="t" r="r" b="b"/>
                <a:pathLst>
                  <a:path w="4076" h="4704" fill="none" extrusionOk="0">
                    <a:moveTo>
                      <a:pt x="1" y="0"/>
                    </a:moveTo>
                    <a:lnTo>
                      <a:pt x="4076" y="4703"/>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1" name="Google Shape;2011;p29"/>
            <p:cNvGrpSpPr/>
            <p:nvPr/>
          </p:nvGrpSpPr>
          <p:grpSpPr>
            <a:xfrm>
              <a:off x="3047014" y="-2155181"/>
              <a:ext cx="734998" cy="838697"/>
              <a:chOff x="3047014" y="-2155181"/>
              <a:chExt cx="734998" cy="838697"/>
            </a:xfrm>
          </p:grpSpPr>
          <p:sp>
            <p:nvSpPr>
              <p:cNvPr id="2012" name="Google Shape;2012;p29"/>
              <p:cNvSpPr/>
              <p:nvPr/>
            </p:nvSpPr>
            <p:spPr>
              <a:xfrm>
                <a:off x="3047014" y="-1493168"/>
                <a:ext cx="212206" cy="176685"/>
              </a:xfrm>
              <a:custGeom>
                <a:avLst/>
                <a:gdLst/>
                <a:ahLst/>
                <a:cxnLst/>
                <a:rect l="l" t="t" r="r" b="b"/>
                <a:pathLst>
                  <a:path w="4588" h="3820" fill="none" extrusionOk="0">
                    <a:moveTo>
                      <a:pt x="4331" y="1282"/>
                    </a:moveTo>
                    <a:cubicBezTo>
                      <a:pt x="4588" y="2154"/>
                      <a:pt x="3896" y="3128"/>
                      <a:pt x="2768" y="3474"/>
                    </a:cubicBezTo>
                    <a:cubicBezTo>
                      <a:pt x="1653" y="3820"/>
                      <a:pt x="525" y="3397"/>
                      <a:pt x="256" y="2538"/>
                    </a:cubicBezTo>
                    <a:cubicBezTo>
                      <a:pt x="0" y="1667"/>
                      <a:pt x="692" y="693"/>
                      <a:pt x="1820" y="347"/>
                    </a:cubicBezTo>
                    <a:cubicBezTo>
                      <a:pt x="2935" y="1"/>
                      <a:pt x="4062" y="424"/>
                      <a:pt x="4331" y="1282"/>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9"/>
              <p:cNvSpPr/>
              <p:nvPr/>
            </p:nvSpPr>
            <p:spPr>
              <a:xfrm>
                <a:off x="3510508" y="-1728131"/>
                <a:ext cx="212808" cy="155362"/>
              </a:xfrm>
              <a:custGeom>
                <a:avLst/>
                <a:gdLst/>
                <a:ahLst/>
                <a:cxnLst/>
                <a:rect l="l" t="t" r="r" b="b"/>
                <a:pathLst>
                  <a:path w="4601" h="3359" extrusionOk="0">
                    <a:moveTo>
                      <a:pt x="2610" y="1"/>
                    </a:moveTo>
                    <a:cubicBezTo>
                      <a:pt x="2355" y="1"/>
                      <a:pt x="2087" y="40"/>
                      <a:pt x="1820" y="122"/>
                    </a:cubicBezTo>
                    <a:cubicBezTo>
                      <a:pt x="705" y="468"/>
                      <a:pt x="0" y="1442"/>
                      <a:pt x="269" y="2300"/>
                    </a:cubicBezTo>
                    <a:cubicBezTo>
                      <a:pt x="474" y="2962"/>
                      <a:pt x="1167" y="3358"/>
                      <a:pt x="1982" y="3358"/>
                    </a:cubicBezTo>
                    <a:cubicBezTo>
                      <a:pt x="2240" y="3358"/>
                      <a:pt x="2510" y="3319"/>
                      <a:pt x="2781" y="3236"/>
                    </a:cubicBezTo>
                    <a:cubicBezTo>
                      <a:pt x="3908" y="2902"/>
                      <a:pt x="4600" y="1916"/>
                      <a:pt x="4331" y="1057"/>
                    </a:cubicBezTo>
                    <a:cubicBezTo>
                      <a:pt x="4136" y="402"/>
                      <a:pt x="3433" y="1"/>
                      <a:pt x="26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9"/>
              <p:cNvSpPr/>
              <p:nvPr/>
            </p:nvSpPr>
            <p:spPr>
              <a:xfrm>
                <a:off x="3510508" y="-1738538"/>
                <a:ext cx="212808" cy="176083"/>
              </a:xfrm>
              <a:custGeom>
                <a:avLst/>
                <a:gdLst/>
                <a:ahLst/>
                <a:cxnLst/>
                <a:rect l="l" t="t" r="r" b="b"/>
                <a:pathLst>
                  <a:path w="4601" h="3807" fill="none" extrusionOk="0">
                    <a:moveTo>
                      <a:pt x="4331" y="1282"/>
                    </a:moveTo>
                    <a:cubicBezTo>
                      <a:pt x="4600" y="2141"/>
                      <a:pt x="3908" y="3127"/>
                      <a:pt x="2781" y="3461"/>
                    </a:cubicBezTo>
                    <a:cubicBezTo>
                      <a:pt x="1653" y="3807"/>
                      <a:pt x="538" y="3396"/>
                      <a:pt x="269" y="2525"/>
                    </a:cubicBezTo>
                    <a:cubicBezTo>
                      <a:pt x="0" y="1667"/>
                      <a:pt x="705" y="693"/>
                      <a:pt x="1820" y="347"/>
                    </a:cubicBezTo>
                    <a:cubicBezTo>
                      <a:pt x="2947" y="1"/>
                      <a:pt x="4075" y="424"/>
                      <a:pt x="4331" y="1282"/>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9"/>
              <p:cNvSpPr/>
              <p:nvPr/>
            </p:nvSpPr>
            <p:spPr>
              <a:xfrm>
                <a:off x="3248535" y="-2155181"/>
                <a:ext cx="533476" cy="749799"/>
              </a:xfrm>
              <a:custGeom>
                <a:avLst/>
                <a:gdLst/>
                <a:ahLst/>
                <a:cxnLst/>
                <a:rect l="l" t="t" r="r" b="b"/>
                <a:pathLst>
                  <a:path w="11534" h="16211" fill="none" extrusionOk="0">
                    <a:moveTo>
                      <a:pt x="0" y="16210"/>
                    </a:moveTo>
                    <a:lnTo>
                      <a:pt x="1640" y="4857"/>
                    </a:lnTo>
                    <a:lnTo>
                      <a:pt x="11533" y="0"/>
                    </a:lnTo>
                    <a:lnTo>
                      <a:pt x="10047" y="10675"/>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9"/>
              <p:cNvSpPr/>
              <p:nvPr/>
            </p:nvSpPr>
            <p:spPr>
              <a:xfrm>
                <a:off x="3302465" y="-2007635"/>
                <a:ext cx="458779" cy="226498"/>
              </a:xfrm>
              <a:custGeom>
                <a:avLst/>
                <a:gdLst/>
                <a:ahLst/>
                <a:cxnLst/>
                <a:rect l="l" t="t" r="r" b="b"/>
                <a:pathLst>
                  <a:path w="9919" h="4897" fill="none" extrusionOk="0">
                    <a:moveTo>
                      <a:pt x="0" y="4896"/>
                    </a:moveTo>
                    <a:lnTo>
                      <a:pt x="9919" y="1"/>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9"/>
              <p:cNvSpPr/>
              <p:nvPr/>
            </p:nvSpPr>
            <p:spPr>
              <a:xfrm>
                <a:off x="3047014" y="-1482761"/>
                <a:ext cx="212206" cy="155871"/>
              </a:xfrm>
              <a:custGeom>
                <a:avLst/>
                <a:gdLst/>
                <a:ahLst/>
                <a:cxnLst/>
                <a:rect l="l" t="t" r="r" b="b"/>
                <a:pathLst>
                  <a:path w="4588" h="3370" extrusionOk="0">
                    <a:moveTo>
                      <a:pt x="2604" y="1"/>
                    </a:moveTo>
                    <a:cubicBezTo>
                      <a:pt x="2349" y="1"/>
                      <a:pt x="2084" y="40"/>
                      <a:pt x="1820" y="122"/>
                    </a:cubicBezTo>
                    <a:cubicBezTo>
                      <a:pt x="692" y="468"/>
                      <a:pt x="0" y="1442"/>
                      <a:pt x="256" y="2313"/>
                    </a:cubicBezTo>
                    <a:cubicBezTo>
                      <a:pt x="462" y="2968"/>
                      <a:pt x="1167" y="3369"/>
                      <a:pt x="1984" y="3369"/>
                    </a:cubicBezTo>
                    <a:cubicBezTo>
                      <a:pt x="2238" y="3369"/>
                      <a:pt x="2504" y="3331"/>
                      <a:pt x="2768" y="3249"/>
                    </a:cubicBezTo>
                    <a:cubicBezTo>
                      <a:pt x="3896" y="2903"/>
                      <a:pt x="4588" y="1929"/>
                      <a:pt x="4331" y="1057"/>
                    </a:cubicBezTo>
                    <a:cubicBezTo>
                      <a:pt x="4126" y="402"/>
                      <a:pt x="3421" y="1"/>
                      <a:pt x="26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18" name="Google Shape;2018;p29"/>
          <p:cNvGrpSpPr/>
          <p:nvPr/>
        </p:nvGrpSpPr>
        <p:grpSpPr>
          <a:xfrm rot="1785797">
            <a:off x="6584089" y="-464980"/>
            <a:ext cx="5832729" cy="3410503"/>
            <a:chOff x="302500" y="1375325"/>
            <a:chExt cx="2796475" cy="1635150"/>
          </a:xfrm>
        </p:grpSpPr>
        <p:sp>
          <p:nvSpPr>
            <p:cNvPr id="2019" name="Google Shape;2019;p29"/>
            <p:cNvSpPr/>
            <p:nvPr/>
          </p:nvSpPr>
          <p:spPr>
            <a:xfrm>
              <a:off x="302500" y="1375325"/>
              <a:ext cx="2771800" cy="1298450"/>
            </a:xfrm>
            <a:custGeom>
              <a:avLst/>
              <a:gdLst/>
              <a:ahLst/>
              <a:cxnLst/>
              <a:rect l="l" t="t" r="r" b="b"/>
              <a:pathLst>
                <a:path w="110872" h="51938" fill="none" extrusionOk="0">
                  <a:moveTo>
                    <a:pt x="1" y="19556"/>
                  </a:moveTo>
                  <a:cubicBezTo>
                    <a:pt x="45082" y="1"/>
                    <a:pt x="69955" y="51937"/>
                    <a:pt x="110872" y="38393"/>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9"/>
            <p:cNvSpPr/>
            <p:nvPr/>
          </p:nvSpPr>
          <p:spPr>
            <a:xfrm>
              <a:off x="345425" y="1584200"/>
              <a:ext cx="2734975" cy="1175100"/>
            </a:xfrm>
            <a:custGeom>
              <a:avLst/>
              <a:gdLst/>
              <a:ahLst/>
              <a:cxnLst/>
              <a:rect l="l" t="t" r="r" b="b"/>
              <a:pathLst>
                <a:path w="109399" h="47004" fill="none" extrusionOk="0">
                  <a:moveTo>
                    <a:pt x="1" y="17480"/>
                  </a:moveTo>
                  <a:cubicBezTo>
                    <a:pt x="44019" y="1"/>
                    <a:pt x="71967" y="47004"/>
                    <a:pt x="109398" y="32203"/>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9"/>
            <p:cNvSpPr/>
            <p:nvPr/>
          </p:nvSpPr>
          <p:spPr>
            <a:xfrm>
              <a:off x="387725" y="1788275"/>
              <a:ext cx="2699075" cy="1055925"/>
            </a:xfrm>
            <a:custGeom>
              <a:avLst/>
              <a:gdLst/>
              <a:ahLst/>
              <a:cxnLst/>
              <a:rect l="l" t="t" r="r" b="b"/>
              <a:pathLst>
                <a:path w="107963" h="42237" fill="none" extrusionOk="0">
                  <a:moveTo>
                    <a:pt x="0" y="15660"/>
                  </a:moveTo>
                  <a:cubicBezTo>
                    <a:pt x="43134" y="1"/>
                    <a:pt x="73914" y="42237"/>
                    <a:pt x="107962" y="2621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9"/>
            <p:cNvSpPr/>
            <p:nvPr/>
          </p:nvSpPr>
          <p:spPr>
            <a:xfrm>
              <a:off x="432575" y="1989150"/>
              <a:ext cx="2660300" cy="938675"/>
            </a:xfrm>
            <a:custGeom>
              <a:avLst/>
              <a:gdLst/>
              <a:ahLst/>
              <a:cxnLst/>
              <a:rect l="l" t="t" r="r" b="b"/>
              <a:pathLst>
                <a:path w="106412" h="37547" fill="none" extrusionOk="0">
                  <a:moveTo>
                    <a:pt x="0" y="13993"/>
                  </a:moveTo>
                  <a:cubicBezTo>
                    <a:pt x="42352" y="0"/>
                    <a:pt x="75721" y="37546"/>
                    <a:pt x="106412" y="2034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9"/>
            <p:cNvSpPr/>
            <p:nvPr/>
          </p:nvSpPr>
          <p:spPr>
            <a:xfrm>
              <a:off x="476450" y="2184250"/>
              <a:ext cx="2622525" cy="826225"/>
            </a:xfrm>
            <a:custGeom>
              <a:avLst/>
              <a:gdLst/>
              <a:ahLst/>
              <a:cxnLst/>
              <a:rect l="l" t="t" r="r" b="b"/>
              <a:pathLst>
                <a:path w="104901" h="33049" fill="none" extrusionOk="0">
                  <a:moveTo>
                    <a:pt x="1" y="12622"/>
                  </a:moveTo>
                  <a:cubicBezTo>
                    <a:pt x="41763" y="0"/>
                    <a:pt x="77477" y="33048"/>
                    <a:pt x="104900" y="14724"/>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9"/>
            <p:cNvSpPr/>
            <p:nvPr/>
          </p:nvSpPr>
          <p:spPr>
            <a:xfrm>
              <a:off x="302500" y="1864200"/>
              <a:ext cx="173975" cy="635625"/>
            </a:xfrm>
            <a:custGeom>
              <a:avLst/>
              <a:gdLst/>
              <a:ahLst/>
              <a:cxnLst/>
              <a:rect l="l" t="t" r="r" b="b"/>
              <a:pathLst>
                <a:path w="6959" h="25425" fill="none" extrusionOk="0">
                  <a:moveTo>
                    <a:pt x="1" y="1"/>
                  </a:moveTo>
                  <a:lnTo>
                    <a:pt x="6959" y="25424"/>
                  </a:lnTo>
                </a:path>
              </a:pathLst>
            </a:custGeom>
            <a:noFill/>
            <a:ln w="28575" cap="rnd"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9"/>
            <p:cNvSpPr/>
            <p:nvPr/>
          </p:nvSpPr>
          <p:spPr>
            <a:xfrm>
              <a:off x="352475" y="1846575"/>
              <a:ext cx="174000" cy="635625"/>
            </a:xfrm>
            <a:custGeom>
              <a:avLst/>
              <a:gdLst/>
              <a:ahLst/>
              <a:cxnLst/>
              <a:rect l="l" t="t" r="r" b="b"/>
              <a:pathLst>
                <a:path w="6960" h="25425" fill="none" extrusionOk="0">
                  <a:moveTo>
                    <a:pt x="1" y="1"/>
                  </a:moveTo>
                  <a:lnTo>
                    <a:pt x="6959" y="25424"/>
                  </a:lnTo>
                </a:path>
              </a:pathLst>
            </a:custGeom>
            <a:noFill/>
            <a:ln w="28575" cap="rnd"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6" name="Google Shape;2026;p29"/>
          <p:cNvGrpSpPr/>
          <p:nvPr/>
        </p:nvGrpSpPr>
        <p:grpSpPr>
          <a:xfrm rot="-577190">
            <a:off x="8462392" y="1274296"/>
            <a:ext cx="1318801" cy="889832"/>
            <a:chOff x="192771" y="3915943"/>
            <a:chExt cx="674372" cy="454968"/>
          </a:xfrm>
        </p:grpSpPr>
        <p:sp>
          <p:nvSpPr>
            <p:cNvPr id="2027" name="Google Shape;2027;p29"/>
            <p:cNvSpPr/>
            <p:nvPr/>
          </p:nvSpPr>
          <p:spPr>
            <a:xfrm rot="1144478">
              <a:off x="213405" y="4106019"/>
              <a:ext cx="222002" cy="145334"/>
            </a:xfrm>
            <a:custGeom>
              <a:avLst/>
              <a:gdLst/>
              <a:ahLst/>
              <a:cxnLst/>
              <a:rect l="l" t="t" r="r" b="b"/>
              <a:pathLst>
                <a:path w="5742" h="3759" extrusionOk="0">
                  <a:moveTo>
                    <a:pt x="2551" y="1"/>
                  </a:moveTo>
                  <a:cubicBezTo>
                    <a:pt x="1499" y="1"/>
                    <a:pt x="589" y="473"/>
                    <a:pt x="333" y="1239"/>
                  </a:cubicBezTo>
                  <a:cubicBezTo>
                    <a:pt x="0" y="2213"/>
                    <a:pt x="846" y="3277"/>
                    <a:pt x="2204" y="3635"/>
                  </a:cubicBezTo>
                  <a:cubicBezTo>
                    <a:pt x="2518" y="3719"/>
                    <a:pt x="2833" y="3759"/>
                    <a:pt x="3138" y="3759"/>
                  </a:cubicBezTo>
                  <a:cubicBezTo>
                    <a:pt x="4141" y="3759"/>
                    <a:pt x="5026" y="3328"/>
                    <a:pt x="5331" y="2610"/>
                  </a:cubicBezTo>
                  <a:cubicBezTo>
                    <a:pt x="5741" y="1649"/>
                    <a:pt x="4947" y="522"/>
                    <a:pt x="3537" y="137"/>
                  </a:cubicBezTo>
                  <a:cubicBezTo>
                    <a:pt x="3205" y="44"/>
                    <a:pt x="2871" y="1"/>
                    <a:pt x="2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9"/>
            <p:cNvSpPr/>
            <p:nvPr/>
          </p:nvSpPr>
          <p:spPr>
            <a:xfrm rot="1144478">
              <a:off x="213564" y="4095954"/>
              <a:ext cx="222002" cy="164549"/>
            </a:xfrm>
            <a:custGeom>
              <a:avLst/>
              <a:gdLst/>
              <a:ahLst/>
              <a:cxnLst/>
              <a:rect l="l" t="t" r="r" b="b"/>
              <a:pathLst>
                <a:path w="5742" h="4256" fill="none" extrusionOk="0">
                  <a:moveTo>
                    <a:pt x="5331" y="2871"/>
                  </a:moveTo>
                  <a:cubicBezTo>
                    <a:pt x="4934" y="3807"/>
                    <a:pt x="3550" y="4255"/>
                    <a:pt x="2204" y="3896"/>
                  </a:cubicBezTo>
                  <a:cubicBezTo>
                    <a:pt x="846" y="3538"/>
                    <a:pt x="0" y="2474"/>
                    <a:pt x="333" y="1500"/>
                  </a:cubicBezTo>
                  <a:cubicBezTo>
                    <a:pt x="667" y="501"/>
                    <a:pt x="2115" y="1"/>
                    <a:pt x="3537" y="398"/>
                  </a:cubicBezTo>
                  <a:cubicBezTo>
                    <a:pt x="4947" y="783"/>
                    <a:pt x="5741" y="1910"/>
                    <a:pt x="5331" y="2871"/>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9"/>
            <p:cNvSpPr/>
            <p:nvPr/>
          </p:nvSpPr>
          <p:spPr>
            <a:xfrm rot="1144478">
              <a:off x="439909" y="3968516"/>
              <a:ext cx="380520" cy="349821"/>
            </a:xfrm>
            <a:custGeom>
              <a:avLst/>
              <a:gdLst/>
              <a:ahLst/>
              <a:cxnLst/>
              <a:rect l="l" t="t" r="r" b="b"/>
              <a:pathLst>
                <a:path w="9842" h="9048" fill="none" extrusionOk="0">
                  <a:moveTo>
                    <a:pt x="0" y="9047"/>
                  </a:moveTo>
                  <a:lnTo>
                    <a:pt x="9842" y="0"/>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0" name="Google Shape;2030;p29"/>
          <p:cNvGrpSpPr/>
          <p:nvPr/>
        </p:nvGrpSpPr>
        <p:grpSpPr>
          <a:xfrm rot="515670">
            <a:off x="9133416" y="1937909"/>
            <a:ext cx="1602771" cy="680323"/>
            <a:chOff x="-1548595" y="5064988"/>
            <a:chExt cx="762313" cy="323577"/>
          </a:xfrm>
        </p:grpSpPr>
        <p:sp>
          <p:nvSpPr>
            <p:cNvPr id="2031" name="Google Shape;2031;p29"/>
            <p:cNvSpPr/>
            <p:nvPr/>
          </p:nvSpPr>
          <p:spPr>
            <a:xfrm>
              <a:off x="-1548595" y="5241217"/>
              <a:ext cx="155333" cy="82684"/>
            </a:xfrm>
            <a:custGeom>
              <a:avLst/>
              <a:gdLst/>
              <a:ahLst/>
              <a:cxnLst/>
              <a:rect l="l" t="t" r="r" b="b"/>
              <a:pathLst>
                <a:path w="4319" h="2299" extrusionOk="0">
                  <a:moveTo>
                    <a:pt x="2048" y="1"/>
                  </a:moveTo>
                  <a:cubicBezTo>
                    <a:pt x="1195" y="1"/>
                    <a:pt x="444" y="332"/>
                    <a:pt x="244" y="829"/>
                  </a:cubicBezTo>
                  <a:cubicBezTo>
                    <a:pt x="0" y="1444"/>
                    <a:pt x="666" y="2084"/>
                    <a:pt x="1717" y="2251"/>
                  </a:cubicBezTo>
                  <a:cubicBezTo>
                    <a:pt x="1907" y="2283"/>
                    <a:pt x="2096" y="2298"/>
                    <a:pt x="2281" y="2298"/>
                  </a:cubicBezTo>
                  <a:cubicBezTo>
                    <a:pt x="3130" y="2298"/>
                    <a:pt x="3875" y="1975"/>
                    <a:pt x="4075" y="1469"/>
                  </a:cubicBezTo>
                  <a:cubicBezTo>
                    <a:pt x="4319" y="867"/>
                    <a:pt x="3652" y="226"/>
                    <a:pt x="2601" y="47"/>
                  </a:cubicBezTo>
                  <a:cubicBezTo>
                    <a:pt x="2415" y="16"/>
                    <a:pt x="2229"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9"/>
            <p:cNvSpPr/>
            <p:nvPr/>
          </p:nvSpPr>
          <p:spPr>
            <a:xfrm>
              <a:off x="-1548595" y="5236433"/>
              <a:ext cx="155333" cy="92214"/>
            </a:xfrm>
            <a:custGeom>
              <a:avLst/>
              <a:gdLst/>
              <a:ahLst/>
              <a:cxnLst/>
              <a:rect l="l" t="t" r="r" b="b"/>
              <a:pathLst>
                <a:path w="4319" h="2564" fill="none" extrusionOk="0">
                  <a:moveTo>
                    <a:pt x="4075" y="1602"/>
                  </a:moveTo>
                  <a:cubicBezTo>
                    <a:pt x="3832" y="2217"/>
                    <a:pt x="2781" y="2563"/>
                    <a:pt x="1717" y="2384"/>
                  </a:cubicBezTo>
                  <a:cubicBezTo>
                    <a:pt x="666" y="2217"/>
                    <a:pt x="0" y="1577"/>
                    <a:pt x="244" y="962"/>
                  </a:cubicBezTo>
                  <a:cubicBezTo>
                    <a:pt x="487" y="359"/>
                    <a:pt x="1538" y="1"/>
                    <a:pt x="2601" y="180"/>
                  </a:cubicBezTo>
                  <a:cubicBezTo>
                    <a:pt x="3652" y="359"/>
                    <a:pt x="4319" y="1000"/>
                    <a:pt x="4075"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9"/>
            <p:cNvSpPr/>
            <p:nvPr/>
          </p:nvSpPr>
          <p:spPr>
            <a:xfrm>
              <a:off x="-1200204" y="5301134"/>
              <a:ext cx="155836" cy="82684"/>
            </a:xfrm>
            <a:custGeom>
              <a:avLst/>
              <a:gdLst/>
              <a:ahLst/>
              <a:cxnLst/>
              <a:rect l="l" t="t" r="r" b="b"/>
              <a:pathLst>
                <a:path w="4333" h="2299" extrusionOk="0">
                  <a:moveTo>
                    <a:pt x="2062" y="1"/>
                  </a:moveTo>
                  <a:cubicBezTo>
                    <a:pt x="1208" y="1"/>
                    <a:pt x="458" y="332"/>
                    <a:pt x="257" y="828"/>
                  </a:cubicBezTo>
                  <a:cubicBezTo>
                    <a:pt x="1" y="1444"/>
                    <a:pt x="667" y="2084"/>
                    <a:pt x="1718" y="2251"/>
                  </a:cubicBezTo>
                  <a:cubicBezTo>
                    <a:pt x="1908" y="2283"/>
                    <a:pt x="2097" y="2298"/>
                    <a:pt x="2282" y="2298"/>
                  </a:cubicBezTo>
                  <a:cubicBezTo>
                    <a:pt x="3131" y="2298"/>
                    <a:pt x="3876" y="1975"/>
                    <a:pt x="4076" y="1469"/>
                  </a:cubicBezTo>
                  <a:cubicBezTo>
                    <a:pt x="4332" y="867"/>
                    <a:pt x="3666" y="226"/>
                    <a:pt x="2615" y="47"/>
                  </a:cubicBezTo>
                  <a:cubicBezTo>
                    <a:pt x="2429" y="15"/>
                    <a:pt x="2243" y="1"/>
                    <a:pt x="2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9"/>
            <p:cNvSpPr/>
            <p:nvPr/>
          </p:nvSpPr>
          <p:spPr>
            <a:xfrm>
              <a:off x="-1200204" y="5296351"/>
              <a:ext cx="155836" cy="92214"/>
            </a:xfrm>
            <a:custGeom>
              <a:avLst/>
              <a:gdLst/>
              <a:ahLst/>
              <a:cxnLst/>
              <a:rect l="l" t="t" r="r" b="b"/>
              <a:pathLst>
                <a:path w="4333" h="2564" fill="none" extrusionOk="0">
                  <a:moveTo>
                    <a:pt x="4076" y="1602"/>
                  </a:moveTo>
                  <a:cubicBezTo>
                    <a:pt x="3832" y="2217"/>
                    <a:pt x="2782" y="2563"/>
                    <a:pt x="1718" y="2384"/>
                  </a:cubicBezTo>
                  <a:cubicBezTo>
                    <a:pt x="667" y="2217"/>
                    <a:pt x="1" y="1577"/>
                    <a:pt x="257" y="961"/>
                  </a:cubicBezTo>
                  <a:cubicBezTo>
                    <a:pt x="501" y="359"/>
                    <a:pt x="1551" y="0"/>
                    <a:pt x="2615" y="180"/>
                  </a:cubicBezTo>
                  <a:cubicBezTo>
                    <a:pt x="3666" y="359"/>
                    <a:pt x="4332" y="1000"/>
                    <a:pt x="4076"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9"/>
            <p:cNvSpPr/>
            <p:nvPr/>
          </p:nvSpPr>
          <p:spPr>
            <a:xfrm>
              <a:off x="-1409411" y="5064988"/>
              <a:ext cx="623130" cy="293151"/>
            </a:xfrm>
            <a:custGeom>
              <a:avLst/>
              <a:gdLst/>
              <a:ahLst/>
              <a:cxnLst/>
              <a:rect l="l" t="t" r="r" b="b"/>
              <a:pathLst>
                <a:path w="17326" h="8151" fill="none" extrusionOk="0">
                  <a:moveTo>
                    <a:pt x="0" y="6664"/>
                  </a:moveTo>
                  <a:lnTo>
                    <a:pt x="8329" y="1"/>
                  </a:lnTo>
                  <a:lnTo>
                    <a:pt x="17325" y="1449"/>
                  </a:lnTo>
                  <a:lnTo>
                    <a:pt x="9842" y="8151"/>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9"/>
            <p:cNvSpPr/>
            <p:nvPr/>
          </p:nvSpPr>
          <p:spPr>
            <a:xfrm>
              <a:off x="-1174381" y="5120302"/>
              <a:ext cx="321275" cy="56717"/>
            </a:xfrm>
            <a:custGeom>
              <a:avLst/>
              <a:gdLst/>
              <a:ahLst/>
              <a:cxnLst/>
              <a:rect l="l" t="t" r="r" b="b"/>
              <a:pathLst>
                <a:path w="8933" h="1577" fill="none" extrusionOk="0">
                  <a:moveTo>
                    <a:pt x="0" y="0"/>
                  </a:moveTo>
                  <a:lnTo>
                    <a:pt x="8932" y="157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7" name="Google Shape;2037;p29"/>
          <p:cNvGrpSpPr/>
          <p:nvPr/>
        </p:nvGrpSpPr>
        <p:grpSpPr>
          <a:xfrm rot="-2376515">
            <a:off x="8181027" y="-41911"/>
            <a:ext cx="1881539" cy="1210388"/>
            <a:chOff x="-30260" y="4314762"/>
            <a:chExt cx="1135405" cy="730436"/>
          </a:xfrm>
        </p:grpSpPr>
        <p:sp>
          <p:nvSpPr>
            <p:cNvPr id="2038" name="Google Shape;2038;p29"/>
            <p:cNvSpPr/>
            <p:nvPr/>
          </p:nvSpPr>
          <p:spPr>
            <a:xfrm rot="1144483">
              <a:off x="-7255" y="4548563"/>
              <a:ext cx="197034" cy="152973"/>
            </a:xfrm>
            <a:custGeom>
              <a:avLst/>
              <a:gdLst/>
              <a:ahLst/>
              <a:cxnLst/>
              <a:rect l="l" t="t" r="r" b="b"/>
              <a:pathLst>
                <a:path w="4615" h="3583" extrusionOk="0">
                  <a:moveTo>
                    <a:pt x="1901" y="1"/>
                  </a:moveTo>
                  <a:cubicBezTo>
                    <a:pt x="1102" y="1"/>
                    <a:pt x="435" y="408"/>
                    <a:pt x="244" y="1086"/>
                  </a:cubicBezTo>
                  <a:cubicBezTo>
                    <a:pt x="1" y="1995"/>
                    <a:pt x="706" y="3046"/>
                    <a:pt x="1846" y="3431"/>
                  </a:cubicBezTo>
                  <a:cubicBezTo>
                    <a:pt x="2138" y="3533"/>
                    <a:pt x="2430" y="3582"/>
                    <a:pt x="2707" y="3582"/>
                  </a:cubicBezTo>
                  <a:cubicBezTo>
                    <a:pt x="3499" y="3582"/>
                    <a:pt x="4168" y="3182"/>
                    <a:pt x="4358" y="2508"/>
                  </a:cubicBezTo>
                  <a:cubicBezTo>
                    <a:pt x="4614" y="1598"/>
                    <a:pt x="3896" y="535"/>
                    <a:pt x="2756" y="150"/>
                  </a:cubicBezTo>
                  <a:cubicBezTo>
                    <a:pt x="2465" y="49"/>
                    <a:pt x="2175" y="1"/>
                    <a:pt x="1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9"/>
            <p:cNvSpPr/>
            <p:nvPr/>
          </p:nvSpPr>
          <p:spPr>
            <a:xfrm rot="1144483">
              <a:off x="-7234" y="4537978"/>
              <a:ext cx="197034" cy="174022"/>
            </a:xfrm>
            <a:custGeom>
              <a:avLst/>
              <a:gdLst/>
              <a:ahLst/>
              <a:cxnLst/>
              <a:rect l="l" t="t" r="r" b="b"/>
              <a:pathLst>
                <a:path w="4615" h="4076" fill="none" extrusionOk="0">
                  <a:moveTo>
                    <a:pt x="4358" y="2756"/>
                  </a:moveTo>
                  <a:cubicBezTo>
                    <a:pt x="4101" y="3666"/>
                    <a:pt x="2974" y="4076"/>
                    <a:pt x="1846" y="3679"/>
                  </a:cubicBezTo>
                  <a:cubicBezTo>
                    <a:pt x="706" y="3294"/>
                    <a:pt x="1" y="2243"/>
                    <a:pt x="244" y="1334"/>
                  </a:cubicBezTo>
                  <a:cubicBezTo>
                    <a:pt x="501" y="424"/>
                    <a:pt x="1615" y="1"/>
                    <a:pt x="2756" y="398"/>
                  </a:cubicBezTo>
                  <a:cubicBezTo>
                    <a:pt x="3896" y="783"/>
                    <a:pt x="4614" y="1846"/>
                    <a:pt x="4358" y="275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9"/>
            <p:cNvSpPr/>
            <p:nvPr/>
          </p:nvSpPr>
          <p:spPr>
            <a:xfrm rot="1144483">
              <a:off x="433933" y="4773681"/>
              <a:ext cx="204121" cy="155663"/>
            </a:xfrm>
            <a:custGeom>
              <a:avLst/>
              <a:gdLst/>
              <a:ahLst/>
              <a:cxnLst/>
              <a:rect l="l" t="t" r="r" b="b"/>
              <a:pathLst>
                <a:path w="4781" h="3646" extrusionOk="0">
                  <a:moveTo>
                    <a:pt x="1981" y="0"/>
                  </a:moveTo>
                  <a:cubicBezTo>
                    <a:pt x="1156" y="0"/>
                    <a:pt x="457" y="410"/>
                    <a:pt x="257" y="1098"/>
                  </a:cubicBezTo>
                  <a:cubicBezTo>
                    <a:pt x="0" y="2020"/>
                    <a:pt x="731" y="3084"/>
                    <a:pt x="1910" y="3494"/>
                  </a:cubicBezTo>
                  <a:cubicBezTo>
                    <a:pt x="2211" y="3596"/>
                    <a:pt x="2513" y="3645"/>
                    <a:pt x="2800" y="3645"/>
                  </a:cubicBezTo>
                  <a:cubicBezTo>
                    <a:pt x="3624" y="3645"/>
                    <a:pt x="4324" y="3243"/>
                    <a:pt x="4524" y="2558"/>
                  </a:cubicBezTo>
                  <a:cubicBezTo>
                    <a:pt x="4780" y="1623"/>
                    <a:pt x="4037" y="547"/>
                    <a:pt x="2858" y="149"/>
                  </a:cubicBezTo>
                  <a:cubicBezTo>
                    <a:pt x="2561" y="48"/>
                    <a:pt x="2264" y="0"/>
                    <a:pt x="1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9"/>
            <p:cNvSpPr/>
            <p:nvPr/>
          </p:nvSpPr>
          <p:spPr>
            <a:xfrm rot="1144483">
              <a:off x="433947" y="4763095"/>
              <a:ext cx="204121" cy="176754"/>
            </a:xfrm>
            <a:custGeom>
              <a:avLst/>
              <a:gdLst/>
              <a:ahLst/>
              <a:cxnLst/>
              <a:rect l="l" t="t" r="r" b="b"/>
              <a:pathLst>
                <a:path w="4781" h="4140" fill="none" extrusionOk="0">
                  <a:moveTo>
                    <a:pt x="4524" y="2806"/>
                  </a:moveTo>
                  <a:cubicBezTo>
                    <a:pt x="4255" y="3729"/>
                    <a:pt x="3076" y="4139"/>
                    <a:pt x="1910" y="3742"/>
                  </a:cubicBezTo>
                  <a:cubicBezTo>
                    <a:pt x="731" y="3332"/>
                    <a:pt x="0" y="2268"/>
                    <a:pt x="257" y="1346"/>
                  </a:cubicBezTo>
                  <a:cubicBezTo>
                    <a:pt x="526" y="423"/>
                    <a:pt x="1692" y="0"/>
                    <a:pt x="2858" y="397"/>
                  </a:cubicBezTo>
                  <a:cubicBezTo>
                    <a:pt x="4037" y="795"/>
                    <a:pt x="4780" y="1871"/>
                    <a:pt x="4524" y="280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9"/>
            <p:cNvSpPr/>
            <p:nvPr/>
          </p:nvSpPr>
          <p:spPr>
            <a:xfrm rot="1144483">
              <a:off x="176442" y="4444991"/>
              <a:ext cx="875957" cy="469978"/>
            </a:xfrm>
            <a:custGeom>
              <a:avLst/>
              <a:gdLst/>
              <a:ahLst/>
              <a:cxnLst/>
              <a:rect l="l" t="t" r="r" b="b"/>
              <a:pathLst>
                <a:path w="20517" h="11008" fill="none" extrusionOk="0">
                  <a:moveTo>
                    <a:pt x="0" y="9560"/>
                  </a:moveTo>
                  <a:lnTo>
                    <a:pt x="9022" y="0"/>
                  </a:lnTo>
                  <a:lnTo>
                    <a:pt x="20516" y="1115"/>
                  </a:lnTo>
                  <a:lnTo>
                    <a:pt x="11790" y="11008"/>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9"/>
            <p:cNvSpPr/>
            <p:nvPr/>
          </p:nvSpPr>
          <p:spPr>
            <a:xfrm rot="1144483">
              <a:off x="533233" y="4562096"/>
              <a:ext cx="483170" cy="61352"/>
            </a:xfrm>
            <a:custGeom>
              <a:avLst/>
              <a:gdLst/>
              <a:ahLst/>
              <a:cxnLst/>
              <a:rect l="l" t="t" r="r" b="b"/>
              <a:pathLst>
                <a:path w="11317" h="1437" fill="none" extrusionOk="0">
                  <a:moveTo>
                    <a:pt x="1" y="1"/>
                  </a:moveTo>
                  <a:lnTo>
                    <a:pt x="11316" y="1436"/>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4" name="Google Shape;2044;p29"/>
          <p:cNvGrpSpPr/>
          <p:nvPr/>
        </p:nvGrpSpPr>
        <p:grpSpPr>
          <a:xfrm rot="314250">
            <a:off x="7387517" y="-1183286"/>
            <a:ext cx="1002277" cy="2228852"/>
            <a:chOff x="442825" y="1623300"/>
            <a:chExt cx="489525" cy="1088600"/>
          </a:xfrm>
        </p:grpSpPr>
        <p:sp>
          <p:nvSpPr>
            <p:cNvPr id="2045" name="Google Shape;2045;p29"/>
            <p:cNvSpPr/>
            <p:nvPr/>
          </p:nvSpPr>
          <p:spPr>
            <a:xfrm>
              <a:off x="442825" y="1623300"/>
              <a:ext cx="489525" cy="1084100"/>
            </a:xfrm>
            <a:custGeom>
              <a:avLst/>
              <a:gdLst/>
              <a:ahLst/>
              <a:cxnLst/>
              <a:rect l="l" t="t" r="r" b="b"/>
              <a:pathLst>
                <a:path w="19581" h="43364" fill="none" extrusionOk="0">
                  <a:moveTo>
                    <a:pt x="12815" y="27705"/>
                  </a:moveTo>
                  <a:cubicBezTo>
                    <a:pt x="8189" y="29909"/>
                    <a:pt x="5869" y="21759"/>
                    <a:pt x="11662" y="19516"/>
                  </a:cubicBezTo>
                  <a:cubicBezTo>
                    <a:pt x="18389" y="16902"/>
                    <a:pt x="19581" y="27987"/>
                    <a:pt x="14378" y="31190"/>
                  </a:cubicBezTo>
                  <a:cubicBezTo>
                    <a:pt x="9176" y="34394"/>
                    <a:pt x="0" y="29332"/>
                    <a:pt x="6613" y="19158"/>
                  </a:cubicBezTo>
                  <a:cubicBezTo>
                    <a:pt x="10995" y="12430"/>
                    <a:pt x="12597" y="3498"/>
                    <a:pt x="7830" y="1000"/>
                  </a:cubicBezTo>
                  <a:cubicBezTo>
                    <a:pt x="5908" y="0"/>
                    <a:pt x="4268" y="8688"/>
                    <a:pt x="11598" y="23143"/>
                  </a:cubicBezTo>
                  <a:cubicBezTo>
                    <a:pt x="18940" y="37597"/>
                    <a:pt x="17505" y="42505"/>
                    <a:pt x="13238" y="43364"/>
                  </a:cubicBez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9"/>
            <p:cNvSpPr/>
            <p:nvPr/>
          </p:nvSpPr>
          <p:spPr>
            <a:xfrm>
              <a:off x="678600" y="2571225"/>
              <a:ext cx="151250" cy="140675"/>
            </a:xfrm>
            <a:custGeom>
              <a:avLst/>
              <a:gdLst/>
              <a:ahLst/>
              <a:cxnLst/>
              <a:rect l="l" t="t" r="r" b="b"/>
              <a:pathLst>
                <a:path w="6050" h="5627" extrusionOk="0">
                  <a:moveTo>
                    <a:pt x="3025" y="1"/>
                  </a:moveTo>
                  <a:cubicBezTo>
                    <a:pt x="1359" y="1"/>
                    <a:pt x="1" y="1257"/>
                    <a:pt x="1" y="2807"/>
                  </a:cubicBezTo>
                  <a:cubicBezTo>
                    <a:pt x="1" y="4358"/>
                    <a:pt x="1359" y="5626"/>
                    <a:pt x="3025" y="5626"/>
                  </a:cubicBezTo>
                  <a:cubicBezTo>
                    <a:pt x="4691" y="5626"/>
                    <a:pt x="6049" y="4358"/>
                    <a:pt x="6049" y="2807"/>
                  </a:cubicBezTo>
                  <a:cubicBezTo>
                    <a:pt x="6049" y="1257"/>
                    <a:pt x="4691" y="1"/>
                    <a:pt x="3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9"/>
            <p:cNvSpPr/>
            <p:nvPr/>
          </p:nvSpPr>
          <p:spPr>
            <a:xfrm>
              <a:off x="678600" y="2571225"/>
              <a:ext cx="151250" cy="140675"/>
            </a:xfrm>
            <a:custGeom>
              <a:avLst/>
              <a:gdLst/>
              <a:ahLst/>
              <a:cxnLst/>
              <a:rect l="l" t="t" r="r" b="b"/>
              <a:pathLst>
                <a:path w="6050" h="5627" fill="none" extrusionOk="0">
                  <a:moveTo>
                    <a:pt x="6049" y="2807"/>
                  </a:moveTo>
                  <a:cubicBezTo>
                    <a:pt x="6049" y="4358"/>
                    <a:pt x="4691" y="5626"/>
                    <a:pt x="3025" y="5626"/>
                  </a:cubicBezTo>
                  <a:cubicBezTo>
                    <a:pt x="1359" y="5626"/>
                    <a:pt x="1" y="4358"/>
                    <a:pt x="1" y="2807"/>
                  </a:cubicBezTo>
                  <a:cubicBezTo>
                    <a:pt x="1" y="1257"/>
                    <a:pt x="1359" y="1"/>
                    <a:pt x="3025" y="1"/>
                  </a:cubicBezTo>
                  <a:cubicBezTo>
                    <a:pt x="4691" y="1"/>
                    <a:pt x="6049" y="1257"/>
                    <a:pt x="6049" y="2807"/>
                  </a:cubicBezTo>
                  <a:close/>
                </a:path>
              </a:pathLst>
            </a:custGeom>
            <a:noFill/>
            <a:ln w="28575" cap="flat" cmpd="sng">
              <a:solidFill>
                <a:schemeClr val="accent4"/>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048"/>
        <p:cNvGrpSpPr/>
        <p:nvPr/>
      </p:nvGrpSpPr>
      <p:grpSpPr>
        <a:xfrm>
          <a:off x="0" y="0"/>
          <a:ext cx="0" cy="0"/>
          <a:chOff x="0" y="0"/>
          <a:chExt cx="0" cy="0"/>
        </a:xfrm>
      </p:grpSpPr>
      <p:sp>
        <p:nvSpPr>
          <p:cNvPr id="2049" name="Google Shape;2049;p30"/>
          <p:cNvSpPr/>
          <p:nvPr/>
        </p:nvSpPr>
        <p:spPr>
          <a:xfrm rot="10800000" flipH="1">
            <a:off x="290375" y="-1206342"/>
            <a:ext cx="8947373" cy="7396743"/>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0" name="Google Shape;2050;p30"/>
          <p:cNvGrpSpPr/>
          <p:nvPr/>
        </p:nvGrpSpPr>
        <p:grpSpPr>
          <a:xfrm rot="-2182599">
            <a:off x="3874267" y="2766992"/>
            <a:ext cx="9878826" cy="3124162"/>
            <a:chOff x="-1441184" y="3615617"/>
            <a:chExt cx="11189918" cy="3538793"/>
          </a:xfrm>
        </p:grpSpPr>
        <p:grpSp>
          <p:nvGrpSpPr>
            <p:cNvPr id="2051" name="Google Shape;2051;p30"/>
            <p:cNvGrpSpPr/>
            <p:nvPr/>
          </p:nvGrpSpPr>
          <p:grpSpPr>
            <a:xfrm>
              <a:off x="-1441184" y="3615617"/>
              <a:ext cx="11189918" cy="3538793"/>
              <a:chOff x="-2247300" y="3512811"/>
              <a:chExt cx="12801645" cy="4048499"/>
            </a:xfrm>
          </p:grpSpPr>
          <p:sp>
            <p:nvSpPr>
              <p:cNvPr id="2052" name="Google Shape;2052;p30"/>
              <p:cNvSpPr/>
              <p:nvPr/>
            </p:nvSpPr>
            <p:spPr>
              <a:xfrm>
                <a:off x="-2247300" y="3512811"/>
                <a:ext cx="12801645" cy="1688725"/>
              </a:xfrm>
              <a:custGeom>
                <a:avLst/>
                <a:gdLst/>
                <a:ahLst/>
                <a:cxnLst/>
                <a:rect l="l" t="t" r="r" b="b"/>
                <a:pathLst>
                  <a:path w="197984" h="26117" fill="none" extrusionOk="0">
                    <a:moveTo>
                      <a:pt x="197984" y="26116"/>
                    </a:moveTo>
                    <a:cubicBezTo>
                      <a:pt x="177481" y="6472"/>
                      <a:pt x="154299" y="4549"/>
                      <a:pt x="142100" y="5959"/>
                    </a:cubicBezTo>
                    <a:cubicBezTo>
                      <a:pt x="119995" y="8522"/>
                      <a:pt x="114190" y="21567"/>
                      <a:pt x="96672" y="22490"/>
                    </a:cubicBezTo>
                    <a:cubicBezTo>
                      <a:pt x="79155" y="23412"/>
                      <a:pt x="64547" y="0"/>
                      <a:pt x="30409" y="4383"/>
                    </a:cubicBezTo>
                    <a:cubicBezTo>
                      <a:pt x="21669" y="5511"/>
                      <a:pt x="4049" y="8176"/>
                      <a:pt x="0" y="1987"/>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0"/>
              <p:cNvSpPr/>
              <p:nvPr/>
            </p:nvSpPr>
            <p:spPr>
              <a:xfrm>
                <a:off x="-2244002" y="3666057"/>
                <a:ext cx="12672390" cy="1858587"/>
              </a:xfrm>
              <a:custGeom>
                <a:avLst/>
                <a:gdLst/>
                <a:ahLst/>
                <a:cxnLst/>
                <a:rect l="l" t="t" r="r" b="b"/>
                <a:pathLst>
                  <a:path w="195985" h="28744" fill="none" extrusionOk="0">
                    <a:moveTo>
                      <a:pt x="195985" y="28744"/>
                    </a:moveTo>
                    <a:cubicBezTo>
                      <a:pt x="176725" y="8843"/>
                      <a:pt x="155914" y="4922"/>
                      <a:pt x="142907" y="6767"/>
                    </a:cubicBezTo>
                    <a:cubicBezTo>
                      <a:pt x="121648" y="9778"/>
                      <a:pt x="111051" y="27885"/>
                      <a:pt x="89599" y="23413"/>
                    </a:cubicBezTo>
                    <a:cubicBezTo>
                      <a:pt x="73286" y="20017"/>
                      <a:pt x="57601" y="1"/>
                      <a:pt x="29281" y="3576"/>
                    </a:cubicBezTo>
                    <a:cubicBezTo>
                      <a:pt x="20529" y="4665"/>
                      <a:pt x="4216" y="8984"/>
                      <a:pt x="0" y="405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0"/>
              <p:cNvSpPr/>
              <p:nvPr/>
            </p:nvSpPr>
            <p:spPr>
              <a:xfrm>
                <a:off x="-2240705" y="3822665"/>
                <a:ext cx="12542359" cy="2283662"/>
              </a:xfrm>
              <a:custGeom>
                <a:avLst/>
                <a:gdLst/>
                <a:ahLst/>
                <a:cxnLst/>
                <a:rect l="l" t="t" r="r" b="b"/>
                <a:pathLst>
                  <a:path w="193974" h="35318" fill="none" extrusionOk="0">
                    <a:moveTo>
                      <a:pt x="193973" y="31319"/>
                    </a:moveTo>
                    <a:cubicBezTo>
                      <a:pt x="175969" y="11162"/>
                      <a:pt x="157516" y="5204"/>
                      <a:pt x="143715" y="7510"/>
                    </a:cubicBezTo>
                    <a:cubicBezTo>
                      <a:pt x="123289" y="10919"/>
                      <a:pt x="108065" y="35317"/>
                      <a:pt x="82526" y="24297"/>
                    </a:cubicBezTo>
                    <a:cubicBezTo>
                      <a:pt x="67482" y="17800"/>
                      <a:pt x="50656" y="1"/>
                      <a:pt x="28167" y="2718"/>
                    </a:cubicBezTo>
                    <a:cubicBezTo>
                      <a:pt x="19389" y="3781"/>
                      <a:pt x="4383" y="9740"/>
                      <a:pt x="1" y="606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0"/>
              <p:cNvSpPr/>
              <p:nvPr/>
            </p:nvSpPr>
            <p:spPr>
              <a:xfrm>
                <a:off x="-2237407" y="3974295"/>
                <a:ext cx="12413103" cy="2837151"/>
              </a:xfrm>
              <a:custGeom>
                <a:avLst/>
                <a:gdLst/>
                <a:ahLst/>
                <a:cxnLst/>
                <a:rect l="l" t="t" r="r" b="b"/>
                <a:pathLst>
                  <a:path w="191975" h="43878" fill="none" extrusionOk="0">
                    <a:moveTo>
                      <a:pt x="191974" y="33959"/>
                    </a:moveTo>
                    <a:cubicBezTo>
                      <a:pt x="175213" y="13559"/>
                      <a:pt x="159118" y="5537"/>
                      <a:pt x="144522" y="8343"/>
                    </a:cubicBezTo>
                    <a:cubicBezTo>
                      <a:pt x="124916" y="12085"/>
                      <a:pt x="104477" y="43877"/>
                      <a:pt x="75452" y="25245"/>
                    </a:cubicBezTo>
                    <a:cubicBezTo>
                      <a:pt x="61344" y="16198"/>
                      <a:pt x="43711" y="1"/>
                      <a:pt x="27039" y="1936"/>
                    </a:cubicBezTo>
                    <a:cubicBezTo>
                      <a:pt x="18236" y="2961"/>
                      <a:pt x="4537" y="10573"/>
                      <a:pt x="1" y="815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0"/>
              <p:cNvSpPr/>
              <p:nvPr/>
            </p:nvSpPr>
            <p:spPr>
              <a:xfrm>
                <a:off x="-2234045" y="4125148"/>
                <a:ext cx="12283784" cy="3436162"/>
              </a:xfrm>
              <a:custGeom>
                <a:avLst/>
                <a:gdLst/>
                <a:ahLst/>
                <a:cxnLst/>
                <a:rect l="l" t="t" r="r" b="b"/>
                <a:pathLst>
                  <a:path w="189975" h="53142" fill="none" extrusionOk="0">
                    <a:moveTo>
                      <a:pt x="189975" y="36624"/>
                    </a:moveTo>
                    <a:cubicBezTo>
                      <a:pt x="174456" y="15980"/>
                      <a:pt x="160719" y="5856"/>
                      <a:pt x="145329" y="9175"/>
                    </a:cubicBezTo>
                    <a:cubicBezTo>
                      <a:pt x="126543" y="13237"/>
                      <a:pt x="100030" y="53141"/>
                      <a:pt x="68378" y="26218"/>
                    </a:cubicBezTo>
                    <a:cubicBezTo>
                      <a:pt x="54872" y="14737"/>
                      <a:pt x="36752" y="0"/>
                      <a:pt x="25924" y="1166"/>
                    </a:cubicBezTo>
                    <a:cubicBezTo>
                      <a:pt x="17095" y="2127"/>
                      <a:pt x="4703" y="11418"/>
                      <a:pt x="0" y="1023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7" name="Google Shape;2057;p30"/>
            <p:cNvGrpSpPr/>
            <p:nvPr/>
          </p:nvGrpSpPr>
          <p:grpSpPr>
            <a:xfrm>
              <a:off x="662829" y="4750538"/>
              <a:ext cx="344770" cy="520773"/>
              <a:chOff x="159762" y="4811199"/>
              <a:chExt cx="394428" cy="595782"/>
            </a:xfrm>
          </p:grpSpPr>
          <p:sp>
            <p:nvSpPr>
              <p:cNvPr id="2058" name="Google Shape;2058;p30"/>
              <p:cNvSpPr/>
              <p:nvPr/>
            </p:nvSpPr>
            <p:spPr>
              <a:xfrm>
                <a:off x="344498" y="5198129"/>
                <a:ext cx="209692" cy="194239"/>
              </a:xfrm>
              <a:custGeom>
                <a:avLst/>
                <a:gdLst/>
                <a:ahLst/>
                <a:cxnLst/>
                <a:rect l="l" t="t" r="r" b="b"/>
                <a:pathLst>
                  <a:path w="3243" h="3004" extrusionOk="0">
                    <a:moveTo>
                      <a:pt x="1963" y="0"/>
                    </a:moveTo>
                    <a:cubicBezTo>
                      <a:pt x="1465" y="0"/>
                      <a:pt x="917" y="284"/>
                      <a:pt x="552" y="795"/>
                    </a:cubicBezTo>
                    <a:cubicBezTo>
                      <a:pt x="1" y="1551"/>
                      <a:pt x="65" y="2487"/>
                      <a:pt x="718" y="2858"/>
                    </a:cubicBezTo>
                    <a:cubicBezTo>
                      <a:pt x="892" y="2957"/>
                      <a:pt x="1085" y="3003"/>
                      <a:pt x="1284" y="3003"/>
                    </a:cubicBezTo>
                    <a:cubicBezTo>
                      <a:pt x="1836" y="3003"/>
                      <a:pt x="2436" y="2648"/>
                      <a:pt x="2794" y="2064"/>
                    </a:cubicBezTo>
                    <a:cubicBezTo>
                      <a:pt x="3243" y="1321"/>
                      <a:pt x="3115" y="475"/>
                      <a:pt x="2525" y="142"/>
                    </a:cubicBezTo>
                    <a:cubicBezTo>
                      <a:pt x="2356" y="46"/>
                      <a:pt x="2163" y="0"/>
                      <a:pt x="19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0"/>
              <p:cNvSpPr/>
              <p:nvPr/>
            </p:nvSpPr>
            <p:spPr>
              <a:xfrm>
                <a:off x="344498" y="5185714"/>
                <a:ext cx="209692" cy="221267"/>
              </a:xfrm>
              <a:custGeom>
                <a:avLst/>
                <a:gdLst/>
                <a:ahLst/>
                <a:cxnLst/>
                <a:rect l="l" t="t" r="r" b="b"/>
                <a:pathLst>
                  <a:path w="3243" h="3422" fill="none" extrusionOk="0">
                    <a:moveTo>
                      <a:pt x="718" y="3050"/>
                    </a:moveTo>
                    <a:cubicBezTo>
                      <a:pt x="65" y="2679"/>
                      <a:pt x="1" y="1743"/>
                      <a:pt x="552" y="987"/>
                    </a:cubicBezTo>
                    <a:cubicBezTo>
                      <a:pt x="1064" y="270"/>
                      <a:pt x="1936" y="1"/>
                      <a:pt x="2525" y="334"/>
                    </a:cubicBezTo>
                    <a:cubicBezTo>
                      <a:pt x="3115" y="667"/>
                      <a:pt x="3243" y="1513"/>
                      <a:pt x="2794" y="2256"/>
                    </a:cubicBezTo>
                    <a:cubicBezTo>
                      <a:pt x="2307" y="3050"/>
                      <a:pt x="1372" y="3422"/>
                      <a:pt x="718" y="3050"/>
                    </a:cubicBezTo>
                    <a:close/>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0"/>
              <p:cNvSpPr/>
              <p:nvPr/>
            </p:nvSpPr>
            <p:spPr>
              <a:xfrm>
                <a:off x="159762" y="4811199"/>
                <a:ext cx="362937" cy="406905"/>
              </a:xfrm>
              <a:custGeom>
                <a:avLst/>
                <a:gdLst/>
                <a:ahLst/>
                <a:cxnLst/>
                <a:rect l="l" t="t" r="r" b="b"/>
                <a:pathLst>
                  <a:path w="5613" h="6293" extrusionOk="0">
                    <a:moveTo>
                      <a:pt x="5613" y="6292"/>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0"/>
              <p:cNvSpPr/>
              <p:nvPr/>
            </p:nvSpPr>
            <p:spPr>
              <a:xfrm>
                <a:off x="159762" y="4811199"/>
                <a:ext cx="362937" cy="406905"/>
              </a:xfrm>
              <a:custGeom>
                <a:avLst/>
                <a:gdLst/>
                <a:ahLst/>
                <a:cxnLst/>
                <a:rect l="l" t="t" r="r" b="b"/>
                <a:pathLst>
                  <a:path w="5613" h="6293" fill="none" extrusionOk="0">
                    <a:moveTo>
                      <a:pt x="5613" y="6292"/>
                    </a:moveTo>
                    <a:lnTo>
                      <a:pt x="0" y="0"/>
                    </a:lnTo>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2" name="Google Shape;2062;p30"/>
            <p:cNvSpPr/>
            <p:nvPr/>
          </p:nvSpPr>
          <p:spPr>
            <a:xfrm>
              <a:off x="4962505" y="4709666"/>
              <a:ext cx="405608" cy="447655"/>
            </a:xfrm>
            <a:custGeom>
              <a:avLst/>
              <a:gdLst/>
              <a:ahLst/>
              <a:cxnLst/>
              <a:rect l="l" t="t" r="r" b="b"/>
              <a:pathLst>
                <a:path w="7177" h="7921" fill="none" extrusionOk="0">
                  <a:moveTo>
                    <a:pt x="2000" y="4294"/>
                  </a:moveTo>
                  <a:cubicBezTo>
                    <a:pt x="3255" y="3986"/>
                    <a:pt x="2051" y="1039"/>
                    <a:pt x="936" y="2102"/>
                  </a:cubicBezTo>
                  <a:cubicBezTo>
                    <a:pt x="1" y="3012"/>
                    <a:pt x="821" y="6152"/>
                    <a:pt x="2474" y="5229"/>
                  </a:cubicBezTo>
                  <a:cubicBezTo>
                    <a:pt x="3871" y="4447"/>
                    <a:pt x="4037" y="1923"/>
                    <a:pt x="4063" y="1"/>
                  </a:cubicBezTo>
                  <a:cubicBezTo>
                    <a:pt x="5331" y="4486"/>
                    <a:pt x="7177" y="7920"/>
                    <a:pt x="7177" y="7920"/>
                  </a:cubicBez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3" name="Google Shape;2063;p30"/>
            <p:cNvGrpSpPr/>
            <p:nvPr/>
          </p:nvGrpSpPr>
          <p:grpSpPr>
            <a:xfrm>
              <a:off x="4997573" y="3858851"/>
              <a:ext cx="451309" cy="496187"/>
              <a:chOff x="5118856" y="3486300"/>
              <a:chExt cx="516312" cy="567655"/>
            </a:xfrm>
          </p:grpSpPr>
          <p:sp>
            <p:nvSpPr>
              <p:cNvPr id="2064" name="Google Shape;2064;p30"/>
              <p:cNvSpPr/>
              <p:nvPr/>
            </p:nvSpPr>
            <p:spPr>
              <a:xfrm>
                <a:off x="5118856" y="3904138"/>
                <a:ext cx="198959" cy="143222"/>
              </a:xfrm>
              <a:custGeom>
                <a:avLst/>
                <a:gdLst/>
                <a:ahLst/>
                <a:cxnLst/>
                <a:rect l="l" t="t" r="r" b="b"/>
                <a:pathLst>
                  <a:path w="3077" h="2215" extrusionOk="0">
                    <a:moveTo>
                      <a:pt x="1613" y="0"/>
                    </a:moveTo>
                    <a:cubicBezTo>
                      <a:pt x="1463" y="0"/>
                      <a:pt x="1308" y="20"/>
                      <a:pt x="1154" y="61"/>
                    </a:cubicBezTo>
                    <a:cubicBezTo>
                      <a:pt x="424" y="253"/>
                      <a:pt x="1" y="855"/>
                      <a:pt x="154" y="1406"/>
                    </a:cubicBezTo>
                    <a:cubicBezTo>
                      <a:pt x="298" y="1891"/>
                      <a:pt x="838" y="2215"/>
                      <a:pt x="1460" y="2215"/>
                    </a:cubicBezTo>
                    <a:cubicBezTo>
                      <a:pt x="1561" y="2215"/>
                      <a:pt x="1665" y="2206"/>
                      <a:pt x="1769" y="2188"/>
                    </a:cubicBezTo>
                    <a:cubicBezTo>
                      <a:pt x="2551" y="2047"/>
                      <a:pt x="3076" y="1419"/>
                      <a:pt x="2897" y="804"/>
                    </a:cubicBezTo>
                    <a:cubicBezTo>
                      <a:pt x="2753" y="312"/>
                      <a:pt x="2216" y="0"/>
                      <a:pt x="1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0"/>
              <p:cNvSpPr/>
              <p:nvPr/>
            </p:nvSpPr>
            <p:spPr>
              <a:xfrm>
                <a:off x="5118856" y="3894762"/>
                <a:ext cx="198959" cy="159193"/>
              </a:xfrm>
              <a:custGeom>
                <a:avLst/>
                <a:gdLst/>
                <a:ahLst/>
                <a:cxnLst/>
                <a:rect l="l" t="t" r="r" b="b"/>
                <a:pathLst>
                  <a:path w="3077" h="2462" fill="none" extrusionOk="0">
                    <a:moveTo>
                      <a:pt x="2897" y="949"/>
                    </a:moveTo>
                    <a:cubicBezTo>
                      <a:pt x="3076" y="1564"/>
                      <a:pt x="2551" y="2192"/>
                      <a:pt x="1769" y="2333"/>
                    </a:cubicBezTo>
                    <a:cubicBezTo>
                      <a:pt x="1026" y="2461"/>
                      <a:pt x="321" y="2115"/>
                      <a:pt x="154" y="1551"/>
                    </a:cubicBezTo>
                    <a:cubicBezTo>
                      <a:pt x="1" y="1000"/>
                      <a:pt x="424" y="398"/>
                      <a:pt x="1154" y="206"/>
                    </a:cubicBezTo>
                    <a:cubicBezTo>
                      <a:pt x="1923" y="1"/>
                      <a:pt x="2717" y="334"/>
                      <a:pt x="2897" y="949"/>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0"/>
              <p:cNvSpPr/>
              <p:nvPr/>
            </p:nvSpPr>
            <p:spPr>
              <a:xfrm>
                <a:off x="5306114" y="3486300"/>
                <a:ext cx="329055" cy="550192"/>
              </a:xfrm>
              <a:custGeom>
                <a:avLst/>
                <a:gdLst/>
                <a:ahLst/>
                <a:cxnLst/>
                <a:rect l="l" t="t" r="r" b="b"/>
                <a:pathLst>
                  <a:path w="5089" h="8509" fill="none" extrusionOk="0">
                    <a:moveTo>
                      <a:pt x="1" y="7740"/>
                    </a:moveTo>
                    <a:lnTo>
                      <a:pt x="3704" y="0"/>
                    </a:lnTo>
                    <a:cubicBezTo>
                      <a:pt x="3704" y="0"/>
                      <a:pt x="5088" y="8509"/>
                      <a:pt x="2295" y="5895"/>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7" name="Google Shape;2067;p30"/>
            <p:cNvGrpSpPr/>
            <p:nvPr/>
          </p:nvGrpSpPr>
          <p:grpSpPr>
            <a:xfrm>
              <a:off x="5686382" y="4111749"/>
              <a:ext cx="499065" cy="935063"/>
              <a:chOff x="5906877" y="4080403"/>
              <a:chExt cx="570948" cy="1069743"/>
            </a:xfrm>
          </p:grpSpPr>
          <p:sp>
            <p:nvSpPr>
              <p:cNvPr id="2068" name="Google Shape;2068;p30"/>
              <p:cNvSpPr/>
              <p:nvPr/>
            </p:nvSpPr>
            <p:spPr>
              <a:xfrm>
                <a:off x="5941665" y="4813591"/>
                <a:ext cx="280948" cy="315218"/>
              </a:xfrm>
              <a:custGeom>
                <a:avLst/>
                <a:gdLst/>
                <a:ahLst/>
                <a:cxnLst/>
                <a:rect l="l" t="t" r="r" b="b"/>
                <a:pathLst>
                  <a:path w="4345" h="4875" extrusionOk="0">
                    <a:moveTo>
                      <a:pt x="2528" y="1"/>
                    </a:moveTo>
                    <a:cubicBezTo>
                      <a:pt x="1809" y="1"/>
                      <a:pt x="1046" y="548"/>
                      <a:pt x="603" y="1463"/>
                    </a:cubicBezTo>
                    <a:cubicBezTo>
                      <a:pt x="0" y="2680"/>
                      <a:pt x="218" y="4102"/>
                      <a:pt x="1064" y="4654"/>
                    </a:cubicBezTo>
                    <a:cubicBezTo>
                      <a:pt x="1294" y="4803"/>
                      <a:pt x="1549" y="4874"/>
                      <a:pt x="1811" y="4874"/>
                    </a:cubicBezTo>
                    <a:cubicBezTo>
                      <a:pt x="2514" y="4874"/>
                      <a:pt x="3269" y="4361"/>
                      <a:pt x="3717" y="3475"/>
                    </a:cubicBezTo>
                    <a:cubicBezTo>
                      <a:pt x="4345" y="2232"/>
                      <a:pt x="4152" y="771"/>
                      <a:pt x="3268" y="220"/>
                    </a:cubicBezTo>
                    <a:cubicBezTo>
                      <a:pt x="3038" y="71"/>
                      <a:pt x="2786" y="1"/>
                      <a:pt x="2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0"/>
              <p:cNvSpPr/>
              <p:nvPr/>
            </p:nvSpPr>
            <p:spPr>
              <a:xfrm>
                <a:off x="5941665" y="4791283"/>
                <a:ext cx="280948" cy="358863"/>
              </a:xfrm>
              <a:custGeom>
                <a:avLst/>
                <a:gdLst/>
                <a:ahLst/>
                <a:cxnLst/>
                <a:rect l="l" t="t" r="r" b="b"/>
                <a:pathLst>
                  <a:path w="4345" h="5550" fill="none" extrusionOk="0">
                    <a:moveTo>
                      <a:pt x="3268" y="565"/>
                    </a:moveTo>
                    <a:cubicBezTo>
                      <a:pt x="4152" y="1116"/>
                      <a:pt x="4345" y="2577"/>
                      <a:pt x="3717" y="3820"/>
                    </a:cubicBezTo>
                    <a:cubicBezTo>
                      <a:pt x="3102" y="5037"/>
                      <a:pt x="1910" y="5550"/>
                      <a:pt x="1064" y="4999"/>
                    </a:cubicBezTo>
                    <a:cubicBezTo>
                      <a:pt x="218" y="4447"/>
                      <a:pt x="0" y="3025"/>
                      <a:pt x="603" y="1808"/>
                    </a:cubicBezTo>
                    <a:cubicBezTo>
                      <a:pt x="1205" y="565"/>
                      <a:pt x="2397" y="1"/>
                      <a:pt x="3268" y="56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0"/>
              <p:cNvSpPr/>
              <p:nvPr/>
            </p:nvSpPr>
            <p:spPr>
              <a:xfrm>
                <a:off x="5906877" y="4080403"/>
                <a:ext cx="570948" cy="786330"/>
              </a:xfrm>
              <a:custGeom>
                <a:avLst/>
                <a:gdLst/>
                <a:ahLst/>
                <a:cxnLst/>
                <a:rect l="l" t="t" r="r" b="b"/>
                <a:pathLst>
                  <a:path w="8830" h="12161" fill="none" extrusionOk="0">
                    <a:moveTo>
                      <a:pt x="4344" y="12161"/>
                    </a:moveTo>
                    <a:lnTo>
                      <a:pt x="0" y="0"/>
                    </a:lnTo>
                    <a:cubicBezTo>
                      <a:pt x="0" y="0"/>
                      <a:pt x="8829" y="6279"/>
                      <a:pt x="3716" y="6228"/>
                    </a:cubicBez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1" name="Google Shape;2071;p30"/>
            <p:cNvSpPr/>
            <p:nvPr/>
          </p:nvSpPr>
          <p:spPr>
            <a:xfrm>
              <a:off x="-1046396" y="4354181"/>
              <a:ext cx="260082" cy="164685"/>
            </a:xfrm>
            <a:custGeom>
              <a:avLst/>
              <a:gdLst/>
              <a:ahLst/>
              <a:cxnLst/>
              <a:rect l="l" t="t" r="r" b="b"/>
              <a:pathLst>
                <a:path w="4602" h="2914" extrusionOk="0">
                  <a:moveTo>
                    <a:pt x="3040" y="0"/>
                  </a:moveTo>
                  <a:cubicBezTo>
                    <a:pt x="2745" y="0"/>
                    <a:pt x="2423" y="45"/>
                    <a:pt x="2090" y="140"/>
                  </a:cubicBezTo>
                  <a:cubicBezTo>
                    <a:pt x="885" y="473"/>
                    <a:pt x="1" y="1344"/>
                    <a:pt x="116" y="2075"/>
                  </a:cubicBezTo>
                  <a:cubicBezTo>
                    <a:pt x="200" y="2606"/>
                    <a:pt x="792" y="2914"/>
                    <a:pt x="1573" y="2914"/>
                  </a:cubicBezTo>
                  <a:cubicBezTo>
                    <a:pt x="1865" y="2914"/>
                    <a:pt x="2184" y="2871"/>
                    <a:pt x="2513" y="2780"/>
                  </a:cubicBezTo>
                  <a:cubicBezTo>
                    <a:pt x="3717" y="2447"/>
                    <a:pt x="4601" y="1575"/>
                    <a:pt x="4486" y="845"/>
                  </a:cubicBezTo>
                  <a:cubicBezTo>
                    <a:pt x="4402" y="314"/>
                    <a:pt x="3819" y="0"/>
                    <a:pt x="30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2" name="Google Shape;2072;p30"/>
            <p:cNvGrpSpPr/>
            <p:nvPr/>
          </p:nvGrpSpPr>
          <p:grpSpPr>
            <a:xfrm>
              <a:off x="-1046505" y="3943715"/>
              <a:ext cx="431019" cy="586675"/>
              <a:chOff x="-1795774" y="3888167"/>
              <a:chExt cx="493101" cy="671176"/>
            </a:xfrm>
          </p:grpSpPr>
          <p:sp>
            <p:nvSpPr>
              <p:cNvPr id="2073" name="Google Shape;2073;p30"/>
              <p:cNvSpPr/>
              <p:nvPr/>
            </p:nvSpPr>
            <p:spPr>
              <a:xfrm>
                <a:off x="-1795774" y="4344672"/>
                <a:ext cx="297565" cy="214671"/>
              </a:xfrm>
              <a:custGeom>
                <a:avLst/>
                <a:gdLst/>
                <a:ahLst/>
                <a:cxnLst/>
                <a:rect l="l" t="t" r="r" b="b"/>
                <a:pathLst>
                  <a:path w="4602" h="3320" fill="none" extrusionOk="0">
                    <a:moveTo>
                      <a:pt x="4486" y="1052"/>
                    </a:moveTo>
                    <a:cubicBezTo>
                      <a:pt x="4601" y="1782"/>
                      <a:pt x="3717" y="2654"/>
                      <a:pt x="2513" y="2987"/>
                    </a:cubicBezTo>
                    <a:cubicBezTo>
                      <a:pt x="1308" y="3320"/>
                      <a:pt x="232" y="3012"/>
                      <a:pt x="116" y="2282"/>
                    </a:cubicBezTo>
                    <a:cubicBezTo>
                      <a:pt x="1" y="1551"/>
                      <a:pt x="885" y="680"/>
                      <a:pt x="2090" y="347"/>
                    </a:cubicBezTo>
                    <a:cubicBezTo>
                      <a:pt x="3307" y="1"/>
                      <a:pt x="4371" y="321"/>
                      <a:pt x="4486" y="1052"/>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0"/>
              <p:cNvSpPr/>
              <p:nvPr/>
            </p:nvSpPr>
            <p:spPr>
              <a:xfrm>
                <a:off x="-1505770" y="3888167"/>
                <a:ext cx="203097" cy="543597"/>
              </a:xfrm>
              <a:custGeom>
                <a:avLst/>
                <a:gdLst/>
                <a:ahLst/>
                <a:cxnLst/>
                <a:rect l="l" t="t" r="r" b="b"/>
                <a:pathLst>
                  <a:path w="3141" h="8407" fill="none" extrusionOk="0">
                    <a:moveTo>
                      <a:pt x="1" y="8406"/>
                    </a:moveTo>
                    <a:lnTo>
                      <a:pt x="3141"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5" name="Google Shape;2075;p30"/>
            <p:cNvGrpSpPr/>
            <p:nvPr/>
          </p:nvGrpSpPr>
          <p:grpSpPr>
            <a:xfrm>
              <a:off x="1308118" y="4251523"/>
              <a:ext cx="846041" cy="570058"/>
              <a:chOff x="897994" y="4240309"/>
              <a:chExt cx="967900" cy="652165"/>
            </a:xfrm>
          </p:grpSpPr>
          <p:sp>
            <p:nvSpPr>
              <p:cNvPr id="2076" name="Google Shape;2076;p30"/>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0"/>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0"/>
              <p:cNvSpPr/>
              <p:nvPr/>
            </p:nvSpPr>
            <p:spPr>
              <a:xfrm>
                <a:off x="1228605" y="4240309"/>
                <a:ext cx="637289" cy="585044"/>
              </a:xfrm>
              <a:custGeom>
                <a:avLst/>
                <a:gdLst/>
                <a:ahLst/>
                <a:cxnLst/>
                <a:rect l="l" t="t" r="r" b="b"/>
                <a:pathLst>
                  <a:path w="9856" h="9048" fill="none" extrusionOk="0">
                    <a:moveTo>
                      <a:pt x="1" y="9047"/>
                    </a:moveTo>
                    <a:lnTo>
                      <a:pt x="9855"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9" name="Google Shape;2079;p30"/>
            <p:cNvGrpSpPr/>
            <p:nvPr/>
          </p:nvGrpSpPr>
          <p:grpSpPr>
            <a:xfrm>
              <a:off x="-464914" y="3874196"/>
              <a:ext cx="462896" cy="580907"/>
              <a:chOff x="-1130414" y="3808634"/>
              <a:chExt cx="529568" cy="664577"/>
            </a:xfrm>
          </p:grpSpPr>
          <p:sp>
            <p:nvSpPr>
              <p:cNvPr id="2080" name="Google Shape;2080;p30"/>
              <p:cNvSpPr/>
              <p:nvPr/>
            </p:nvSpPr>
            <p:spPr>
              <a:xfrm>
                <a:off x="-891751" y="3820984"/>
                <a:ext cx="290905" cy="163654"/>
              </a:xfrm>
              <a:custGeom>
                <a:avLst/>
                <a:gdLst/>
                <a:ahLst/>
                <a:cxnLst/>
                <a:rect l="l" t="t" r="r" b="b"/>
                <a:pathLst>
                  <a:path w="4499" h="2531" extrusionOk="0">
                    <a:moveTo>
                      <a:pt x="3318" y="1"/>
                    </a:moveTo>
                    <a:cubicBezTo>
                      <a:pt x="2767" y="1"/>
                      <a:pt x="2047" y="215"/>
                      <a:pt x="1410" y="591"/>
                    </a:cubicBezTo>
                    <a:cubicBezTo>
                      <a:pt x="449" y="1142"/>
                      <a:pt x="0" y="1885"/>
                      <a:pt x="334" y="2269"/>
                    </a:cubicBezTo>
                    <a:cubicBezTo>
                      <a:pt x="481" y="2444"/>
                      <a:pt x="763" y="2530"/>
                      <a:pt x="1119" y="2530"/>
                    </a:cubicBezTo>
                    <a:cubicBezTo>
                      <a:pt x="1598" y="2530"/>
                      <a:pt x="2211" y="2373"/>
                      <a:pt x="2807" y="2064"/>
                    </a:cubicBezTo>
                    <a:cubicBezTo>
                      <a:pt x="3922" y="1501"/>
                      <a:pt x="4498" y="642"/>
                      <a:pt x="4050" y="219"/>
                    </a:cubicBezTo>
                    <a:cubicBezTo>
                      <a:pt x="3892" y="70"/>
                      <a:pt x="3632" y="1"/>
                      <a:pt x="3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0"/>
              <p:cNvSpPr/>
              <p:nvPr/>
            </p:nvSpPr>
            <p:spPr>
              <a:xfrm>
                <a:off x="-891751" y="3808634"/>
                <a:ext cx="290905" cy="185639"/>
              </a:xfrm>
              <a:custGeom>
                <a:avLst/>
                <a:gdLst/>
                <a:ahLst/>
                <a:cxnLst/>
                <a:rect l="l" t="t" r="r" b="b"/>
                <a:pathLst>
                  <a:path w="4499" h="2871" fill="none" extrusionOk="0">
                    <a:moveTo>
                      <a:pt x="4050" y="410"/>
                    </a:moveTo>
                    <a:cubicBezTo>
                      <a:pt x="4498" y="833"/>
                      <a:pt x="3922" y="1692"/>
                      <a:pt x="2807" y="2255"/>
                    </a:cubicBezTo>
                    <a:cubicBezTo>
                      <a:pt x="1769" y="2794"/>
                      <a:pt x="680" y="2870"/>
                      <a:pt x="334" y="2460"/>
                    </a:cubicBezTo>
                    <a:cubicBezTo>
                      <a:pt x="0" y="2076"/>
                      <a:pt x="449" y="1333"/>
                      <a:pt x="1410" y="782"/>
                    </a:cubicBezTo>
                    <a:cubicBezTo>
                      <a:pt x="2410" y="192"/>
                      <a:pt x="3614" y="0"/>
                      <a:pt x="4050" y="41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0"/>
              <p:cNvSpPr/>
              <p:nvPr/>
            </p:nvSpPr>
            <p:spPr>
              <a:xfrm>
                <a:off x="-1130414" y="3927092"/>
                <a:ext cx="258640" cy="546118"/>
              </a:xfrm>
              <a:custGeom>
                <a:avLst/>
                <a:gdLst/>
                <a:ahLst/>
                <a:cxnLst/>
                <a:rect l="l" t="t" r="r" b="b"/>
                <a:pathLst>
                  <a:path w="4000" h="8446" fill="none" extrusionOk="0">
                    <a:moveTo>
                      <a:pt x="3999" y="1"/>
                    </a:moveTo>
                    <a:lnTo>
                      <a:pt x="1" y="8445"/>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3" name="Google Shape;2083;p30"/>
            <p:cNvGrpSpPr/>
            <p:nvPr/>
          </p:nvGrpSpPr>
          <p:grpSpPr>
            <a:xfrm>
              <a:off x="746817" y="3821293"/>
              <a:ext cx="1197987" cy="508508"/>
              <a:chOff x="255847" y="3748111"/>
              <a:chExt cx="1370537" cy="581751"/>
            </a:xfrm>
          </p:grpSpPr>
          <p:sp>
            <p:nvSpPr>
              <p:cNvPr id="2084" name="Google Shape;2084;p30"/>
              <p:cNvSpPr/>
              <p:nvPr/>
            </p:nvSpPr>
            <p:spPr>
              <a:xfrm>
                <a:off x="255847" y="4064917"/>
                <a:ext cx="279331" cy="148653"/>
              </a:xfrm>
              <a:custGeom>
                <a:avLst/>
                <a:gdLst/>
                <a:ahLst/>
                <a:cxnLst/>
                <a:rect l="l" t="t" r="r" b="b"/>
                <a:pathLst>
                  <a:path w="4320" h="2299" extrusionOk="0">
                    <a:moveTo>
                      <a:pt x="2042" y="1"/>
                    </a:moveTo>
                    <a:cubicBezTo>
                      <a:pt x="1195" y="1"/>
                      <a:pt x="445" y="332"/>
                      <a:pt x="244" y="829"/>
                    </a:cubicBezTo>
                    <a:cubicBezTo>
                      <a:pt x="1" y="1444"/>
                      <a:pt x="667" y="2084"/>
                      <a:pt x="1718" y="2251"/>
                    </a:cubicBezTo>
                    <a:cubicBezTo>
                      <a:pt x="1905" y="2283"/>
                      <a:pt x="2093" y="2298"/>
                      <a:pt x="2277" y="2298"/>
                    </a:cubicBezTo>
                    <a:cubicBezTo>
                      <a:pt x="3122" y="2298"/>
                      <a:pt x="3876" y="1975"/>
                      <a:pt x="4076" y="1469"/>
                    </a:cubicBezTo>
                    <a:cubicBezTo>
                      <a:pt x="4319" y="867"/>
                      <a:pt x="3653" y="226"/>
                      <a:pt x="2589" y="47"/>
                    </a:cubicBezTo>
                    <a:cubicBezTo>
                      <a:pt x="2405" y="16"/>
                      <a:pt x="2221" y="1"/>
                      <a:pt x="20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0"/>
              <p:cNvSpPr/>
              <p:nvPr/>
            </p:nvSpPr>
            <p:spPr>
              <a:xfrm>
                <a:off x="255848" y="4056349"/>
                <a:ext cx="279331" cy="165788"/>
              </a:xfrm>
              <a:custGeom>
                <a:avLst/>
                <a:gdLst/>
                <a:ahLst/>
                <a:cxnLst/>
                <a:rect l="l" t="t" r="r" b="b"/>
                <a:pathLst>
                  <a:path w="4320" h="2564" fill="none" extrusionOk="0">
                    <a:moveTo>
                      <a:pt x="4076" y="1602"/>
                    </a:moveTo>
                    <a:cubicBezTo>
                      <a:pt x="3832" y="2217"/>
                      <a:pt x="2768" y="2563"/>
                      <a:pt x="1718" y="2384"/>
                    </a:cubicBezTo>
                    <a:cubicBezTo>
                      <a:pt x="667" y="2217"/>
                      <a:pt x="1" y="1577"/>
                      <a:pt x="244" y="962"/>
                    </a:cubicBezTo>
                    <a:cubicBezTo>
                      <a:pt x="487" y="359"/>
                      <a:pt x="1538" y="1"/>
                      <a:pt x="2589" y="180"/>
                    </a:cubicBezTo>
                    <a:cubicBezTo>
                      <a:pt x="3653" y="359"/>
                      <a:pt x="4319" y="1000"/>
                      <a:pt x="4076" y="1602"/>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0"/>
              <p:cNvSpPr/>
              <p:nvPr/>
            </p:nvSpPr>
            <p:spPr>
              <a:xfrm>
                <a:off x="882282" y="4172674"/>
                <a:ext cx="279267" cy="148653"/>
              </a:xfrm>
              <a:custGeom>
                <a:avLst/>
                <a:gdLst/>
                <a:ahLst/>
                <a:cxnLst/>
                <a:rect l="l" t="t" r="r" b="b"/>
                <a:pathLst>
                  <a:path w="4319" h="2299" extrusionOk="0">
                    <a:moveTo>
                      <a:pt x="2061" y="1"/>
                    </a:moveTo>
                    <a:cubicBezTo>
                      <a:pt x="1207" y="1"/>
                      <a:pt x="455" y="332"/>
                      <a:pt x="244" y="828"/>
                    </a:cubicBezTo>
                    <a:cubicBezTo>
                      <a:pt x="0" y="1444"/>
                      <a:pt x="654" y="2084"/>
                      <a:pt x="1717" y="2251"/>
                    </a:cubicBezTo>
                    <a:cubicBezTo>
                      <a:pt x="1905" y="2283"/>
                      <a:pt x="2093" y="2298"/>
                      <a:pt x="2277" y="2298"/>
                    </a:cubicBezTo>
                    <a:cubicBezTo>
                      <a:pt x="3122" y="2298"/>
                      <a:pt x="3875" y="1975"/>
                      <a:pt x="4075" y="1469"/>
                    </a:cubicBezTo>
                    <a:cubicBezTo>
                      <a:pt x="4319" y="867"/>
                      <a:pt x="3665" y="226"/>
                      <a:pt x="2614" y="47"/>
                    </a:cubicBezTo>
                    <a:cubicBezTo>
                      <a:pt x="2428" y="15"/>
                      <a:pt x="2242" y="1"/>
                      <a:pt x="2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0"/>
              <p:cNvSpPr/>
              <p:nvPr/>
            </p:nvSpPr>
            <p:spPr>
              <a:xfrm>
                <a:off x="882282" y="4164074"/>
                <a:ext cx="279267" cy="165788"/>
              </a:xfrm>
              <a:custGeom>
                <a:avLst/>
                <a:gdLst/>
                <a:ahLst/>
                <a:cxnLst/>
                <a:rect l="l" t="t" r="r" b="b"/>
                <a:pathLst>
                  <a:path w="4319" h="2564" fill="none" extrusionOk="0">
                    <a:moveTo>
                      <a:pt x="4075" y="1602"/>
                    </a:moveTo>
                    <a:cubicBezTo>
                      <a:pt x="3832" y="2217"/>
                      <a:pt x="2768" y="2563"/>
                      <a:pt x="1717" y="2384"/>
                    </a:cubicBezTo>
                    <a:cubicBezTo>
                      <a:pt x="654" y="2217"/>
                      <a:pt x="0" y="1577"/>
                      <a:pt x="244" y="961"/>
                    </a:cubicBezTo>
                    <a:cubicBezTo>
                      <a:pt x="500" y="359"/>
                      <a:pt x="1551" y="0"/>
                      <a:pt x="2614" y="180"/>
                    </a:cubicBezTo>
                    <a:cubicBezTo>
                      <a:pt x="3665" y="359"/>
                      <a:pt x="4319" y="1000"/>
                      <a:pt x="4075" y="1602"/>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0"/>
              <p:cNvSpPr/>
              <p:nvPr/>
            </p:nvSpPr>
            <p:spPr>
              <a:xfrm>
                <a:off x="506085" y="3748111"/>
                <a:ext cx="1120299" cy="527044"/>
              </a:xfrm>
              <a:custGeom>
                <a:avLst/>
                <a:gdLst/>
                <a:ahLst/>
                <a:cxnLst/>
                <a:rect l="l" t="t" r="r" b="b"/>
                <a:pathLst>
                  <a:path w="17326" h="8151" fill="none" extrusionOk="0">
                    <a:moveTo>
                      <a:pt x="1" y="6664"/>
                    </a:moveTo>
                    <a:lnTo>
                      <a:pt x="8317" y="1"/>
                    </a:lnTo>
                    <a:lnTo>
                      <a:pt x="17326" y="1449"/>
                    </a:lnTo>
                    <a:lnTo>
                      <a:pt x="9829" y="8151"/>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0"/>
              <p:cNvSpPr/>
              <p:nvPr/>
            </p:nvSpPr>
            <p:spPr>
              <a:xfrm>
                <a:off x="928644" y="3847560"/>
                <a:ext cx="577608" cy="101969"/>
              </a:xfrm>
              <a:custGeom>
                <a:avLst/>
                <a:gdLst/>
                <a:ahLst/>
                <a:cxnLst/>
                <a:rect l="l" t="t" r="r" b="b"/>
                <a:pathLst>
                  <a:path w="8933" h="1577" fill="none" extrusionOk="0">
                    <a:moveTo>
                      <a:pt x="1" y="0"/>
                    </a:moveTo>
                    <a:lnTo>
                      <a:pt x="8933" y="1576"/>
                    </a:lnTo>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0" name="Google Shape;2090;p30"/>
            <p:cNvGrpSpPr/>
            <p:nvPr/>
          </p:nvGrpSpPr>
          <p:grpSpPr>
            <a:xfrm>
              <a:off x="2007779" y="4477490"/>
              <a:ext cx="1389191" cy="676541"/>
              <a:chOff x="1698430" y="4498823"/>
              <a:chExt cx="1589281" cy="773986"/>
            </a:xfrm>
          </p:grpSpPr>
          <p:sp>
            <p:nvSpPr>
              <p:cNvPr id="2091" name="Google Shape;2091;p30"/>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0"/>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0"/>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0"/>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0"/>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0"/>
              <p:cNvSpPr/>
              <p:nvPr/>
            </p:nvSpPr>
            <p:spPr>
              <a:xfrm>
                <a:off x="2444163" y="4604026"/>
                <a:ext cx="732533" cy="92916"/>
              </a:xfrm>
              <a:custGeom>
                <a:avLst/>
                <a:gdLst/>
                <a:ahLst/>
                <a:cxnLst/>
                <a:rect l="l" t="t" r="r" b="b"/>
                <a:pathLst>
                  <a:path w="11329" h="1437" fill="none" extrusionOk="0">
                    <a:moveTo>
                      <a:pt x="1" y="1"/>
                    </a:moveTo>
                    <a:lnTo>
                      <a:pt x="11329" y="143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7" name="Google Shape;2097;p30"/>
            <p:cNvGrpSpPr/>
            <p:nvPr/>
          </p:nvGrpSpPr>
          <p:grpSpPr>
            <a:xfrm>
              <a:off x="6466415" y="3859670"/>
              <a:ext cx="730857" cy="806876"/>
              <a:chOff x="6799261" y="3792016"/>
              <a:chExt cx="836125" cy="923094"/>
            </a:xfrm>
          </p:grpSpPr>
          <p:sp>
            <p:nvSpPr>
              <p:cNvPr id="2098" name="Google Shape;2098;p30"/>
              <p:cNvSpPr/>
              <p:nvPr/>
            </p:nvSpPr>
            <p:spPr>
              <a:xfrm>
                <a:off x="6799261" y="4450327"/>
                <a:ext cx="253597" cy="227733"/>
              </a:xfrm>
              <a:custGeom>
                <a:avLst/>
                <a:gdLst/>
                <a:ahLst/>
                <a:cxnLst/>
                <a:rect l="l" t="t" r="r" b="b"/>
                <a:pathLst>
                  <a:path w="3922" h="3522" extrusionOk="0">
                    <a:moveTo>
                      <a:pt x="2548" y="0"/>
                    </a:moveTo>
                    <a:cubicBezTo>
                      <a:pt x="2122" y="0"/>
                      <a:pt x="1633" y="183"/>
                      <a:pt x="1192" y="545"/>
                    </a:cubicBezTo>
                    <a:cubicBezTo>
                      <a:pt x="346" y="1250"/>
                      <a:pt x="0" y="2352"/>
                      <a:pt x="423" y="3031"/>
                    </a:cubicBezTo>
                    <a:cubicBezTo>
                      <a:pt x="625" y="3358"/>
                      <a:pt x="974" y="3522"/>
                      <a:pt x="1377" y="3522"/>
                    </a:cubicBezTo>
                    <a:cubicBezTo>
                      <a:pt x="1796" y="3522"/>
                      <a:pt x="2273" y="3345"/>
                      <a:pt x="2704" y="2993"/>
                    </a:cubicBezTo>
                    <a:cubicBezTo>
                      <a:pt x="3563" y="2288"/>
                      <a:pt x="3922" y="1173"/>
                      <a:pt x="3499" y="494"/>
                    </a:cubicBezTo>
                    <a:cubicBezTo>
                      <a:pt x="3299" y="164"/>
                      <a:pt x="2952"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0"/>
              <p:cNvSpPr/>
              <p:nvPr/>
            </p:nvSpPr>
            <p:spPr>
              <a:xfrm>
                <a:off x="6799261" y="4438300"/>
                <a:ext cx="253597" cy="251139"/>
              </a:xfrm>
              <a:custGeom>
                <a:avLst/>
                <a:gdLst/>
                <a:ahLst/>
                <a:cxnLst/>
                <a:rect l="l" t="t" r="r" b="b"/>
                <a:pathLst>
                  <a:path w="3922" h="3884" fill="none" extrusionOk="0">
                    <a:moveTo>
                      <a:pt x="3499" y="680"/>
                    </a:moveTo>
                    <a:cubicBezTo>
                      <a:pt x="3922" y="1359"/>
                      <a:pt x="3563" y="2474"/>
                      <a:pt x="2704" y="3179"/>
                    </a:cubicBezTo>
                    <a:cubicBezTo>
                      <a:pt x="1859" y="3871"/>
                      <a:pt x="833" y="3884"/>
                      <a:pt x="423" y="3217"/>
                    </a:cubicBezTo>
                    <a:cubicBezTo>
                      <a:pt x="0" y="2538"/>
                      <a:pt x="346" y="1436"/>
                      <a:pt x="1192" y="731"/>
                    </a:cubicBezTo>
                    <a:cubicBezTo>
                      <a:pt x="2051" y="27"/>
                      <a:pt x="3089" y="1"/>
                      <a:pt x="3499" y="68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0"/>
              <p:cNvSpPr/>
              <p:nvPr/>
            </p:nvSpPr>
            <p:spPr>
              <a:xfrm>
                <a:off x="7369310" y="4471213"/>
                <a:ext cx="266076" cy="232323"/>
              </a:xfrm>
              <a:custGeom>
                <a:avLst/>
                <a:gdLst/>
                <a:ahLst/>
                <a:cxnLst/>
                <a:rect l="l" t="t" r="r" b="b"/>
                <a:pathLst>
                  <a:path w="4115" h="3593" extrusionOk="0">
                    <a:moveTo>
                      <a:pt x="2700" y="1"/>
                    </a:moveTo>
                    <a:cubicBezTo>
                      <a:pt x="2254" y="1"/>
                      <a:pt x="1743" y="187"/>
                      <a:pt x="1282" y="556"/>
                    </a:cubicBezTo>
                    <a:cubicBezTo>
                      <a:pt x="385" y="1273"/>
                      <a:pt x="1" y="2401"/>
                      <a:pt x="424" y="3093"/>
                    </a:cubicBezTo>
                    <a:cubicBezTo>
                      <a:pt x="631" y="3426"/>
                      <a:pt x="993" y="3593"/>
                      <a:pt x="1414" y="3593"/>
                    </a:cubicBezTo>
                    <a:cubicBezTo>
                      <a:pt x="1850" y="3593"/>
                      <a:pt x="2350" y="3413"/>
                      <a:pt x="2807" y="3054"/>
                    </a:cubicBezTo>
                    <a:cubicBezTo>
                      <a:pt x="3717" y="2337"/>
                      <a:pt x="4114" y="1196"/>
                      <a:pt x="3691" y="504"/>
                    </a:cubicBezTo>
                    <a:cubicBezTo>
                      <a:pt x="3486" y="168"/>
                      <a:pt x="3122" y="1"/>
                      <a:pt x="2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0"/>
              <p:cNvSpPr/>
              <p:nvPr/>
            </p:nvSpPr>
            <p:spPr>
              <a:xfrm>
                <a:off x="7369310" y="4459056"/>
                <a:ext cx="266076" cy="256054"/>
              </a:xfrm>
              <a:custGeom>
                <a:avLst/>
                <a:gdLst/>
                <a:ahLst/>
                <a:cxnLst/>
                <a:rect l="l" t="t" r="r" b="b"/>
                <a:pathLst>
                  <a:path w="4115" h="3960" fill="none" extrusionOk="0">
                    <a:moveTo>
                      <a:pt x="3691" y="692"/>
                    </a:moveTo>
                    <a:cubicBezTo>
                      <a:pt x="4114" y="1384"/>
                      <a:pt x="3717" y="2525"/>
                      <a:pt x="2807" y="3242"/>
                    </a:cubicBezTo>
                    <a:cubicBezTo>
                      <a:pt x="1910" y="3947"/>
                      <a:pt x="847" y="3960"/>
                      <a:pt x="424" y="3281"/>
                    </a:cubicBezTo>
                    <a:cubicBezTo>
                      <a:pt x="1" y="2589"/>
                      <a:pt x="385" y="1461"/>
                      <a:pt x="1282" y="744"/>
                    </a:cubicBezTo>
                    <a:cubicBezTo>
                      <a:pt x="2179" y="26"/>
                      <a:pt x="3269" y="0"/>
                      <a:pt x="3691" y="69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0"/>
              <p:cNvSpPr/>
              <p:nvPr/>
            </p:nvSpPr>
            <p:spPr>
              <a:xfrm>
                <a:off x="6865538" y="3792016"/>
                <a:ext cx="750767" cy="732533"/>
              </a:xfrm>
              <a:custGeom>
                <a:avLst/>
                <a:gdLst/>
                <a:ahLst/>
                <a:cxnLst/>
                <a:rect l="l" t="t" r="r" b="b"/>
                <a:pathLst>
                  <a:path w="11611" h="11329" fill="none" extrusionOk="0">
                    <a:moveTo>
                      <a:pt x="2615" y="11008"/>
                    </a:moveTo>
                    <a:lnTo>
                      <a:pt x="1" y="1"/>
                    </a:lnTo>
                    <a:lnTo>
                      <a:pt x="8638" y="398"/>
                    </a:lnTo>
                    <a:lnTo>
                      <a:pt x="11611" y="11329"/>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0"/>
              <p:cNvSpPr/>
              <p:nvPr/>
            </p:nvSpPr>
            <p:spPr>
              <a:xfrm>
                <a:off x="6901166" y="3942029"/>
                <a:ext cx="567650" cy="40671"/>
              </a:xfrm>
              <a:custGeom>
                <a:avLst/>
                <a:gdLst/>
                <a:ahLst/>
                <a:cxnLst/>
                <a:rect l="l" t="t" r="r" b="b"/>
                <a:pathLst>
                  <a:path w="8779" h="629" fill="none" extrusionOk="0">
                    <a:moveTo>
                      <a:pt x="1" y="0"/>
                    </a:moveTo>
                    <a:lnTo>
                      <a:pt x="8779" y="628"/>
                    </a:lnTo>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4" name="Google Shape;2104;p30"/>
            <p:cNvGrpSpPr/>
            <p:nvPr/>
          </p:nvGrpSpPr>
          <p:grpSpPr>
            <a:xfrm>
              <a:off x="4095014" y="4295047"/>
              <a:ext cx="538913" cy="696042"/>
              <a:chOff x="4086298" y="4290102"/>
              <a:chExt cx="616535" cy="796296"/>
            </a:xfrm>
          </p:grpSpPr>
          <p:sp>
            <p:nvSpPr>
              <p:cNvPr id="2105" name="Google Shape;2105;p30"/>
              <p:cNvSpPr/>
              <p:nvPr/>
            </p:nvSpPr>
            <p:spPr>
              <a:xfrm>
                <a:off x="4086298" y="4651749"/>
                <a:ext cx="174129" cy="133458"/>
              </a:xfrm>
              <a:custGeom>
                <a:avLst/>
                <a:gdLst/>
                <a:ahLst/>
                <a:cxnLst/>
                <a:rect l="l" t="t" r="r" b="b"/>
                <a:pathLst>
                  <a:path w="2693" h="2064" extrusionOk="0">
                    <a:moveTo>
                      <a:pt x="1289" y="0"/>
                    </a:moveTo>
                    <a:cubicBezTo>
                      <a:pt x="635" y="0"/>
                      <a:pt x="88" y="392"/>
                      <a:pt x="52" y="917"/>
                    </a:cubicBezTo>
                    <a:cubicBezTo>
                      <a:pt x="1" y="1481"/>
                      <a:pt x="539" y="1993"/>
                      <a:pt x="1257" y="2057"/>
                    </a:cubicBezTo>
                    <a:cubicBezTo>
                      <a:pt x="1306" y="2062"/>
                      <a:pt x="1356" y="2064"/>
                      <a:pt x="1404" y="2064"/>
                    </a:cubicBezTo>
                    <a:cubicBezTo>
                      <a:pt x="2057" y="2064"/>
                      <a:pt x="2593" y="1672"/>
                      <a:pt x="2641" y="1147"/>
                    </a:cubicBezTo>
                    <a:cubicBezTo>
                      <a:pt x="2692" y="571"/>
                      <a:pt x="2154" y="58"/>
                      <a:pt x="1436" y="7"/>
                    </a:cubicBezTo>
                    <a:cubicBezTo>
                      <a:pt x="1387" y="3"/>
                      <a:pt x="1337" y="0"/>
                      <a:pt x="12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0"/>
              <p:cNvSpPr/>
              <p:nvPr/>
            </p:nvSpPr>
            <p:spPr>
              <a:xfrm>
                <a:off x="4086298" y="4647999"/>
                <a:ext cx="174129" cy="140959"/>
              </a:xfrm>
              <a:custGeom>
                <a:avLst/>
                <a:gdLst/>
                <a:ahLst/>
                <a:cxnLst/>
                <a:rect l="l" t="t" r="r" b="b"/>
                <a:pathLst>
                  <a:path w="2693" h="2180" fill="none" extrusionOk="0">
                    <a:moveTo>
                      <a:pt x="2641" y="1205"/>
                    </a:moveTo>
                    <a:cubicBezTo>
                      <a:pt x="2590" y="1769"/>
                      <a:pt x="1974" y="2179"/>
                      <a:pt x="1257" y="2115"/>
                    </a:cubicBezTo>
                    <a:cubicBezTo>
                      <a:pt x="539" y="2051"/>
                      <a:pt x="1" y="1539"/>
                      <a:pt x="52" y="975"/>
                    </a:cubicBezTo>
                    <a:cubicBezTo>
                      <a:pt x="91" y="411"/>
                      <a:pt x="719" y="1"/>
                      <a:pt x="1436" y="65"/>
                    </a:cubicBezTo>
                    <a:cubicBezTo>
                      <a:pt x="2154" y="116"/>
                      <a:pt x="2692" y="629"/>
                      <a:pt x="2641" y="120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0"/>
              <p:cNvSpPr/>
              <p:nvPr/>
            </p:nvSpPr>
            <p:spPr>
              <a:xfrm>
                <a:off x="4368866" y="4949189"/>
                <a:ext cx="174065" cy="134169"/>
              </a:xfrm>
              <a:custGeom>
                <a:avLst/>
                <a:gdLst/>
                <a:ahLst/>
                <a:cxnLst/>
                <a:rect l="l" t="t" r="r" b="b"/>
                <a:pathLst>
                  <a:path w="2692" h="2075" extrusionOk="0">
                    <a:moveTo>
                      <a:pt x="1289" y="1"/>
                    </a:moveTo>
                    <a:cubicBezTo>
                      <a:pt x="636" y="1"/>
                      <a:pt x="100" y="393"/>
                      <a:pt x="52" y="930"/>
                    </a:cubicBezTo>
                    <a:cubicBezTo>
                      <a:pt x="1" y="1494"/>
                      <a:pt x="539" y="2006"/>
                      <a:pt x="1257" y="2070"/>
                    </a:cubicBezTo>
                    <a:cubicBezTo>
                      <a:pt x="1298" y="2073"/>
                      <a:pt x="1340" y="2075"/>
                      <a:pt x="1381" y="2075"/>
                    </a:cubicBezTo>
                    <a:cubicBezTo>
                      <a:pt x="2045" y="2075"/>
                      <a:pt x="2605" y="1691"/>
                      <a:pt x="2653" y="1148"/>
                    </a:cubicBezTo>
                    <a:cubicBezTo>
                      <a:pt x="2692" y="584"/>
                      <a:pt x="2154" y="71"/>
                      <a:pt x="1436" y="7"/>
                    </a:cubicBezTo>
                    <a:cubicBezTo>
                      <a:pt x="1386" y="3"/>
                      <a:pt x="1337" y="1"/>
                      <a:pt x="1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0"/>
              <p:cNvSpPr/>
              <p:nvPr/>
            </p:nvSpPr>
            <p:spPr>
              <a:xfrm>
                <a:off x="4368866" y="4945503"/>
                <a:ext cx="174065" cy="140894"/>
              </a:xfrm>
              <a:custGeom>
                <a:avLst/>
                <a:gdLst/>
                <a:ahLst/>
                <a:cxnLst/>
                <a:rect l="l" t="t" r="r" b="b"/>
                <a:pathLst>
                  <a:path w="2692" h="2179" fill="none" extrusionOk="0">
                    <a:moveTo>
                      <a:pt x="2653" y="1205"/>
                    </a:moveTo>
                    <a:cubicBezTo>
                      <a:pt x="2602" y="1781"/>
                      <a:pt x="1974" y="2179"/>
                      <a:pt x="1257" y="2127"/>
                    </a:cubicBezTo>
                    <a:cubicBezTo>
                      <a:pt x="539" y="2063"/>
                      <a:pt x="1" y="1551"/>
                      <a:pt x="52" y="987"/>
                    </a:cubicBezTo>
                    <a:cubicBezTo>
                      <a:pt x="103" y="410"/>
                      <a:pt x="718" y="0"/>
                      <a:pt x="1436" y="64"/>
                    </a:cubicBezTo>
                    <a:cubicBezTo>
                      <a:pt x="2154" y="128"/>
                      <a:pt x="2692" y="641"/>
                      <a:pt x="2653" y="120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0"/>
              <p:cNvSpPr/>
              <p:nvPr/>
            </p:nvSpPr>
            <p:spPr>
              <a:xfrm>
                <a:off x="4252864" y="4290102"/>
                <a:ext cx="449969" cy="749086"/>
              </a:xfrm>
              <a:custGeom>
                <a:avLst/>
                <a:gdLst/>
                <a:ahLst/>
                <a:cxnLst/>
                <a:rect l="l" t="t" r="r" b="b"/>
                <a:pathLst>
                  <a:path w="6959" h="11585" fill="none" extrusionOk="0">
                    <a:moveTo>
                      <a:pt x="1" y="6984"/>
                    </a:moveTo>
                    <a:lnTo>
                      <a:pt x="2897" y="0"/>
                    </a:lnTo>
                    <a:lnTo>
                      <a:pt x="6959" y="4536"/>
                    </a:lnTo>
                    <a:lnTo>
                      <a:pt x="4383" y="11584"/>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0"/>
              <p:cNvSpPr/>
              <p:nvPr/>
            </p:nvSpPr>
            <p:spPr>
              <a:xfrm>
                <a:off x="4401196" y="4384506"/>
                <a:ext cx="262714" cy="303320"/>
              </a:xfrm>
              <a:custGeom>
                <a:avLst/>
                <a:gdLst/>
                <a:ahLst/>
                <a:cxnLst/>
                <a:rect l="l" t="t" r="r" b="b"/>
                <a:pathLst>
                  <a:path w="4063" h="4691" fill="none" extrusionOk="0">
                    <a:moveTo>
                      <a:pt x="0" y="1"/>
                    </a:moveTo>
                    <a:lnTo>
                      <a:pt x="4063" y="4691"/>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1" name="Google Shape;2111;p30"/>
            <p:cNvGrpSpPr/>
            <p:nvPr/>
          </p:nvGrpSpPr>
          <p:grpSpPr>
            <a:xfrm>
              <a:off x="-684325" y="4565830"/>
              <a:ext cx="538913" cy="696098"/>
              <a:chOff x="-1381427" y="4599887"/>
              <a:chExt cx="616535" cy="796360"/>
            </a:xfrm>
          </p:grpSpPr>
          <p:sp>
            <p:nvSpPr>
              <p:cNvPr id="2112" name="Google Shape;2112;p30"/>
              <p:cNvSpPr/>
              <p:nvPr/>
            </p:nvSpPr>
            <p:spPr>
              <a:xfrm>
                <a:off x="-1381427" y="4960888"/>
                <a:ext cx="174065" cy="134169"/>
              </a:xfrm>
              <a:custGeom>
                <a:avLst/>
                <a:gdLst/>
                <a:ahLst/>
                <a:cxnLst/>
                <a:rect l="l" t="t" r="r" b="b"/>
                <a:pathLst>
                  <a:path w="2692" h="2075" extrusionOk="0">
                    <a:moveTo>
                      <a:pt x="1314" y="1"/>
                    </a:moveTo>
                    <a:cubicBezTo>
                      <a:pt x="649" y="1"/>
                      <a:pt x="88" y="396"/>
                      <a:pt x="51" y="927"/>
                    </a:cubicBezTo>
                    <a:cubicBezTo>
                      <a:pt x="0" y="1491"/>
                      <a:pt x="538" y="2004"/>
                      <a:pt x="1256" y="2068"/>
                    </a:cubicBezTo>
                    <a:cubicBezTo>
                      <a:pt x="1306" y="2072"/>
                      <a:pt x="1355" y="2075"/>
                      <a:pt x="1403" y="2075"/>
                    </a:cubicBezTo>
                    <a:cubicBezTo>
                      <a:pt x="2056" y="2075"/>
                      <a:pt x="2592" y="1683"/>
                      <a:pt x="2640" y="1158"/>
                    </a:cubicBezTo>
                    <a:cubicBezTo>
                      <a:pt x="2691" y="581"/>
                      <a:pt x="2153" y="69"/>
                      <a:pt x="1435" y="5"/>
                    </a:cubicBezTo>
                    <a:cubicBezTo>
                      <a:pt x="1395" y="2"/>
                      <a:pt x="1354" y="1"/>
                      <a:pt x="1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0"/>
              <p:cNvSpPr/>
              <p:nvPr/>
            </p:nvSpPr>
            <p:spPr>
              <a:xfrm>
                <a:off x="-1381427" y="4957849"/>
                <a:ext cx="174065" cy="140959"/>
              </a:xfrm>
              <a:custGeom>
                <a:avLst/>
                <a:gdLst/>
                <a:ahLst/>
                <a:cxnLst/>
                <a:rect l="l" t="t" r="r" b="b"/>
                <a:pathLst>
                  <a:path w="2692" h="2180" fill="none" extrusionOk="0">
                    <a:moveTo>
                      <a:pt x="2640" y="1205"/>
                    </a:moveTo>
                    <a:cubicBezTo>
                      <a:pt x="2589" y="1769"/>
                      <a:pt x="1974" y="2179"/>
                      <a:pt x="1256" y="2115"/>
                    </a:cubicBezTo>
                    <a:cubicBezTo>
                      <a:pt x="538" y="2051"/>
                      <a:pt x="0" y="1538"/>
                      <a:pt x="51" y="974"/>
                    </a:cubicBezTo>
                    <a:cubicBezTo>
                      <a:pt x="90" y="411"/>
                      <a:pt x="718" y="1"/>
                      <a:pt x="1435" y="52"/>
                    </a:cubicBezTo>
                    <a:cubicBezTo>
                      <a:pt x="2153" y="116"/>
                      <a:pt x="2691" y="628"/>
                      <a:pt x="2640" y="1205"/>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0"/>
              <p:cNvSpPr/>
              <p:nvPr/>
            </p:nvSpPr>
            <p:spPr>
              <a:xfrm>
                <a:off x="-1098925" y="5259039"/>
                <a:ext cx="174065" cy="134169"/>
              </a:xfrm>
              <a:custGeom>
                <a:avLst/>
                <a:gdLst/>
                <a:ahLst/>
                <a:cxnLst/>
                <a:rect l="l" t="t" r="r" b="b"/>
                <a:pathLst>
                  <a:path w="2692" h="2075" extrusionOk="0">
                    <a:moveTo>
                      <a:pt x="1289" y="0"/>
                    </a:moveTo>
                    <a:cubicBezTo>
                      <a:pt x="636" y="0"/>
                      <a:pt x="100" y="392"/>
                      <a:pt x="52" y="917"/>
                    </a:cubicBezTo>
                    <a:cubicBezTo>
                      <a:pt x="1" y="1493"/>
                      <a:pt x="539" y="2006"/>
                      <a:pt x="1257" y="2070"/>
                    </a:cubicBezTo>
                    <a:cubicBezTo>
                      <a:pt x="1297" y="2073"/>
                      <a:pt x="1338" y="2074"/>
                      <a:pt x="1378" y="2074"/>
                    </a:cubicBezTo>
                    <a:cubicBezTo>
                      <a:pt x="2044" y="2074"/>
                      <a:pt x="2605" y="1679"/>
                      <a:pt x="2653" y="1148"/>
                    </a:cubicBezTo>
                    <a:cubicBezTo>
                      <a:pt x="2692" y="584"/>
                      <a:pt x="2154" y="71"/>
                      <a:pt x="1436" y="7"/>
                    </a:cubicBezTo>
                    <a:cubicBezTo>
                      <a:pt x="1386" y="3"/>
                      <a:pt x="1337" y="0"/>
                      <a:pt x="1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30"/>
              <p:cNvSpPr/>
              <p:nvPr/>
            </p:nvSpPr>
            <p:spPr>
              <a:xfrm>
                <a:off x="-1098925" y="5255289"/>
                <a:ext cx="174065" cy="140959"/>
              </a:xfrm>
              <a:custGeom>
                <a:avLst/>
                <a:gdLst/>
                <a:ahLst/>
                <a:cxnLst/>
                <a:rect l="l" t="t" r="r" b="b"/>
                <a:pathLst>
                  <a:path w="2692" h="2180" fill="none" extrusionOk="0">
                    <a:moveTo>
                      <a:pt x="2653" y="1206"/>
                    </a:moveTo>
                    <a:cubicBezTo>
                      <a:pt x="2602" y="1769"/>
                      <a:pt x="1974" y="2179"/>
                      <a:pt x="1257" y="2128"/>
                    </a:cubicBezTo>
                    <a:cubicBezTo>
                      <a:pt x="539" y="2064"/>
                      <a:pt x="1" y="1551"/>
                      <a:pt x="52" y="975"/>
                    </a:cubicBezTo>
                    <a:cubicBezTo>
                      <a:pt x="103" y="411"/>
                      <a:pt x="718" y="1"/>
                      <a:pt x="1436" y="65"/>
                    </a:cubicBezTo>
                    <a:cubicBezTo>
                      <a:pt x="2154" y="129"/>
                      <a:pt x="2692" y="642"/>
                      <a:pt x="2653" y="1206"/>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0"/>
              <p:cNvSpPr/>
              <p:nvPr/>
            </p:nvSpPr>
            <p:spPr>
              <a:xfrm>
                <a:off x="-1214926" y="4599887"/>
                <a:ext cx="450034" cy="748310"/>
              </a:xfrm>
              <a:custGeom>
                <a:avLst/>
                <a:gdLst/>
                <a:ahLst/>
                <a:cxnLst/>
                <a:rect l="l" t="t" r="r" b="b"/>
                <a:pathLst>
                  <a:path w="6960" h="11573" fill="none" extrusionOk="0">
                    <a:moveTo>
                      <a:pt x="1" y="6972"/>
                    </a:moveTo>
                    <a:lnTo>
                      <a:pt x="2897" y="1"/>
                    </a:lnTo>
                    <a:lnTo>
                      <a:pt x="6959" y="4537"/>
                    </a:lnTo>
                    <a:lnTo>
                      <a:pt x="4383" y="11572"/>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0"/>
              <p:cNvSpPr/>
              <p:nvPr/>
            </p:nvSpPr>
            <p:spPr>
              <a:xfrm>
                <a:off x="-1066594" y="4694357"/>
                <a:ext cx="262714" cy="303320"/>
              </a:xfrm>
              <a:custGeom>
                <a:avLst/>
                <a:gdLst/>
                <a:ahLst/>
                <a:cxnLst/>
                <a:rect l="l" t="t" r="r" b="b"/>
                <a:pathLst>
                  <a:path w="4063" h="4691" fill="none" extrusionOk="0">
                    <a:moveTo>
                      <a:pt x="1" y="1"/>
                    </a:moveTo>
                    <a:lnTo>
                      <a:pt x="4063" y="4691"/>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18" name="Google Shape;2118;p30"/>
          <p:cNvGrpSpPr/>
          <p:nvPr/>
        </p:nvGrpSpPr>
        <p:grpSpPr>
          <a:xfrm rot="-1017617">
            <a:off x="-1356713" y="-916074"/>
            <a:ext cx="3617640" cy="2877885"/>
            <a:chOff x="-1221177" y="-856963"/>
            <a:chExt cx="3089277" cy="2457565"/>
          </a:xfrm>
        </p:grpSpPr>
        <p:grpSp>
          <p:nvGrpSpPr>
            <p:cNvPr id="2119" name="Google Shape;2119;p30"/>
            <p:cNvGrpSpPr/>
            <p:nvPr/>
          </p:nvGrpSpPr>
          <p:grpSpPr>
            <a:xfrm>
              <a:off x="-1221177" y="-856963"/>
              <a:ext cx="3089277" cy="2457565"/>
              <a:chOff x="-1221177" y="-856963"/>
              <a:chExt cx="3089277" cy="2457565"/>
            </a:xfrm>
          </p:grpSpPr>
          <p:sp>
            <p:nvSpPr>
              <p:cNvPr id="2120" name="Google Shape;2120;p30"/>
              <p:cNvSpPr/>
              <p:nvPr/>
            </p:nvSpPr>
            <p:spPr>
              <a:xfrm>
                <a:off x="-1221177" y="-564373"/>
                <a:ext cx="3089277" cy="2164975"/>
              </a:xfrm>
              <a:custGeom>
                <a:avLst/>
                <a:gdLst/>
                <a:ahLst/>
                <a:cxnLst/>
                <a:rect l="l" t="t" r="r" b="b"/>
                <a:pathLst>
                  <a:path w="65482" h="45890" fill="none" extrusionOk="0">
                    <a:moveTo>
                      <a:pt x="0" y="40751"/>
                    </a:moveTo>
                    <a:cubicBezTo>
                      <a:pt x="18837" y="45889"/>
                      <a:pt x="46927" y="45492"/>
                      <a:pt x="60600" y="14866"/>
                    </a:cubicBezTo>
                    <a:cubicBezTo>
                      <a:pt x="63047" y="9381"/>
                      <a:pt x="65482" y="1"/>
                      <a:pt x="65482"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0"/>
              <p:cNvSpPr/>
              <p:nvPr/>
            </p:nvSpPr>
            <p:spPr>
              <a:xfrm>
                <a:off x="-1050729" y="-637497"/>
                <a:ext cx="2826970" cy="2014998"/>
              </a:xfrm>
              <a:custGeom>
                <a:avLst/>
                <a:gdLst/>
                <a:ahLst/>
                <a:cxnLst/>
                <a:rect l="l" t="t" r="r" b="b"/>
                <a:pathLst>
                  <a:path w="59922" h="42711" fill="none" extrusionOk="0">
                    <a:moveTo>
                      <a:pt x="1" y="38610"/>
                    </a:moveTo>
                    <a:cubicBezTo>
                      <a:pt x="16980" y="42711"/>
                      <a:pt x="41814" y="41878"/>
                      <a:pt x="54885" y="14519"/>
                    </a:cubicBezTo>
                    <a:cubicBezTo>
                      <a:pt x="57474" y="9099"/>
                      <a:pt x="59921" y="0"/>
                      <a:pt x="59921"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0"/>
              <p:cNvSpPr/>
              <p:nvPr/>
            </p:nvSpPr>
            <p:spPr>
              <a:xfrm>
                <a:off x="-880847" y="-710668"/>
                <a:ext cx="2564569" cy="1865729"/>
              </a:xfrm>
              <a:custGeom>
                <a:avLst/>
                <a:gdLst/>
                <a:ahLst/>
                <a:cxnLst/>
                <a:rect l="l" t="t" r="r" b="b"/>
                <a:pathLst>
                  <a:path w="54360" h="39547" fill="none" extrusionOk="0">
                    <a:moveTo>
                      <a:pt x="1" y="36483"/>
                    </a:moveTo>
                    <a:cubicBezTo>
                      <a:pt x="15134" y="39546"/>
                      <a:pt x="36817" y="38303"/>
                      <a:pt x="49195" y="14186"/>
                    </a:cubicBezTo>
                    <a:cubicBezTo>
                      <a:pt x="51938" y="8830"/>
                      <a:pt x="54360" y="1"/>
                      <a:pt x="54360"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0"/>
              <p:cNvSpPr/>
              <p:nvPr/>
            </p:nvSpPr>
            <p:spPr>
              <a:xfrm>
                <a:off x="-710353" y="-783792"/>
                <a:ext cx="2302168" cy="1715751"/>
              </a:xfrm>
              <a:custGeom>
                <a:avLst/>
                <a:gdLst/>
                <a:ahLst/>
                <a:cxnLst/>
                <a:rect l="l" t="t" r="r" b="b"/>
                <a:pathLst>
                  <a:path w="48798" h="36368" fill="none" extrusionOk="0">
                    <a:moveTo>
                      <a:pt x="0" y="34356"/>
                    </a:moveTo>
                    <a:cubicBezTo>
                      <a:pt x="13276" y="36368"/>
                      <a:pt x="31883" y="34766"/>
                      <a:pt x="43480" y="13853"/>
                    </a:cubicBezTo>
                    <a:cubicBezTo>
                      <a:pt x="46401" y="8573"/>
                      <a:pt x="48798" y="0"/>
                      <a:pt x="48798"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0"/>
              <p:cNvSpPr/>
              <p:nvPr/>
            </p:nvSpPr>
            <p:spPr>
              <a:xfrm>
                <a:off x="-540471" y="-856963"/>
                <a:ext cx="2040380" cy="1565868"/>
              </a:xfrm>
              <a:custGeom>
                <a:avLst/>
                <a:gdLst/>
                <a:ahLst/>
                <a:cxnLst/>
                <a:rect l="l" t="t" r="r" b="b"/>
                <a:pathLst>
                  <a:path w="43249" h="33191" fill="none" extrusionOk="0">
                    <a:moveTo>
                      <a:pt x="0" y="32229"/>
                    </a:moveTo>
                    <a:cubicBezTo>
                      <a:pt x="11431" y="33190"/>
                      <a:pt x="27051" y="31294"/>
                      <a:pt x="37777" y="13520"/>
                    </a:cubicBezTo>
                    <a:cubicBezTo>
                      <a:pt x="40904" y="8317"/>
                      <a:pt x="43249" y="1"/>
                      <a:pt x="43249"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5" name="Google Shape;2125;p30"/>
            <p:cNvGrpSpPr/>
            <p:nvPr/>
          </p:nvGrpSpPr>
          <p:grpSpPr>
            <a:xfrm>
              <a:off x="828772" y="314668"/>
              <a:ext cx="416010" cy="486680"/>
              <a:chOff x="828772" y="314668"/>
              <a:chExt cx="416010" cy="486680"/>
            </a:xfrm>
          </p:grpSpPr>
          <p:sp>
            <p:nvSpPr>
              <p:cNvPr id="2126" name="Google Shape;2126;p30"/>
              <p:cNvSpPr/>
              <p:nvPr/>
            </p:nvSpPr>
            <p:spPr>
              <a:xfrm>
                <a:off x="828772" y="325849"/>
                <a:ext cx="182624" cy="180501"/>
              </a:xfrm>
              <a:custGeom>
                <a:avLst/>
                <a:gdLst/>
                <a:ahLst/>
                <a:cxnLst/>
                <a:rect l="l" t="t" r="r" b="b"/>
                <a:pathLst>
                  <a:path w="3871" h="3826" extrusionOk="0">
                    <a:moveTo>
                      <a:pt x="2277" y="1"/>
                    </a:moveTo>
                    <a:cubicBezTo>
                      <a:pt x="1531" y="1"/>
                      <a:pt x="747" y="588"/>
                      <a:pt x="398" y="1455"/>
                    </a:cubicBezTo>
                    <a:cubicBezTo>
                      <a:pt x="1" y="2454"/>
                      <a:pt x="321" y="3454"/>
                      <a:pt x="1103" y="3748"/>
                    </a:cubicBezTo>
                    <a:cubicBezTo>
                      <a:pt x="1245" y="3800"/>
                      <a:pt x="1395" y="3825"/>
                      <a:pt x="1548" y="3825"/>
                    </a:cubicBezTo>
                    <a:cubicBezTo>
                      <a:pt x="2224" y="3825"/>
                      <a:pt x="2961" y="3340"/>
                      <a:pt x="3358" y="2557"/>
                    </a:cubicBezTo>
                    <a:cubicBezTo>
                      <a:pt x="3871" y="1544"/>
                      <a:pt x="3602" y="417"/>
                      <a:pt x="2743" y="83"/>
                    </a:cubicBezTo>
                    <a:cubicBezTo>
                      <a:pt x="2593" y="27"/>
                      <a:pt x="2436" y="1"/>
                      <a:pt x="2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0"/>
              <p:cNvSpPr/>
              <p:nvPr/>
            </p:nvSpPr>
            <p:spPr>
              <a:xfrm>
                <a:off x="828772" y="314668"/>
                <a:ext cx="182624" cy="201354"/>
              </a:xfrm>
              <a:custGeom>
                <a:avLst/>
                <a:gdLst/>
                <a:ahLst/>
                <a:cxnLst/>
                <a:rect l="l" t="t" r="r" b="b"/>
                <a:pathLst>
                  <a:path w="3871" h="4268" fill="none" extrusionOk="0">
                    <a:moveTo>
                      <a:pt x="2743" y="320"/>
                    </a:moveTo>
                    <a:cubicBezTo>
                      <a:pt x="3602" y="654"/>
                      <a:pt x="3871" y="1781"/>
                      <a:pt x="3358" y="2794"/>
                    </a:cubicBezTo>
                    <a:cubicBezTo>
                      <a:pt x="2871" y="3755"/>
                      <a:pt x="1872" y="4267"/>
                      <a:pt x="1103" y="3985"/>
                    </a:cubicBezTo>
                    <a:cubicBezTo>
                      <a:pt x="321" y="3691"/>
                      <a:pt x="1" y="2691"/>
                      <a:pt x="398" y="1692"/>
                    </a:cubicBezTo>
                    <a:cubicBezTo>
                      <a:pt x="821" y="641"/>
                      <a:pt x="1885" y="0"/>
                      <a:pt x="2743" y="32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0"/>
              <p:cNvSpPr/>
              <p:nvPr/>
            </p:nvSpPr>
            <p:spPr>
              <a:xfrm>
                <a:off x="865664" y="494788"/>
                <a:ext cx="379118" cy="306559"/>
              </a:xfrm>
              <a:custGeom>
                <a:avLst/>
                <a:gdLst/>
                <a:ahLst/>
                <a:cxnLst/>
                <a:rect l="l" t="t" r="r" b="b"/>
                <a:pathLst>
                  <a:path w="8036" h="6498" fill="none" extrusionOk="0">
                    <a:moveTo>
                      <a:pt x="1" y="1"/>
                    </a:moveTo>
                    <a:lnTo>
                      <a:pt x="8035" y="6498"/>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9" name="Google Shape;2129;p30"/>
            <p:cNvGrpSpPr/>
            <p:nvPr/>
          </p:nvGrpSpPr>
          <p:grpSpPr>
            <a:xfrm>
              <a:off x="323987" y="610889"/>
              <a:ext cx="341044" cy="623914"/>
              <a:chOff x="323987" y="610889"/>
              <a:chExt cx="341044" cy="623914"/>
            </a:xfrm>
          </p:grpSpPr>
          <p:sp>
            <p:nvSpPr>
              <p:cNvPr id="2130" name="Google Shape;2130;p30"/>
              <p:cNvSpPr/>
              <p:nvPr/>
            </p:nvSpPr>
            <p:spPr>
              <a:xfrm>
                <a:off x="323987" y="1036281"/>
                <a:ext cx="204986" cy="187814"/>
              </a:xfrm>
              <a:custGeom>
                <a:avLst/>
                <a:gdLst/>
                <a:ahLst/>
                <a:cxnLst/>
                <a:rect l="l" t="t" r="r" b="b"/>
                <a:pathLst>
                  <a:path w="4345" h="3981" extrusionOk="0">
                    <a:moveTo>
                      <a:pt x="2671" y="0"/>
                    </a:moveTo>
                    <a:cubicBezTo>
                      <a:pt x="2077" y="0"/>
                      <a:pt x="1416" y="308"/>
                      <a:pt x="911" y="876"/>
                    </a:cubicBezTo>
                    <a:cubicBezTo>
                      <a:pt x="116" y="1760"/>
                      <a:pt x="1" y="2952"/>
                      <a:pt x="616" y="3580"/>
                    </a:cubicBezTo>
                    <a:cubicBezTo>
                      <a:pt x="879" y="3848"/>
                      <a:pt x="1237" y="3980"/>
                      <a:pt x="1629" y="3980"/>
                    </a:cubicBezTo>
                    <a:cubicBezTo>
                      <a:pt x="2154" y="3980"/>
                      <a:pt x="2738" y="3742"/>
                      <a:pt x="3230" y="3272"/>
                    </a:cubicBezTo>
                    <a:cubicBezTo>
                      <a:pt x="4127" y="2414"/>
                      <a:pt x="4345" y="1106"/>
                      <a:pt x="3679" y="402"/>
                    </a:cubicBezTo>
                    <a:cubicBezTo>
                      <a:pt x="3411" y="130"/>
                      <a:pt x="3055" y="0"/>
                      <a:pt x="26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0"/>
              <p:cNvSpPr/>
              <p:nvPr/>
            </p:nvSpPr>
            <p:spPr>
              <a:xfrm>
                <a:off x="323987" y="1022552"/>
                <a:ext cx="204986" cy="212252"/>
              </a:xfrm>
              <a:custGeom>
                <a:avLst/>
                <a:gdLst/>
                <a:ahLst/>
                <a:cxnLst/>
                <a:rect l="l" t="t" r="r" b="b"/>
                <a:pathLst>
                  <a:path w="4345" h="4499" fill="none" extrusionOk="0">
                    <a:moveTo>
                      <a:pt x="3679" y="693"/>
                    </a:moveTo>
                    <a:cubicBezTo>
                      <a:pt x="4345" y="1397"/>
                      <a:pt x="4127" y="2705"/>
                      <a:pt x="3230" y="3563"/>
                    </a:cubicBezTo>
                    <a:cubicBezTo>
                      <a:pt x="2371" y="4383"/>
                      <a:pt x="1231" y="4499"/>
                      <a:pt x="616" y="3871"/>
                    </a:cubicBezTo>
                    <a:cubicBezTo>
                      <a:pt x="1" y="3243"/>
                      <a:pt x="116" y="2051"/>
                      <a:pt x="911" y="1167"/>
                    </a:cubicBezTo>
                    <a:cubicBezTo>
                      <a:pt x="1744" y="231"/>
                      <a:pt x="2999" y="1"/>
                      <a:pt x="3679" y="693"/>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0"/>
              <p:cNvSpPr/>
              <p:nvPr/>
            </p:nvSpPr>
            <p:spPr>
              <a:xfrm>
                <a:off x="386259" y="610889"/>
                <a:ext cx="278772" cy="473379"/>
              </a:xfrm>
              <a:custGeom>
                <a:avLst/>
                <a:gdLst/>
                <a:ahLst/>
                <a:cxnLst/>
                <a:rect l="l" t="t" r="r" b="b"/>
                <a:pathLst>
                  <a:path w="5909" h="10034" fill="none" extrusionOk="0">
                    <a:moveTo>
                      <a:pt x="2717" y="10034"/>
                    </a:moveTo>
                    <a:lnTo>
                      <a:pt x="1" y="0"/>
                    </a:lnTo>
                    <a:cubicBezTo>
                      <a:pt x="1" y="0"/>
                      <a:pt x="5908" y="3370"/>
                      <a:pt x="4588" y="5562"/>
                    </a:cubicBezTo>
                    <a:cubicBezTo>
                      <a:pt x="3973" y="6394"/>
                      <a:pt x="2807" y="4882"/>
                      <a:pt x="2807" y="4882"/>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133"/>
        <p:cNvGrpSpPr/>
        <p:nvPr/>
      </p:nvGrpSpPr>
      <p:grpSpPr>
        <a:xfrm>
          <a:off x="0" y="0"/>
          <a:ext cx="0" cy="0"/>
          <a:chOff x="0" y="0"/>
          <a:chExt cx="0" cy="0"/>
        </a:xfrm>
      </p:grpSpPr>
      <p:sp>
        <p:nvSpPr>
          <p:cNvPr id="2134" name="Google Shape;2134;p31"/>
          <p:cNvSpPr/>
          <p:nvPr/>
        </p:nvSpPr>
        <p:spPr>
          <a:xfrm rot="2005565">
            <a:off x="537745" y="-29040"/>
            <a:ext cx="8125737" cy="5510089"/>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5" name="Google Shape;2135;p31"/>
          <p:cNvGrpSpPr/>
          <p:nvPr/>
        </p:nvGrpSpPr>
        <p:grpSpPr>
          <a:xfrm rot="1869449">
            <a:off x="6415553" y="-413197"/>
            <a:ext cx="4042356" cy="2363639"/>
            <a:chOff x="302500" y="1375325"/>
            <a:chExt cx="2796475" cy="1635150"/>
          </a:xfrm>
        </p:grpSpPr>
        <p:sp>
          <p:nvSpPr>
            <p:cNvPr id="2136" name="Google Shape;2136;p31"/>
            <p:cNvSpPr/>
            <p:nvPr/>
          </p:nvSpPr>
          <p:spPr>
            <a:xfrm>
              <a:off x="302500" y="1375325"/>
              <a:ext cx="2771800" cy="1298450"/>
            </a:xfrm>
            <a:custGeom>
              <a:avLst/>
              <a:gdLst/>
              <a:ahLst/>
              <a:cxnLst/>
              <a:rect l="l" t="t" r="r" b="b"/>
              <a:pathLst>
                <a:path w="110872" h="51938" fill="none" extrusionOk="0">
                  <a:moveTo>
                    <a:pt x="1" y="19556"/>
                  </a:moveTo>
                  <a:cubicBezTo>
                    <a:pt x="45082" y="1"/>
                    <a:pt x="69955" y="51937"/>
                    <a:pt x="110872" y="38393"/>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1"/>
            <p:cNvSpPr/>
            <p:nvPr/>
          </p:nvSpPr>
          <p:spPr>
            <a:xfrm>
              <a:off x="345425" y="1584200"/>
              <a:ext cx="2734975" cy="1175100"/>
            </a:xfrm>
            <a:custGeom>
              <a:avLst/>
              <a:gdLst/>
              <a:ahLst/>
              <a:cxnLst/>
              <a:rect l="l" t="t" r="r" b="b"/>
              <a:pathLst>
                <a:path w="109399" h="47004" fill="none" extrusionOk="0">
                  <a:moveTo>
                    <a:pt x="1" y="17480"/>
                  </a:moveTo>
                  <a:cubicBezTo>
                    <a:pt x="44019" y="1"/>
                    <a:pt x="71967" y="47004"/>
                    <a:pt x="109398" y="32203"/>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1"/>
            <p:cNvSpPr/>
            <p:nvPr/>
          </p:nvSpPr>
          <p:spPr>
            <a:xfrm>
              <a:off x="387725" y="1788275"/>
              <a:ext cx="2699075" cy="1055925"/>
            </a:xfrm>
            <a:custGeom>
              <a:avLst/>
              <a:gdLst/>
              <a:ahLst/>
              <a:cxnLst/>
              <a:rect l="l" t="t" r="r" b="b"/>
              <a:pathLst>
                <a:path w="107963" h="42237" fill="none" extrusionOk="0">
                  <a:moveTo>
                    <a:pt x="0" y="15660"/>
                  </a:moveTo>
                  <a:cubicBezTo>
                    <a:pt x="43134" y="1"/>
                    <a:pt x="73914" y="42237"/>
                    <a:pt x="107962" y="2621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1"/>
            <p:cNvSpPr/>
            <p:nvPr/>
          </p:nvSpPr>
          <p:spPr>
            <a:xfrm>
              <a:off x="432575" y="1989150"/>
              <a:ext cx="2660300" cy="938675"/>
            </a:xfrm>
            <a:custGeom>
              <a:avLst/>
              <a:gdLst/>
              <a:ahLst/>
              <a:cxnLst/>
              <a:rect l="l" t="t" r="r" b="b"/>
              <a:pathLst>
                <a:path w="106412" h="37547" fill="none" extrusionOk="0">
                  <a:moveTo>
                    <a:pt x="0" y="13993"/>
                  </a:moveTo>
                  <a:cubicBezTo>
                    <a:pt x="42352" y="0"/>
                    <a:pt x="75721" y="37546"/>
                    <a:pt x="106412" y="2034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1"/>
            <p:cNvSpPr/>
            <p:nvPr/>
          </p:nvSpPr>
          <p:spPr>
            <a:xfrm>
              <a:off x="476450" y="2184250"/>
              <a:ext cx="2622525" cy="826225"/>
            </a:xfrm>
            <a:custGeom>
              <a:avLst/>
              <a:gdLst/>
              <a:ahLst/>
              <a:cxnLst/>
              <a:rect l="l" t="t" r="r" b="b"/>
              <a:pathLst>
                <a:path w="104901" h="33049" fill="none" extrusionOk="0">
                  <a:moveTo>
                    <a:pt x="1" y="12622"/>
                  </a:moveTo>
                  <a:cubicBezTo>
                    <a:pt x="41763" y="0"/>
                    <a:pt x="77477" y="33048"/>
                    <a:pt x="104900" y="14724"/>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1"/>
            <p:cNvSpPr/>
            <p:nvPr/>
          </p:nvSpPr>
          <p:spPr>
            <a:xfrm>
              <a:off x="302500" y="1864200"/>
              <a:ext cx="173975" cy="635625"/>
            </a:xfrm>
            <a:custGeom>
              <a:avLst/>
              <a:gdLst/>
              <a:ahLst/>
              <a:cxnLst/>
              <a:rect l="l" t="t" r="r" b="b"/>
              <a:pathLst>
                <a:path w="6959" h="25425" fill="none" extrusionOk="0">
                  <a:moveTo>
                    <a:pt x="1" y="1"/>
                  </a:moveTo>
                  <a:lnTo>
                    <a:pt x="6959" y="25424"/>
                  </a:lnTo>
                </a:path>
              </a:pathLst>
            </a:custGeom>
            <a:noFill/>
            <a:ln w="28575" cap="rnd"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1"/>
            <p:cNvSpPr/>
            <p:nvPr/>
          </p:nvSpPr>
          <p:spPr>
            <a:xfrm>
              <a:off x="352475" y="1846575"/>
              <a:ext cx="174000" cy="635625"/>
            </a:xfrm>
            <a:custGeom>
              <a:avLst/>
              <a:gdLst/>
              <a:ahLst/>
              <a:cxnLst/>
              <a:rect l="l" t="t" r="r" b="b"/>
              <a:pathLst>
                <a:path w="6960" h="25425" fill="none" extrusionOk="0">
                  <a:moveTo>
                    <a:pt x="1" y="1"/>
                  </a:moveTo>
                  <a:lnTo>
                    <a:pt x="6959" y="25424"/>
                  </a:lnTo>
                </a:path>
              </a:pathLst>
            </a:custGeom>
            <a:noFill/>
            <a:ln w="28575" cap="rnd"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3" name="Google Shape;2143;p31"/>
          <p:cNvGrpSpPr/>
          <p:nvPr/>
        </p:nvGrpSpPr>
        <p:grpSpPr>
          <a:xfrm rot="-393298">
            <a:off x="8032434" y="675252"/>
            <a:ext cx="913881" cy="616649"/>
            <a:chOff x="192771" y="3915943"/>
            <a:chExt cx="674372" cy="454968"/>
          </a:xfrm>
        </p:grpSpPr>
        <p:sp>
          <p:nvSpPr>
            <p:cNvPr id="2144" name="Google Shape;2144;p31"/>
            <p:cNvSpPr/>
            <p:nvPr/>
          </p:nvSpPr>
          <p:spPr>
            <a:xfrm rot="1144478">
              <a:off x="213405" y="4106019"/>
              <a:ext cx="222002" cy="145334"/>
            </a:xfrm>
            <a:custGeom>
              <a:avLst/>
              <a:gdLst/>
              <a:ahLst/>
              <a:cxnLst/>
              <a:rect l="l" t="t" r="r" b="b"/>
              <a:pathLst>
                <a:path w="5742" h="3759" extrusionOk="0">
                  <a:moveTo>
                    <a:pt x="2551" y="1"/>
                  </a:moveTo>
                  <a:cubicBezTo>
                    <a:pt x="1499" y="1"/>
                    <a:pt x="589" y="473"/>
                    <a:pt x="333" y="1239"/>
                  </a:cubicBezTo>
                  <a:cubicBezTo>
                    <a:pt x="0" y="2213"/>
                    <a:pt x="846" y="3277"/>
                    <a:pt x="2204" y="3635"/>
                  </a:cubicBezTo>
                  <a:cubicBezTo>
                    <a:pt x="2518" y="3719"/>
                    <a:pt x="2833" y="3759"/>
                    <a:pt x="3138" y="3759"/>
                  </a:cubicBezTo>
                  <a:cubicBezTo>
                    <a:pt x="4141" y="3759"/>
                    <a:pt x="5026" y="3328"/>
                    <a:pt x="5331" y="2610"/>
                  </a:cubicBezTo>
                  <a:cubicBezTo>
                    <a:pt x="5741" y="1649"/>
                    <a:pt x="4947" y="522"/>
                    <a:pt x="3537" y="137"/>
                  </a:cubicBezTo>
                  <a:cubicBezTo>
                    <a:pt x="3205" y="44"/>
                    <a:pt x="2871" y="1"/>
                    <a:pt x="2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1"/>
            <p:cNvSpPr/>
            <p:nvPr/>
          </p:nvSpPr>
          <p:spPr>
            <a:xfrm rot="1144478">
              <a:off x="213564" y="4095954"/>
              <a:ext cx="222002" cy="164549"/>
            </a:xfrm>
            <a:custGeom>
              <a:avLst/>
              <a:gdLst/>
              <a:ahLst/>
              <a:cxnLst/>
              <a:rect l="l" t="t" r="r" b="b"/>
              <a:pathLst>
                <a:path w="5742" h="4256" fill="none" extrusionOk="0">
                  <a:moveTo>
                    <a:pt x="5331" y="2871"/>
                  </a:moveTo>
                  <a:cubicBezTo>
                    <a:pt x="4934" y="3807"/>
                    <a:pt x="3550" y="4255"/>
                    <a:pt x="2204" y="3896"/>
                  </a:cubicBezTo>
                  <a:cubicBezTo>
                    <a:pt x="846" y="3538"/>
                    <a:pt x="0" y="2474"/>
                    <a:pt x="333" y="1500"/>
                  </a:cubicBezTo>
                  <a:cubicBezTo>
                    <a:pt x="667" y="501"/>
                    <a:pt x="2115" y="1"/>
                    <a:pt x="3537" y="398"/>
                  </a:cubicBezTo>
                  <a:cubicBezTo>
                    <a:pt x="4947" y="783"/>
                    <a:pt x="5741" y="1910"/>
                    <a:pt x="5331" y="2871"/>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1"/>
            <p:cNvSpPr/>
            <p:nvPr/>
          </p:nvSpPr>
          <p:spPr>
            <a:xfrm rot="1144478">
              <a:off x="439909" y="3968516"/>
              <a:ext cx="380520" cy="349821"/>
            </a:xfrm>
            <a:custGeom>
              <a:avLst/>
              <a:gdLst/>
              <a:ahLst/>
              <a:cxnLst/>
              <a:rect l="l" t="t" r="r" b="b"/>
              <a:pathLst>
                <a:path w="9842" h="9048" fill="none" extrusionOk="0">
                  <a:moveTo>
                    <a:pt x="0" y="9047"/>
                  </a:moveTo>
                  <a:lnTo>
                    <a:pt x="9842" y="0"/>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7" name="Google Shape;2147;p31"/>
          <p:cNvGrpSpPr/>
          <p:nvPr/>
        </p:nvGrpSpPr>
        <p:grpSpPr>
          <a:xfrm rot="699418">
            <a:off x="8661242" y="1848205"/>
            <a:ext cx="1110730" cy="471468"/>
            <a:chOff x="-1548595" y="5064988"/>
            <a:chExt cx="762313" cy="323577"/>
          </a:xfrm>
        </p:grpSpPr>
        <p:sp>
          <p:nvSpPr>
            <p:cNvPr id="2148" name="Google Shape;2148;p31"/>
            <p:cNvSpPr/>
            <p:nvPr/>
          </p:nvSpPr>
          <p:spPr>
            <a:xfrm>
              <a:off x="-1548595" y="5241217"/>
              <a:ext cx="155333" cy="82684"/>
            </a:xfrm>
            <a:custGeom>
              <a:avLst/>
              <a:gdLst/>
              <a:ahLst/>
              <a:cxnLst/>
              <a:rect l="l" t="t" r="r" b="b"/>
              <a:pathLst>
                <a:path w="4319" h="2299" extrusionOk="0">
                  <a:moveTo>
                    <a:pt x="2048" y="1"/>
                  </a:moveTo>
                  <a:cubicBezTo>
                    <a:pt x="1195" y="1"/>
                    <a:pt x="444" y="332"/>
                    <a:pt x="244" y="829"/>
                  </a:cubicBezTo>
                  <a:cubicBezTo>
                    <a:pt x="0" y="1444"/>
                    <a:pt x="666" y="2084"/>
                    <a:pt x="1717" y="2251"/>
                  </a:cubicBezTo>
                  <a:cubicBezTo>
                    <a:pt x="1907" y="2283"/>
                    <a:pt x="2096" y="2298"/>
                    <a:pt x="2281" y="2298"/>
                  </a:cubicBezTo>
                  <a:cubicBezTo>
                    <a:pt x="3130" y="2298"/>
                    <a:pt x="3875" y="1975"/>
                    <a:pt x="4075" y="1469"/>
                  </a:cubicBezTo>
                  <a:cubicBezTo>
                    <a:pt x="4319" y="867"/>
                    <a:pt x="3652" y="226"/>
                    <a:pt x="2601" y="47"/>
                  </a:cubicBezTo>
                  <a:cubicBezTo>
                    <a:pt x="2415" y="16"/>
                    <a:pt x="2229"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1"/>
            <p:cNvSpPr/>
            <p:nvPr/>
          </p:nvSpPr>
          <p:spPr>
            <a:xfrm>
              <a:off x="-1548595" y="5236433"/>
              <a:ext cx="155333" cy="92214"/>
            </a:xfrm>
            <a:custGeom>
              <a:avLst/>
              <a:gdLst/>
              <a:ahLst/>
              <a:cxnLst/>
              <a:rect l="l" t="t" r="r" b="b"/>
              <a:pathLst>
                <a:path w="4319" h="2564" fill="none" extrusionOk="0">
                  <a:moveTo>
                    <a:pt x="4075" y="1602"/>
                  </a:moveTo>
                  <a:cubicBezTo>
                    <a:pt x="3832" y="2217"/>
                    <a:pt x="2781" y="2563"/>
                    <a:pt x="1717" y="2384"/>
                  </a:cubicBezTo>
                  <a:cubicBezTo>
                    <a:pt x="666" y="2217"/>
                    <a:pt x="0" y="1577"/>
                    <a:pt x="244" y="962"/>
                  </a:cubicBezTo>
                  <a:cubicBezTo>
                    <a:pt x="487" y="359"/>
                    <a:pt x="1538" y="1"/>
                    <a:pt x="2601" y="180"/>
                  </a:cubicBezTo>
                  <a:cubicBezTo>
                    <a:pt x="3652" y="359"/>
                    <a:pt x="4319" y="1000"/>
                    <a:pt x="4075"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1"/>
            <p:cNvSpPr/>
            <p:nvPr/>
          </p:nvSpPr>
          <p:spPr>
            <a:xfrm>
              <a:off x="-1200204" y="5301134"/>
              <a:ext cx="155836" cy="82684"/>
            </a:xfrm>
            <a:custGeom>
              <a:avLst/>
              <a:gdLst/>
              <a:ahLst/>
              <a:cxnLst/>
              <a:rect l="l" t="t" r="r" b="b"/>
              <a:pathLst>
                <a:path w="4333" h="2299" extrusionOk="0">
                  <a:moveTo>
                    <a:pt x="2062" y="1"/>
                  </a:moveTo>
                  <a:cubicBezTo>
                    <a:pt x="1208" y="1"/>
                    <a:pt x="458" y="332"/>
                    <a:pt x="257" y="828"/>
                  </a:cubicBezTo>
                  <a:cubicBezTo>
                    <a:pt x="1" y="1444"/>
                    <a:pt x="667" y="2084"/>
                    <a:pt x="1718" y="2251"/>
                  </a:cubicBezTo>
                  <a:cubicBezTo>
                    <a:pt x="1908" y="2283"/>
                    <a:pt x="2097" y="2298"/>
                    <a:pt x="2282" y="2298"/>
                  </a:cubicBezTo>
                  <a:cubicBezTo>
                    <a:pt x="3131" y="2298"/>
                    <a:pt x="3876" y="1975"/>
                    <a:pt x="4076" y="1469"/>
                  </a:cubicBezTo>
                  <a:cubicBezTo>
                    <a:pt x="4332" y="867"/>
                    <a:pt x="3666" y="226"/>
                    <a:pt x="2615" y="47"/>
                  </a:cubicBezTo>
                  <a:cubicBezTo>
                    <a:pt x="2429" y="15"/>
                    <a:pt x="2243" y="1"/>
                    <a:pt x="2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1"/>
            <p:cNvSpPr/>
            <p:nvPr/>
          </p:nvSpPr>
          <p:spPr>
            <a:xfrm>
              <a:off x="-1200204" y="5296351"/>
              <a:ext cx="155836" cy="92214"/>
            </a:xfrm>
            <a:custGeom>
              <a:avLst/>
              <a:gdLst/>
              <a:ahLst/>
              <a:cxnLst/>
              <a:rect l="l" t="t" r="r" b="b"/>
              <a:pathLst>
                <a:path w="4333" h="2564" fill="none" extrusionOk="0">
                  <a:moveTo>
                    <a:pt x="4076" y="1602"/>
                  </a:moveTo>
                  <a:cubicBezTo>
                    <a:pt x="3832" y="2217"/>
                    <a:pt x="2782" y="2563"/>
                    <a:pt x="1718" y="2384"/>
                  </a:cubicBezTo>
                  <a:cubicBezTo>
                    <a:pt x="667" y="2217"/>
                    <a:pt x="1" y="1577"/>
                    <a:pt x="257" y="961"/>
                  </a:cubicBezTo>
                  <a:cubicBezTo>
                    <a:pt x="501" y="359"/>
                    <a:pt x="1551" y="0"/>
                    <a:pt x="2615" y="180"/>
                  </a:cubicBezTo>
                  <a:cubicBezTo>
                    <a:pt x="3666" y="359"/>
                    <a:pt x="4332" y="1000"/>
                    <a:pt x="4076"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1"/>
            <p:cNvSpPr/>
            <p:nvPr/>
          </p:nvSpPr>
          <p:spPr>
            <a:xfrm>
              <a:off x="-1409411" y="5064988"/>
              <a:ext cx="623130" cy="293151"/>
            </a:xfrm>
            <a:custGeom>
              <a:avLst/>
              <a:gdLst/>
              <a:ahLst/>
              <a:cxnLst/>
              <a:rect l="l" t="t" r="r" b="b"/>
              <a:pathLst>
                <a:path w="17326" h="8151" fill="none" extrusionOk="0">
                  <a:moveTo>
                    <a:pt x="0" y="6664"/>
                  </a:moveTo>
                  <a:lnTo>
                    <a:pt x="8329" y="1"/>
                  </a:lnTo>
                  <a:lnTo>
                    <a:pt x="17325" y="1449"/>
                  </a:lnTo>
                  <a:lnTo>
                    <a:pt x="9842" y="8151"/>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1"/>
            <p:cNvSpPr/>
            <p:nvPr/>
          </p:nvSpPr>
          <p:spPr>
            <a:xfrm>
              <a:off x="-1174381" y="5120302"/>
              <a:ext cx="321275" cy="56717"/>
            </a:xfrm>
            <a:custGeom>
              <a:avLst/>
              <a:gdLst/>
              <a:ahLst/>
              <a:cxnLst/>
              <a:rect l="l" t="t" r="r" b="b"/>
              <a:pathLst>
                <a:path w="8933" h="1577" fill="none" extrusionOk="0">
                  <a:moveTo>
                    <a:pt x="0" y="0"/>
                  </a:moveTo>
                  <a:lnTo>
                    <a:pt x="8932" y="157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4" name="Google Shape;2154;p31"/>
          <p:cNvGrpSpPr/>
          <p:nvPr/>
        </p:nvGrpSpPr>
        <p:grpSpPr>
          <a:xfrm rot="-2192916">
            <a:off x="8775286" y="821547"/>
            <a:ext cx="1303942" cy="838817"/>
            <a:chOff x="-30260" y="4314762"/>
            <a:chExt cx="1135405" cy="730436"/>
          </a:xfrm>
        </p:grpSpPr>
        <p:sp>
          <p:nvSpPr>
            <p:cNvPr id="2155" name="Google Shape;2155;p31"/>
            <p:cNvSpPr/>
            <p:nvPr/>
          </p:nvSpPr>
          <p:spPr>
            <a:xfrm rot="1144483">
              <a:off x="-7255" y="4548563"/>
              <a:ext cx="197034" cy="152973"/>
            </a:xfrm>
            <a:custGeom>
              <a:avLst/>
              <a:gdLst/>
              <a:ahLst/>
              <a:cxnLst/>
              <a:rect l="l" t="t" r="r" b="b"/>
              <a:pathLst>
                <a:path w="4615" h="3583" extrusionOk="0">
                  <a:moveTo>
                    <a:pt x="1901" y="1"/>
                  </a:moveTo>
                  <a:cubicBezTo>
                    <a:pt x="1102" y="1"/>
                    <a:pt x="435" y="408"/>
                    <a:pt x="244" y="1086"/>
                  </a:cubicBezTo>
                  <a:cubicBezTo>
                    <a:pt x="1" y="1995"/>
                    <a:pt x="706" y="3046"/>
                    <a:pt x="1846" y="3431"/>
                  </a:cubicBezTo>
                  <a:cubicBezTo>
                    <a:pt x="2138" y="3533"/>
                    <a:pt x="2430" y="3582"/>
                    <a:pt x="2707" y="3582"/>
                  </a:cubicBezTo>
                  <a:cubicBezTo>
                    <a:pt x="3499" y="3582"/>
                    <a:pt x="4168" y="3182"/>
                    <a:pt x="4358" y="2508"/>
                  </a:cubicBezTo>
                  <a:cubicBezTo>
                    <a:pt x="4614" y="1598"/>
                    <a:pt x="3896" y="535"/>
                    <a:pt x="2756" y="150"/>
                  </a:cubicBezTo>
                  <a:cubicBezTo>
                    <a:pt x="2465" y="49"/>
                    <a:pt x="2175" y="1"/>
                    <a:pt x="1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1"/>
            <p:cNvSpPr/>
            <p:nvPr/>
          </p:nvSpPr>
          <p:spPr>
            <a:xfrm rot="1144483">
              <a:off x="-7234" y="4537978"/>
              <a:ext cx="197034" cy="174022"/>
            </a:xfrm>
            <a:custGeom>
              <a:avLst/>
              <a:gdLst/>
              <a:ahLst/>
              <a:cxnLst/>
              <a:rect l="l" t="t" r="r" b="b"/>
              <a:pathLst>
                <a:path w="4615" h="4076" fill="none" extrusionOk="0">
                  <a:moveTo>
                    <a:pt x="4358" y="2756"/>
                  </a:moveTo>
                  <a:cubicBezTo>
                    <a:pt x="4101" y="3666"/>
                    <a:pt x="2974" y="4076"/>
                    <a:pt x="1846" y="3679"/>
                  </a:cubicBezTo>
                  <a:cubicBezTo>
                    <a:pt x="706" y="3294"/>
                    <a:pt x="1" y="2243"/>
                    <a:pt x="244" y="1334"/>
                  </a:cubicBezTo>
                  <a:cubicBezTo>
                    <a:pt x="501" y="424"/>
                    <a:pt x="1615" y="1"/>
                    <a:pt x="2756" y="398"/>
                  </a:cubicBezTo>
                  <a:cubicBezTo>
                    <a:pt x="3896" y="783"/>
                    <a:pt x="4614" y="1846"/>
                    <a:pt x="4358" y="275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1"/>
            <p:cNvSpPr/>
            <p:nvPr/>
          </p:nvSpPr>
          <p:spPr>
            <a:xfrm rot="1144483">
              <a:off x="433933" y="4773681"/>
              <a:ext cx="204121" cy="155663"/>
            </a:xfrm>
            <a:custGeom>
              <a:avLst/>
              <a:gdLst/>
              <a:ahLst/>
              <a:cxnLst/>
              <a:rect l="l" t="t" r="r" b="b"/>
              <a:pathLst>
                <a:path w="4781" h="3646" extrusionOk="0">
                  <a:moveTo>
                    <a:pt x="1981" y="0"/>
                  </a:moveTo>
                  <a:cubicBezTo>
                    <a:pt x="1156" y="0"/>
                    <a:pt x="457" y="410"/>
                    <a:pt x="257" y="1098"/>
                  </a:cubicBezTo>
                  <a:cubicBezTo>
                    <a:pt x="0" y="2020"/>
                    <a:pt x="731" y="3084"/>
                    <a:pt x="1910" y="3494"/>
                  </a:cubicBezTo>
                  <a:cubicBezTo>
                    <a:pt x="2211" y="3596"/>
                    <a:pt x="2513" y="3645"/>
                    <a:pt x="2800" y="3645"/>
                  </a:cubicBezTo>
                  <a:cubicBezTo>
                    <a:pt x="3624" y="3645"/>
                    <a:pt x="4324" y="3243"/>
                    <a:pt x="4524" y="2558"/>
                  </a:cubicBezTo>
                  <a:cubicBezTo>
                    <a:pt x="4780" y="1623"/>
                    <a:pt x="4037" y="547"/>
                    <a:pt x="2858" y="149"/>
                  </a:cubicBezTo>
                  <a:cubicBezTo>
                    <a:pt x="2561" y="48"/>
                    <a:pt x="2264" y="0"/>
                    <a:pt x="1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1"/>
            <p:cNvSpPr/>
            <p:nvPr/>
          </p:nvSpPr>
          <p:spPr>
            <a:xfrm rot="1144483">
              <a:off x="433947" y="4763095"/>
              <a:ext cx="204121" cy="176754"/>
            </a:xfrm>
            <a:custGeom>
              <a:avLst/>
              <a:gdLst/>
              <a:ahLst/>
              <a:cxnLst/>
              <a:rect l="l" t="t" r="r" b="b"/>
              <a:pathLst>
                <a:path w="4781" h="4140" fill="none" extrusionOk="0">
                  <a:moveTo>
                    <a:pt x="4524" y="2806"/>
                  </a:moveTo>
                  <a:cubicBezTo>
                    <a:pt x="4255" y="3729"/>
                    <a:pt x="3076" y="4139"/>
                    <a:pt x="1910" y="3742"/>
                  </a:cubicBezTo>
                  <a:cubicBezTo>
                    <a:pt x="731" y="3332"/>
                    <a:pt x="0" y="2268"/>
                    <a:pt x="257" y="1346"/>
                  </a:cubicBezTo>
                  <a:cubicBezTo>
                    <a:pt x="526" y="423"/>
                    <a:pt x="1692" y="0"/>
                    <a:pt x="2858" y="397"/>
                  </a:cubicBezTo>
                  <a:cubicBezTo>
                    <a:pt x="4037" y="795"/>
                    <a:pt x="4780" y="1871"/>
                    <a:pt x="4524" y="280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31"/>
            <p:cNvSpPr/>
            <p:nvPr/>
          </p:nvSpPr>
          <p:spPr>
            <a:xfrm rot="1144483">
              <a:off x="176442" y="4444991"/>
              <a:ext cx="875957" cy="469978"/>
            </a:xfrm>
            <a:custGeom>
              <a:avLst/>
              <a:gdLst/>
              <a:ahLst/>
              <a:cxnLst/>
              <a:rect l="l" t="t" r="r" b="b"/>
              <a:pathLst>
                <a:path w="20517" h="11008" fill="none" extrusionOk="0">
                  <a:moveTo>
                    <a:pt x="0" y="9560"/>
                  </a:moveTo>
                  <a:lnTo>
                    <a:pt x="9022" y="0"/>
                  </a:lnTo>
                  <a:lnTo>
                    <a:pt x="20516" y="1115"/>
                  </a:lnTo>
                  <a:lnTo>
                    <a:pt x="11790" y="11008"/>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1"/>
            <p:cNvSpPr/>
            <p:nvPr/>
          </p:nvSpPr>
          <p:spPr>
            <a:xfrm rot="1144483">
              <a:off x="533233" y="4562096"/>
              <a:ext cx="483170" cy="61352"/>
            </a:xfrm>
            <a:custGeom>
              <a:avLst/>
              <a:gdLst/>
              <a:ahLst/>
              <a:cxnLst/>
              <a:rect l="l" t="t" r="r" b="b"/>
              <a:pathLst>
                <a:path w="11317" h="1437" fill="none" extrusionOk="0">
                  <a:moveTo>
                    <a:pt x="1" y="1"/>
                  </a:moveTo>
                  <a:lnTo>
                    <a:pt x="11316" y="1436"/>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1" name="Google Shape;2161;p31"/>
          <p:cNvGrpSpPr/>
          <p:nvPr/>
        </p:nvGrpSpPr>
        <p:grpSpPr>
          <a:xfrm rot="-3104141">
            <a:off x="7603638" y="-57662"/>
            <a:ext cx="913950" cy="616636"/>
            <a:chOff x="192771" y="3915943"/>
            <a:chExt cx="674372" cy="454968"/>
          </a:xfrm>
        </p:grpSpPr>
        <p:sp>
          <p:nvSpPr>
            <p:cNvPr id="2162" name="Google Shape;2162;p31"/>
            <p:cNvSpPr/>
            <p:nvPr/>
          </p:nvSpPr>
          <p:spPr>
            <a:xfrm rot="1144478">
              <a:off x="213405" y="4106019"/>
              <a:ext cx="222002" cy="145334"/>
            </a:xfrm>
            <a:custGeom>
              <a:avLst/>
              <a:gdLst/>
              <a:ahLst/>
              <a:cxnLst/>
              <a:rect l="l" t="t" r="r" b="b"/>
              <a:pathLst>
                <a:path w="5742" h="3759" extrusionOk="0">
                  <a:moveTo>
                    <a:pt x="2551" y="1"/>
                  </a:moveTo>
                  <a:cubicBezTo>
                    <a:pt x="1499" y="1"/>
                    <a:pt x="589" y="473"/>
                    <a:pt x="333" y="1239"/>
                  </a:cubicBezTo>
                  <a:cubicBezTo>
                    <a:pt x="0" y="2213"/>
                    <a:pt x="846" y="3277"/>
                    <a:pt x="2204" y="3635"/>
                  </a:cubicBezTo>
                  <a:cubicBezTo>
                    <a:pt x="2518" y="3719"/>
                    <a:pt x="2833" y="3759"/>
                    <a:pt x="3138" y="3759"/>
                  </a:cubicBezTo>
                  <a:cubicBezTo>
                    <a:pt x="4141" y="3759"/>
                    <a:pt x="5026" y="3328"/>
                    <a:pt x="5331" y="2610"/>
                  </a:cubicBezTo>
                  <a:cubicBezTo>
                    <a:pt x="5741" y="1649"/>
                    <a:pt x="4947" y="522"/>
                    <a:pt x="3537" y="137"/>
                  </a:cubicBezTo>
                  <a:cubicBezTo>
                    <a:pt x="3205" y="44"/>
                    <a:pt x="2871" y="1"/>
                    <a:pt x="2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1"/>
            <p:cNvSpPr/>
            <p:nvPr/>
          </p:nvSpPr>
          <p:spPr>
            <a:xfrm rot="1144478">
              <a:off x="213564" y="4095954"/>
              <a:ext cx="222002" cy="164549"/>
            </a:xfrm>
            <a:custGeom>
              <a:avLst/>
              <a:gdLst/>
              <a:ahLst/>
              <a:cxnLst/>
              <a:rect l="l" t="t" r="r" b="b"/>
              <a:pathLst>
                <a:path w="5742" h="4256" fill="none" extrusionOk="0">
                  <a:moveTo>
                    <a:pt x="5331" y="2871"/>
                  </a:moveTo>
                  <a:cubicBezTo>
                    <a:pt x="4934" y="3807"/>
                    <a:pt x="3550" y="4255"/>
                    <a:pt x="2204" y="3896"/>
                  </a:cubicBezTo>
                  <a:cubicBezTo>
                    <a:pt x="846" y="3538"/>
                    <a:pt x="0" y="2474"/>
                    <a:pt x="333" y="1500"/>
                  </a:cubicBezTo>
                  <a:cubicBezTo>
                    <a:pt x="667" y="501"/>
                    <a:pt x="2115" y="1"/>
                    <a:pt x="3537" y="398"/>
                  </a:cubicBezTo>
                  <a:cubicBezTo>
                    <a:pt x="4947" y="783"/>
                    <a:pt x="5741" y="1910"/>
                    <a:pt x="5331" y="2871"/>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1"/>
            <p:cNvSpPr/>
            <p:nvPr/>
          </p:nvSpPr>
          <p:spPr>
            <a:xfrm rot="1144478">
              <a:off x="439909" y="3968516"/>
              <a:ext cx="380520" cy="349821"/>
            </a:xfrm>
            <a:custGeom>
              <a:avLst/>
              <a:gdLst/>
              <a:ahLst/>
              <a:cxnLst/>
              <a:rect l="l" t="t" r="r" b="b"/>
              <a:pathLst>
                <a:path w="9842" h="9048" fill="none" extrusionOk="0">
                  <a:moveTo>
                    <a:pt x="0" y="9047"/>
                  </a:moveTo>
                  <a:lnTo>
                    <a:pt x="9842" y="0"/>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5" name="Google Shape;2165;p31"/>
          <p:cNvGrpSpPr/>
          <p:nvPr/>
        </p:nvGrpSpPr>
        <p:grpSpPr>
          <a:xfrm rot="498188">
            <a:off x="6861227" y="-925276"/>
            <a:ext cx="694574" cy="1544585"/>
            <a:chOff x="442825" y="1623300"/>
            <a:chExt cx="489525" cy="1088600"/>
          </a:xfrm>
        </p:grpSpPr>
        <p:sp>
          <p:nvSpPr>
            <p:cNvPr id="2166" name="Google Shape;2166;p31"/>
            <p:cNvSpPr/>
            <p:nvPr/>
          </p:nvSpPr>
          <p:spPr>
            <a:xfrm>
              <a:off x="442825" y="1623300"/>
              <a:ext cx="489525" cy="1084100"/>
            </a:xfrm>
            <a:custGeom>
              <a:avLst/>
              <a:gdLst/>
              <a:ahLst/>
              <a:cxnLst/>
              <a:rect l="l" t="t" r="r" b="b"/>
              <a:pathLst>
                <a:path w="19581" h="43364" fill="none" extrusionOk="0">
                  <a:moveTo>
                    <a:pt x="12815" y="27705"/>
                  </a:moveTo>
                  <a:cubicBezTo>
                    <a:pt x="8189" y="29909"/>
                    <a:pt x="5869" y="21759"/>
                    <a:pt x="11662" y="19516"/>
                  </a:cubicBezTo>
                  <a:cubicBezTo>
                    <a:pt x="18389" y="16902"/>
                    <a:pt x="19581" y="27987"/>
                    <a:pt x="14378" y="31190"/>
                  </a:cubicBezTo>
                  <a:cubicBezTo>
                    <a:pt x="9176" y="34394"/>
                    <a:pt x="0" y="29332"/>
                    <a:pt x="6613" y="19158"/>
                  </a:cubicBezTo>
                  <a:cubicBezTo>
                    <a:pt x="10995" y="12430"/>
                    <a:pt x="12597" y="3498"/>
                    <a:pt x="7830" y="1000"/>
                  </a:cubicBezTo>
                  <a:cubicBezTo>
                    <a:pt x="5908" y="0"/>
                    <a:pt x="4268" y="8688"/>
                    <a:pt x="11598" y="23143"/>
                  </a:cubicBezTo>
                  <a:cubicBezTo>
                    <a:pt x="18940" y="37597"/>
                    <a:pt x="17505" y="42505"/>
                    <a:pt x="13238" y="43364"/>
                  </a:cubicBezTo>
                </a:path>
              </a:pathLst>
            </a:custGeom>
            <a:noFill/>
            <a:ln w="285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1"/>
            <p:cNvSpPr/>
            <p:nvPr/>
          </p:nvSpPr>
          <p:spPr>
            <a:xfrm>
              <a:off x="678600" y="2571225"/>
              <a:ext cx="151250" cy="140675"/>
            </a:xfrm>
            <a:custGeom>
              <a:avLst/>
              <a:gdLst/>
              <a:ahLst/>
              <a:cxnLst/>
              <a:rect l="l" t="t" r="r" b="b"/>
              <a:pathLst>
                <a:path w="6050" h="5627" extrusionOk="0">
                  <a:moveTo>
                    <a:pt x="3025" y="1"/>
                  </a:moveTo>
                  <a:cubicBezTo>
                    <a:pt x="1359" y="1"/>
                    <a:pt x="1" y="1257"/>
                    <a:pt x="1" y="2807"/>
                  </a:cubicBezTo>
                  <a:cubicBezTo>
                    <a:pt x="1" y="4358"/>
                    <a:pt x="1359" y="5626"/>
                    <a:pt x="3025" y="5626"/>
                  </a:cubicBezTo>
                  <a:cubicBezTo>
                    <a:pt x="4691" y="5626"/>
                    <a:pt x="6049" y="4358"/>
                    <a:pt x="6049" y="2807"/>
                  </a:cubicBezTo>
                  <a:cubicBezTo>
                    <a:pt x="6049" y="1257"/>
                    <a:pt x="4691" y="1"/>
                    <a:pt x="30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1"/>
            <p:cNvSpPr/>
            <p:nvPr/>
          </p:nvSpPr>
          <p:spPr>
            <a:xfrm>
              <a:off x="678600" y="2571225"/>
              <a:ext cx="151250" cy="140675"/>
            </a:xfrm>
            <a:custGeom>
              <a:avLst/>
              <a:gdLst/>
              <a:ahLst/>
              <a:cxnLst/>
              <a:rect l="l" t="t" r="r" b="b"/>
              <a:pathLst>
                <a:path w="6050" h="5627" fill="none" extrusionOk="0">
                  <a:moveTo>
                    <a:pt x="6049" y="2807"/>
                  </a:moveTo>
                  <a:cubicBezTo>
                    <a:pt x="6049" y="4358"/>
                    <a:pt x="4691" y="5626"/>
                    <a:pt x="3025" y="5626"/>
                  </a:cubicBezTo>
                  <a:cubicBezTo>
                    <a:pt x="1359" y="5626"/>
                    <a:pt x="1" y="4358"/>
                    <a:pt x="1" y="2807"/>
                  </a:cubicBezTo>
                  <a:cubicBezTo>
                    <a:pt x="1" y="1257"/>
                    <a:pt x="1359" y="1"/>
                    <a:pt x="3025" y="1"/>
                  </a:cubicBezTo>
                  <a:cubicBezTo>
                    <a:pt x="4691" y="1"/>
                    <a:pt x="6049" y="1257"/>
                    <a:pt x="6049" y="2807"/>
                  </a:cubicBezTo>
                  <a:close/>
                </a:path>
              </a:pathLst>
            </a:custGeom>
            <a:noFill/>
            <a:ln w="28575" cap="flat" cmpd="sng">
              <a:solidFill>
                <a:schemeClr val="accent3"/>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9" name="Google Shape;2169;p31"/>
          <p:cNvGrpSpPr/>
          <p:nvPr/>
        </p:nvGrpSpPr>
        <p:grpSpPr>
          <a:xfrm rot="-8173174">
            <a:off x="-1535797" y="3656194"/>
            <a:ext cx="4225795" cy="2165735"/>
            <a:chOff x="-1459912" y="3884575"/>
            <a:chExt cx="4225775" cy="2165725"/>
          </a:xfrm>
        </p:grpSpPr>
        <p:sp>
          <p:nvSpPr>
            <p:cNvPr id="2170" name="Google Shape;2170;p31"/>
            <p:cNvSpPr/>
            <p:nvPr/>
          </p:nvSpPr>
          <p:spPr>
            <a:xfrm>
              <a:off x="-1459912" y="3889900"/>
              <a:ext cx="4225775" cy="2160400"/>
            </a:xfrm>
            <a:custGeom>
              <a:avLst/>
              <a:gdLst/>
              <a:ahLst/>
              <a:cxnLst/>
              <a:rect l="l" t="t" r="r" b="b"/>
              <a:pathLst>
                <a:path w="169031" h="86416" fill="none" extrusionOk="0">
                  <a:moveTo>
                    <a:pt x="0" y="10366"/>
                  </a:moveTo>
                  <a:cubicBezTo>
                    <a:pt x="15806" y="10335"/>
                    <a:pt x="31460" y="17630"/>
                    <a:pt x="41612" y="29697"/>
                  </a:cubicBezTo>
                  <a:cubicBezTo>
                    <a:pt x="50427" y="40184"/>
                    <a:pt x="54986" y="53558"/>
                    <a:pt x="62555" y="64987"/>
                  </a:cubicBezTo>
                  <a:cubicBezTo>
                    <a:pt x="70123" y="76385"/>
                    <a:pt x="82889" y="86416"/>
                    <a:pt x="96355" y="83893"/>
                  </a:cubicBezTo>
                  <a:cubicBezTo>
                    <a:pt x="105595" y="82191"/>
                    <a:pt x="112951" y="74804"/>
                    <a:pt x="117297" y="66476"/>
                  </a:cubicBezTo>
                  <a:cubicBezTo>
                    <a:pt x="121644" y="58117"/>
                    <a:pt x="123529" y="48755"/>
                    <a:pt x="125839" y="39667"/>
                  </a:cubicBezTo>
                  <a:cubicBezTo>
                    <a:pt x="128179" y="30549"/>
                    <a:pt x="131127" y="21308"/>
                    <a:pt x="137146" y="14074"/>
                  </a:cubicBezTo>
                  <a:cubicBezTo>
                    <a:pt x="144805" y="4925"/>
                    <a:pt x="157207" y="1"/>
                    <a:pt x="169031" y="1369"/>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1"/>
            <p:cNvSpPr/>
            <p:nvPr/>
          </p:nvSpPr>
          <p:spPr>
            <a:xfrm>
              <a:off x="-1327700" y="3884575"/>
              <a:ext cx="3961350" cy="2025125"/>
            </a:xfrm>
            <a:custGeom>
              <a:avLst/>
              <a:gdLst/>
              <a:ahLst/>
              <a:cxnLst/>
              <a:rect l="l" t="t" r="r" b="b"/>
              <a:pathLst>
                <a:path w="158454" h="81005" fill="none" extrusionOk="0">
                  <a:moveTo>
                    <a:pt x="0" y="9727"/>
                  </a:moveTo>
                  <a:cubicBezTo>
                    <a:pt x="14803" y="9697"/>
                    <a:pt x="29484" y="16536"/>
                    <a:pt x="39028" y="27843"/>
                  </a:cubicBezTo>
                  <a:cubicBezTo>
                    <a:pt x="47296" y="37661"/>
                    <a:pt x="51551" y="50214"/>
                    <a:pt x="58634" y="60914"/>
                  </a:cubicBezTo>
                  <a:cubicBezTo>
                    <a:pt x="65716" y="71613"/>
                    <a:pt x="77692" y="81005"/>
                    <a:pt x="90336" y="78665"/>
                  </a:cubicBezTo>
                  <a:cubicBezTo>
                    <a:pt x="98999" y="77054"/>
                    <a:pt x="105868" y="70123"/>
                    <a:pt x="109941" y="62312"/>
                  </a:cubicBezTo>
                  <a:cubicBezTo>
                    <a:pt x="114015" y="54500"/>
                    <a:pt x="115777" y="45716"/>
                    <a:pt x="117966" y="37175"/>
                  </a:cubicBezTo>
                  <a:cubicBezTo>
                    <a:pt x="120154" y="28633"/>
                    <a:pt x="122920" y="19971"/>
                    <a:pt x="128574" y="13223"/>
                  </a:cubicBezTo>
                  <a:cubicBezTo>
                    <a:pt x="135747" y="4621"/>
                    <a:pt x="147359" y="1"/>
                    <a:pt x="158453" y="1308"/>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1"/>
            <p:cNvSpPr/>
            <p:nvPr/>
          </p:nvSpPr>
          <p:spPr>
            <a:xfrm>
              <a:off x="-1195475" y="3886100"/>
              <a:ext cx="3696900" cy="1890625"/>
            </a:xfrm>
            <a:custGeom>
              <a:avLst/>
              <a:gdLst/>
              <a:ahLst/>
              <a:cxnLst/>
              <a:rect l="l" t="t" r="r" b="b"/>
              <a:pathLst>
                <a:path w="147876" h="75625" fill="none" extrusionOk="0">
                  <a:moveTo>
                    <a:pt x="0" y="9089"/>
                  </a:moveTo>
                  <a:cubicBezTo>
                    <a:pt x="13830" y="9058"/>
                    <a:pt x="27508" y="15442"/>
                    <a:pt x="36414" y="26019"/>
                  </a:cubicBezTo>
                  <a:cubicBezTo>
                    <a:pt x="44135" y="35168"/>
                    <a:pt x="48086" y="46871"/>
                    <a:pt x="54712" y="56871"/>
                  </a:cubicBezTo>
                  <a:cubicBezTo>
                    <a:pt x="61339" y="66840"/>
                    <a:pt x="72524" y="75625"/>
                    <a:pt x="84287" y="73406"/>
                  </a:cubicBezTo>
                  <a:cubicBezTo>
                    <a:pt x="92373" y="71916"/>
                    <a:pt x="98817" y="65473"/>
                    <a:pt x="102616" y="58178"/>
                  </a:cubicBezTo>
                  <a:cubicBezTo>
                    <a:pt x="106415" y="50883"/>
                    <a:pt x="108057" y="42676"/>
                    <a:pt x="110093" y="34712"/>
                  </a:cubicBezTo>
                  <a:cubicBezTo>
                    <a:pt x="112130" y="26749"/>
                    <a:pt x="114713" y="18663"/>
                    <a:pt x="120002" y="12341"/>
                  </a:cubicBezTo>
                  <a:cubicBezTo>
                    <a:pt x="126659" y="4317"/>
                    <a:pt x="137510" y="1"/>
                    <a:pt x="147875" y="1216"/>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1"/>
            <p:cNvSpPr/>
            <p:nvPr/>
          </p:nvSpPr>
          <p:spPr>
            <a:xfrm>
              <a:off x="-1063275" y="3888375"/>
              <a:ext cx="3432475" cy="1754625"/>
            </a:xfrm>
            <a:custGeom>
              <a:avLst/>
              <a:gdLst/>
              <a:ahLst/>
              <a:cxnLst/>
              <a:rect l="l" t="t" r="r" b="b"/>
              <a:pathLst>
                <a:path w="137299" h="70185" fill="none" extrusionOk="0">
                  <a:moveTo>
                    <a:pt x="1" y="8420"/>
                  </a:moveTo>
                  <a:cubicBezTo>
                    <a:pt x="12828" y="8420"/>
                    <a:pt x="25533" y="14317"/>
                    <a:pt x="33801" y="24135"/>
                  </a:cubicBezTo>
                  <a:cubicBezTo>
                    <a:pt x="40974" y="32646"/>
                    <a:pt x="44652" y="43497"/>
                    <a:pt x="50792" y="52767"/>
                  </a:cubicBezTo>
                  <a:cubicBezTo>
                    <a:pt x="56962" y="62038"/>
                    <a:pt x="67327" y="70184"/>
                    <a:pt x="78270" y="68148"/>
                  </a:cubicBezTo>
                  <a:cubicBezTo>
                    <a:pt x="85778" y="66749"/>
                    <a:pt x="91735" y="60762"/>
                    <a:pt x="95261" y="53983"/>
                  </a:cubicBezTo>
                  <a:cubicBezTo>
                    <a:pt x="98817" y="47205"/>
                    <a:pt x="100337" y="39606"/>
                    <a:pt x="102222" y="32220"/>
                  </a:cubicBezTo>
                  <a:cubicBezTo>
                    <a:pt x="104106" y="24804"/>
                    <a:pt x="106507" y="17296"/>
                    <a:pt x="111401" y="11429"/>
                  </a:cubicBezTo>
                  <a:cubicBezTo>
                    <a:pt x="117602" y="4013"/>
                    <a:pt x="127693" y="1"/>
                    <a:pt x="137298" y="1125"/>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1"/>
            <p:cNvSpPr/>
            <p:nvPr/>
          </p:nvSpPr>
          <p:spPr>
            <a:xfrm>
              <a:off x="-931050" y="3889900"/>
              <a:ext cx="3168025" cy="1619350"/>
            </a:xfrm>
            <a:custGeom>
              <a:avLst/>
              <a:gdLst/>
              <a:ahLst/>
              <a:cxnLst/>
              <a:rect l="l" t="t" r="r" b="b"/>
              <a:pathLst>
                <a:path w="126721" h="64774" fill="none" extrusionOk="0">
                  <a:moveTo>
                    <a:pt x="1" y="7782"/>
                  </a:moveTo>
                  <a:cubicBezTo>
                    <a:pt x="11855" y="7782"/>
                    <a:pt x="23588" y="13223"/>
                    <a:pt x="31217" y="22280"/>
                  </a:cubicBezTo>
                  <a:cubicBezTo>
                    <a:pt x="37813" y="30123"/>
                    <a:pt x="41217" y="40153"/>
                    <a:pt x="46901" y="48725"/>
                  </a:cubicBezTo>
                  <a:cubicBezTo>
                    <a:pt x="52555" y="57296"/>
                    <a:pt x="62130" y="64774"/>
                    <a:pt x="72221" y="62919"/>
                  </a:cubicBezTo>
                  <a:cubicBezTo>
                    <a:pt x="79151" y="61612"/>
                    <a:pt x="84683" y="56080"/>
                    <a:pt x="87936" y="49849"/>
                  </a:cubicBezTo>
                  <a:cubicBezTo>
                    <a:pt x="91188" y="43588"/>
                    <a:pt x="92616" y="36566"/>
                    <a:pt x="94349" y="29758"/>
                  </a:cubicBezTo>
                  <a:cubicBezTo>
                    <a:pt x="96082" y="22919"/>
                    <a:pt x="98300" y="15989"/>
                    <a:pt x="102829" y="10578"/>
                  </a:cubicBezTo>
                  <a:cubicBezTo>
                    <a:pt x="108544" y="3709"/>
                    <a:pt x="117845" y="1"/>
                    <a:pt x="126720" y="1034"/>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1"/>
            <p:cNvSpPr/>
            <p:nvPr/>
          </p:nvSpPr>
          <p:spPr>
            <a:xfrm>
              <a:off x="-842100" y="3889900"/>
              <a:ext cx="2956401" cy="1380172"/>
            </a:xfrm>
            <a:custGeom>
              <a:avLst/>
              <a:gdLst/>
              <a:ahLst/>
              <a:cxnLst/>
              <a:rect l="l" t="t" r="r" b="b"/>
              <a:pathLst>
                <a:path w="126721" h="64774" fill="none" extrusionOk="0">
                  <a:moveTo>
                    <a:pt x="1" y="7782"/>
                  </a:moveTo>
                  <a:cubicBezTo>
                    <a:pt x="11855" y="7782"/>
                    <a:pt x="23588" y="13223"/>
                    <a:pt x="31217" y="22280"/>
                  </a:cubicBezTo>
                  <a:cubicBezTo>
                    <a:pt x="37813" y="30123"/>
                    <a:pt x="41217" y="40153"/>
                    <a:pt x="46901" y="48725"/>
                  </a:cubicBezTo>
                  <a:cubicBezTo>
                    <a:pt x="52555" y="57296"/>
                    <a:pt x="62130" y="64774"/>
                    <a:pt x="72221" y="62919"/>
                  </a:cubicBezTo>
                  <a:cubicBezTo>
                    <a:pt x="79151" y="61612"/>
                    <a:pt x="84683" y="56080"/>
                    <a:pt x="87936" y="49849"/>
                  </a:cubicBezTo>
                  <a:cubicBezTo>
                    <a:pt x="91188" y="43588"/>
                    <a:pt x="92616" y="36566"/>
                    <a:pt x="94349" y="29758"/>
                  </a:cubicBezTo>
                  <a:cubicBezTo>
                    <a:pt x="96082" y="22919"/>
                    <a:pt x="98300" y="15989"/>
                    <a:pt x="102829" y="10578"/>
                  </a:cubicBezTo>
                  <a:cubicBezTo>
                    <a:pt x="108544" y="3709"/>
                    <a:pt x="117845" y="1"/>
                    <a:pt x="126720" y="1034"/>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6" name="Google Shape;2176;p31"/>
          <p:cNvGrpSpPr/>
          <p:nvPr/>
        </p:nvGrpSpPr>
        <p:grpSpPr>
          <a:xfrm rot="3469588">
            <a:off x="1044922" y="4740971"/>
            <a:ext cx="538919" cy="592509"/>
            <a:chOff x="5118856" y="3486300"/>
            <a:chExt cx="516312" cy="567655"/>
          </a:xfrm>
        </p:grpSpPr>
        <p:sp>
          <p:nvSpPr>
            <p:cNvPr id="2177" name="Google Shape;2177;p31"/>
            <p:cNvSpPr/>
            <p:nvPr/>
          </p:nvSpPr>
          <p:spPr>
            <a:xfrm>
              <a:off x="5118856" y="3904138"/>
              <a:ext cx="198959" cy="143222"/>
            </a:xfrm>
            <a:custGeom>
              <a:avLst/>
              <a:gdLst/>
              <a:ahLst/>
              <a:cxnLst/>
              <a:rect l="l" t="t" r="r" b="b"/>
              <a:pathLst>
                <a:path w="3077" h="2215" extrusionOk="0">
                  <a:moveTo>
                    <a:pt x="1613" y="0"/>
                  </a:moveTo>
                  <a:cubicBezTo>
                    <a:pt x="1463" y="0"/>
                    <a:pt x="1308" y="20"/>
                    <a:pt x="1154" y="61"/>
                  </a:cubicBezTo>
                  <a:cubicBezTo>
                    <a:pt x="424" y="253"/>
                    <a:pt x="1" y="855"/>
                    <a:pt x="154" y="1406"/>
                  </a:cubicBezTo>
                  <a:cubicBezTo>
                    <a:pt x="298" y="1891"/>
                    <a:pt x="838" y="2215"/>
                    <a:pt x="1460" y="2215"/>
                  </a:cubicBezTo>
                  <a:cubicBezTo>
                    <a:pt x="1561" y="2215"/>
                    <a:pt x="1665" y="2206"/>
                    <a:pt x="1769" y="2188"/>
                  </a:cubicBezTo>
                  <a:cubicBezTo>
                    <a:pt x="2551" y="2047"/>
                    <a:pt x="3076" y="1419"/>
                    <a:pt x="2897" y="804"/>
                  </a:cubicBezTo>
                  <a:cubicBezTo>
                    <a:pt x="2753" y="312"/>
                    <a:pt x="2216" y="0"/>
                    <a:pt x="161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1"/>
            <p:cNvSpPr/>
            <p:nvPr/>
          </p:nvSpPr>
          <p:spPr>
            <a:xfrm>
              <a:off x="5118856" y="3894762"/>
              <a:ext cx="198959" cy="159193"/>
            </a:xfrm>
            <a:custGeom>
              <a:avLst/>
              <a:gdLst/>
              <a:ahLst/>
              <a:cxnLst/>
              <a:rect l="l" t="t" r="r" b="b"/>
              <a:pathLst>
                <a:path w="3077" h="2462" fill="none" extrusionOk="0">
                  <a:moveTo>
                    <a:pt x="2897" y="949"/>
                  </a:moveTo>
                  <a:cubicBezTo>
                    <a:pt x="3076" y="1564"/>
                    <a:pt x="2551" y="2192"/>
                    <a:pt x="1769" y="2333"/>
                  </a:cubicBezTo>
                  <a:cubicBezTo>
                    <a:pt x="1026" y="2461"/>
                    <a:pt x="321" y="2115"/>
                    <a:pt x="154" y="1551"/>
                  </a:cubicBezTo>
                  <a:cubicBezTo>
                    <a:pt x="1" y="1000"/>
                    <a:pt x="424" y="398"/>
                    <a:pt x="1154" y="206"/>
                  </a:cubicBezTo>
                  <a:cubicBezTo>
                    <a:pt x="1923" y="1"/>
                    <a:pt x="2717" y="334"/>
                    <a:pt x="2897" y="949"/>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1"/>
            <p:cNvSpPr/>
            <p:nvPr/>
          </p:nvSpPr>
          <p:spPr>
            <a:xfrm>
              <a:off x="5306114" y="3486300"/>
              <a:ext cx="329055" cy="550192"/>
            </a:xfrm>
            <a:custGeom>
              <a:avLst/>
              <a:gdLst/>
              <a:ahLst/>
              <a:cxnLst/>
              <a:rect l="l" t="t" r="r" b="b"/>
              <a:pathLst>
                <a:path w="5089" h="8509" fill="none" extrusionOk="0">
                  <a:moveTo>
                    <a:pt x="1" y="7740"/>
                  </a:moveTo>
                  <a:lnTo>
                    <a:pt x="3704" y="0"/>
                  </a:lnTo>
                  <a:cubicBezTo>
                    <a:pt x="3704" y="0"/>
                    <a:pt x="5088" y="8509"/>
                    <a:pt x="2295" y="5895"/>
                  </a:cubicBez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0" name="Google Shape;2180;p31"/>
          <p:cNvGrpSpPr/>
          <p:nvPr/>
        </p:nvGrpSpPr>
        <p:grpSpPr>
          <a:xfrm rot="-1739227">
            <a:off x="-577993" y="3678231"/>
            <a:ext cx="846041" cy="570057"/>
            <a:chOff x="897994" y="4240309"/>
            <a:chExt cx="967900" cy="652165"/>
          </a:xfrm>
        </p:grpSpPr>
        <p:sp>
          <p:nvSpPr>
            <p:cNvPr id="2181" name="Google Shape;2181;p31"/>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1"/>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solidFill>
              <a:schemeClr val="accent1"/>
            </a:solid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1"/>
            <p:cNvSpPr/>
            <p:nvPr/>
          </p:nvSpPr>
          <p:spPr>
            <a:xfrm>
              <a:off x="1109306" y="4705155"/>
              <a:ext cx="71320" cy="49788"/>
            </a:xfrm>
            <a:custGeom>
              <a:avLst/>
              <a:gdLst/>
              <a:ahLst/>
              <a:cxnLst/>
              <a:rect l="l" t="t" r="r" b="b"/>
              <a:pathLst>
                <a:path w="1103" h="770" fill="none" extrusionOk="0">
                  <a:moveTo>
                    <a:pt x="0" y="0"/>
                  </a:moveTo>
                  <a:cubicBezTo>
                    <a:pt x="628" y="180"/>
                    <a:pt x="987" y="513"/>
                    <a:pt x="1103" y="769"/>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1"/>
            <p:cNvSpPr/>
            <p:nvPr/>
          </p:nvSpPr>
          <p:spPr>
            <a:xfrm>
              <a:off x="994145" y="4698495"/>
              <a:ext cx="65501" cy="19980"/>
            </a:xfrm>
            <a:custGeom>
              <a:avLst/>
              <a:gdLst/>
              <a:ahLst/>
              <a:cxnLst/>
              <a:rect l="l" t="t" r="r" b="b"/>
              <a:pathLst>
                <a:path w="1013" h="309" fill="none" extrusionOk="0">
                  <a:moveTo>
                    <a:pt x="0" y="308"/>
                  </a:moveTo>
                  <a:cubicBezTo>
                    <a:pt x="218" y="142"/>
                    <a:pt x="564" y="14"/>
                    <a:pt x="1013" y="1"/>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1"/>
            <p:cNvSpPr/>
            <p:nvPr/>
          </p:nvSpPr>
          <p:spPr>
            <a:xfrm>
              <a:off x="1228605" y="4240309"/>
              <a:ext cx="637289" cy="585044"/>
            </a:xfrm>
            <a:custGeom>
              <a:avLst/>
              <a:gdLst/>
              <a:ahLst/>
              <a:cxnLst/>
              <a:rect l="l" t="t" r="r" b="b"/>
              <a:pathLst>
                <a:path w="9856" h="9048" fill="none" extrusionOk="0">
                  <a:moveTo>
                    <a:pt x="1" y="9047"/>
                  </a:moveTo>
                  <a:lnTo>
                    <a:pt x="9855" y="0"/>
                  </a:ln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6" name="Google Shape;2186;p31"/>
          <p:cNvGrpSpPr/>
          <p:nvPr/>
        </p:nvGrpSpPr>
        <p:grpSpPr>
          <a:xfrm rot="-260996">
            <a:off x="164206" y="3546598"/>
            <a:ext cx="1389219" cy="676555"/>
            <a:chOff x="1698430" y="4498823"/>
            <a:chExt cx="1589281" cy="773986"/>
          </a:xfrm>
        </p:grpSpPr>
        <p:sp>
          <p:nvSpPr>
            <p:cNvPr id="2187" name="Google Shape;2187;p31"/>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1"/>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1"/>
            <p:cNvSpPr/>
            <p:nvPr/>
          </p:nvSpPr>
          <p:spPr>
            <a:xfrm>
              <a:off x="1883231" y="5003435"/>
              <a:ext cx="33171" cy="38990"/>
            </a:xfrm>
            <a:custGeom>
              <a:avLst/>
              <a:gdLst/>
              <a:ahLst/>
              <a:cxnLst/>
              <a:rect l="l" t="t" r="r" b="b"/>
              <a:pathLst>
                <a:path w="513" h="603" fill="none" extrusionOk="0">
                  <a:moveTo>
                    <a:pt x="0" y="0"/>
                  </a:moveTo>
                  <a:cubicBezTo>
                    <a:pt x="256" y="180"/>
                    <a:pt x="436" y="398"/>
                    <a:pt x="513" y="603"/>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1"/>
            <p:cNvSpPr/>
            <p:nvPr/>
          </p:nvSpPr>
          <p:spPr>
            <a:xfrm>
              <a:off x="1777122" y="4983520"/>
              <a:ext cx="68863" cy="23278"/>
            </a:xfrm>
            <a:custGeom>
              <a:avLst/>
              <a:gdLst/>
              <a:ahLst/>
              <a:cxnLst/>
              <a:rect l="l" t="t" r="r" b="b"/>
              <a:pathLst>
                <a:path w="1065" h="360" fill="none" extrusionOk="0">
                  <a:moveTo>
                    <a:pt x="1" y="360"/>
                  </a:moveTo>
                  <a:cubicBezTo>
                    <a:pt x="78" y="103"/>
                    <a:pt x="411" y="14"/>
                    <a:pt x="667" y="14"/>
                  </a:cubicBezTo>
                  <a:cubicBezTo>
                    <a:pt x="795" y="1"/>
                    <a:pt x="936" y="26"/>
                    <a:pt x="1065" y="52"/>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1"/>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1"/>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1"/>
            <p:cNvSpPr/>
            <p:nvPr/>
          </p:nvSpPr>
          <p:spPr>
            <a:xfrm>
              <a:off x="2628123" y="5102043"/>
              <a:ext cx="40671" cy="41447"/>
            </a:xfrm>
            <a:custGeom>
              <a:avLst/>
              <a:gdLst/>
              <a:ahLst/>
              <a:cxnLst/>
              <a:rect l="l" t="t" r="r" b="b"/>
              <a:pathLst>
                <a:path w="629" h="641" fill="none" extrusionOk="0">
                  <a:moveTo>
                    <a:pt x="0" y="0"/>
                  </a:moveTo>
                  <a:cubicBezTo>
                    <a:pt x="308" y="180"/>
                    <a:pt x="526" y="410"/>
                    <a:pt x="628" y="641"/>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1"/>
            <p:cNvSpPr/>
            <p:nvPr/>
          </p:nvSpPr>
          <p:spPr>
            <a:xfrm>
              <a:off x="2521239" y="5085490"/>
              <a:ext cx="75458" cy="24054"/>
            </a:xfrm>
            <a:custGeom>
              <a:avLst/>
              <a:gdLst/>
              <a:ahLst/>
              <a:cxnLst/>
              <a:rect l="l" t="t" r="r" b="b"/>
              <a:pathLst>
                <a:path w="1167" h="372" fill="none" extrusionOk="0">
                  <a:moveTo>
                    <a:pt x="0" y="372"/>
                  </a:moveTo>
                  <a:cubicBezTo>
                    <a:pt x="77" y="128"/>
                    <a:pt x="423" y="13"/>
                    <a:pt x="731" y="0"/>
                  </a:cubicBezTo>
                  <a:cubicBezTo>
                    <a:pt x="872" y="0"/>
                    <a:pt x="1025" y="26"/>
                    <a:pt x="1166" y="6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1"/>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1"/>
            <p:cNvSpPr/>
            <p:nvPr/>
          </p:nvSpPr>
          <p:spPr>
            <a:xfrm>
              <a:off x="2444163" y="4604026"/>
              <a:ext cx="732533" cy="92916"/>
            </a:xfrm>
            <a:custGeom>
              <a:avLst/>
              <a:gdLst/>
              <a:ahLst/>
              <a:cxnLst/>
              <a:rect l="l" t="t" r="r" b="b"/>
              <a:pathLst>
                <a:path w="11329" h="1437" fill="none" extrusionOk="0">
                  <a:moveTo>
                    <a:pt x="1" y="1"/>
                  </a:moveTo>
                  <a:lnTo>
                    <a:pt x="11329" y="1436"/>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7" name="Google Shape;2197;p31"/>
          <p:cNvGrpSpPr/>
          <p:nvPr/>
        </p:nvGrpSpPr>
        <p:grpSpPr>
          <a:xfrm rot="-260996">
            <a:off x="-64880" y="4697198"/>
            <a:ext cx="538924" cy="696056"/>
            <a:chOff x="3429335" y="3683515"/>
            <a:chExt cx="616535" cy="796296"/>
          </a:xfrm>
        </p:grpSpPr>
        <p:sp>
          <p:nvSpPr>
            <p:cNvPr id="2198" name="Google Shape;2198;p31"/>
            <p:cNvSpPr/>
            <p:nvPr/>
          </p:nvSpPr>
          <p:spPr>
            <a:xfrm>
              <a:off x="3429335" y="4045163"/>
              <a:ext cx="174129" cy="133458"/>
            </a:xfrm>
            <a:custGeom>
              <a:avLst/>
              <a:gdLst/>
              <a:ahLst/>
              <a:cxnLst/>
              <a:rect l="l" t="t" r="r" b="b"/>
              <a:pathLst>
                <a:path w="2693" h="2064" extrusionOk="0">
                  <a:moveTo>
                    <a:pt x="1289" y="0"/>
                  </a:moveTo>
                  <a:cubicBezTo>
                    <a:pt x="635" y="0"/>
                    <a:pt x="88" y="392"/>
                    <a:pt x="52" y="917"/>
                  </a:cubicBezTo>
                  <a:cubicBezTo>
                    <a:pt x="1" y="1481"/>
                    <a:pt x="539" y="1993"/>
                    <a:pt x="1257" y="2057"/>
                  </a:cubicBezTo>
                  <a:cubicBezTo>
                    <a:pt x="1306" y="2062"/>
                    <a:pt x="1356" y="2064"/>
                    <a:pt x="1404" y="2064"/>
                  </a:cubicBezTo>
                  <a:cubicBezTo>
                    <a:pt x="2057" y="2064"/>
                    <a:pt x="2593" y="1672"/>
                    <a:pt x="2641" y="1147"/>
                  </a:cubicBezTo>
                  <a:cubicBezTo>
                    <a:pt x="2692" y="571"/>
                    <a:pt x="2154" y="58"/>
                    <a:pt x="1436" y="7"/>
                  </a:cubicBezTo>
                  <a:cubicBezTo>
                    <a:pt x="1387" y="3"/>
                    <a:pt x="1337" y="0"/>
                    <a:pt x="128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1"/>
            <p:cNvSpPr/>
            <p:nvPr/>
          </p:nvSpPr>
          <p:spPr>
            <a:xfrm>
              <a:off x="3429335" y="4041413"/>
              <a:ext cx="174129" cy="140959"/>
            </a:xfrm>
            <a:custGeom>
              <a:avLst/>
              <a:gdLst/>
              <a:ahLst/>
              <a:cxnLst/>
              <a:rect l="l" t="t" r="r" b="b"/>
              <a:pathLst>
                <a:path w="2693" h="2180" fill="none" extrusionOk="0">
                  <a:moveTo>
                    <a:pt x="2641" y="1205"/>
                  </a:moveTo>
                  <a:cubicBezTo>
                    <a:pt x="2590" y="1769"/>
                    <a:pt x="1974" y="2179"/>
                    <a:pt x="1257" y="2115"/>
                  </a:cubicBezTo>
                  <a:cubicBezTo>
                    <a:pt x="539" y="2051"/>
                    <a:pt x="1" y="1539"/>
                    <a:pt x="52" y="975"/>
                  </a:cubicBezTo>
                  <a:cubicBezTo>
                    <a:pt x="91" y="411"/>
                    <a:pt x="719" y="1"/>
                    <a:pt x="1436" y="65"/>
                  </a:cubicBezTo>
                  <a:cubicBezTo>
                    <a:pt x="2154" y="116"/>
                    <a:pt x="2692" y="629"/>
                    <a:pt x="2641" y="1205"/>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1"/>
            <p:cNvSpPr/>
            <p:nvPr/>
          </p:nvSpPr>
          <p:spPr>
            <a:xfrm>
              <a:off x="3711902" y="4342602"/>
              <a:ext cx="174065" cy="134169"/>
            </a:xfrm>
            <a:custGeom>
              <a:avLst/>
              <a:gdLst/>
              <a:ahLst/>
              <a:cxnLst/>
              <a:rect l="l" t="t" r="r" b="b"/>
              <a:pathLst>
                <a:path w="2692" h="2075" extrusionOk="0">
                  <a:moveTo>
                    <a:pt x="1289" y="1"/>
                  </a:moveTo>
                  <a:cubicBezTo>
                    <a:pt x="636" y="1"/>
                    <a:pt x="100" y="393"/>
                    <a:pt x="52" y="930"/>
                  </a:cubicBezTo>
                  <a:cubicBezTo>
                    <a:pt x="1" y="1494"/>
                    <a:pt x="539" y="2006"/>
                    <a:pt x="1257" y="2070"/>
                  </a:cubicBezTo>
                  <a:cubicBezTo>
                    <a:pt x="1298" y="2073"/>
                    <a:pt x="1340" y="2075"/>
                    <a:pt x="1381" y="2075"/>
                  </a:cubicBezTo>
                  <a:cubicBezTo>
                    <a:pt x="2045" y="2075"/>
                    <a:pt x="2605" y="1691"/>
                    <a:pt x="2653" y="1148"/>
                  </a:cubicBezTo>
                  <a:cubicBezTo>
                    <a:pt x="2692" y="584"/>
                    <a:pt x="2154" y="71"/>
                    <a:pt x="1436" y="7"/>
                  </a:cubicBezTo>
                  <a:cubicBezTo>
                    <a:pt x="1386" y="3"/>
                    <a:pt x="1337" y="1"/>
                    <a:pt x="128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1"/>
            <p:cNvSpPr/>
            <p:nvPr/>
          </p:nvSpPr>
          <p:spPr>
            <a:xfrm>
              <a:off x="3711902" y="4338917"/>
              <a:ext cx="174065" cy="140894"/>
            </a:xfrm>
            <a:custGeom>
              <a:avLst/>
              <a:gdLst/>
              <a:ahLst/>
              <a:cxnLst/>
              <a:rect l="l" t="t" r="r" b="b"/>
              <a:pathLst>
                <a:path w="2692" h="2179" fill="none" extrusionOk="0">
                  <a:moveTo>
                    <a:pt x="2653" y="1205"/>
                  </a:moveTo>
                  <a:cubicBezTo>
                    <a:pt x="2602" y="1781"/>
                    <a:pt x="1974" y="2179"/>
                    <a:pt x="1257" y="2127"/>
                  </a:cubicBezTo>
                  <a:cubicBezTo>
                    <a:pt x="539" y="2063"/>
                    <a:pt x="1" y="1551"/>
                    <a:pt x="52" y="987"/>
                  </a:cubicBezTo>
                  <a:cubicBezTo>
                    <a:pt x="103" y="410"/>
                    <a:pt x="718" y="0"/>
                    <a:pt x="1436" y="64"/>
                  </a:cubicBezTo>
                  <a:cubicBezTo>
                    <a:pt x="2154" y="128"/>
                    <a:pt x="2692" y="641"/>
                    <a:pt x="2653" y="1205"/>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1"/>
            <p:cNvSpPr/>
            <p:nvPr/>
          </p:nvSpPr>
          <p:spPr>
            <a:xfrm>
              <a:off x="3595901" y="3683515"/>
              <a:ext cx="449969" cy="749086"/>
            </a:xfrm>
            <a:custGeom>
              <a:avLst/>
              <a:gdLst/>
              <a:ahLst/>
              <a:cxnLst/>
              <a:rect l="l" t="t" r="r" b="b"/>
              <a:pathLst>
                <a:path w="6959" h="11585" fill="none" extrusionOk="0">
                  <a:moveTo>
                    <a:pt x="1" y="6984"/>
                  </a:moveTo>
                  <a:lnTo>
                    <a:pt x="2897" y="0"/>
                  </a:lnTo>
                  <a:lnTo>
                    <a:pt x="6959" y="4536"/>
                  </a:lnTo>
                  <a:lnTo>
                    <a:pt x="4383" y="11584"/>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1"/>
            <p:cNvSpPr/>
            <p:nvPr/>
          </p:nvSpPr>
          <p:spPr>
            <a:xfrm>
              <a:off x="3744233" y="3777920"/>
              <a:ext cx="262714" cy="303320"/>
            </a:xfrm>
            <a:custGeom>
              <a:avLst/>
              <a:gdLst/>
              <a:ahLst/>
              <a:cxnLst/>
              <a:rect l="l" t="t" r="r" b="b"/>
              <a:pathLst>
                <a:path w="4063" h="4691" fill="none" extrusionOk="0">
                  <a:moveTo>
                    <a:pt x="0" y="1"/>
                  </a:moveTo>
                  <a:lnTo>
                    <a:pt x="4063" y="4691"/>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4" name="Google Shape;2204;p31"/>
          <p:cNvGrpSpPr/>
          <p:nvPr/>
        </p:nvGrpSpPr>
        <p:grpSpPr>
          <a:xfrm rot="1355679">
            <a:off x="1356398" y="4082626"/>
            <a:ext cx="399355" cy="730589"/>
            <a:chOff x="323987" y="610889"/>
            <a:chExt cx="341044" cy="623914"/>
          </a:xfrm>
        </p:grpSpPr>
        <p:sp>
          <p:nvSpPr>
            <p:cNvPr id="2205" name="Google Shape;2205;p31"/>
            <p:cNvSpPr/>
            <p:nvPr/>
          </p:nvSpPr>
          <p:spPr>
            <a:xfrm>
              <a:off x="323987" y="1036281"/>
              <a:ext cx="204986" cy="187814"/>
            </a:xfrm>
            <a:custGeom>
              <a:avLst/>
              <a:gdLst/>
              <a:ahLst/>
              <a:cxnLst/>
              <a:rect l="l" t="t" r="r" b="b"/>
              <a:pathLst>
                <a:path w="4345" h="3981" extrusionOk="0">
                  <a:moveTo>
                    <a:pt x="2671" y="0"/>
                  </a:moveTo>
                  <a:cubicBezTo>
                    <a:pt x="2077" y="0"/>
                    <a:pt x="1416" y="308"/>
                    <a:pt x="911" y="876"/>
                  </a:cubicBezTo>
                  <a:cubicBezTo>
                    <a:pt x="116" y="1760"/>
                    <a:pt x="1" y="2952"/>
                    <a:pt x="616" y="3580"/>
                  </a:cubicBezTo>
                  <a:cubicBezTo>
                    <a:pt x="879" y="3848"/>
                    <a:pt x="1237" y="3980"/>
                    <a:pt x="1629" y="3980"/>
                  </a:cubicBezTo>
                  <a:cubicBezTo>
                    <a:pt x="2154" y="3980"/>
                    <a:pt x="2738" y="3742"/>
                    <a:pt x="3230" y="3272"/>
                  </a:cubicBezTo>
                  <a:cubicBezTo>
                    <a:pt x="4127" y="2414"/>
                    <a:pt x="4345" y="1106"/>
                    <a:pt x="3679" y="402"/>
                  </a:cubicBezTo>
                  <a:cubicBezTo>
                    <a:pt x="3411" y="130"/>
                    <a:pt x="3055" y="0"/>
                    <a:pt x="267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1"/>
            <p:cNvSpPr/>
            <p:nvPr/>
          </p:nvSpPr>
          <p:spPr>
            <a:xfrm>
              <a:off x="323987" y="1022552"/>
              <a:ext cx="204986" cy="212252"/>
            </a:xfrm>
            <a:custGeom>
              <a:avLst/>
              <a:gdLst/>
              <a:ahLst/>
              <a:cxnLst/>
              <a:rect l="l" t="t" r="r" b="b"/>
              <a:pathLst>
                <a:path w="4345" h="4499" fill="none" extrusionOk="0">
                  <a:moveTo>
                    <a:pt x="3679" y="693"/>
                  </a:moveTo>
                  <a:cubicBezTo>
                    <a:pt x="4345" y="1397"/>
                    <a:pt x="4127" y="2705"/>
                    <a:pt x="3230" y="3563"/>
                  </a:cubicBezTo>
                  <a:cubicBezTo>
                    <a:pt x="2371" y="4383"/>
                    <a:pt x="1231" y="4499"/>
                    <a:pt x="616" y="3871"/>
                  </a:cubicBezTo>
                  <a:cubicBezTo>
                    <a:pt x="1" y="3243"/>
                    <a:pt x="116" y="2051"/>
                    <a:pt x="911" y="1167"/>
                  </a:cubicBezTo>
                  <a:cubicBezTo>
                    <a:pt x="1744" y="231"/>
                    <a:pt x="2999" y="1"/>
                    <a:pt x="3679" y="693"/>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1"/>
            <p:cNvSpPr/>
            <p:nvPr/>
          </p:nvSpPr>
          <p:spPr>
            <a:xfrm>
              <a:off x="399563" y="1077560"/>
              <a:ext cx="61708" cy="29675"/>
            </a:xfrm>
            <a:custGeom>
              <a:avLst/>
              <a:gdLst/>
              <a:ahLst/>
              <a:cxnLst/>
              <a:rect l="l" t="t" r="r" b="b"/>
              <a:pathLst>
                <a:path w="1308" h="629" fill="none" extrusionOk="0">
                  <a:moveTo>
                    <a:pt x="1" y="629"/>
                  </a:moveTo>
                  <a:cubicBezTo>
                    <a:pt x="154" y="462"/>
                    <a:pt x="334" y="321"/>
                    <a:pt x="513" y="219"/>
                  </a:cubicBezTo>
                  <a:cubicBezTo>
                    <a:pt x="769" y="78"/>
                    <a:pt x="1103" y="1"/>
                    <a:pt x="1308" y="116"/>
                  </a:cubicBezTo>
                </a:path>
              </a:pathLst>
            </a:custGeom>
            <a:solidFill>
              <a:schemeClr val="dk2"/>
            </a:solidFill>
            <a:ln w="19050"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1"/>
            <p:cNvSpPr/>
            <p:nvPr/>
          </p:nvSpPr>
          <p:spPr>
            <a:xfrm>
              <a:off x="376588" y="1133181"/>
              <a:ext cx="8539" cy="41186"/>
            </a:xfrm>
            <a:custGeom>
              <a:avLst/>
              <a:gdLst/>
              <a:ahLst/>
              <a:cxnLst/>
              <a:rect l="l" t="t" r="r" b="b"/>
              <a:pathLst>
                <a:path w="181" h="873" fill="none" extrusionOk="0">
                  <a:moveTo>
                    <a:pt x="180" y="872"/>
                  </a:moveTo>
                  <a:cubicBezTo>
                    <a:pt x="26" y="731"/>
                    <a:pt x="1" y="385"/>
                    <a:pt x="142" y="1"/>
                  </a:cubicBezTo>
                </a:path>
              </a:pathLst>
            </a:custGeom>
            <a:solidFill>
              <a:schemeClr val="dk2"/>
            </a:solidFill>
            <a:ln w="19050"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1"/>
            <p:cNvSpPr/>
            <p:nvPr/>
          </p:nvSpPr>
          <p:spPr>
            <a:xfrm>
              <a:off x="386259" y="610889"/>
              <a:ext cx="278772" cy="473379"/>
            </a:xfrm>
            <a:custGeom>
              <a:avLst/>
              <a:gdLst/>
              <a:ahLst/>
              <a:cxnLst/>
              <a:rect l="l" t="t" r="r" b="b"/>
              <a:pathLst>
                <a:path w="5909" h="10034" fill="none" extrusionOk="0">
                  <a:moveTo>
                    <a:pt x="2717" y="10034"/>
                  </a:moveTo>
                  <a:lnTo>
                    <a:pt x="1" y="0"/>
                  </a:lnTo>
                  <a:cubicBezTo>
                    <a:pt x="1" y="0"/>
                    <a:pt x="5908" y="3370"/>
                    <a:pt x="4588" y="5562"/>
                  </a:cubicBezTo>
                  <a:cubicBezTo>
                    <a:pt x="3973" y="6394"/>
                    <a:pt x="2807" y="4882"/>
                    <a:pt x="2807" y="4882"/>
                  </a:cubicBez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CUSTOM_9_1_1">
    <p:spTree>
      <p:nvGrpSpPr>
        <p:cNvPr id="1" name="Shape 2210"/>
        <p:cNvGrpSpPr/>
        <p:nvPr/>
      </p:nvGrpSpPr>
      <p:grpSpPr>
        <a:xfrm>
          <a:off x="0" y="0"/>
          <a:ext cx="0" cy="0"/>
          <a:chOff x="0" y="0"/>
          <a:chExt cx="0" cy="0"/>
        </a:xfrm>
      </p:grpSpPr>
      <p:sp>
        <p:nvSpPr>
          <p:cNvPr id="2211" name="Google Shape;2211;p32"/>
          <p:cNvSpPr/>
          <p:nvPr/>
        </p:nvSpPr>
        <p:spPr>
          <a:xfrm rot="-195">
            <a:off x="2772300" y="-371441"/>
            <a:ext cx="8685780" cy="5889887"/>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2" name="Google Shape;2212;p32"/>
          <p:cNvGrpSpPr/>
          <p:nvPr/>
        </p:nvGrpSpPr>
        <p:grpSpPr>
          <a:xfrm rot="1733086" flipH="1">
            <a:off x="-3162295" y="3356722"/>
            <a:ext cx="8557404" cy="2706265"/>
            <a:chOff x="-2247300" y="3512811"/>
            <a:chExt cx="12801645" cy="4048499"/>
          </a:xfrm>
        </p:grpSpPr>
        <p:sp>
          <p:nvSpPr>
            <p:cNvPr id="2213" name="Google Shape;2213;p32"/>
            <p:cNvSpPr/>
            <p:nvPr/>
          </p:nvSpPr>
          <p:spPr>
            <a:xfrm>
              <a:off x="-2247300" y="3512811"/>
              <a:ext cx="12801645" cy="1688725"/>
            </a:xfrm>
            <a:custGeom>
              <a:avLst/>
              <a:gdLst/>
              <a:ahLst/>
              <a:cxnLst/>
              <a:rect l="l" t="t" r="r" b="b"/>
              <a:pathLst>
                <a:path w="197984" h="26117" fill="none" extrusionOk="0">
                  <a:moveTo>
                    <a:pt x="197984" y="26116"/>
                  </a:moveTo>
                  <a:cubicBezTo>
                    <a:pt x="177481" y="6472"/>
                    <a:pt x="154299" y="4549"/>
                    <a:pt x="142100" y="5959"/>
                  </a:cubicBezTo>
                  <a:cubicBezTo>
                    <a:pt x="119995" y="8522"/>
                    <a:pt x="114190" y="21567"/>
                    <a:pt x="96672" y="22490"/>
                  </a:cubicBezTo>
                  <a:cubicBezTo>
                    <a:pt x="79155" y="23412"/>
                    <a:pt x="64547" y="0"/>
                    <a:pt x="30409" y="4383"/>
                  </a:cubicBezTo>
                  <a:cubicBezTo>
                    <a:pt x="21669" y="5511"/>
                    <a:pt x="4049" y="8176"/>
                    <a:pt x="0" y="1987"/>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2"/>
            <p:cNvSpPr/>
            <p:nvPr/>
          </p:nvSpPr>
          <p:spPr>
            <a:xfrm>
              <a:off x="-2244002" y="3666057"/>
              <a:ext cx="12672390" cy="1858587"/>
            </a:xfrm>
            <a:custGeom>
              <a:avLst/>
              <a:gdLst/>
              <a:ahLst/>
              <a:cxnLst/>
              <a:rect l="l" t="t" r="r" b="b"/>
              <a:pathLst>
                <a:path w="195985" h="28744" fill="none" extrusionOk="0">
                  <a:moveTo>
                    <a:pt x="195985" y="28744"/>
                  </a:moveTo>
                  <a:cubicBezTo>
                    <a:pt x="176725" y="8843"/>
                    <a:pt x="155914" y="4922"/>
                    <a:pt x="142907" y="6767"/>
                  </a:cubicBezTo>
                  <a:cubicBezTo>
                    <a:pt x="121648" y="9778"/>
                    <a:pt x="111051" y="27885"/>
                    <a:pt x="89599" y="23413"/>
                  </a:cubicBezTo>
                  <a:cubicBezTo>
                    <a:pt x="73286" y="20017"/>
                    <a:pt x="57601" y="1"/>
                    <a:pt x="29281" y="3576"/>
                  </a:cubicBezTo>
                  <a:cubicBezTo>
                    <a:pt x="20529" y="4665"/>
                    <a:pt x="4216" y="8984"/>
                    <a:pt x="0" y="405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2"/>
            <p:cNvSpPr/>
            <p:nvPr/>
          </p:nvSpPr>
          <p:spPr>
            <a:xfrm>
              <a:off x="-2240705" y="3822665"/>
              <a:ext cx="12542359" cy="2283662"/>
            </a:xfrm>
            <a:custGeom>
              <a:avLst/>
              <a:gdLst/>
              <a:ahLst/>
              <a:cxnLst/>
              <a:rect l="l" t="t" r="r" b="b"/>
              <a:pathLst>
                <a:path w="193974" h="35318" fill="none" extrusionOk="0">
                  <a:moveTo>
                    <a:pt x="193973" y="31319"/>
                  </a:moveTo>
                  <a:cubicBezTo>
                    <a:pt x="175969" y="11162"/>
                    <a:pt x="157516" y="5204"/>
                    <a:pt x="143715" y="7510"/>
                  </a:cubicBezTo>
                  <a:cubicBezTo>
                    <a:pt x="123289" y="10919"/>
                    <a:pt x="108065" y="35317"/>
                    <a:pt x="82526" y="24297"/>
                  </a:cubicBezTo>
                  <a:cubicBezTo>
                    <a:pt x="67482" y="17800"/>
                    <a:pt x="50656" y="1"/>
                    <a:pt x="28167" y="2718"/>
                  </a:cubicBezTo>
                  <a:cubicBezTo>
                    <a:pt x="19389" y="3781"/>
                    <a:pt x="4383" y="9740"/>
                    <a:pt x="1" y="606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2"/>
            <p:cNvSpPr/>
            <p:nvPr/>
          </p:nvSpPr>
          <p:spPr>
            <a:xfrm>
              <a:off x="-2237407" y="3974295"/>
              <a:ext cx="12413103" cy="2837151"/>
            </a:xfrm>
            <a:custGeom>
              <a:avLst/>
              <a:gdLst/>
              <a:ahLst/>
              <a:cxnLst/>
              <a:rect l="l" t="t" r="r" b="b"/>
              <a:pathLst>
                <a:path w="191975" h="43878" fill="none" extrusionOk="0">
                  <a:moveTo>
                    <a:pt x="191974" y="33959"/>
                  </a:moveTo>
                  <a:cubicBezTo>
                    <a:pt x="175213" y="13559"/>
                    <a:pt x="159118" y="5537"/>
                    <a:pt x="144522" y="8343"/>
                  </a:cubicBezTo>
                  <a:cubicBezTo>
                    <a:pt x="124916" y="12085"/>
                    <a:pt x="104477" y="43877"/>
                    <a:pt x="75452" y="25245"/>
                  </a:cubicBezTo>
                  <a:cubicBezTo>
                    <a:pt x="61344" y="16198"/>
                    <a:pt x="43711" y="1"/>
                    <a:pt x="27039" y="1936"/>
                  </a:cubicBezTo>
                  <a:cubicBezTo>
                    <a:pt x="18236" y="2961"/>
                    <a:pt x="4537" y="10573"/>
                    <a:pt x="1" y="815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2"/>
            <p:cNvSpPr/>
            <p:nvPr/>
          </p:nvSpPr>
          <p:spPr>
            <a:xfrm>
              <a:off x="-2234045" y="4125148"/>
              <a:ext cx="12283784" cy="3436162"/>
            </a:xfrm>
            <a:custGeom>
              <a:avLst/>
              <a:gdLst/>
              <a:ahLst/>
              <a:cxnLst/>
              <a:rect l="l" t="t" r="r" b="b"/>
              <a:pathLst>
                <a:path w="189975" h="53142" fill="none" extrusionOk="0">
                  <a:moveTo>
                    <a:pt x="189975" y="36624"/>
                  </a:moveTo>
                  <a:cubicBezTo>
                    <a:pt x="174456" y="15980"/>
                    <a:pt x="160719" y="5856"/>
                    <a:pt x="145329" y="9175"/>
                  </a:cubicBezTo>
                  <a:cubicBezTo>
                    <a:pt x="126543" y="13237"/>
                    <a:pt x="100030" y="53141"/>
                    <a:pt x="68378" y="26218"/>
                  </a:cubicBezTo>
                  <a:cubicBezTo>
                    <a:pt x="54872" y="14737"/>
                    <a:pt x="36752" y="0"/>
                    <a:pt x="25924" y="1166"/>
                  </a:cubicBezTo>
                  <a:cubicBezTo>
                    <a:pt x="17095" y="2127"/>
                    <a:pt x="4703" y="11418"/>
                    <a:pt x="0" y="1023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8" name="Google Shape;2218;p32"/>
          <p:cNvGrpSpPr/>
          <p:nvPr/>
        </p:nvGrpSpPr>
        <p:grpSpPr>
          <a:xfrm rot="1733086" flipH="1">
            <a:off x="3497288" y="5333739"/>
            <a:ext cx="263660" cy="398257"/>
            <a:chOff x="159762" y="4811199"/>
            <a:chExt cx="394428" cy="595782"/>
          </a:xfrm>
        </p:grpSpPr>
        <p:sp>
          <p:nvSpPr>
            <p:cNvPr id="2219" name="Google Shape;2219;p32"/>
            <p:cNvSpPr/>
            <p:nvPr/>
          </p:nvSpPr>
          <p:spPr>
            <a:xfrm>
              <a:off x="344498" y="5198129"/>
              <a:ext cx="209692" cy="194239"/>
            </a:xfrm>
            <a:custGeom>
              <a:avLst/>
              <a:gdLst/>
              <a:ahLst/>
              <a:cxnLst/>
              <a:rect l="l" t="t" r="r" b="b"/>
              <a:pathLst>
                <a:path w="3243" h="3004" extrusionOk="0">
                  <a:moveTo>
                    <a:pt x="1963" y="0"/>
                  </a:moveTo>
                  <a:cubicBezTo>
                    <a:pt x="1465" y="0"/>
                    <a:pt x="917" y="284"/>
                    <a:pt x="552" y="795"/>
                  </a:cubicBezTo>
                  <a:cubicBezTo>
                    <a:pt x="1" y="1551"/>
                    <a:pt x="65" y="2487"/>
                    <a:pt x="718" y="2858"/>
                  </a:cubicBezTo>
                  <a:cubicBezTo>
                    <a:pt x="892" y="2957"/>
                    <a:pt x="1085" y="3003"/>
                    <a:pt x="1284" y="3003"/>
                  </a:cubicBezTo>
                  <a:cubicBezTo>
                    <a:pt x="1836" y="3003"/>
                    <a:pt x="2436" y="2648"/>
                    <a:pt x="2794" y="2064"/>
                  </a:cubicBezTo>
                  <a:cubicBezTo>
                    <a:pt x="3243" y="1321"/>
                    <a:pt x="3115" y="475"/>
                    <a:pt x="2525" y="142"/>
                  </a:cubicBezTo>
                  <a:cubicBezTo>
                    <a:pt x="2356" y="46"/>
                    <a:pt x="2163" y="0"/>
                    <a:pt x="19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2"/>
            <p:cNvSpPr/>
            <p:nvPr/>
          </p:nvSpPr>
          <p:spPr>
            <a:xfrm>
              <a:off x="344498" y="5185714"/>
              <a:ext cx="209692" cy="221267"/>
            </a:xfrm>
            <a:custGeom>
              <a:avLst/>
              <a:gdLst/>
              <a:ahLst/>
              <a:cxnLst/>
              <a:rect l="l" t="t" r="r" b="b"/>
              <a:pathLst>
                <a:path w="3243" h="3422" fill="none" extrusionOk="0">
                  <a:moveTo>
                    <a:pt x="718" y="3050"/>
                  </a:moveTo>
                  <a:cubicBezTo>
                    <a:pt x="65" y="2679"/>
                    <a:pt x="1" y="1743"/>
                    <a:pt x="552" y="987"/>
                  </a:cubicBezTo>
                  <a:cubicBezTo>
                    <a:pt x="1064" y="270"/>
                    <a:pt x="1936" y="1"/>
                    <a:pt x="2525" y="334"/>
                  </a:cubicBezTo>
                  <a:cubicBezTo>
                    <a:pt x="3115" y="667"/>
                    <a:pt x="3243" y="1513"/>
                    <a:pt x="2794" y="2256"/>
                  </a:cubicBezTo>
                  <a:cubicBezTo>
                    <a:pt x="2307" y="3050"/>
                    <a:pt x="1372" y="3422"/>
                    <a:pt x="718" y="3050"/>
                  </a:cubicBezTo>
                  <a:close/>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2"/>
            <p:cNvSpPr/>
            <p:nvPr/>
          </p:nvSpPr>
          <p:spPr>
            <a:xfrm>
              <a:off x="159762" y="4811199"/>
              <a:ext cx="362937" cy="406905"/>
            </a:xfrm>
            <a:custGeom>
              <a:avLst/>
              <a:gdLst/>
              <a:ahLst/>
              <a:cxnLst/>
              <a:rect l="l" t="t" r="r" b="b"/>
              <a:pathLst>
                <a:path w="5613" h="6293" extrusionOk="0">
                  <a:moveTo>
                    <a:pt x="5613" y="6292"/>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2"/>
            <p:cNvSpPr/>
            <p:nvPr/>
          </p:nvSpPr>
          <p:spPr>
            <a:xfrm>
              <a:off x="159762" y="4811199"/>
              <a:ext cx="362937" cy="406905"/>
            </a:xfrm>
            <a:custGeom>
              <a:avLst/>
              <a:gdLst/>
              <a:ahLst/>
              <a:cxnLst/>
              <a:rect l="l" t="t" r="r" b="b"/>
              <a:pathLst>
                <a:path w="5613" h="6293" fill="none" extrusionOk="0">
                  <a:moveTo>
                    <a:pt x="5613" y="6292"/>
                  </a:moveTo>
                  <a:lnTo>
                    <a:pt x="0" y="0"/>
                  </a:lnTo>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3" name="Google Shape;2223;p32"/>
          <p:cNvSpPr/>
          <p:nvPr/>
        </p:nvSpPr>
        <p:spPr>
          <a:xfrm rot="1732673" flipH="1">
            <a:off x="451036" y="3863166"/>
            <a:ext cx="310185" cy="342340"/>
          </a:xfrm>
          <a:custGeom>
            <a:avLst/>
            <a:gdLst/>
            <a:ahLst/>
            <a:cxnLst/>
            <a:rect l="l" t="t" r="r" b="b"/>
            <a:pathLst>
              <a:path w="7177" h="7921" fill="none" extrusionOk="0">
                <a:moveTo>
                  <a:pt x="2000" y="4294"/>
                </a:moveTo>
                <a:cubicBezTo>
                  <a:pt x="3255" y="3986"/>
                  <a:pt x="2051" y="1039"/>
                  <a:pt x="936" y="2102"/>
                </a:cubicBezTo>
                <a:cubicBezTo>
                  <a:pt x="1" y="3012"/>
                  <a:pt x="821" y="6152"/>
                  <a:pt x="2474" y="5229"/>
                </a:cubicBezTo>
                <a:cubicBezTo>
                  <a:pt x="3871" y="4447"/>
                  <a:pt x="4037" y="1923"/>
                  <a:pt x="4063" y="1"/>
                </a:cubicBezTo>
                <a:cubicBezTo>
                  <a:pt x="5331" y="4486"/>
                  <a:pt x="7177" y="7920"/>
                  <a:pt x="7177" y="7920"/>
                </a:cubicBez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4" name="Google Shape;2224;p32"/>
          <p:cNvGrpSpPr/>
          <p:nvPr/>
        </p:nvGrpSpPr>
        <p:grpSpPr>
          <a:xfrm rot="1733086" flipH="1">
            <a:off x="29897" y="3154454"/>
            <a:ext cx="381657" cy="715082"/>
            <a:chOff x="5906877" y="4080403"/>
            <a:chExt cx="570948" cy="1069743"/>
          </a:xfrm>
        </p:grpSpPr>
        <p:sp>
          <p:nvSpPr>
            <p:cNvPr id="2225" name="Google Shape;2225;p32"/>
            <p:cNvSpPr/>
            <p:nvPr/>
          </p:nvSpPr>
          <p:spPr>
            <a:xfrm>
              <a:off x="5941665" y="4813591"/>
              <a:ext cx="280948" cy="315218"/>
            </a:xfrm>
            <a:custGeom>
              <a:avLst/>
              <a:gdLst/>
              <a:ahLst/>
              <a:cxnLst/>
              <a:rect l="l" t="t" r="r" b="b"/>
              <a:pathLst>
                <a:path w="4345" h="4875" extrusionOk="0">
                  <a:moveTo>
                    <a:pt x="2528" y="1"/>
                  </a:moveTo>
                  <a:cubicBezTo>
                    <a:pt x="1809" y="1"/>
                    <a:pt x="1046" y="548"/>
                    <a:pt x="603" y="1463"/>
                  </a:cubicBezTo>
                  <a:cubicBezTo>
                    <a:pt x="0" y="2680"/>
                    <a:pt x="218" y="4102"/>
                    <a:pt x="1064" y="4654"/>
                  </a:cubicBezTo>
                  <a:cubicBezTo>
                    <a:pt x="1294" y="4803"/>
                    <a:pt x="1549" y="4874"/>
                    <a:pt x="1811" y="4874"/>
                  </a:cubicBezTo>
                  <a:cubicBezTo>
                    <a:pt x="2514" y="4874"/>
                    <a:pt x="3269" y="4361"/>
                    <a:pt x="3717" y="3475"/>
                  </a:cubicBezTo>
                  <a:cubicBezTo>
                    <a:pt x="4345" y="2232"/>
                    <a:pt x="4152" y="771"/>
                    <a:pt x="3268" y="220"/>
                  </a:cubicBezTo>
                  <a:cubicBezTo>
                    <a:pt x="3038" y="71"/>
                    <a:pt x="2786" y="1"/>
                    <a:pt x="2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2"/>
            <p:cNvSpPr/>
            <p:nvPr/>
          </p:nvSpPr>
          <p:spPr>
            <a:xfrm>
              <a:off x="5941665" y="4791283"/>
              <a:ext cx="280948" cy="358863"/>
            </a:xfrm>
            <a:custGeom>
              <a:avLst/>
              <a:gdLst/>
              <a:ahLst/>
              <a:cxnLst/>
              <a:rect l="l" t="t" r="r" b="b"/>
              <a:pathLst>
                <a:path w="4345" h="5550" fill="none" extrusionOk="0">
                  <a:moveTo>
                    <a:pt x="3268" y="565"/>
                  </a:moveTo>
                  <a:cubicBezTo>
                    <a:pt x="4152" y="1116"/>
                    <a:pt x="4345" y="2577"/>
                    <a:pt x="3717" y="3820"/>
                  </a:cubicBezTo>
                  <a:cubicBezTo>
                    <a:pt x="3102" y="5037"/>
                    <a:pt x="1910" y="5550"/>
                    <a:pt x="1064" y="4999"/>
                  </a:cubicBezTo>
                  <a:cubicBezTo>
                    <a:pt x="218" y="4447"/>
                    <a:pt x="0" y="3025"/>
                    <a:pt x="603" y="1808"/>
                  </a:cubicBezTo>
                  <a:cubicBezTo>
                    <a:pt x="1205" y="565"/>
                    <a:pt x="2397" y="1"/>
                    <a:pt x="3268" y="56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2"/>
            <p:cNvSpPr/>
            <p:nvPr/>
          </p:nvSpPr>
          <p:spPr>
            <a:xfrm>
              <a:off x="5906877" y="4080403"/>
              <a:ext cx="570948" cy="786330"/>
            </a:xfrm>
            <a:custGeom>
              <a:avLst/>
              <a:gdLst/>
              <a:ahLst/>
              <a:cxnLst/>
              <a:rect l="l" t="t" r="r" b="b"/>
              <a:pathLst>
                <a:path w="8830" h="12161" fill="none" extrusionOk="0">
                  <a:moveTo>
                    <a:pt x="4344" y="12161"/>
                  </a:moveTo>
                  <a:lnTo>
                    <a:pt x="0" y="0"/>
                  </a:lnTo>
                  <a:cubicBezTo>
                    <a:pt x="0" y="0"/>
                    <a:pt x="8829" y="6279"/>
                    <a:pt x="3716" y="6228"/>
                  </a:cubicBez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8" name="Google Shape;2228;p32"/>
          <p:cNvGrpSpPr/>
          <p:nvPr/>
        </p:nvGrpSpPr>
        <p:grpSpPr>
          <a:xfrm rot="223104">
            <a:off x="4319535" y="4963406"/>
            <a:ext cx="489097" cy="546230"/>
            <a:chOff x="5491728" y="4594881"/>
            <a:chExt cx="639501" cy="714204"/>
          </a:xfrm>
        </p:grpSpPr>
        <p:sp>
          <p:nvSpPr>
            <p:cNvPr id="2229" name="Google Shape;2229;p32"/>
            <p:cNvSpPr/>
            <p:nvPr/>
          </p:nvSpPr>
          <p:spPr>
            <a:xfrm rot="1509493" flipH="1">
              <a:off x="5674061" y="5086641"/>
              <a:ext cx="260075" cy="164680"/>
            </a:xfrm>
            <a:custGeom>
              <a:avLst/>
              <a:gdLst/>
              <a:ahLst/>
              <a:cxnLst/>
              <a:rect l="l" t="t" r="r" b="b"/>
              <a:pathLst>
                <a:path w="4602" h="2914" extrusionOk="0">
                  <a:moveTo>
                    <a:pt x="3040" y="0"/>
                  </a:moveTo>
                  <a:cubicBezTo>
                    <a:pt x="2745" y="0"/>
                    <a:pt x="2423" y="45"/>
                    <a:pt x="2090" y="140"/>
                  </a:cubicBezTo>
                  <a:cubicBezTo>
                    <a:pt x="885" y="473"/>
                    <a:pt x="1" y="1344"/>
                    <a:pt x="116" y="2075"/>
                  </a:cubicBezTo>
                  <a:cubicBezTo>
                    <a:pt x="200" y="2606"/>
                    <a:pt x="792" y="2914"/>
                    <a:pt x="1573" y="2914"/>
                  </a:cubicBezTo>
                  <a:cubicBezTo>
                    <a:pt x="1865" y="2914"/>
                    <a:pt x="2184" y="2871"/>
                    <a:pt x="2513" y="2780"/>
                  </a:cubicBezTo>
                  <a:cubicBezTo>
                    <a:pt x="3717" y="2447"/>
                    <a:pt x="4601" y="1575"/>
                    <a:pt x="4486" y="845"/>
                  </a:cubicBezTo>
                  <a:cubicBezTo>
                    <a:pt x="4402" y="314"/>
                    <a:pt x="3819" y="0"/>
                    <a:pt x="30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0" name="Google Shape;2230;p32"/>
            <p:cNvGrpSpPr/>
            <p:nvPr/>
          </p:nvGrpSpPr>
          <p:grpSpPr>
            <a:xfrm rot="1509639" flipH="1">
              <a:off x="5595986" y="4658670"/>
              <a:ext cx="430984" cy="586627"/>
              <a:chOff x="-1795774" y="3888167"/>
              <a:chExt cx="493101" cy="671176"/>
            </a:xfrm>
          </p:grpSpPr>
          <p:sp>
            <p:nvSpPr>
              <p:cNvPr id="2231" name="Google Shape;2231;p32"/>
              <p:cNvSpPr/>
              <p:nvPr/>
            </p:nvSpPr>
            <p:spPr>
              <a:xfrm>
                <a:off x="-1795774" y="4344672"/>
                <a:ext cx="297565" cy="214671"/>
              </a:xfrm>
              <a:custGeom>
                <a:avLst/>
                <a:gdLst/>
                <a:ahLst/>
                <a:cxnLst/>
                <a:rect l="l" t="t" r="r" b="b"/>
                <a:pathLst>
                  <a:path w="4602" h="3320" fill="none" extrusionOk="0">
                    <a:moveTo>
                      <a:pt x="4486" y="1052"/>
                    </a:moveTo>
                    <a:cubicBezTo>
                      <a:pt x="4601" y="1782"/>
                      <a:pt x="3717" y="2654"/>
                      <a:pt x="2513" y="2987"/>
                    </a:cubicBezTo>
                    <a:cubicBezTo>
                      <a:pt x="1308" y="3320"/>
                      <a:pt x="232" y="3012"/>
                      <a:pt x="116" y="2282"/>
                    </a:cubicBezTo>
                    <a:cubicBezTo>
                      <a:pt x="1" y="1551"/>
                      <a:pt x="885" y="680"/>
                      <a:pt x="2090" y="347"/>
                    </a:cubicBezTo>
                    <a:cubicBezTo>
                      <a:pt x="3307" y="1"/>
                      <a:pt x="4371" y="321"/>
                      <a:pt x="4486" y="1052"/>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2"/>
              <p:cNvSpPr/>
              <p:nvPr/>
            </p:nvSpPr>
            <p:spPr>
              <a:xfrm>
                <a:off x="-1505770" y="3888167"/>
                <a:ext cx="203097" cy="543597"/>
              </a:xfrm>
              <a:custGeom>
                <a:avLst/>
                <a:gdLst/>
                <a:ahLst/>
                <a:cxnLst/>
                <a:rect l="l" t="t" r="r" b="b"/>
                <a:pathLst>
                  <a:path w="3141" h="8407" fill="none" extrusionOk="0">
                    <a:moveTo>
                      <a:pt x="1" y="8406"/>
                    </a:moveTo>
                    <a:lnTo>
                      <a:pt x="3141"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33" name="Google Shape;2233;p32"/>
          <p:cNvGrpSpPr/>
          <p:nvPr/>
        </p:nvGrpSpPr>
        <p:grpSpPr>
          <a:xfrm rot="-1286215">
            <a:off x="2224354" y="4494121"/>
            <a:ext cx="646985" cy="435935"/>
            <a:chOff x="897994" y="4240309"/>
            <a:chExt cx="967900" cy="652165"/>
          </a:xfrm>
        </p:grpSpPr>
        <p:sp>
          <p:nvSpPr>
            <p:cNvPr id="2234" name="Google Shape;2234;p32"/>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32"/>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2"/>
            <p:cNvSpPr/>
            <p:nvPr/>
          </p:nvSpPr>
          <p:spPr>
            <a:xfrm>
              <a:off x="1228605" y="4240309"/>
              <a:ext cx="637289" cy="585044"/>
            </a:xfrm>
            <a:custGeom>
              <a:avLst/>
              <a:gdLst/>
              <a:ahLst/>
              <a:cxnLst/>
              <a:rect l="l" t="t" r="r" b="b"/>
              <a:pathLst>
                <a:path w="9856" h="9048" fill="none" extrusionOk="0">
                  <a:moveTo>
                    <a:pt x="1" y="9047"/>
                  </a:moveTo>
                  <a:lnTo>
                    <a:pt x="9855"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7" name="Google Shape;2237;p32"/>
          <p:cNvGrpSpPr/>
          <p:nvPr/>
        </p:nvGrpSpPr>
        <p:grpSpPr>
          <a:xfrm rot="-1286215">
            <a:off x="3885689" y="4912124"/>
            <a:ext cx="353986" cy="444231"/>
            <a:chOff x="-1130414" y="3808634"/>
            <a:chExt cx="529568" cy="664577"/>
          </a:xfrm>
        </p:grpSpPr>
        <p:sp>
          <p:nvSpPr>
            <p:cNvPr id="2238" name="Google Shape;2238;p32"/>
            <p:cNvSpPr/>
            <p:nvPr/>
          </p:nvSpPr>
          <p:spPr>
            <a:xfrm>
              <a:off x="-891751" y="3820984"/>
              <a:ext cx="290905" cy="163654"/>
            </a:xfrm>
            <a:custGeom>
              <a:avLst/>
              <a:gdLst/>
              <a:ahLst/>
              <a:cxnLst/>
              <a:rect l="l" t="t" r="r" b="b"/>
              <a:pathLst>
                <a:path w="4499" h="2531" extrusionOk="0">
                  <a:moveTo>
                    <a:pt x="3318" y="1"/>
                  </a:moveTo>
                  <a:cubicBezTo>
                    <a:pt x="2767" y="1"/>
                    <a:pt x="2047" y="215"/>
                    <a:pt x="1410" y="591"/>
                  </a:cubicBezTo>
                  <a:cubicBezTo>
                    <a:pt x="449" y="1142"/>
                    <a:pt x="0" y="1885"/>
                    <a:pt x="334" y="2269"/>
                  </a:cubicBezTo>
                  <a:cubicBezTo>
                    <a:pt x="481" y="2444"/>
                    <a:pt x="763" y="2530"/>
                    <a:pt x="1119" y="2530"/>
                  </a:cubicBezTo>
                  <a:cubicBezTo>
                    <a:pt x="1598" y="2530"/>
                    <a:pt x="2211" y="2373"/>
                    <a:pt x="2807" y="2064"/>
                  </a:cubicBezTo>
                  <a:cubicBezTo>
                    <a:pt x="3922" y="1501"/>
                    <a:pt x="4498" y="642"/>
                    <a:pt x="4050" y="219"/>
                  </a:cubicBezTo>
                  <a:cubicBezTo>
                    <a:pt x="3892" y="70"/>
                    <a:pt x="3632" y="1"/>
                    <a:pt x="3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32"/>
            <p:cNvSpPr/>
            <p:nvPr/>
          </p:nvSpPr>
          <p:spPr>
            <a:xfrm>
              <a:off x="-891751" y="3808634"/>
              <a:ext cx="290905" cy="185639"/>
            </a:xfrm>
            <a:custGeom>
              <a:avLst/>
              <a:gdLst/>
              <a:ahLst/>
              <a:cxnLst/>
              <a:rect l="l" t="t" r="r" b="b"/>
              <a:pathLst>
                <a:path w="4499" h="2871" fill="none" extrusionOk="0">
                  <a:moveTo>
                    <a:pt x="4050" y="410"/>
                  </a:moveTo>
                  <a:cubicBezTo>
                    <a:pt x="4498" y="833"/>
                    <a:pt x="3922" y="1692"/>
                    <a:pt x="2807" y="2255"/>
                  </a:cubicBezTo>
                  <a:cubicBezTo>
                    <a:pt x="1769" y="2794"/>
                    <a:pt x="680" y="2870"/>
                    <a:pt x="334" y="2460"/>
                  </a:cubicBezTo>
                  <a:cubicBezTo>
                    <a:pt x="0" y="2076"/>
                    <a:pt x="449" y="1333"/>
                    <a:pt x="1410" y="782"/>
                  </a:cubicBezTo>
                  <a:cubicBezTo>
                    <a:pt x="2410" y="192"/>
                    <a:pt x="3614" y="0"/>
                    <a:pt x="4050" y="41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2"/>
            <p:cNvSpPr/>
            <p:nvPr/>
          </p:nvSpPr>
          <p:spPr>
            <a:xfrm>
              <a:off x="-1130414" y="3927092"/>
              <a:ext cx="258640" cy="546118"/>
            </a:xfrm>
            <a:custGeom>
              <a:avLst/>
              <a:gdLst/>
              <a:ahLst/>
              <a:cxnLst/>
              <a:rect l="l" t="t" r="r" b="b"/>
              <a:pathLst>
                <a:path w="4000" h="8446" fill="none" extrusionOk="0">
                  <a:moveTo>
                    <a:pt x="3999" y="1"/>
                  </a:moveTo>
                  <a:lnTo>
                    <a:pt x="1" y="8445"/>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32"/>
          <p:cNvGrpSpPr/>
          <p:nvPr/>
        </p:nvGrpSpPr>
        <p:grpSpPr>
          <a:xfrm rot="-1286215">
            <a:off x="3030094" y="4559747"/>
            <a:ext cx="916125" cy="388867"/>
            <a:chOff x="255847" y="3748111"/>
            <a:chExt cx="1370537" cy="581751"/>
          </a:xfrm>
        </p:grpSpPr>
        <p:sp>
          <p:nvSpPr>
            <p:cNvPr id="2242" name="Google Shape;2242;p32"/>
            <p:cNvSpPr/>
            <p:nvPr/>
          </p:nvSpPr>
          <p:spPr>
            <a:xfrm>
              <a:off x="255847" y="4064917"/>
              <a:ext cx="279331" cy="148653"/>
            </a:xfrm>
            <a:custGeom>
              <a:avLst/>
              <a:gdLst/>
              <a:ahLst/>
              <a:cxnLst/>
              <a:rect l="l" t="t" r="r" b="b"/>
              <a:pathLst>
                <a:path w="4320" h="2299" extrusionOk="0">
                  <a:moveTo>
                    <a:pt x="2042" y="1"/>
                  </a:moveTo>
                  <a:cubicBezTo>
                    <a:pt x="1195" y="1"/>
                    <a:pt x="445" y="332"/>
                    <a:pt x="244" y="829"/>
                  </a:cubicBezTo>
                  <a:cubicBezTo>
                    <a:pt x="1" y="1444"/>
                    <a:pt x="667" y="2084"/>
                    <a:pt x="1718" y="2251"/>
                  </a:cubicBezTo>
                  <a:cubicBezTo>
                    <a:pt x="1905" y="2283"/>
                    <a:pt x="2093" y="2298"/>
                    <a:pt x="2277" y="2298"/>
                  </a:cubicBezTo>
                  <a:cubicBezTo>
                    <a:pt x="3122" y="2298"/>
                    <a:pt x="3876" y="1975"/>
                    <a:pt x="4076" y="1469"/>
                  </a:cubicBezTo>
                  <a:cubicBezTo>
                    <a:pt x="4319" y="867"/>
                    <a:pt x="3653" y="226"/>
                    <a:pt x="2589" y="47"/>
                  </a:cubicBezTo>
                  <a:cubicBezTo>
                    <a:pt x="2405" y="16"/>
                    <a:pt x="2221" y="1"/>
                    <a:pt x="20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2"/>
            <p:cNvSpPr/>
            <p:nvPr/>
          </p:nvSpPr>
          <p:spPr>
            <a:xfrm>
              <a:off x="255848" y="4056349"/>
              <a:ext cx="279331" cy="165788"/>
            </a:xfrm>
            <a:custGeom>
              <a:avLst/>
              <a:gdLst/>
              <a:ahLst/>
              <a:cxnLst/>
              <a:rect l="l" t="t" r="r" b="b"/>
              <a:pathLst>
                <a:path w="4320" h="2564" fill="none" extrusionOk="0">
                  <a:moveTo>
                    <a:pt x="4076" y="1602"/>
                  </a:moveTo>
                  <a:cubicBezTo>
                    <a:pt x="3832" y="2217"/>
                    <a:pt x="2768" y="2563"/>
                    <a:pt x="1718" y="2384"/>
                  </a:cubicBezTo>
                  <a:cubicBezTo>
                    <a:pt x="667" y="2217"/>
                    <a:pt x="1" y="1577"/>
                    <a:pt x="244" y="962"/>
                  </a:cubicBezTo>
                  <a:cubicBezTo>
                    <a:pt x="487" y="359"/>
                    <a:pt x="1538" y="1"/>
                    <a:pt x="2589" y="180"/>
                  </a:cubicBezTo>
                  <a:cubicBezTo>
                    <a:pt x="3653" y="359"/>
                    <a:pt x="4319" y="1000"/>
                    <a:pt x="4076" y="1602"/>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2"/>
            <p:cNvSpPr/>
            <p:nvPr/>
          </p:nvSpPr>
          <p:spPr>
            <a:xfrm>
              <a:off x="882282" y="4172674"/>
              <a:ext cx="279267" cy="148653"/>
            </a:xfrm>
            <a:custGeom>
              <a:avLst/>
              <a:gdLst/>
              <a:ahLst/>
              <a:cxnLst/>
              <a:rect l="l" t="t" r="r" b="b"/>
              <a:pathLst>
                <a:path w="4319" h="2299" extrusionOk="0">
                  <a:moveTo>
                    <a:pt x="2061" y="1"/>
                  </a:moveTo>
                  <a:cubicBezTo>
                    <a:pt x="1207" y="1"/>
                    <a:pt x="455" y="332"/>
                    <a:pt x="244" y="828"/>
                  </a:cubicBezTo>
                  <a:cubicBezTo>
                    <a:pt x="0" y="1444"/>
                    <a:pt x="654" y="2084"/>
                    <a:pt x="1717" y="2251"/>
                  </a:cubicBezTo>
                  <a:cubicBezTo>
                    <a:pt x="1905" y="2283"/>
                    <a:pt x="2093" y="2298"/>
                    <a:pt x="2277" y="2298"/>
                  </a:cubicBezTo>
                  <a:cubicBezTo>
                    <a:pt x="3122" y="2298"/>
                    <a:pt x="3875" y="1975"/>
                    <a:pt x="4075" y="1469"/>
                  </a:cubicBezTo>
                  <a:cubicBezTo>
                    <a:pt x="4319" y="867"/>
                    <a:pt x="3665" y="226"/>
                    <a:pt x="2614" y="47"/>
                  </a:cubicBezTo>
                  <a:cubicBezTo>
                    <a:pt x="2428" y="15"/>
                    <a:pt x="2242" y="1"/>
                    <a:pt x="2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2"/>
            <p:cNvSpPr/>
            <p:nvPr/>
          </p:nvSpPr>
          <p:spPr>
            <a:xfrm>
              <a:off x="882282" y="4164074"/>
              <a:ext cx="279267" cy="165788"/>
            </a:xfrm>
            <a:custGeom>
              <a:avLst/>
              <a:gdLst/>
              <a:ahLst/>
              <a:cxnLst/>
              <a:rect l="l" t="t" r="r" b="b"/>
              <a:pathLst>
                <a:path w="4319" h="2564" fill="none" extrusionOk="0">
                  <a:moveTo>
                    <a:pt x="4075" y="1602"/>
                  </a:moveTo>
                  <a:cubicBezTo>
                    <a:pt x="3832" y="2217"/>
                    <a:pt x="2768" y="2563"/>
                    <a:pt x="1717" y="2384"/>
                  </a:cubicBezTo>
                  <a:cubicBezTo>
                    <a:pt x="654" y="2217"/>
                    <a:pt x="0" y="1577"/>
                    <a:pt x="244" y="961"/>
                  </a:cubicBezTo>
                  <a:cubicBezTo>
                    <a:pt x="500" y="359"/>
                    <a:pt x="1551" y="0"/>
                    <a:pt x="2614" y="180"/>
                  </a:cubicBezTo>
                  <a:cubicBezTo>
                    <a:pt x="3665" y="359"/>
                    <a:pt x="4319" y="1000"/>
                    <a:pt x="4075" y="1602"/>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2"/>
            <p:cNvSpPr/>
            <p:nvPr/>
          </p:nvSpPr>
          <p:spPr>
            <a:xfrm>
              <a:off x="506085" y="3748111"/>
              <a:ext cx="1120299" cy="527044"/>
            </a:xfrm>
            <a:custGeom>
              <a:avLst/>
              <a:gdLst/>
              <a:ahLst/>
              <a:cxnLst/>
              <a:rect l="l" t="t" r="r" b="b"/>
              <a:pathLst>
                <a:path w="17326" h="8151" fill="none" extrusionOk="0">
                  <a:moveTo>
                    <a:pt x="1" y="6664"/>
                  </a:moveTo>
                  <a:lnTo>
                    <a:pt x="8317" y="1"/>
                  </a:lnTo>
                  <a:lnTo>
                    <a:pt x="17326" y="1449"/>
                  </a:lnTo>
                  <a:lnTo>
                    <a:pt x="9829" y="8151"/>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2"/>
            <p:cNvSpPr/>
            <p:nvPr/>
          </p:nvSpPr>
          <p:spPr>
            <a:xfrm>
              <a:off x="928644" y="3847560"/>
              <a:ext cx="577608" cy="101969"/>
            </a:xfrm>
            <a:custGeom>
              <a:avLst/>
              <a:gdLst/>
              <a:ahLst/>
              <a:cxnLst/>
              <a:rect l="l" t="t" r="r" b="b"/>
              <a:pathLst>
                <a:path w="8933" h="1577" fill="none" extrusionOk="0">
                  <a:moveTo>
                    <a:pt x="1" y="0"/>
                  </a:moveTo>
                  <a:lnTo>
                    <a:pt x="8933" y="1576"/>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8" name="Google Shape;2248;p32"/>
          <p:cNvGrpSpPr/>
          <p:nvPr/>
        </p:nvGrpSpPr>
        <p:grpSpPr>
          <a:xfrm rot="-1286215">
            <a:off x="957308" y="4495379"/>
            <a:ext cx="1062343" cy="517365"/>
            <a:chOff x="1698430" y="4498823"/>
            <a:chExt cx="1589281" cy="773986"/>
          </a:xfrm>
        </p:grpSpPr>
        <p:sp>
          <p:nvSpPr>
            <p:cNvPr id="2249" name="Google Shape;2249;p32"/>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2"/>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2"/>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2"/>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2"/>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2"/>
            <p:cNvSpPr/>
            <p:nvPr/>
          </p:nvSpPr>
          <p:spPr>
            <a:xfrm>
              <a:off x="2444163" y="4604026"/>
              <a:ext cx="732533" cy="92916"/>
            </a:xfrm>
            <a:custGeom>
              <a:avLst/>
              <a:gdLst/>
              <a:ahLst/>
              <a:cxnLst/>
              <a:rect l="l" t="t" r="r" b="b"/>
              <a:pathLst>
                <a:path w="11329" h="1437" fill="none" extrusionOk="0">
                  <a:moveTo>
                    <a:pt x="1" y="1"/>
                  </a:moveTo>
                  <a:lnTo>
                    <a:pt x="11329" y="143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5" name="Google Shape;2255;p32"/>
          <p:cNvGrpSpPr/>
          <p:nvPr/>
        </p:nvGrpSpPr>
        <p:grpSpPr>
          <a:xfrm rot="1733086" flipH="1">
            <a:off x="-541853" y="2660796"/>
            <a:ext cx="558917" cy="617053"/>
            <a:chOff x="6799261" y="3792016"/>
            <a:chExt cx="836125" cy="923094"/>
          </a:xfrm>
        </p:grpSpPr>
        <p:sp>
          <p:nvSpPr>
            <p:cNvPr id="2256" name="Google Shape;2256;p32"/>
            <p:cNvSpPr/>
            <p:nvPr/>
          </p:nvSpPr>
          <p:spPr>
            <a:xfrm>
              <a:off x="6799261" y="4450327"/>
              <a:ext cx="253597" cy="227733"/>
            </a:xfrm>
            <a:custGeom>
              <a:avLst/>
              <a:gdLst/>
              <a:ahLst/>
              <a:cxnLst/>
              <a:rect l="l" t="t" r="r" b="b"/>
              <a:pathLst>
                <a:path w="3922" h="3522" extrusionOk="0">
                  <a:moveTo>
                    <a:pt x="2548" y="0"/>
                  </a:moveTo>
                  <a:cubicBezTo>
                    <a:pt x="2122" y="0"/>
                    <a:pt x="1633" y="183"/>
                    <a:pt x="1192" y="545"/>
                  </a:cubicBezTo>
                  <a:cubicBezTo>
                    <a:pt x="346" y="1250"/>
                    <a:pt x="0" y="2352"/>
                    <a:pt x="423" y="3031"/>
                  </a:cubicBezTo>
                  <a:cubicBezTo>
                    <a:pt x="625" y="3358"/>
                    <a:pt x="974" y="3522"/>
                    <a:pt x="1377" y="3522"/>
                  </a:cubicBezTo>
                  <a:cubicBezTo>
                    <a:pt x="1796" y="3522"/>
                    <a:pt x="2273" y="3345"/>
                    <a:pt x="2704" y="2993"/>
                  </a:cubicBezTo>
                  <a:cubicBezTo>
                    <a:pt x="3563" y="2288"/>
                    <a:pt x="3922" y="1173"/>
                    <a:pt x="3499" y="494"/>
                  </a:cubicBezTo>
                  <a:cubicBezTo>
                    <a:pt x="3299" y="164"/>
                    <a:pt x="2952"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2"/>
            <p:cNvSpPr/>
            <p:nvPr/>
          </p:nvSpPr>
          <p:spPr>
            <a:xfrm>
              <a:off x="6799261" y="4438300"/>
              <a:ext cx="253597" cy="251139"/>
            </a:xfrm>
            <a:custGeom>
              <a:avLst/>
              <a:gdLst/>
              <a:ahLst/>
              <a:cxnLst/>
              <a:rect l="l" t="t" r="r" b="b"/>
              <a:pathLst>
                <a:path w="3922" h="3884" fill="none" extrusionOk="0">
                  <a:moveTo>
                    <a:pt x="3499" y="680"/>
                  </a:moveTo>
                  <a:cubicBezTo>
                    <a:pt x="3922" y="1359"/>
                    <a:pt x="3563" y="2474"/>
                    <a:pt x="2704" y="3179"/>
                  </a:cubicBezTo>
                  <a:cubicBezTo>
                    <a:pt x="1859" y="3871"/>
                    <a:pt x="833" y="3884"/>
                    <a:pt x="423" y="3217"/>
                  </a:cubicBezTo>
                  <a:cubicBezTo>
                    <a:pt x="0" y="2538"/>
                    <a:pt x="346" y="1436"/>
                    <a:pt x="1192" y="731"/>
                  </a:cubicBezTo>
                  <a:cubicBezTo>
                    <a:pt x="2051" y="27"/>
                    <a:pt x="3089" y="1"/>
                    <a:pt x="3499" y="68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2"/>
            <p:cNvSpPr/>
            <p:nvPr/>
          </p:nvSpPr>
          <p:spPr>
            <a:xfrm>
              <a:off x="7369310" y="4471213"/>
              <a:ext cx="266076" cy="232323"/>
            </a:xfrm>
            <a:custGeom>
              <a:avLst/>
              <a:gdLst/>
              <a:ahLst/>
              <a:cxnLst/>
              <a:rect l="l" t="t" r="r" b="b"/>
              <a:pathLst>
                <a:path w="4115" h="3593" extrusionOk="0">
                  <a:moveTo>
                    <a:pt x="2700" y="1"/>
                  </a:moveTo>
                  <a:cubicBezTo>
                    <a:pt x="2254" y="1"/>
                    <a:pt x="1743" y="187"/>
                    <a:pt x="1282" y="556"/>
                  </a:cubicBezTo>
                  <a:cubicBezTo>
                    <a:pt x="385" y="1273"/>
                    <a:pt x="1" y="2401"/>
                    <a:pt x="424" y="3093"/>
                  </a:cubicBezTo>
                  <a:cubicBezTo>
                    <a:pt x="631" y="3426"/>
                    <a:pt x="993" y="3593"/>
                    <a:pt x="1414" y="3593"/>
                  </a:cubicBezTo>
                  <a:cubicBezTo>
                    <a:pt x="1850" y="3593"/>
                    <a:pt x="2350" y="3413"/>
                    <a:pt x="2807" y="3054"/>
                  </a:cubicBezTo>
                  <a:cubicBezTo>
                    <a:pt x="3717" y="2337"/>
                    <a:pt x="4114" y="1196"/>
                    <a:pt x="3691" y="504"/>
                  </a:cubicBezTo>
                  <a:cubicBezTo>
                    <a:pt x="3486" y="168"/>
                    <a:pt x="3122" y="1"/>
                    <a:pt x="2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2"/>
            <p:cNvSpPr/>
            <p:nvPr/>
          </p:nvSpPr>
          <p:spPr>
            <a:xfrm>
              <a:off x="7369310" y="4459056"/>
              <a:ext cx="266076" cy="256054"/>
            </a:xfrm>
            <a:custGeom>
              <a:avLst/>
              <a:gdLst/>
              <a:ahLst/>
              <a:cxnLst/>
              <a:rect l="l" t="t" r="r" b="b"/>
              <a:pathLst>
                <a:path w="4115" h="3960" fill="none" extrusionOk="0">
                  <a:moveTo>
                    <a:pt x="3691" y="692"/>
                  </a:moveTo>
                  <a:cubicBezTo>
                    <a:pt x="4114" y="1384"/>
                    <a:pt x="3717" y="2525"/>
                    <a:pt x="2807" y="3242"/>
                  </a:cubicBezTo>
                  <a:cubicBezTo>
                    <a:pt x="1910" y="3947"/>
                    <a:pt x="847" y="3960"/>
                    <a:pt x="424" y="3281"/>
                  </a:cubicBezTo>
                  <a:cubicBezTo>
                    <a:pt x="1" y="2589"/>
                    <a:pt x="385" y="1461"/>
                    <a:pt x="1282" y="744"/>
                  </a:cubicBezTo>
                  <a:cubicBezTo>
                    <a:pt x="2179" y="26"/>
                    <a:pt x="3269" y="0"/>
                    <a:pt x="3691" y="69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2"/>
            <p:cNvSpPr/>
            <p:nvPr/>
          </p:nvSpPr>
          <p:spPr>
            <a:xfrm>
              <a:off x="6865538" y="3792016"/>
              <a:ext cx="750767" cy="732533"/>
            </a:xfrm>
            <a:custGeom>
              <a:avLst/>
              <a:gdLst/>
              <a:ahLst/>
              <a:cxnLst/>
              <a:rect l="l" t="t" r="r" b="b"/>
              <a:pathLst>
                <a:path w="11611" h="11329" fill="none" extrusionOk="0">
                  <a:moveTo>
                    <a:pt x="2615" y="11008"/>
                  </a:moveTo>
                  <a:lnTo>
                    <a:pt x="1" y="1"/>
                  </a:lnTo>
                  <a:lnTo>
                    <a:pt x="8638" y="398"/>
                  </a:lnTo>
                  <a:lnTo>
                    <a:pt x="11611" y="11329"/>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2"/>
            <p:cNvSpPr/>
            <p:nvPr/>
          </p:nvSpPr>
          <p:spPr>
            <a:xfrm>
              <a:off x="6901166" y="3942029"/>
              <a:ext cx="567650" cy="40671"/>
            </a:xfrm>
            <a:custGeom>
              <a:avLst/>
              <a:gdLst/>
              <a:ahLst/>
              <a:cxnLst/>
              <a:rect l="l" t="t" r="r" b="b"/>
              <a:pathLst>
                <a:path w="8779" h="629" fill="none" extrusionOk="0">
                  <a:moveTo>
                    <a:pt x="1" y="0"/>
                  </a:moveTo>
                  <a:lnTo>
                    <a:pt x="8779" y="628"/>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2" name="Google Shape;2262;p32"/>
          <p:cNvGrpSpPr/>
          <p:nvPr/>
        </p:nvGrpSpPr>
        <p:grpSpPr>
          <a:xfrm rot="1733086" flipH="1">
            <a:off x="731158" y="4175482"/>
            <a:ext cx="412130" cy="532293"/>
            <a:chOff x="3429335" y="3683515"/>
            <a:chExt cx="616535" cy="796296"/>
          </a:xfrm>
        </p:grpSpPr>
        <p:sp>
          <p:nvSpPr>
            <p:cNvPr id="2263" name="Google Shape;2263;p32"/>
            <p:cNvSpPr/>
            <p:nvPr/>
          </p:nvSpPr>
          <p:spPr>
            <a:xfrm>
              <a:off x="3429335" y="4045163"/>
              <a:ext cx="174129" cy="133458"/>
            </a:xfrm>
            <a:custGeom>
              <a:avLst/>
              <a:gdLst/>
              <a:ahLst/>
              <a:cxnLst/>
              <a:rect l="l" t="t" r="r" b="b"/>
              <a:pathLst>
                <a:path w="2693" h="2064" extrusionOk="0">
                  <a:moveTo>
                    <a:pt x="1289" y="0"/>
                  </a:moveTo>
                  <a:cubicBezTo>
                    <a:pt x="635" y="0"/>
                    <a:pt x="88" y="392"/>
                    <a:pt x="52" y="917"/>
                  </a:cubicBezTo>
                  <a:cubicBezTo>
                    <a:pt x="1" y="1481"/>
                    <a:pt x="539" y="1993"/>
                    <a:pt x="1257" y="2057"/>
                  </a:cubicBezTo>
                  <a:cubicBezTo>
                    <a:pt x="1306" y="2062"/>
                    <a:pt x="1356" y="2064"/>
                    <a:pt x="1404" y="2064"/>
                  </a:cubicBezTo>
                  <a:cubicBezTo>
                    <a:pt x="2057" y="2064"/>
                    <a:pt x="2593" y="1672"/>
                    <a:pt x="2641" y="1147"/>
                  </a:cubicBezTo>
                  <a:cubicBezTo>
                    <a:pt x="2692" y="571"/>
                    <a:pt x="2154" y="58"/>
                    <a:pt x="1436" y="7"/>
                  </a:cubicBezTo>
                  <a:cubicBezTo>
                    <a:pt x="1387" y="3"/>
                    <a:pt x="1337" y="0"/>
                    <a:pt x="12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2"/>
            <p:cNvSpPr/>
            <p:nvPr/>
          </p:nvSpPr>
          <p:spPr>
            <a:xfrm>
              <a:off x="3429335" y="4041413"/>
              <a:ext cx="174129" cy="140959"/>
            </a:xfrm>
            <a:custGeom>
              <a:avLst/>
              <a:gdLst/>
              <a:ahLst/>
              <a:cxnLst/>
              <a:rect l="l" t="t" r="r" b="b"/>
              <a:pathLst>
                <a:path w="2693" h="2180" fill="none" extrusionOk="0">
                  <a:moveTo>
                    <a:pt x="2641" y="1205"/>
                  </a:moveTo>
                  <a:cubicBezTo>
                    <a:pt x="2590" y="1769"/>
                    <a:pt x="1974" y="2179"/>
                    <a:pt x="1257" y="2115"/>
                  </a:cubicBezTo>
                  <a:cubicBezTo>
                    <a:pt x="539" y="2051"/>
                    <a:pt x="1" y="1539"/>
                    <a:pt x="52" y="975"/>
                  </a:cubicBezTo>
                  <a:cubicBezTo>
                    <a:pt x="91" y="411"/>
                    <a:pt x="719" y="1"/>
                    <a:pt x="1436" y="65"/>
                  </a:cubicBezTo>
                  <a:cubicBezTo>
                    <a:pt x="2154" y="116"/>
                    <a:pt x="2692" y="629"/>
                    <a:pt x="2641" y="120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2"/>
            <p:cNvSpPr/>
            <p:nvPr/>
          </p:nvSpPr>
          <p:spPr>
            <a:xfrm>
              <a:off x="3711902" y="4342602"/>
              <a:ext cx="174065" cy="134169"/>
            </a:xfrm>
            <a:custGeom>
              <a:avLst/>
              <a:gdLst/>
              <a:ahLst/>
              <a:cxnLst/>
              <a:rect l="l" t="t" r="r" b="b"/>
              <a:pathLst>
                <a:path w="2692" h="2075" extrusionOk="0">
                  <a:moveTo>
                    <a:pt x="1289" y="1"/>
                  </a:moveTo>
                  <a:cubicBezTo>
                    <a:pt x="636" y="1"/>
                    <a:pt x="100" y="393"/>
                    <a:pt x="52" y="930"/>
                  </a:cubicBezTo>
                  <a:cubicBezTo>
                    <a:pt x="1" y="1494"/>
                    <a:pt x="539" y="2006"/>
                    <a:pt x="1257" y="2070"/>
                  </a:cubicBezTo>
                  <a:cubicBezTo>
                    <a:pt x="1298" y="2073"/>
                    <a:pt x="1340" y="2075"/>
                    <a:pt x="1381" y="2075"/>
                  </a:cubicBezTo>
                  <a:cubicBezTo>
                    <a:pt x="2045" y="2075"/>
                    <a:pt x="2605" y="1691"/>
                    <a:pt x="2653" y="1148"/>
                  </a:cubicBezTo>
                  <a:cubicBezTo>
                    <a:pt x="2692" y="584"/>
                    <a:pt x="2154" y="71"/>
                    <a:pt x="1436" y="7"/>
                  </a:cubicBezTo>
                  <a:cubicBezTo>
                    <a:pt x="1386" y="3"/>
                    <a:pt x="1337" y="1"/>
                    <a:pt x="1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2"/>
            <p:cNvSpPr/>
            <p:nvPr/>
          </p:nvSpPr>
          <p:spPr>
            <a:xfrm>
              <a:off x="3711902" y="4338917"/>
              <a:ext cx="174065" cy="140894"/>
            </a:xfrm>
            <a:custGeom>
              <a:avLst/>
              <a:gdLst/>
              <a:ahLst/>
              <a:cxnLst/>
              <a:rect l="l" t="t" r="r" b="b"/>
              <a:pathLst>
                <a:path w="2692" h="2179" fill="none" extrusionOk="0">
                  <a:moveTo>
                    <a:pt x="2653" y="1205"/>
                  </a:moveTo>
                  <a:cubicBezTo>
                    <a:pt x="2602" y="1781"/>
                    <a:pt x="1974" y="2179"/>
                    <a:pt x="1257" y="2127"/>
                  </a:cubicBezTo>
                  <a:cubicBezTo>
                    <a:pt x="539" y="2063"/>
                    <a:pt x="1" y="1551"/>
                    <a:pt x="52" y="987"/>
                  </a:cubicBezTo>
                  <a:cubicBezTo>
                    <a:pt x="103" y="410"/>
                    <a:pt x="718" y="0"/>
                    <a:pt x="1436" y="64"/>
                  </a:cubicBezTo>
                  <a:cubicBezTo>
                    <a:pt x="2154" y="128"/>
                    <a:pt x="2692" y="641"/>
                    <a:pt x="2653" y="120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2"/>
            <p:cNvSpPr/>
            <p:nvPr/>
          </p:nvSpPr>
          <p:spPr>
            <a:xfrm>
              <a:off x="3595901" y="3683515"/>
              <a:ext cx="449969" cy="749086"/>
            </a:xfrm>
            <a:custGeom>
              <a:avLst/>
              <a:gdLst/>
              <a:ahLst/>
              <a:cxnLst/>
              <a:rect l="l" t="t" r="r" b="b"/>
              <a:pathLst>
                <a:path w="6959" h="11585" fill="none" extrusionOk="0">
                  <a:moveTo>
                    <a:pt x="1" y="6984"/>
                  </a:moveTo>
                  <a:lnTo>
                    <a:pt x="2897" y="0"/>
                  </a:lnTo>
                  <a:lnTo>
                    <a:pt x="6959" y="4536"/>
                  </a:lnTo>
                  <a:lnTo>
                    <a:pt x="4383" y="11584"/>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2"/>
            <p:cNvSpPr/>
            <p:nvPr/>
          </p:nvSpPr>
          <p:spPr>
            <a:xfrm>
              <a:off x="3744233" y="3777920"/>
              <a:ext cx="262714" cy="303320"/>
            </a:xfrm>
            <a:custGeom>
              <a:avLst/>
              <a:gdLst/>
              <a:ahLst/>
              <a:cxnLst/>
              <a:rect l="l" t="t" r="r" b="b"/>
              <a:pathLst>
                <a:path w="4063" h="4691" fill="none" extrusionOk="0">
                  <a:moveTo>
                    <a:pt x="0" y="1"/>
                  </a:moveTo>
                  <a:lnTo>
                    <a:pt x="4063" y="4691"/>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9" name="Google Shape;2269;p32"/>
          <p:cNvGrpSpPr/>
          <p:nvPr/>
        </p:nvGrpSpPr>
        <p:grpSpPr>
          <a:xfrm rot="1733086" flipH="1">
            <a:off x="4731206" y="4861364"/>
            <a:ext cx="412130" cy="532336"/>
            <a:chOff x="-1381427" y="4599887"/>
            <a:chExt cx="616535" cy="796360"/>
          </a:xfrm>
        </p:grpSpPr>
        <p:sp>
          <p:nvSpPr>
            <p:cNvPr id="2270" name="Google Shape;2270;p32"/>
            <p:cNvSpPr/>
            <p:nvPr/>
          </p:nvSpPr>
          <p:spPr>
            <a:xfrm>
              <a:off x="-1381427" y="4960888"/>
              <a:ext cx="174065" cy="134169"/>
            </a:xfrm>
            <a:custGeom>
              <a:avLst/>
              <a:gdLst/>
              <a:ahLst/>
              <a:cxnLst/>
              <a:rect l="l" t="t" r="r" b="b"/>
              <a:pathLst>
                <a:path w="2692" h="2075" extrusionOk="0">
                  <a:moveTo>
                    <a:pt x="1314" y="1"/>
                  </a:moveTo>
                  <a:cubicBezTo>
                    <a:pt x="649" y="1"/>
                    <a:pt x="88" y="396"/>
                    <a:pt x="51" y="927"/>
                  </a:cubicBezTo>
                  <a:cubicBezTo>
                    <a:pt x="0" y="1491"/>
                    <a:pt x="538" y="2004"/>
                    <a:pt x="1256" y="2068"/>
                  </a:cubicBezTo>
                  <a:cubicBezTo>
                    <a:pt x="1306" y="2072"/>
                    <a:pt x="1355" y="2075"/>
                    <a:pt x="1403" y="2075"/>
                  </a:cubicBezTo>
                  <a:cubicBezTo>
                    <a:pt x="2056" y="2075"/>
                    <a:pt x="2592" y="1683"/>
                    <a:pt x="2640" y="1158"/>
                  </a:cubicBezTo>
                  <a:cubicBezTo>
                    <a:pt x="2691" y="581"/>
                    <a:pt x="2153" y="69"/>
                    <a:pt x="1435" y="5"/>
                  </a:cubicBezTo>
                  <a:cubicBezTo>
                    <a:pt x="1395" y="2"/>
                    <a:pt x="1354" y="1"/>
                    <a:pt x="1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2"/>
            <p:cNvSpPr/>
            <p:nvPr/>
          </p:nvSpPr>
          <p:spPr>
            <a:xfrm>
              <a:off x="-1381427" y="4957849"/>
              <a:ext cx="174065" cy="140959"/>
            </a:xfrm>
            <a:custGeom>
              <a:avLst/>
              <a:gdLst/>
              <a:ahLst/>
              <a:cxnLst/>
              <a:rect l="l" t="t" r="r" b="b"/>
              <a:pathLst>
                <a:path w="2692" h="2180" fill="none" extrusionOk="0">
                  <a:moveTo>
                    <a:pt x="2640" y="1205"/>
                  </a:moveTo>
                  <a:cubicBezTo>
                    <a:pt x="2589" y="1769"/>
                    <a:pt x="1974" y="2179"/>
                    <a:pt x="1256" y="2115"/>
                  </a:cubicBezTo>
                  <a:cubicBezTo>
                    <a:pt x="538" y="2051"/>
                    <a:pt x="0" y="1538"/>
                    <a:pt x="51" y="974"/>
                  </a:cubicBezTo>
                  <a:cubicBezTo>
                    <a:pt x="90" y="411"/>
                    <a:pt x="718" y="1"/>
                    <a:pt x="1435" y="52"/>
                  </a:cubicBezTo>
                  <a:cubicBezTo>
                    <a:pt x="2153" y="116"/>
                    <a:pt x="2691" y="628"/>
                    <a:pt x="2640" y="1205"/>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2"/>
            <p:cNvSpPr/>
            <p:nvPr/>
          </p:nvSpPr>
          <p:spPr>
            <a:xfrm>
              <a:off x="-1098925" y="5259039"/>
              <a:ext cx="174065" cy="134169"/>
            </a:xfrm>
            <a:custGeom>
              <a:avLst/>
              <a:gdLst/>
              <a:ahLst/>
              <a:cxnLst/>
              <a:rect l="l" t="t" r="r" b="b"/>
              <a:pathLst>
                <a:path w="2692" h="2075" extrusionOk="0">
                  <a:moveTo>
                    <a:pt x="1289" y="0"/>
                  </a:moveTo>
                  <a:cubicBezTo>
                    <a:pt x="636" y="0"/>
                    <a:pt x="100" y="392"/>
                    <a:pt x="52" y="917"/>
                  </a:cubicBezTo>
                  <a:cubicBezTo>
                    <a:pt x="1" y="1493"/>
                    <a:pt x="539" y="2006"/>
                    <a:pt x="1257" y="2070"/>
                  </a:cubicBezTo>
                  <a:cubicBezTo>
                    <a:pt x="1297" y="2073"/>
                    <a:pt x="1338" y="2074"/>
                    <a:pt x="1378" y="2074"/>
                  </a:cubicBezTo>
                  <a:cubicBezTo>
                    <a:pt x="2044" y="2074"/>
                    <a:pt x="2605" y="1679"/>
                    <a:pt x="2653" y="1148"/>
                  </a:cubicBezTo>
                  <a:cubicBezTo>
                    <a:pt x="2692" y="584"/>
                    <a:pt x="2154" y="71"/>
                    <a:pt x="1436" y="7"/>
                  </a:cubicBezTo>
                  <a:cubicBezTo>
                    <a:pt x="1386" y="3"/>
                    <a:pt x="1337" y="0"/>
                    <a:pt x="1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2"/>
            <p:cNvSpPr/>
            <p:nvPr/>
          </p:nvSpPr>
          <p:spPr>
            <a:xfrm>
              <a:off x="-1098925" y="5255289"/>
              <a:ext cx="174065" cy="140959"/>
            </a:xfrm>
            <a:custGeom>
              <a:avLst/>
              <a:gdLst/>
              <a:ahLst/>
              <a:cxnLst/>
              <a:rect l="l" t="t" r="r" b="b"/>
              <a:pathLst>
                <a:path w="2692" h="2180" fill="none" extrusionOk="0">
                  <a:moveTo>
                    <a:pt x="2653" y="1206"/>
                  </a:moveTo>
                  <a:cubicBezTo>
                    <a:pt x="2602" y="1769"/>
                    <a:pt x="1974" y="2179"/>
                    <a:pt x="1257" y="2128"/>
                  </a:cubicBezTo>
                  <a:cubicBezTo>
                    <a:pt x="539" y="2064"/>
                    <a:pt x="1" y="1551"/>
                    <a:pt x="52" y="975"/>
                  </a:cubicBezTo>
                  <a:cubicBezTo>
                    <a:pt x="103" y="411"/>
                    <a:pt x="718" y="1"/>
                    <a:pt x="1436" y="65"/>
                  </a:cubicBezTo>
                  <a:cubicBezTo>
                    <a:pt x="2154" y="129"/>
                    <a:pt x="2692" y="642"/>
                    <a:pt x="2653" y="1206"/>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2"/>
            <p:cNvSpPr/>
            <p:nvPr/>
          </p:nvSpPr>
          <p:spPr>
            <a:xfrm>
              <a:off x="-1214926" y="4599887"/>
              <a:ext cx="450034" cy="748310"/>
            </a:xfrm>
            <a:custGeom>
              <a:avLst/>
              <a:gdLst/>
              <a:ahLst/>
              <a:cxnLst/>
              <a:rect l="l" t="t" r="r" b="b"/>
              <a:pathLst>
                <a:path w="6960" h="11573" fill="none" extrusionOk="0">
                  <a:moveTo>
                    <a:pt x="1" y="6972"/>
                  </a:moveTo>
                  <a:lnTo>
                    <a:pt x="2897" y="1"/>
                  </a:lnTo>
                  <a:lnTo>
                    <a:pt x="6959" y="4537"/>
                  </a:lnTo>
                  <a:lnTo>
                    <a:pt x="4383" y="11572"/>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2"/>
            <p:cNvSpPr/>
            <p:nvPr/>
          </p:nvSpPr>
          <p:spPr>
            <a:xfrm>
              <a:off x="-1066594" y="4694357"/>
              <a:ext cx="262714" cy="303320"/>
            </a:xfrm>
            <a:custGeom>
              <a:avLst/>
              <a:gdLst/>
              <a:ahLst/>
              <a:cxnLst/>
              <a:rect l="l" t="t" r="r" b="b"/>
              <a:pathLst>
                <a:path w="4063" h="4691" fill="none" extrusionOk="0">
                  <a:moveTo>
                    <a:pt x="1" y="1"/>
                  </a:moveTo>
                  <a:lnTo>
                    <a:pt x="4063" y="4691"/>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6" name="Google Shape;2276;p32"/>
          <p:cNvGrpSpPr/>
          <p:nvPr/>
        </p:nvGrpSpPr>
        <p:grpSpPr>
          <a:xfrm rot="1385326">
            <a:off x="6308460" y="-214460"/>
            <a:ext cx="3039911" cy="1424201"/>
            <a:chOff x="5250782" y="5679875"/>
            <a:chExt cx="3039575" cy="1424044"/>
          </a:xfrm>
        </p:grpSpPr>
        <p:grpSp>
          <p:nvGrpSpPr>
            <p:cNvPr id="2277" name="Google Shape;2277;p32"/>
            <p:cNvGrpSpPr/>
            <p:nvPr/>
          </p:nvGrpSpPr>
          <p:grpSpPr>
            <a:xfrm>
              <a:off x="5250782" y="5679875"/>
              <a:ext cx="3039575" cy="1424044"/>
              <a:chOff x="5250782" y="5679875"/>
              <a:chExt cx="3039575" cy="1424044"/>
            </a:xfrm>
          </p:grpSpPr>
          <p:sp>
            <p:nvSpPr>
              <p:cNvPr id="2278" name="Google Shape;2278;p32"/>
              <p:cNvSpPr/>
              <p:nvPr/>
            </p:nvSpPr>
            <p:spPr>
              <a:xfrm>
                <a:off x="5250782" y="5760619"/>
                <a:ext cx="3039575" cy="1343300"/>
              </a:xfrm>
              <a:custGeom>
                <a:avLst/>
                <a:gdLst/>
                <a:ahLst/>
                <a:cxnLst/>
                <a:rect l="l" t="t" r="r" b="b"/>
                <a:pathLst>
                  <a:path w="86845" h="38380" fill="none" extrusionOk="0">
                    <a:moveTo>
                      <a:pt x="1" y="0"/>
                    </a:moveTo>
                    <a:cubicBezTo>
                      <a:pt x="12662" y="18222"/>
                      <a:pt x="37471" y="38379"/>
                      <a:pt x="71736" y="21644"/>
                    </a:cubicBezTo>
                    <a:cubicBezTo>
                      <a:pt x="77875" y="18658"/>
                      <a:pt x="86845" y="12251"/>
                      <a:pt x="86845" y="1225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2"/>
              <p:cNvSpPr/>
              <p:nvPr/>
            </p:nvSpPr>
            <p:spPr>
              <a:xfrm>
                <a:off x="5454864" y="5740424"/>
                <a:ext cx="2815330" cy="1167950"/>
              </a:xfrm>
              <a:custGeom>
                <a:avLst/>
                <a:gdLst/>
                <a:ahLst/>
                <a:cxnLst/>
                <a:rect l="l" t="t" r="r" b="b"/>
                <a:pathLst>
                  <a:path w="80438" h="33370" fill="none" extrusionOk="0">
                    <a:moveTo>
                      <a:pt x="1" y="1"/>
                    </a:moveTo>
                    <a:cubicBezTo>
                      <a:pt x="11816" y="15967"/>
                      <a:pt x="34100" y="33369"/>
                      <a:pt x="65457" y="19043"/>
                    </a:cubicBezTo>
                    <a:cubicBezTo>
                      <a:pt x="71672" y="16211"/>
                      <a:pt x="80437" y="10047"/>
                      <a:pt x="80437" y="10047"/>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2"/>
              <p:cNvSpPr/>
              <p:nvPr/>
            </p:nvSpPr>
            <p:spPr>
              <a:xfrm>
                <a:off x="5658947" y="5720264"/>
                <a:ext cx="2591505" cy="995680"/>
              </a:xfrm>
              <a:custGeom>
                <a:avLst/>
                <a:gdLst/>
                <a:ahLst/>
                <a:cxnLst/>
                <a:rect l="l" t="t" r="r" b="b"/>
                <a:pathLst>
                  <a:path w="74043" h="28448" fill="none" extrusionOk="0">
                    <a:moveTo>
                      <a:pt x="0" y="0"/>
                    </a:moveTo>
                    <a:cubicBezTo>
                      <a:pt x="10957" y="13699"/>
                      <a:pt x="30781" y="28448"/>
                      <a:pt x="59177" y="16441"/>
                    </a:cubicBezTo>
                    <a:cubicBezTo>
                      <a:pt x="65482" y="13775"/>
                      <a:pt x="74042" y="7842"/>
                      <a:pt x="74042" y="784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2"/>
              <p:cNvSpPr/>
              <p:nvPr/>
            </p:nvSpPr>
            <p:spPr>
              <a:xfrm>
                <a:off x="5862994" y="5700070"/>
                <a:ext cx="2367715" cy="827085"/>
              </a:xfrm>
              <a:custGeom>
                <a:avLst/>
                <a:gdLst/>
                <a:ahLst/>
                <a:cxnLst/>
                <a:rect l="l" t="t" r="r" b="b"/>
                <a:pathLst>
                  <a:path w="67649" h="23631" fill="none" extrusionOk="0">
                    <a:moveTo>
                      <a:pt x="1" y="0"/>
                    </a:moveTo>
                    <a:cubicBezTo>
                      <a:pt x="10111" y="11444"/>
                      <a:pt x="27513" y="23630"/>
                      <a:pt x="52886" y="13840"/>
                    </a:cubicBezTo>
                    <a:cubicBezTo>
                      <a:pt x="59293" y="11380"/>
                      <a:pt x="67648" y="5652"/>
                      <a:pt x="67648" y="565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2"/>
              <p:cNvSpPr/>
              <p:nvPr/>
            </p:nvSpPr>
            <p:spPr>
              <a:xfrm>
                <a:off x="6067076" y="5679875"/>
                <a:ext cx="2143435" cy="662025"/>
              </a:xfrm>
              <a:custGeom>
                <a:avLst/>
                <a:gdLst/>
                <a:ahLst/>
                <a:cxnLst/>
                <a:rect l="l" t="t" r="r" b="b"/>
                <a:pathLst>
                  <a:path w="61241" h="18915" fill="none" extrusionOk="0">
                    <a:moveTo>
                      <a:pt x="0" y="1"/>
                    </a:moveTo>
                    <a:cubicBezTo>
                      <a:pt x="9252" y="9176"/>
                      <a:pt x="24284" y="18915"/>
                      <a:pt x="46607" y="11239"/>
                    </a:cubicBezTo>
                    <a:cubicBezTo>
                      <a:pt x="53129" y="8996"/>
                      <a:pt x="61241" y="3448"/>
                      <a:pt x="61241" y="3448"/>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3" name="Google Shape;2283;p32"/>
            <p:cNvGrpSpPr/>
            <p:nvPr/>
          </p:nvGrpSpPr>
          <p:grpSpPr>
            <a:xfrm>
              <a:off x="7430972" y="6160663"/>
              <a:ext cx="178080" cy="499239"/>
              <a:chOff x="7430972" y="6160663"/>
              <a:chExt cx="178080" cy="499239"/>
            </a:xfrm>
          </p:grpSpPr>
          <p:sp>
            <p:nvSpPr>
              <p:cNvPr id="2284" name="Google Shape;2284;p32"/>
              <p:cNvSpPr/>
              <p:nvPr/>
            </p:nvSpPr>
            <p:spPr>
              <a:xfrm>
                <a:off x="7430972" y="6169903"/>
                <a:ext cx="178080" cy="129675"/>
              </a:xfrm>
              <a:custGeom>
                <a:avLst/>
                <a:gdLst/>
                <a:ahLst/>
                <a:cxnLst/>
                <a:rect l="l" t="t" r="r" b="b"/>
                <a:pathLst>
                  <a:path w="5088" h="3705" extrusionOk="0">
                    <a:moveTo>
                      <a:pt x="2858" y="1"/>
                    </a:moveTo>
                    <a:cubicBezTo>
                      <a:pt x="2417" y="1"/>
                      <a:pt x="1952" y="111"/>
                      <a:pt x="1525" y="339"/>
                    </a:cubicBezTo>
                    <a:cubicBezTo>
                      <a:pt x="449" y="916"/>
                      <a:pt x="0" y="2031"/>
                      <a:pt x="461" y="2851"/>
                    </a:cubicBezTo>
                    <a:cubicBezTo>
                      <a:pt x="778" y="3397"/>
                      <a:pt x="1435" y="3705"/>
                      <a:pt x="2173" y="3705"/>
                    </a:cubicBezTo>
                    <a:cubicBezTo>
                      <a:pt x="2542" y="3705"/>
                      <a:pt x="2930" y="3628"/>
                      <a:pt x="3306" y="3466"/>
                    </a:cubicBezTo>
                    <a:cubicBezTo>
                      <a:pt x="4485" y="2953"/>
                      <a:pt x="5087" y="1774"/>
                      <a:pt x="4562" y="864"/>
                    </a:cubicBezTo>
                    <a:cubicBezTo>
                      <a:pt x="4243" y="299"/>
                      <a:pt x="3583" y="1"/>
                      <a:pt x="28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2"/>
              <p:cNvSpPr/>
              <p:nvPr/>
            </p:nvSpPr>
            <p:spPr>
              <a:xfrm>
                <a:off x="7430972" y="6160663"/>
                <a:ext cx="178080" cy="147595"/>
              </a:xfrm>
              <a:custGeom>
                <a:avLst/>
                <a:gdLst/>
                <a:ahLst/>
                <a:cxnLst/>
                <a:rect l="l" t="t" r="r" b="b"/>
                <a:pathLst>
                  <a:path w="5088" h="4217" fill="none" extrusionOk="0">
                    <a:moveTo>
                      <a:pt x="4562" y="1128"/>
                    </a:moveTo>
                    <a:cubicBezTo>
                      <a:pt x="5087" y="2038"/>
                      <a:pt x="4485" y="3217"/>
                      <a:pt x="3306" y="3730"/>
                    </a:cubicBezTo>
                    <a:cubicBezTo>
                      <a:pt x="2179" y="4217"/>
                      <a:pt x="936" y="3935"/>
                      <a:pt x="461" y="3115"/>
                    </a:cubicBezTo>
                    <a:cubicBezTo>
                      <a:pt x="0" y="2295"/>
                      <a:pt x="449" y="1180"/>
                      <a:pt x="1525" y="603"/>
                    </a:cubicBezTo>
                    <a:cubicBezTo>
                      <a:pt x="2653" y="1"/>
                      <a:pt x="4050" y="219"/>
                      <a:pt x="4562" y="1128"/>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2"/>
              <p:cNvSpPr/>
              <p:nvPr/>
            </p:nvSpPr>
            <p:spPr>
              <a:xfrm>
                <a:off x="7442172" y="6256667"/>
                <a:ext cx="78960" cy="403235"/>
              </a:xfrm>
              <a:custGeom>
                <a:avLst/>
                <a:gdLst/>
                <a:ahLst/>
                <a:cxnLst/>
                <a:rect l="l" t="t" r="r" b="b"/>
                <a:pathLst>
                  <a:path w="2256" h="11521" fill="none" extrusionOk="0">
                    <a:moveTo>
                      <a:pt x="1" y="0"/>
                    </a:moveTo>
                    <a:lnTo>
                      <a:pt x="2256" y="11520"/>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7" name="Google Shape;2287;p32"/>
            <p:cNvGrpSpPr/>
            <p:nvPr/>
          </p:nvGrpSpPr>
          <p:grpSpPr>
            <a:xfrm>
              <a:off x="6614678" y="6088459"/>
              <a:ext cx="414922" cy="480370"/>
              <a:chOff x="6614678" y="6088459"/>
              <a:chExt cx="414922" cy="480370"/>
            </a:xfrm>
          </p:grpSpPr>
          <p:sp>
            <p:nvSpPr>
              <p:cNvPr id="2288" name="Google Shape;2288;p32"/>
              <p:cNvSpPr/>
              <p:nvPr/>
            </p:nvSpPr>
            <p:spPr>
              <a:xfrm>
                <a:off x="6614678" y="6421025"/>
                <a:ext cx="187075" cy="139125"/>
              </a:xfrm>
              <a:custGeom>
                <a:avLst/>
                <a:gdLst/>
                <a:ahLst/>
                <a:cxnLst/>
                <a:rect l="l" t="t" r="r" b="b"/>
                <a:pathLst>
                  <a:path w="5345" h="3975" extrusionOk="0">
                    <a:moveTo>
                      <a:pt x="3112" y="1"/>
                    </a:moveTo>
                    <a:cubicBezTo>
                      <a:pt x="2758" y="1"/>
                      <a:pt x="2384" y="65"/>
                      <a:pt x="2013" y="199"/>
                    </a:cubicBezTo>
                    <a:cubicBezTo>
                      <a:pt x="744" y="673"/>
                      <a:pt x="1" y="1801"/>
                      <a:pt x="270" y="2762"/>
                    </a:cubicBezTo>
                    <a:cubicBezTo>
                      <a:pt x="488" y="3507"/>
                      <a:pt x="1268" y="3974"/>
                      <a:pt x="2211" y="3974"/>
                    </a:cubicBezTo>
                    <a:cubicBezTo>
                      <a:pt x="2485" y="3974"/>
                      <a:pt x="2772" y="3935"/>
                      <a:pt x="3063" y="3851"/>
                    </a:cubicBezTo>
                    <a:cubicBezTo>
                      <a:pt x="4422" y="3467"/>
                      <a:pt x="5344" y="2275"/>
                      <a:pt x="5050" y="1211"/>
                    </a:cubicBezTo>
                    <a:cubicBezTo>
                      <a:pt x="4827" y="441"/>
                      <a:pt x="4040" y="1"/>
                      <a:pt x="3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2"/>
              <p:cNvSpPr/>
              <p:nvPr/>
            </p:nvSpPr>
            <p:spPr>
              <a:xfrm>
                <a:off x="6614678" y="6410945"/>
                <a:ext cx="187075" cy="157885"/>
              </a:xfrm>
              <a:custGeom>
                <a:avLst/>
                <a:gdLst/>
                <a:ahLst/>
                <a:cxnLst/>
                <a:rect l="l" t="t" r="r" b="b"/>
                <a:pathLst>
                  <a:path w="5345" h="4511" fill="none" extrusionOk="0">
                    <a:moveTo>
                      <a:pt x="5050" y="1499"/>
                    </a:moveTo>
                    <a:cubicBezTo>
                      <a:pt x="5344" y="2563"/>
                      <a:pt x="4422" y="3755"/>
                      <a:pt x="3063" y="4139"/>
                    </a:cubicBezTo>
                    <a:cubicBezTo>
                      <a:pt x="1769" y="4511"/>
                      <a:pt x="552" y="4011"/>
                      <a:pt x="270" y="3050"/>
                    </a:cubicBezTo>
                    <a:cubicBezTo>
                      <a:pt x="1" y="2089"/>
                      <a:pt x="744" y="961"/>
                      <a:pt x="2013" y="487"/>
                    </a:cubicBezTo>
                    <a:cubicBezTo>
                      <a:pt x="3358" y="0"/>
                      <a:pt x="4742" y="436"/>
                      <a:pt x="5050" y="1499"/>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2"/>
              <p:cNvSpPr/>
              <p:nvPr/>
            </p:nvSpPr>
            <p:spPr>
              <a:xfrm>
                <a:off x="6792756" y="6088459"/>
                <a:ext cx="236845" cy="403690"/>
              </a:xfrm>
              <a:custGeom>
                <a:avLst/>
                <a:gdLst/>
                <a:ahLst/>
                <a:cxnLst/>
                <a:rect l="l" t="t" r="r" b="b"/>
                <a:pathLst>
                  <a:path w="6767" h="11534" fill="none" extrusionOk="0">
                    <a:moveTo>
                      <a:pt x="0" y="11534"/>
                    </a:moveTo>
                    <a:lnTo>
                      <a:pt x="2627" y="1"/>
                    </a:lnTo>
                    <a:cubicBezTo>
                      <a:pt x="2627" y="1"/>
                      <a:pt x="6766" y="6549"/>
                      <a:pt x="4267" y="8048"/>
                    </a:cubicBezTo>
                    <a:cubicBezTo>
                      <a:pt x="3204" y="8548"/>
                      <a:pt x="2845" y="6408"/>
                      <a:pt x="2845" y="6408"/>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1" name="Google Shape;2291;p32"/>
            <p:cNvGrpSpPr/>
            <p:nvPr/>
          </p:nvGrpSpPr>
          <p:grpSpPr>
            <a:xfrm>
              <a:off x="5913673" y="5891587"/>
              <a:ext cx="705527" cy="512220"/>
              <a:chOff x="5913673" y="5891587"/>
              <a:chExt cx="705527" cy="512220"/>
            </a:xfrm>
          </p:grpSpPr>
          <p:sp>
            <p:nvSpPr>
              <p:cNvPr id="2292" name="Google Shape;2292;p32"/>
              <p:cNvSpPr/>
              <p:nvPr/>
            </p:nvSpPr>
            <p:spPr>
              <a:xfrm>
                <a:off x="6274728" y="6231222"/>
                <a:ext cx="203665" cy="146195"/>
              </a:xfrm>
              <a:custGeom>
                <a:avLst/>
                <a:gdLst/>
                <a:ahLst/>
                <a:cxnLst/>
                <a:rect l="l" t="t" r="r" b="b"/>
                <a:pathLst>
                  <a:path w="5819" h="4177" extrusionOk="0">
                    <a:moveTo>
                      <a:pt x="3028" y="1"/>
                    </a:moveTo>
                    <a:cubicBezTo>
                      <a:pt x="2761" y="1"/>
                      <a:pt x="2488" y="33"/>
                      <a:pt x="2217" y="99"/>
                    </a:cubicBezTo>
                    <a:cubicBezTo>
                      <a:pt x="833" y="432"/>
                      <a:pt x="0" y="1547"/>
                      <a:pt x="295" y="2611"/>
                    </a:cubicBezTo>
                    <a:cubicBezTo>
                      <a:pt x="542" y="3540"/>
                      <a:pt x="1581" y="4176"/>
                      <a:pt x="2780" y="4176"/>
                    </a:cubicBezTo>
                    <a:cubicBezTo>
                      <a:pt x="2953" y="4176"/>
                      <a:pt x="3129" y="4163"/>
                      <a:pt x="3307" y="4136"/>
                    </a:cubicBezTo>
                    <a:cubicBezTo>
                      <a:pt x="4793" y="3905"/>
                      <a:pt x="5818" y="2752"/>
                      <a:pt x="5498" y="1573"/>
                    </a:cubicBezTo>
                    <a:cubicBezTo>
                      <a:pt x="5247" y="613"/>
                      <a:pt x="4198" y="1"/>
                      <a:pt x="30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2"/>
              <p:cNvSpPr/>
              <p:nvPr/>
            </p:nvSpPr>
            <p:spPr>
              <a:xfrm>
                <a:off x="6274728" y="6222122"/>
                <a:ext cx="203665" cy="161490"/>
              </a:xfrm>
              <a:custGeom>
                <a:avLst/>
                <a:gdLst/>
                <a:ahLst/>
                <a:cxnLst/>
                <a:rect l="l" t="t" r="r" b="b"/>
                <a:pathLst>
                  <a:path w="5819" h="4614" fill="none" extrusionOk="0">
                    <a:moveTo>
                      <a:pt x="5498" y="1833"/>
                    </a:moveTo>
                    <a:cubicBezTo>
                      <a:pt x="5818" y="3012"/>
                      <a:pt x="4793" y="4165"/>
                      <a:pt x="3307" y="4396"/>
                    </a:cubicBezTo>
                    <a:cubicBezTo>
                      <a:pt x="1897" y="4613"/>
                      <a:pt x="577" y="3934"/>
                      <a:pt x="295" y="2871"/>
                    </a:cubicBezTo>
                    <a:cubicBezTo>
                      <a:pt x="0" y="1807"/>
                      <a:pt x="833" y="692"/>
                      <a:pt x="2217" y="359"/>
                    </a:cubicBezTo>
                    <a:cubicBezTo>
                      <a:pt x="3678" y="0"/>
                      <a:pt x="5190" y="654"/>
                      <a:pt x="5498" y="1833"/>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2"/>
              <p:cNvSpPr/>
              <p:nvPr/>
            </p:nvSpPr>
            <p:spPr>
              <a:xfrm>
                <a:off x="6106100" y="5891587"/>
                <a:ext cx="513100" cy="440895"/>
              </a:xfrm>
              <a:custGeom>
                <a:avLst/>
                <a:gdLst/>
                <a:ahLst/>
                <a:cxnLst/>
                <a:rect l="l" t="t" r="r" b="b"/>
                <a:pathLst>
                  <a:path w="14660" h="12597" fill="none" extrusionOk="0">
                    <a:moveTo>
                      <a:pt x="0" y="12597"/>
                    </a:moveTo>
                    <a:lnTo>
                      <a:pt x="3985" y="1845"/>
                    </a:lnTo>
                    <a:lnTo>
                      <a:pt x="14660" y="0"/>
                    </a:lnTo>
                    <a:lnTo>
                      <a:pt x="10470" y="11674"/>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2"/>
              <p:cNvSpPr/>
              <p:nvPr/>
            </p:nvSpPr>
            <p:spPr>
              <a:xfrm>
                <a:off x="5913673" y="6251172"/>
                <a:ext cx="203210" cy="146090"/>
              </a:xfrm>
              <a:custGeom>
                <a:avLst/>
                <a:gdLst/>
                <a:ahLst/>
                <a:cxnLst/>
                <a:rect l="l" t="t" r="r" b="b"/>
                <a:pathLst>
                  <a:path w="5806" h="4174" extrusionOk="0">
                    <a:moveTo>
                      <a:pt x="3007" y="1"/>
                    </a:moveTo>
                    <a:cubicBezTo>
                      <a:pt x="2747" y="1"/>
                      <a:pt x="2482" y="30"/>
                      <a:pt x="2218" y="93"/>
                    </a:cubicBezTo>
                    <a:cubicBezTo>
                      <a:pt x="834" y="426"/>
                      <a:pt x="1" y="1541"/>
                      <a:pt x="283" y="2605"/>
                    </a:cubicBezTo>
                    <a:cubicBezTo>
                      <a:pt x="539" y="3530"/>
                      <a:pt x="1571" y="4174"/>
                      <a:pt x="2764" y="4174"/>
                    </a:cubicBezTo>
                    <a:cubicBezTo>
                      <a:pt x="2942" y="4174"/>
                      <a:pt x="3124" y="4159"/>
                      <a:pt x="3307" y="4129"/>
                    </a:cubicBezTo>
                    <a:cubicBezTo>
                      <a:pt x="4793" y="3899"/>
                      <a:pt x="5806" y="2746"/>
                      <a:pt x="5498" y="1579"/>
                    </a:cubicBezTo>
                    <a:cubicBezTo>
                      <a:pt x="5236" y="614"/>
                      <a:pt x="4182" y="1"/>
                      <a:pt x="30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2"/>
              <p:cNvSpPr/>
              <p:nvPr/>
            </p:nvSpPr>
            <p:spPr>
              <a:xfrm>
                <a:off x="5913673" y="6242282"/>
                <a:ext cx="203210" cy="161525"/>
              </a:xfrm>
              <a:custGeom>
                <a:avLst/>
                <a:gdLst/>
                <a:ahLst/>
                <a:cxnLst/>
                <a:rect l="l" t="t" r="r" b="b"/>
                <a:pathLst>
                  <a:path w="5806" h="4615" fill="none" extrusionOk="0">
                    <a:moveTo>
                      <a:pt x="5498" y="1833"/>
                    </a:moveTo>
                    <a:cubicBezTo>
                      <a:pt x="5806" y="3000"/>
                      <a:pt x="4793" y="4153"/>
                      <a:pt x="3307" y="4383"/>
                    </a:cubicBezTo>
                    <a:cubicBezTo>
                      <a:pt x="1897" y="4614"/>
                      <a:pt x="577" y="3922"/>
                      <a:pt x="283" y="2859"/>
                    </a:cubicBezTo>
                    <a:cubicBezTo>
                      <a:pt x="1" y="1795"/>
                      <a:pt x="834" y="680"/>
                      <a:pt x="2218" y="347"/>
                    </a:cubicBezTo>
                    <a:cubicBezTo>
                      <a:pt x="3679" y="1"/>
                      <a:pt x="5178" y="654"/>
                      <a:pt x="5498" y="1833"/>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2"/>
              <p:cNvSpPr/>
              <p:nvPr/>
            </p:nvSpPr>
            <p:spPr>
              <a:xfrm>
                <a:off x="6213269" y="5990251"/>
                <a:ext cx="370510" cy="53410"/>
              </a:xfrm>
              <a:custGeom>
                <a:avLst/>
                <a:gdLst/>
                <a:ahLst/>
                <a:cxnLst/>
                <a:rect l="l" t="t" r="r" b="b"/>
                <a:pathLst>
                  <a:path w="10586" h="1526" fill="none" extrusionOk="0">
                    <a:moveTo>
                      <a:pt x="1" y="1525"/>
                    </a:moveTo>
                    <a:lnTo>
                      <a:pt x="10586"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A9D0B34A-4E89-401F-90DB-442722997D6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
            <a:extLst>
              <a:ext uri="{FF2B5EF4-FFF2-40B4-BE49-F238E27FC236}">
                <a16:creationId xmlns:a16="http://schemas.microsoft.com/office/drawing/2014/main" id="{DD9DF988-DE95-4D06-92E3-43467038977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1">
            <a:extLst>
              <a:ext uri="{FF2B5EF4-FFF2-40B4-BE49-F238E27FC236}">
                <a16:creationId xmlns:a16="http://schemas.microsoft.com/office/drawing/2014/main" id="{7FF84339-3471-4A9D-B5E0-EEEF5A43E568}"/>
              </a:ext>
            </a:extLst>
          </p:cNvPr>
          <p:cNvSpPr>
            <a:spLocks noGrp="1" noChangeArrowheads="1"/>
          </p:cNvSpPr>
          <p:nvPr>
            <p:ph type="sldNum" sz="quarter" idx="12"/>
          </p:nvPr>
        </p:nvSpPr>
        <p:spPr>
          <a:ln/>
        </p:spPr>
        <p:txBody>
          <a:bodyPr/>
          <a:lstStyle>
            <a:lvl1pPr>
              <a:defRPr/>
            </a:lvl1pPr>
          </a:lstStyle>
          <a:p>
            <a:pPr>
              <a:defRPr/>
            </a:pPr>
            <a:fld id="{6A3B7824-79A5-43F8-B1DD-82541283F6A9}" type="slidenum">
              <a:rPr lang="en-US" altLang="en-US"/>
              <a:pPr>
                <a:defRPr/>
              </a:pPr>
              <a:t>‹#›</a:t>
            </a:fld>
            <a:endParaRPr lang="en-US" altLang="en-US"/>
          </a:p>
        </p:txBody>
      </p:sp>
    </p:spTree>
    <p:extLst>
      <p:ext uri="{BB962C8B-B14F-4D97-AF65-F5344CB8AC3E}">
        <p14:creationId xmlns:p14="http://schemas.microsoft.com/office/powerpoint/2010/main" val="2222273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8"/>
        <p:cNvGrpSpPr/>
        <p:nvPr/>
      </p:nvGrpSpPr>
      <p:grpSpPr>
        <a:xfrm>
          <a:off x="0" y="0"/>
          <a:ext cx="0" cy="0"/>
          <a:chOff x="0" y="0"/>
          <a:chExt cx="0" cy="0"/>
        </a:xfrm>
      </p:grpSpPr>
      <p:sp>
        <p:nvSpPr>
          <p:cNvPr id="289" name="Google Shape;289;p5"/>
          <p:cNvSpPr/>
          <p:nvPr/>
        </p:nvSpPr>
        <p:spPr>
          <a:xfrm rot="10495617" flipH="1">
            <a:off x="358868" y="-1141131"/>
            <a:ext cx="8947445" cy="6646000"/>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0" name="Google Shape;290;p5"/>
          <p:cNvGrpSpPr/>
          <p:nvPr/>
        </p:nvGrpSpPr>
        <p:grpSpPr>
          <a:xfrm rot="-781583">
            <a:off x="-789566" y="-620916"/>
            <a:ext cx="2380693" cy="1893876"/>
            <a:chOff x="-1221177" y="-856963"/>
            <a:chExt cx="3089277" cy="2457565"/>
          </a:xfrm>
        </p:grpSpPr>
        <p:sp>
          <p:nvSpPr>
            <p:cNvPr id="291" name="Google Shape;291;p5"/>
            <p:cNvSpPr/>
            <p:nvPr/>
          </p:nvSpPr>
          <p:spPr>
            <a:xfrm>
              <a:off x="-1221177" y="-564373"/>
              <a:ext cx="3089277" cy="2164975"/>
            </a:xfrm>
            <a:custGeom>
              <a:avLst/>
              <a:gdLst/>
              <a:ahLst/>
              <a:cxnLst/>
              <a:rect l="l" t="t" r="r" b="b"/>
              <a:pathLst>
                <a:path w="65482" h="45890" fill="none" extrusionOk="0">
                  <a:moveTo>
                    <a:pt x="0" y="40751"/>
                  </a:moveTo>
                  <a:cubicBezTo>
                    <a:pt x="18837" y="45889"/>
                    <a:pt x="46927" y="45492"/>
                    <a:pt x="60600" y="14866"/>
                  </a:cubicBezTo>
                  <a:cubicBezTo>
                    <a:pt x="63047" y="9381"/>
                    <a:pt x="65482" y="1"/>
                    <a:pt x="65482"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5"/>
            <p:cNvSpPr/>
            <p:nvPr/>
          </p:nvSpPr>
          <p:spPr>
            <a:xfrm>
              <a:off x="-1050729" y="-637497"/>
              <a:ext cx="2826970" cy="2014998"/>
            </a:xfrm>
            <a:custGeom>
              <a:avLst/>
              <a:gdLst/>
              <a:ahLst/>
              <a:cxnLst/>
              <a:rect l="l" t="t" r="r" b="b"/>
              <a:pathLst>
                <a:path w="59922" h="42711" fill="none" extrusionOk="0">
                  <a:moveTo>
                    <a:pt x="1" y="38610"/>
                  </a:moveTo>
                  <a:cubicBezTo>
                    <a:pt x="16980" y="42711"/>
                    <a:pt x="41814" y="41878"/>
                    <a:pt x="54885" y="14519"/>
                  </a:cubicBezTo>
                  <a:cubicBezTo>
                    <a:pt x="57474" y="9099"/>
                    <a:pt x="59921" y="0"/>
                    <a:pt x="59921"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5"/>
            <p:cNvSpPr/>
            <p:nvPr/>
          </p:nvSpPr>
          <p:spPr>
            <a:xfrm>
              <a:off x="-880847" y="-710668"/>
              <a:ext cx="2564569" cy="1865729"/>
            </a:xfrm>
            <a:custGeom>
              <a:avLst/>
              <a:gdLst/>
              <a:ahLst/>
              <a:cxnLst/>
              <a:rect l="l" t="t" r="r" b="b"/>
              <a:pathLst>
                <a:path w="54360" h="39547" fill="none" extrusionOk="0">
                  <a:moveTo>
                    <a:pt x="1" y="36483"/>
                  </a:moveTo>
                  <a:cubicBezTo>
                    <a:pt x="15134" y="39546"/>
                    <a:pt x="36817" y="38303"/>
                    <a:pt x="49195" y="14186"/>
                  </a:cubicBezTo>
                  <a:cubicBezTo>
                    <a:pt x="51938" y="8830"/>
                    <a:pt x="54360" y="1"/>
                    <a:pt x="54360"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a:off x="-710353" y="-783792"/>
              <a:ext cx="2302168" cy="1715751"/>
            </a:xfrm>
            <a:custGeom>
              <a:avLst/>
              <a:gdLst/>
              <a:ahLst/>
              <a:cxnLst/>
              <a:rect l="l" t="t" r="r" b="b"/>
              <a:pathLst>
                <a:path w="48798" h="36368" fill="none" extrusionOk="0">
                  <a:moveTo>
                    <a:pt x="0" y="34356"/>
                  </a:moveTo>
                  <a:cubicBezTo>
                    <a:pt x="13276" y="36368"/>
                    <a:pt x="31883" y="34766"/>
                    <a:pt x="43480" y="13853"/>
                  </a:cubicBezTo>
                  <a:cubicBezTo>
                    <a:pt x="46401" y="8573"/>
                    <a:pt x="48798" y="0"/>
                    <a:pt x="48798"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a:off x="-540471" y="-856963"/>
              <a:ext cx="2040380" cy="1565868"/>
            </a:xfrm>
            <a:custGeom>
              <a:avLst/>
              <a:gdLst/>
              <a:ahLst/>
              <a:cxnLst/>
              <a:rect l="l" t="t" r="r" b="b"/>
              <a:pathLst>
                <a:path w="43249" h="33191" fill="none" extrusionOk="0">
                  <a:moveTo>
                    <a:pt x="0" y="32229"/>
                  </a:moveTo>
                  <a:cubicBezTo>
                    <a:pt x="11431" y="33190"/>
                    <a:pt x="27051" y="31294"/>
                    <a:pt x="37777" y="13520"/>
                  </a:cubicBezTo>
                  <a:cubicBezTo>
                    <a:pt x="40904" y="8317"/>
                    <a:pt x="43249" y="1"/>
                    <a:pt x="43249"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296;p5"/>
          <p:cNvGrpSpPr/>
          <p:nvPr/>
        </p:nvGrpSpPr>
        <p:grpSpPr>
          <a:xfrm rot="-781583">
            <a:off x="654864" y="40834"/>
            <a:ext cx="320590" cy="375050"/>
            <a:chOff x="828772" y="314668"/>
            <a:chExt cx="416010" cy="486680"/>
          </a:xfrm>
        </p:grpSpPr>
        <p:sp>
          <p:nvSpPr>
            <p:cNvPr id="297" name="Google Shape;297;p5"/>
            <p:cNvSpPr/>
            <p:nvPr/>
          </p:nvSpPr>
          <p:spPr>
            <a:xfrm>
              <a:off x="828772" y="325849"/>
              <a:ext cx="182624" cy="180501"/>
            </a:xfrm>
            <a:custGeom>
              <a:avLst/>
              <a:gdLst/>
              <a:ahLst/>
              <a:cxnLst/>
              <a:rect l="l" t="t" r="r" b="b"/>
              <a:pathLst>
                <a:path w="3871" h="3826" extrusionOk="0">
                  <a:moveTo>
                    <a:pt x="2277" y="1"/>
                  </a:moveTo>
                  <a:cubicBezTo>
                    <a:pt x="1531" y="1"/>
                    <a:pt x="747" y="588"/>
                    <a:pt x="398" y="1455"/>
                  </a:cubicBezTo>
                  <a:cubicBezTo>
                    <a:pt x="1" y="2454"/>
                    <a:pt x="321" y="3454"/>
                    <a:pt x="1103" y="3748"/>
                  </a:cubicBezTo>
                  <a:cubicBezTo>
                    <a:pt x="1245" y="3800"/>
                    <a:pt x="1395" y="3825"/>
                    <a:pt x="1548" y="3825"/>
                  </a:cubicBezTo>
                  <a:cubicBezTo>
                    <a:pt x="2224" y="3825"/>
                    <a:pt x="2961" y="3340"/>
                    <a:pt x="3358" y="2557"/>
                  </a:cubicBezTo>
                  <a:cubicBezTo>
                    <a:pt x="3871" y="1544"/>
                    <a:pt x="3602" y="417"/>
                    <a:pt x="2743" y="83"/>
                  </a:cubicBezTo>
                  <a:cubicBezTo>
                    <a:pt x="2593" y="27"/>
                    <a:pt x="2436" y="1"/>
                    <a:pt x="2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a:off x="828772" y="314668"/>
              <a:ext cx="182624" cy="201354"/>
            </a:xfrm>
            <a:custGeom>
              <a:avLst/>
              <a:gdLst/>
              <a:ahLst/>
              <a:cxnLst/>
              <a:rect l="l" t="t" r="r" b="b"/>
              <a:pathLst>
                <a:path w="3871" h="4268" fill="none" extrusionOk="0">
                  <a:moveTo>
                    <a:pt x="2743" y="320"/>
                  </a:moveTo>
                  <a:cubicBezTo>
                    <a:pt x="3602" y="654"/>
                    <a:pt x="3871" y="1781"/>
                    <a:pt x="3358" y="2794"/>
                  </a:cubicBezTo>
                  <a:cubicBezTo>
                    <a:pt x="2871" y="3755"/>
                    <a:pt x="1872" y="4267"/>
                    <a:pt x="1103" y="3985"/>
                  </a:cubicBezTo>
                  <a:cubicBezTo>
                    <a:pt x="321" y="3691"/>
                    <a:pt x="1" y="2691"/>
                    <a:pt x="398" y="1692"/>
                  </a:cubicBezTo>
                  <a:cubicBezTo>
                    <a:pt x="821" y="641"/>
                    <a:pt x="1885" y="0"/>
                    <a:pt x="2743" y="32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5"/>
            <p:cNvSpPr/>
            <p:nvPr/>
          </p:nvSpPr>
          <p:spPr>
            <a:xfrm>
              <a:off x="865664" y="494788"/>
              <a:ext cx="379118" cy="306559"/>
            </a:xfrm>
            <a:custGeom>
              <a:avLst/>
              <a:gdLst/>
              <a:ahLst/>
              <a:cxnLst/>
              <a:rect l="l" t="t" r="r" b="b"/>
              <a:pathLst>
                <a:path w="8036" h="6498" fill="none" extrusionOk="0">
                  <a:moveTo>
                    <a:pt x="1" y="1"/>
                  </a:moveTo>
                  <a:lnTo>
                    <a:pt x="8035" y="6498"/>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 name="Google Shape;300;p5"/>
          <p:cNvGrpSpPr/>
          <p:nvPr/>
        </p:nvGrpSpPr>
        <p:grpSpPr>
          <a:xfrm rot="-781489">
            <a:off x="593790" y="530216"/>
            <a:ext cx="349105" cy="638661"/>
            <a:chOff x="323987" y="610889"/>
            <a:chExt cx="341044" cy="623914"/>
          </a:xfrm>
        </p:grpSpPr>
        <p:sp>
          <p:nvSpPr>
            <p:cNvPr id="301" name="Google Shape;301;p5"/>
            <p:cNvSpPr/>
            <p:nvPr/>
          </p:nvSpPr>
          <p:spPr>
            <a:xfrm>
              <a:off x="323987" y="1036281"/>
              <a:ext cx="204986" cy="187814"/>
            </a:xfrm>
            <a:custGeom>
              <a:avLst/>
              <a:gdLst/>
              <a:ahLst/>
              <a:cxnLst/>
              <a:rect l="l" t="t" r="r" b="b"/>
              <a:pathLst>
                <a:path w="4345" h="3981" extrusionOk="0">
                  <a:moveTo>
                    <a:pt x="2671" y="0"/>
                  </a:moveTo>
                  <a:cubicBezTo>
                    <a:pt x="2077" y="0"/>
                    <a:pt x="1416" y="308"/>
                    <a:pt x="911" y="876"/>
                  </a:cubicBezTo>
                  <a:cubicBezTo>
                    <a:pt x="116" y="1760"/>
                    <a:pt x="1" y="2952"/>
                    <a:pt x="616" y="3580"/>
                  </a:cubicBezTo>
                  <a:cubicBezTo>
                    <a:pt x="879" y="3848"/>
                    <a:pt x="1237" y="3980"/>
                    <a:pt x="1629" y="3980"/>
                  </a:cubicBezTo>
                  <a:cubicBezTo>
                    <a:pt x="2154" y="3980"/>
                    <a:pt x="2738" y="3742"/>
                    <a:pt x="3230" y="3272"/>
                  </a:cubicBezTo>
                  <a:cubicBezTo>
                    <a:pt x="4127" y="2414"/>
                    <a:pt x="4345" y="1106"/>
                    <a:pt x="3679" y="402"/>
                  </a:cubicBezTo>
                  <a:cubicBezTo>
                    <a:pt x="3411" y="130"/>
                    <a:pt x="3055" y="0"/>
                    <a:pt x="26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
            <p:cNvSpPr/>
            <p:nvPr/>
          </p:nvSpPr>
          <p:spPr>
            <a:xfrm>
              <a:off x="323987" y="1022552"/>
              <a:ext cx="204986" cy="212252"/>
            </a:xfrm>
            <a:custGeom>
              <a:avLst/>
              <a:gdLst/>
              <a:ahLst/>
              <a:cxnLst/>
              <a:rect l="l" t="t" r="r" b="b"/>
              <a:pathLst>
                <a:path w="4345" h="4499" fill="none" extrusionOk="0">
                  <a:moveTo>
                    <a:pt x="3679" y="693"/>
                  </a:moveTo>
                  <a:cubicBezTo>
                    <a:pt x="4345" y="1397"/>
                    <a:pt x="4127" y="2705"/>
                    <a:pt x="3230" y="3563"/>
                  </a:cubicBezTo>
                  <a:cubicBezTo>
                    <a:pt x="2371" y="4383"/>
                    <a:pt x="1231" y="4499"/>
                    <a:pt x="616" y="3871"/>
                  </a:cubicBezTo>
                  <a:cubicBezTo>
                    <a:pt x="1" y="3243"/>
                    <a:pt x="116" y="2051"/>
                    <a:pt x="911" y="1167"/>
                  </a:cubicBezTo>
                  <a:cubicBezTo>
                    <a:pt x="1744" y="231"/>
                    <a:pt x="2999" y="1"/>
                    <a:pt x="3679" y="693"/>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5"/>
            <p:cNvSpPr/>
            <p:nvPr/>
          </p:nvSpPr>
          <p:spPr>
            <a:xfrm>
              <a:off x="386259" y="610889"/>
              <a:ext cx="278772" cy="473379"/>
            </a:xfrm>
            <a:custGeom>
              <a:avLst/>
              <a:gdLst/>
              <a:ahLst/>
              <a:cxnLst/>
              <a:rect l="l" t="t" r="r" b="b"/>
              <a:pathLst>
                <a:path w="5909" h="10034" fill="none" extrusionOk="0">
                  <a:moveTo>
                    <a:pt x="2717" y="10034"/>
                  </a:moveTo>
                  <a:lnTo>
                    <a:pt x="1" y="0"/>
                  </a:lnTo>
                  <a:cubicBezTo>
                    <a:pt x="1" y="0"/>
                    <a:pt x="5908" y="3370"/>
                    <a:pt x="4588" y="5562"/>
                  </a:cubicBezTo>
                  <a:cubicBezTo>
                    <a:pt x="3973" y="6394"/>
                    <a:pt x="2807" y="4882"/>
                    <a:pt x="2807" y="4882"/>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5"/>
          <p:cNvGrpSpPr/>
          <p:nvPr/>
        </p:nvGrpSpPr>
        <p:grpSpPr>
          <a:xfrm rot="7015685" flipH="1">
            <a:off x="7701537" y="3563268"/>
            <a:ext cx="3096291" cy="2463144"/>
            <a:chOff x="-1221177" y="-856963"/>
            <a:chExt cx="3089277" cy="2457565"/>
          </a:xfrm>
        </p:grpSpPr>
        <p:sp>
          <p:nvSpPr>
            <p:cNvPr id="305" name="Google Shape;305;p5"/>
            <p:cNvSpPr/>
            <p:nvPr/>
          </p:nvSpPr>
          <p:spPr>
            <a:xfrm>
              <a:off x="-1221177" y="-564373"/>
              <a:ext cx="3089277" cy="2164975"/>
            </a:xfrm>
            <a:custGeom>
              <a:avLst/>
              <a:gdLst/>
              <a:ahLst/>
              <a:cxnLst/>
              <a:rect l="l" t="t" r="r" b="b"/>
              <a:pathLst>
                <a:path w="65482" h="45890" fill="none" extrusionOk="0">
                  <a:moveTo>
                    <a:pt x="0" y="40751"/>
                  </a:moveTo>
                  <a:cubicBezTo>
                    <a:pt x="18837" y="45889"/>
                    <a:pt x="46927" y="45492"/>
                    <a:pt x="60600" y="14866"/>
                  </a:cubicBezTo>
                  <a:cubicBezTo>
                    <a:pt x="63047" y="9381"/>
                    <a:pt x="65482" y="1"/>
                    <a:pt x="65482"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
            <p:cNvSpPr/>
            <p:nvPr/>
          </p:nvSpPr>
          <p:spPr>
            <a:xfrm>
              <a:off x="-1050729" y="-637497"/>
              <a:ext cx="2826970" cy="2014998"/>
            </a:xfrm>
            <a:custGeom>
              <a:avLst/>
              <a:gdLst/>
              <a:ahLst/>
              <a:cxnLst/>
              <a:rect l="l" t="t" r="r" b="b"/>
              <a:pathLst>
                <a:path w="59922" h="42711" fill="none" extrusionOk="0">
                  <a:moveTo>
                    <a:pt x="1" y="38610"/>
                  </a:moveTo>
                  <a:cubicBezTo>
                    <a:pt x="16980" y="42711"/>
                    <a:pt x="41814" y="41878"/>
                    <a:pt x="54885" y="14519"/>
                  </a:cubicBezTo>
                  <a:cubicBezTo>
                    <a:pt x="57474" y="9099"/>
                    <a:pt x="59921" y="0"/>
                    <a:pt x="59921"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
            <p:cNvSpPr/>
            <p:nvPr/>
          </p:nvSpPr>
          <p:spPr>
            <a:xfrm>
              <a:off x="-880847" y="-710668"/>
              <a:ext cx="2564569" cy="1865729"/>
            </a:xfrm>
            <a:custGeom>
              <a:avLst/>
              <a:gdLst/>
              <a:ahLst/>
              <a:cxnLst/>
              <a:rect l="l" t="t" r="r" b="b"/>
              <a:pathLst>
                <a:path w="54360" h="39547" fill="none" extrusionOk="0">
                  <a:moveTo>
                    <a:pt x="1" y="36483"/>
                  </a:moveTo>
                  <a:cubicBezTo>
                    <a:pt x="15134" y="39546"/>
                    <a:pt x="36817" y="38303"/>
                    <a:pt x="49195" y="14186"/>
                  </a:cubicBezTo>
                  <a:cubicBezTo>
                    <a:pt x="51938" y="8830"/>
                    <a:pt x="54360" y="1"/>
                    <a:pt x="54360"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a:off x="-710353" y="-783792"/>
              <a:ext cx="2302168" cy="1715751"/>
            </a:xfrm>
            <a:custGeom>
              <a:avLst/>
              <a:gdLst/>
              <a:ahLst/>
              <a:cxnLst/>
              <a:rect l="l" t="t" r="r" b="b"/>
              <a:pathLst>
                <a:path w="48798" h="36368" fill="none" extrusionOk="0">
                  <a:moveTo>
                    <a:pt x="0" y="34356"/>
                  </a:moveTo>
                  <a:cubicBezTo>
                    <a:pt x="13276" y="36368"/>
                    <a:pt x="31883" y="34766"/>
                    <a:pt x="43480" y="13853"/>
                  </a:cubicBezTo>
                  <a:cubicBezTo>
                    <a:pt x="46401" y="8573"/>
                    <a:pt x="48798" y="0"/>
                    <a:pt x="48798"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
            <p:cNvSpPr/>
            <p:nvPr/>
          </p:nvSpPr>
          <p:spPr>
            <a:xfrm>
              <a:off x="-540471" y="-856963"/>
              <a:ext cx="2040380" cy="1565868"/>
            </a:xfrm>
            <a:custGeom>
              <a:avLst/>
              <a:gdLst/>
              <a:ahLst/>
              <a:cxnLst/>
              <a:rect l="l" t="t" r="r" b="b"/>
              <a:pathLst>
                <a:path w="43249" h="33191" fill="none" extrusionOk="0">
                  <a:moveTo>
                    <a:pt x="0" y="32229"/>
                  </a:moveTo>
                  <a:cubicBezTo>
                    <a:pt x="11431" y="33190"/>
                    <a:pt x="27051" y="31294"/>
                    <a:pt x="37777" y="13520"/>
                  </a:cubicBezTo>
                  <a:cubicBezTo>
                    <a:pt x="40904" y="8317"/>
                    <a:pt x="43249" y="1"/>
                    <a:pt x="43249"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5"/>
          <p:cNvGrpSpPr/>
          <p:nvPr/>
        </p:nvGrpSpPr>
        <p:grpSpPr>
          <a:xfrm rot="-2050206">
            <a:off x="8637396" y="3630480"/>
            <a:ext cx="1189021" cy="579058"/>
            <a:chOff x="1698430" y="4498823"/>
            <a:chExt cx="1589281" cy="773986"/>
          </a:xfrm>
        </p:grpSpPr>
        <p:sp>
          <p:nvSpPr>
            <p:cNvPr id="311" name="Google Shape;311;p5"/>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
            <p:cNvSpPr/>
            <p:nvPr/>
          </p:nvSpPr>
          <p:spPr>
            <a:xfrm>
              <a:off x="1883231" y="5003435"/>
              <a:ext cx="33171" cy="38990"/>
            </a:xfrm>
            <a:custGeom>
              <a:avLst/>
              <a:gdLst/>
              <a:ahLst/>
              <a:cxnLst/>
              <a:rect l="l" t="t" r="r" b="b"/>
              <a:pathLst>
                <a:path w="513" h="603" fill="none" extrusionOk="0">
                  <a:moveTo>
                    <a:pt x="0" y="0"/>
                  </a:moveTo>
                  <a:cubicBezTo>
                    <a:pt x="256" y="180"/>
                    <a:pt x="436" y="398"/>
                    <a:pt x="513" y="603"/>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a:off x="1777122" y="4983520"/>
              <a:ext cx="68863" cy="23278"/>
            </a:xfrm>
            <a:custGeom>
              <a:avLst/>
              <a:gdLst/>
              <a:ahLst/>
              <a:cxnLst/>
              <a:rect l="l" t="t" r="r" b="b"/>
              <a:pathLst>
                <a:path w="1065" h="360" fill="none" extrusionOk="0">
                  <a:moveTo>
                    <a:pt x="1" y="360"/>
                  </a:moveTo>
                  <a:cubicBezTo>
                    <a:pt x="78" y="103"/>
                    <a:pt x="411" y="14"/>
                    <a:pt x="667" y="14"/>
                  </a:cubicBezTo>
                  <a:cubicBezTo>
                    <a:pt x="795" y="1"/>
                    <a:pt x="936" y="26"/>
                    <a:pt x="1065" y="52"/>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p:nvPr/>
          </p:nvSpPr>
          <p:spPr>
            <a:xfrm>
              <a:off x="2628123" y="5102043"/>
              <a:ext cx="40671" cy="41447"/>
            </a:xfrm>
            <a:custGeom>
              <a:avLst/>
              <a:gdLst/>
              <a:ahLst/>
              <a:cxnLst/>
              <a:rect l="l" t="t" r="r" b="b"/>
              <a:pathLst>
                <a:path w="629" h="641" fill="none" extrusionOk="0">
                  <a:moveTo>
                    <a:pt x="0" y="0"/>
                  </a:moveTo>
                  <a:cubicBezTo>
                    <a:pt x="308" y="180"/>
                    <a:pt x="526" y="410"/>
                    <a:pt x="628" y="641"/>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
            <p:cNvSpPr/>
            <p:nvPr/>
          </p:nvSpPr>
          <p:spPr>
            <a:xfrm>
              <a:off x="2521239" y="5085490"/>
              <a:ext cx="75458" cy="24054"/>
            </a:xfrm>
            <a:custGeom>
              <a:avLst/>
              <a:gdLst/>
              <a:ahLst/>
              <a:cxnLst/>
              <a:rect l="l" t="t" r="r" b="b"/>
              <a:pathLst>
                <a:path w="1167" h="372" fill="none" extrusionOk="0">
                  <a:moveTo>
                    <a:pt x="0" y="372"/>
                  </a:moveTo>
                  <a:cubicBezTo>
                    <a:pt x="77" y="128"/>
                    <a:pt x="423" y="13"/>
                    <a:pt x="731" y="0"/>
                  </a:cubicBezTo>
                  <a:cubicBezTo>
                    <a:pt x="872" y="0"/>
                    <a:pt x="1025" y="26"/>
                    <a:pt x="1166" y="6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a:off x="2444163" y="4604026"/>
              <a:ext cx="732533" cy="92916"/>
            </a:xfrm>
            <a:custGeom>
              <a:avLst/>
              <a:gdLst/>
              <a:ahLst/>
              <a:cxnLst/>
              <a:rect l="l" t="t" r="r" b="b"/>
              <a:pathLst>
                <a:path w="11329" h="1437" fill="none" extrusionOk="0">
                  <a:moveTo>
                    <a:pt x="1" y="1"/>
                  </a:moveTo>
                  <a:lnTo>
                    <a:pt x="11329" y="1436"/>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5"/>
          <p:cNvGrpSpPr/>
          <p:nvPr/>
        </p:nvGrpSpPr>
        <p:grpSpPr>
          <a:xfrm rot="-3395278">
            <a:off x="8373584" y="3274691"/>
            <a:ext cx="701462" cy="297747"/>
            <a:chOff x="-1548595" y="5064988"/>
            <a:chExt cx="762313" cy="323577"/>
          </a:xfrm>
        </p:grpSpPr>
        <p:sp>
          <p:nvSpPr>
            <p:cNvPr id="322" name="Google Shape;322;p5"/>
            <p:cNvSpPr/>
            <p:nvPr/>
          </p:nvSpPr>
          <p:spPr>
            <a:xfrm>
              <a:off x="-1548595" y="5241217"/>
              <a:ext cx="155333" cy="82684"/>
            </a:xfrm>
            <a:custGeom>
              <a:avLst/>
              <a:gdLst/>
              <a:ahLst/>
              <a:cxnLst/>
              <a:rect l="l" t="t" r="r" b="b"/>
              <a:pathLst>
                <a:path w="4319" h="2299" extrusionOk="0">
                  <a:moveTo>
                    <a:pt x="2048" y="1"/>
                  </a:moveTo>
                  <a:cubicBezTo>
                    <a:pt x="1195" y="1"/>
                    <a:pt x="444" y="332"/>
                    <a:pt x="244" y="829"/>
                  </a:cubicBezTo>
                  <a:cubicBezTo>
                    <a:pt x="0" y="1444"/>
                    <a:pt x="666" y="2084"/>
                    <a:pt x="1717" y="2251"/>
                  </a:cubicBezTo>
                  <a:cubicBezTo>
                    <a:pt x="1907" y="2283"/>
                    <a:pt x="2096" y="2298"/>
                    <a:pt x="2281" y="2298"/>
                  </a:cubicBezTo>
                  <a:cubicBezTo>
                    <a:pt x="3130" y="2298"/>
                    <a:pt x="3875" y="1975"/>
                    <a:pt x="4075" y="1469"/>
                  </a:cubicBezTo>
                  <a:cubicBezTo>
                    <a:pt x="4319" y="867"/>
                    <a:pt x="3652" y="226"/>
                    <a:pt x="2601" y="47"/>
                  </a:cubicBezTo>
                  <a:cubicBezTo>
                    <a:pt x="2415" y="16"/>
                    <a:pt x="2229"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
            <p:cNvSpPr/>
            <p:nvPr/>
          </p:nvSpPr>
          <p:spPr>
            <a:xfrm>
              <a:off x="-1548595" y="5236433"/>
              <a:ext cx="155333" cy="92214"/>
            </a:xfrm>
            <a:custGeom>
              <a:avLst/>
              <a:gdLst/>
              <a:ahLst/>
              <a:cxnLst/>
              <a:rect l="l" t="t" r="r" b="b"/>
              <a:pathLst>
                <a:path w="4319" h="2564" fill="none" extrusionOk="0">
                  <a:moveTo>
                    <a:pt x="4075" y="1602"/>
                  </a:moveTo>
                  <a:cubicBezTo>
                    <a:pt x="3832" y="2217"/>
                    <a:pt x="2781" y="2563"/>
                    <a:pt x="1717" y="2384"/>
                  </a:cubicBezTo>
                  <a:cubicBezTo>
                    <a:pt x="666" y="2217"/>
                    <a:pt x="0" y="1577"/>
                    <a:pt x="244" y="962"/>
                  </a:cubicBezTo>
                  <a:cubicBezTo>
                    <a:pt x="487" y="359"/>
                    <a:pt x="1538" y="1"/>
                    <a:pt x="2601" y="180"/>
                  </a:cubicBezTo>
                  <a:cubicBezTo>
                    <a:pt x="3652" y="359"/>
                    <a:pt x="4319" y="1000"/>
                    <a:pt x="4075"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
            <p:cNvSpPr/>
            <p:nvPr/>
          </p:nvSpPr>
          <p:spPr>
            <a:xfrm>
              <a:off x="-1200204" y="5301134"/>
              <a:ext cx="155836" cy="82684"/>
            </a:xfrm>
            <a:custGeom>
              <a:avLst/>
              <a:gdLst/>
              <a:ahLst/>
              <a:cxnLst/>
              <a:rect l="l" t="t" r="r" b="b"/>
              <a:pathLst>
                <a:path w="4333" h="2299" extrusionOk="0">
                  <a:moveTo>
                    <a:pt x="2062" y="1"/>
                  </a:moveTo>
                  <a:cubicBezTo>
                    <a:pt x="1208" y="1"/>
                    <a:pt x="458" y="332"/>
                    <a:pt x="257" y="828"/>
                  </a:cubicBezTo>
                  <a:cubicBezTo>
                    <a:pt x="1" y="1444"/>
                    <a:pt x="667" y="2084"/>
                    <a:pt x="1718" y="2251"/>
                  </a:cubicBezTo>
                  <a:cubicBezTo>
                    <a:pt x="1908" y="2283"/>
                    <a:pt x="2097" y="2298"/>
                    <a:pt x="2282" y="2298"/>
                  </a:cubicBezTo>
                  <a:cubicBezTo>
                    <a:pt x="3131" y="2298"/>
                    <a:pt x="3876" y="1975"/>
                    <a:pt x="4076" y="1469"/>
                  </a:cubicBezTo>
                  <a:cubicBezTo>
                    <a:pt x="4332" y="867"/>
                    <a:pt x="3666" y="226"/>
                    <a:pt x="2615" y="47"/>
                  </a:cubicBezTo>
                  <a:cubicBezTo>
                    <a:pt x="2429" y="15"/>
                    <a:pt x="2243" y="1"/>
                    <a:pt x="2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
            <p:cNvSpPr/>
            <p:nvPr/>
          </p:nvSpPr>
          <p:spPr>
            <a:xfrm>
              <a:off x="-1200204" y="5296351"/>
              <a:ext cx="155836" cy="92214"/>
            </a:xfrm>
            <a:custGeom>
              <a:avLst/>
              <a:gdLst/>
              <a:ahLst/>
              <a:cxnLst/>
              <a:rect l="l" t="t" r="r" b="b"/>
              <a:pathLst>
                <a:path w="4333" h="2564" fill="none" extrusionOk="0">
                  <a:moveTo>
                    <a:pt x="4076" y="1602"/>
                  </a:moveTo>
                  <a:cubicBezTo>
                    <a:pt x="3832" y="2217"/>
                    <a:pt x="2782" y="2563"/>
                    <a:pt x="1718" y="2384"/>
                  </a:cubicBezTo>
                  <a:cubicBezTo>
                    <a:pt x="667" y="2217"/>
                    <a:pt x="1" y="1577"/>
                    <a:pt x="257" y="961"/>
                  </a:cubicBezTo>
                  <a:cubicBezTo>
                    <a:pt x="501" y="359"/>
                    <a:pt x="1551" y="0"/>
                    <a:pt x="2615" y="180"/>
                  </a:cubicBezTo>
                  <a:cubicBezTo>
                    <a:pt x="3666" y="359"/>
                    <a:pt x="4332" y="1000"/>
                    <a:pt x="4076"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
            <p:cNvSpPr/>
            <p:nvPr/>
          </p:nvSpPr>
          <p:spPr>
            <a:xfrm>
              <a:off x="-1409411" y="5064988"/>
              <a:ext cx="623130" cy="293151"/>
            </a:xfrm>
            <a:custGeom>
              <a:avLst/>
              <a:gdLst/>
              <a:ahLst/>
              <a:cxnLst/>
              <a:rect l="l" t="t" r="r" b="b"/>
              <a:pathLst>
                <a:path w="17326" h="8151" fill="none" extrusionOk="0">
                  <a:moveTo>
                    <a:pt x="0" y="6664"/>
                  </a:moveTo>
                  <a:lnTo>
                    <a:pt x="8329" y="1"/>
                  </a:lnTo>
                  <a:lnTo>
                    <a:pt x="17325" y="1449"/>
                  </a:lnTo>
                  <a:lnTo>
                    <a:pt x="9842" y="8151"/>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
            <p:cNvSpPr/>
            <p:nvPr/>
          </p:nvSpPr>
          <p:spPr>
            <a:xfrm>
              <a:off x="-1174381" y="5120302"/>
              <a:ext cx="321275" cy="56717"/>
            </a:xfrm>
            <a:custGeom>
              <a:avLst/>
              <a:gdLst/>
              <a:ahLst/>
              <a:cxnLst/>
              <a:rect l="l" t="t" r="r" b="b"/>
              <a:pathLst>
                <a:path w="8933" h="1577" fill="none" extrusionOk="0">
                  <a:moveTo>
                    <a:pt x="0" y="0"/>
                  </a:moveTo>
                  <a:lnTo>
                    <a:pt x="8932" y="157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 name="Google Shape;328;p5"/>
          <p:cNvGrpSpPr/>
          <p:nvPr/>
        </p:nvGrpSpPr>
        <p:grpSpPr>
          <a:xfrm rot="-4278791">
            <a:off x="8052323" y="4384549"/>
            <a:ext cx="724123" cy="487910"/>
            <a:chOff x="897994" y="4240309"/>
            <a:chExt cx="967900" cy="652165"/>
          </a:xfrm>
        </p:grpSpPr>
        <p:sp>
          <p:nvSpPr>
            <p:cNvPr id="329" name="Google Shape;329;p5"/>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solidFill>
              <a:schemeClr val="accent1"/>
            </a:solid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1109306" y="4705155"/>
              <a:ext cx="71320" cy="49788"/>
            </a:xfrm>
            <a:custGeom>
              <a:avLst/>
              <a:gdLst/>
              <a:ahLst/>
              <a:cxnLst/>
              <a:rect l="l" t="t" r="r" b="b"/>
              <a:pathLst>
                <a:path w="1103" h="770" fill="none" extrusionOk="0">
                  <a:moveTo>
                    <a:pt x="0" y="0"/>
                  </a:moveTo>
                  <a:cubicBezTo>
                    <a:pt x="628" y="180"/>
                    <a:pt x="987" y="513"/>
                    <a:pt x="1103" y="769"/>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
            <p:cNvSpPr/>
            <p:nvPr/>
          </p:nvSpPr>
          <p:spPr>
            <a:xfrm>
              <a:off x="994145" y="4698495"/>
              <a:ext cx="65501" cy="19980"/>
            </a:xfrm>
            <a:custGeom>
              <a:avLst/>
              <a:gdLst/>
              <a:ahLst/>
              <a:cxnLst/>
              <a:rect l="l" t="t" r="r" b="b"/>
              <a:pathLst>
                <a:path w="1013" h="309" fill="none" extrusionOk="0">
                  <a:moveTo>
                    <a:pt x="0" y="308"/>
                  </a:moveTo>
                  <a:cubicBezTo>
                    <a:pt x="218" y="142"/>
                    <a:pt x="564" y="14"/>
                    <a:pt x="1013" y="1"/>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
            <p:cNvSpPr/>
            <p:nvPr/>
          </p:nvSpPr>
          <p:spPr>
            <a:xfrm>
              <a:off x="1228605" y="4240309"/>
              <a:ext cx="637289" cy="585044"/>
            </a:xfrm>
            <a:custGeom>
              <a:avLst/>
              <a:gdLst/>
              <a:ahLst/>
              <a:cxnLst/>
              <a:rect l="l" t="t" r="r" b="b"/>
              <a:pathLst>
                <a:path w="9856" h="9048" fill="none" extrusionOk="0">
                  <a:moveTo>
                    <a:pt x="1" y="9047"/>
                  </a:moveTo>
                  <a:lnTo>
                    <a:pt x="9855" y="0"/>
                  </a:ln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5"/>
          <p:cNvGrpSpPr/>
          <p:nvPr/>
        </p:nvGrpSpPr>
        <p:grpSpPr>
          <a:xfrm rot="-4278791">
            <a:off x="7384050" y="4500805"/>
            <a:ext cx="1025352" cy="435230"/>
            <a:chOff x="255848" y="3748111"/>
            <a:chExt cx="1370536" cy="581751"/>
          </a:xfrm>
        </p:grpSpPr>
        <p:sp>
          <p:nvSpPr>
            <p:cNvPr id="335" name="Google Shape;335;p5"/>
            <p:cNvSpPr/>
            <p:nvPr/>
          </p:nvSpPr>
          <p:spPr>
            <a:xfrm>
              <a:off x="255848" y="4064949"/>
              <a:ext cx="279331" cy="148653"/>
            </a:xfrm>
            <a:custGeom>
              <a:avLst/>
              <a:gdLst/>
              <a:ahLst/>
              <a:cxnLst/>
              <a:rect l="l" t="t" r="r" b="b"/>
              <a:pathLst>
                <a:path w="4320" h="2299" extrusionOk="0">
                  <a:moveTo>
                    <a:pt x="2042" y="1"/>
                  </a:moveTo>
                  <a:cubicBezTo>
                    <a:pt x="1195" y="1"/>
                    <a:pt x="445" y="332"/>
                    <a:pt x="244" y="829"/>
                  </a:cubicBezTo>
                  <a:cubicBezTo>
                    <a:pt x="1" y="1444"/>
                    <a:pt x="667" y="2084"/>
                    <a:pt x="1718" y="2251"/>
                  </a:cubicBezTo>
                  <a:cubicBezTo>
                    <a:pt x="1905" y="2283"/>
                    <a:pt x="2093" y="2298"/>
                    <a:pt x="2277" y="2298"/>
                  </a:cubicBezTo>
                  <a:cubicBezTo>
                    <a:pt x="3122" y="2298"/>
                    <a:pt x="3876" y="1975"/>
                    <a:pt x="4076" y="1469"/>
                  </a:cubicBezTo>
                  <a:cubicBezTo>
                    <a:pt x="4319" y="867"/>
                    <a:pt x="3653" y="226"/>
                    <a:pt x="2589" y="47"/>
                  </a:cubicBezTo>
                  <a:cubicBezTo>
                    <a:pt x="2405" y="16"/>
                    <a:pt x="2221" y="1"/>
                    <a:pt x="204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
            <p:cNvSpPr/>
            <p:nvPr/>
          </p:nvSpPr>
          <p:spPr>
            <a:xfrm>
              <a:off x="255848" y="4056349"/>
              <a:ext cx="279331" cy="165788"/>
            </a:xfrm>
            <a:custGeom>
              <a:avLst/>
              <a:gdLst/>
              <a:ahLst/>
              <a:cxnLst/>
              <a:rect l="l" t="t" r="r" b="b"/>
              <a:pathLst>
                <a:path w="4320" h="2564" fill="none" extrusionOk="0">
                  <a:moveTo>
                    <a:pt x="4076" y="1602"/>
                  </a:moveTo>
                  <a:cubicBezTo>
                    <a:pt x="3832" y="2217"/>
                    <a:pt x="2768" y="2563"/>
                    <a:pt x="1718" y="2384"/>
                  </a:cubicBezTo>
                  <a:cubicBezTo>
                    <a:pt x="667" y="2217"/>
                    <a:pt x="1" y="1577"/>
                    <a:pt x="244" y="962"/>
                  </a:cubicBezTo>
                  <a:cubicBezTo>
                    <a:pt x="487" y="359"/>
                    <a:pt x="1538" y="1"/>
                    <a:pt x="2589" y="180"/>
                  </a:cubicBezTo>
                  <a:cubicBezTo>
                    <a:pt x="3653" y="359"/>
                    <a:pt x="4319" y="1000"/>
                    <a:pt x="4076" y="1602"/>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
            <p:cNvSpPr/>
            <p:nvPr/>
          </p:nvSpPr>
          <p:spPr>
            <a:xfrm>
              <a:off x="342041" y="4115190"/>
              <a:ext cx="52245" cy="2522"/>
            </a:xfrm>
            <a:custGeom>
              <a:avLst/>
              <a:gdLst/>
              <a:ahLst/>
              <a:cxnLst/>
              <a:rect l="l" t="t" r="r" b="b"/>
              <a:pathLst>
                <a:path w="808" h="39" fill="none" extrusionOk="0">
                  <a:moveTo>
                    <a:pt x="0" y="39"/>
                  </a:moveTo>
                  <a:cubicBezTo>
                    <a:pt x="103" y="13"/>
                    <a:pt x="231" y="0"/>
                    <a:pt x="372" y="0"/>
                  </a:cubicBezTo>
                  <a:cubicBezTo>
                    <a:pt x="526" y="0"/>
                    <a:pt x="667" y="13"/>
                    <a:pt x="808" y="26"/>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882282" y="4172674"/>
              <a:ext cx="279267" cy="148653"/>
            </a:xfrm>
            <a:custGeom>
              <a:avLst/>
              <a:gdLst/>
              <a:ahLst/>
              <a:cxnLst/>
              <a:rect l="l" t="t" r="r" b="b"/>
              <a:pathLst>
                <a:path w="4319" h="2299" extrusionOk="0">
                  <a:moveTo>
                    <a:pt x="2061" y="1"/>
                  </a:moveTo>
                  <a:cubicBezTo>
                    <a:pt x="1207" y="1"/>
                    <a:pt x="455" y="332"/>
                    <a:pt x="244" y="828"/>
                  </a:cubicBezTo>
                  <a:cubicBezTo>
                    <a:pt x="0" y="1444"/>
                    <a:pt x="654" y="2084"/>
                    <a:pt x="1717" y="2251"/>
                  </a:cubicBezTo>
                  <a:cubicBezTo>
                    <a:pt x="1905" y="2283"/>
                    <a:pt x="2093" y="2298"/>
                    <a:pt x="2277" y="2298"/>
                  </a:cubicBezTo>
                  <a:cubicBezTo>
                    <a:pt x="3122" y="2298"/>
                    <a:pt x="3875" y="1975"/>
                    <a:pt x="4075" y="1469"/>
                  </a:cubicBezTo>
                  <a:cubicBezTo>
                    <a:pt x="4319" y="867"/>
                    <a:pt x="3665" y="226"/>
                    <a:pt x="2614" y="47"/>
                  </a:cubicBezTo>
                  <a:cubicBezTo>
                    <a:pt x="2428" y="15"/>
                    <a:pt x="2242" y="1"/>
                    <a:pt x="20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882282" y="4164074"/>
              <a:ext cx="279267" cy="165788"/>
            </a:xfrm>
            <a:custGeom>
              <a:avLst/>
              <a:gdLst/>
              <a:ahLst/>
              <a:cxnLst/>
              <a:rect l="l" t="t" r="r" b="b"/>
              <a:pathLst>
                <a:path w="4319" h="2564" fill="none" extrusionOk="0">
                  <a:moveTo>
                    <a:pt x="4075" y="1602"/>
                  </a:moveTo>
                  <a:cubicBezTo>
                    <a:pt x="3832" y="2217"/>
                    <a:pt x="2768" y="2563"/>
                    <a:pt x="1717" y="2384"/>
                  </a:cubicBezTo>
                  <a:cubicBezTo>
                    <a:pt x="654" y="2217"/>
                    <a:pt x="0" y="1577"/>
                    <a:pt x="244" y="961"/>
                  </a:cubicBezTo>
                  <a:cubicBezTo>
                    <a:pt x="500" y="359"/>
                    <a:pt x="1551" y="0"/>
                    <a:pt x="2614" y="180"/>
                  </a:cubicBezTo>
                  <a:cubicBezTo>
                    <a:pt x="3665" y="359"/>
                    <a:pt x="4319" y="1000"/>
                    <a:pt x="4075" y="1602"/>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970932" y="4222915"/>
              <a:ext cx="50629" cy="2522"/>
            </a:xfrm>
            <a:custGeom>
              <a:avLst/>
              <a:gdLst/>
              <a:ahLst/>
              <a:cxnLst/>
              <a:rect l="l" t="t" r="r" b="b"/>
              <a:pathLst>
                <a:path w="783" h="39" fill="none" extrusionOk="0">
                  <a:moveTo>
                    <a:pt x="0" y="39"/>
                  </a:moveTo>
                  <a:cubicBezTo>
                    <a:pt x="103" y="13"/>
                    <a:pt x="218" y="0"/>
                    <a:pt x="346" y="0"/>
                  </a:cubicBezTo>
                  <a:cubicBezTo>
                    <a:pt x="500" y="0"/>
                    <a:pt x="641" y="13"/>
                    <a:pt x="782" y="26"/>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506085" y="3748111"/>
              <a:ext cx="1120299" cy="527044"/>
            </a:xfrm>
            <a:custGeom>
              <a:avLst/>
              <a:gdLst/>
              <a:ahLst/>
              <a:cxnLst/>
              <a:rect l="l" t="t" r="r" b="b"/>
              <a:pathLst>
                <a:path w="17326" h="8151" fill="none" extrusionOk="0">
                  <a:moveTo>
                    <a:pt x="1" y="6664"/>
                  </a:moveTo>
                  <a:lnTo>
                    <a:pt x="8317" y="1"/>
                  </a:lnTo>
                  <a:lnTo>
                    <a:pt x="17326" y="1449"/>
                  </a:lnTo>
                  <a:lnTo>
                    <a:pt x="9829" y="8151"/>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928644" y="3847560"/>
              <a:ext cx="577608" cy="101969"/>
            </a:xfrm>
            <a:custGeom>
              <a:avLst/>
              <a:gdLst/>
              <a:ahLst/>
              <a:cxnLst/>
              <a:rect l="l" t="t" r="r" b="b"/>
              <a:pathLst>
                <a:path w="8933" h="1577" fill="none" extrusionOk="0">
                  <a:moveTo>
                    <a:pt x="1" y="0"/>
                  </a:moveTo>
                  <a:lnTo>
                    <a:pt x="8933" y="1576"/>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3" name="Google Shape;343;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4" name="Google Shape;344;p5"/>
          <p:cNvSpPr txBox="1">
            <a:spLocks noGrp="1"/>
          </p:cNvSpPr>
          <p:nvPr>
            <p:ph type="title" idx="2"/>
          </p:nvPr>
        </p:nvSpPr>
        <p:spPr>
          <a:xfrm>
            <a:off x="1715025" y="3158175"/>
            <a:ext cx="2505900" cy="45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23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5" name="Google Shape;345;p5"/>
          <p:cNvSpPr txBox="1">
            <a:spLocks noGrp="1"/>
          </p:cNvSpPr>
          <p:nvPr>
            <p:ph type="title" idx="3"/>
          </p:nvPr>
        </p:nvSpPr>
        <p:spPr>
          <a:xfrm>
            <a:off x="4923250" y="3158175"/>
            <a:ext cx="2505600" cy="45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23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6" name="Google Shape;346;p5"/>
          <p:cNvSpPr txBox="1">
            <a:spLocks noGrp="1"/>
          </p:cNvSpPr>
          <p:nvPr>
            <p:ph type="subTitle" idx="1"/>
          </p:nvPr>
        </p:nvSpPr>
        <p:spPr>
          <a:xfrm>
            <a:off x="4923249" y="3512275"/>
            <a:ext cx="2505600" cy="860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7" name="Google Shape;347;p5"/>
          <p:cNvSpPr txBox="1">
            <a:spLocks noGrp="1"/>
          </p:cNvSpPr>
          <p:nvPr>
            <p:ph type="subTitle" idx="4"/>
          </p:nvPr>
        </p:nvSpPr>
        <p:spPr>
          <a:xfrm>
            <a:off x="1715375" y="3512275"/>
            <a:ext cx="2505600" cy="860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348" name="Google Shape;348;p5"/>
          <p:cNvGrpSpPr/>
          <p:nvPr/>
        </p:nvGrpSpPr>
        <p:grpSpPr>
          <a:xfrm rot="-3395237">
            <a:off x="-102323" y="711315"/>
            <a:ext cx="681376" cy="289222"/>
            <a:chOff x="-1548595" y="5064988"/>
            <a:chExt cx="762313" cy="323577"/>
          </a:xfrm>
        </p:grpSpPr>
        <p:sp>
          <p:nvSpPr>
            <p:cNvPr id="349" name="Google Shape;349;p5"/>
            <p:cNvSpPr/>
            <p:nvPr/>
          </p:nvSpPr>
          <p:spPr>
            <a:xfrm>
              <a:off x="-1548595" y="5241217"/>
              <a:ext cx="155333" cy="82684"/>
            </a:xfrm>
            <a:custGeom>
              <a:avLst/>
              <a:gdLst/>
              <a:ahLst/>
              <a:cxnLst/>
              <a:rect l="l" t="t" r="r" b="b"/>
              <a:pathLst>
                <a:path w="4319" h="2299" extrusionOk="0">
                  <a:moveTo>
                    <a:pt x="2048" y="1"/>
                  </a:moveTo>
                  <a:cubicBezTo>
                    <a:pt x="1195" y="1"/>
                    <a:pt x="444" y="332"/>
                    <a:pt x="244" y="829"/>
                  </a:cubicBezTo>
                  <a:cubicBezTo>
                    <a:pt x="0" y="1444"/>
                    <a:pt x="666" y="2084"/>
                    <a:pt x="1717" y="2251"/>
                  </a:cubicBezTo>
                  <a:cubicBezTo>
                    <a:pt x="1907" y="2283"/>
                    <a:pt x="2096" y="2298"/>
                    <a:pt x="2281" y="2298"/>
                  </a:cubicBezTo>
                  <a:cubicBezTo>
                    <a:pt x="3130" y="2298"/>
                    <a:pt x="3875" y="1975"/>
                    <a:pt x="4075" y="1469"/>
                  </a:cubicBezTo>
                  <a:cubicBezTo>
                    <a:pt x="4319" y="867"/>
                    <a:pt x="3652" y="226"/>
                    <a:pt x="2601" y="47"/>
                  </a:cubicBezTo>
                  <a:cubicBezTo>
                    <a:pt x="2415" y="16"/>
                    <a:pt x="2229"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1548595" y="5236433"/>
              <a:ext cx="155333" cy="92214"/>
            </a:xfrm>
            <a:custGeom>
              <a:avLst/>
              <a:gdLst/>
              <a:ahLst/>
              <a:cxnLst/>
              <a:rect l="l" t="t" r="r" b="b"/>
              <a:pathLst>
                <a:path w="4319" h="2564" fill="none" extrusionOk="0">
                  <a:moveTo>
                    <a:pt x="4075" y="1602"/>
                  </a:moveTo>
                  <a:cubicBezTo>
                    <a:pt x="3832" y="2217"/>
                    <a:pt x="2781" y="2563"/>
                    <a:pt x="1717" y="2384"/>
                  </a:cubicBezTo>
                  <a:cubicBezTo>
                    <a:pt x="666" y="2217"/>
                    <a:pt x="0" y="1577"/>
                    <a:pt x="244" y="962"/>
                  </a:cubicBezTo>
                  <a:cubicBezTo>
                    <a:pt x="487" y="359"/>
                    <a:pt x="1538" y="1"/>
                    <a:pt x="2601" y="180"/>
                  </a:cubicBezTo>
                  <a:cubicBezTo>
                    <a:pt x="3652" y="359"/>
                    <a:pt x="4319" y="1000"/>
                    <a:pt x="4075"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1200204" y="5301134"/>
              <a:ext cx="155836" cy="82684"/>
            </a:xfrm>
            <a:custGeom>
              <a:avLst/>
              <a:gdLst/>
              <a:ahLst/>
              <a:cxnLst/>
              <a:rect l="l" t="t" r="r" b="b"/>
              <a:pathLst>
                <a:path w="4333" h="2299" extrusionOk="0">
                  <a:moveTo>
                    <a:pt x="2062" y="1"/>
                  </a:moveTo>
                  <a:cubicBezTo>
                    <a:pt x="1208" y="1"/>
                    <a:pt x="458" y="332"/>
                    <a:pt x="257" y="828"/>
                  </a:cubicBezTo>
                  <a:cubicBezTo>
                    <a:pt x="1" y="1444"/>
                    <a:pt x="667" y="2084"/>
                    <a:pt x="1718" y="2251"/>
                  </a:cubicBezTo>
                  <a:cubicBezTo>
                    <a:pt x="1908" y="2283"/>
                    <a:pt x="2097" y="2298"/>
                    <a:pt x="2282" y="2298"/>
                  </a:cubicBezTo>
                  <a:cubicBezTo>
                    <a:pt x="3131" y="2298"/>
                    <a:pt x="3876" y="1975"/>
                    <a:pt x="4076" y="1469"/>
                  </a:cubicBezTo>
                  <a:cubicBezTo>
                    <a:pt x="4332" y="867"/>
                    <a:pt x="3666" y="226"/>
                    <a:pt x="2615" y="47"/>
                  </a:cubicBezTo>
                  <a:cubicBezTo>
                    <a:pt x="2429" y="15"/>
                    <a:pt x="2243" y="1"/>
                    <a:pt x="2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1200204" y="5296351"/>
              <a:ext cx="155836" cy="92214"/>
            </a:xfrm>
            <a:custGeom>
              <a:avLst/>
              <a:gdLst/>
              <a:ahLst/>
              <a:cxnLst/>
              <a:rect l="l" t="t" r="r" b="b"/>
              <a:pathLst>
                <a:path w="4333" h="2564" fill="none" extrusionOk="0">
                  <a:moveTo>
                    <a:pt x="4076" y="1602"/>
                  </a:moveTo>
                  <a:cubicBezTo>
                    <a:pt x="3832" y="2217"/>
                    <a:pt x="2782" y="2563"/>
                    <a:pt x="1718" y="2384"/>
                  </a:cubicBezTo>
                  <a:cubicBezTo>
                    <a:pt x="667" y="2217"/>
                    <a:pt x="1" y="1577"/>
                    <a:pt x="257" y="961"/>
                  </a:cubicBezTo>
                  <a:cubicBezTo>
                    <a:pt x="501" y="359"/>
                    <a:pt x="1551" y="0"/>
                    <a:pt x="2615" y="180"/>
                  </a:cubicBezTo>
                  <a:cubicBezTo>
                    <a:pt x="3666" y="359"/>
                    <a:pt x="4332" y="1000"/>
                    <a:pt x="4076"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1409411" y="5064988"/>
              <a:ext cx="623130" cy="293151"/>
            </a:xfrm>
            <a:custGeom>
              <a:avLst/>
              <a:gdLst/>
              <a:ahLst/>
              <a:cxnLst/>
              <a:rect l="l" t="t" r="r" b="b"/>
              <a:pathLst>
                <a:path w="17326" h="8151" fill="none" extrusionOk="0">
                  <a:moveTo>
                    <a:pt x="0" y="6664"/>
                  </a:moveTo>
                  <a:lnTo>
                    <a:pt x="8329" y="1"/>
                  </a:lnTo>
                  <a:lnTo>
                    <a:pt x="17325" y="1449"/>
                  </a:lnTo>
                  <a:lnTo>
                    <a:pt x="9842" y="8151"/>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1174381" y="5120302"/>
              <a:ext cx="321275" cy="56717"/>
            </a:xfrm>
            <a:custGeom>
              <a:avLst/>
              <a:gdLst/>
              <a:ahLst/>
              <a:cxnLst/>
              <a:rect l="l" t="t" r="r" b="b"/>
              <a:pathLst>
                <a:path w="8933" h="1577" fill="none" extrusionOk="0">
                  <a:moveTo>
                    <a:pt x="0" y="0"/>
                  </a:moveTo>
                  <a:lnTo>
                    <a:pt x="8932" y="157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5"/>
        </a:solidFill>
        <a:effectLst/>
      </p:bgPr>
    </p:bg>
    <p:spTree>
      <p:nvGrpSpPr>
        <p:cNvPr id="1" name="Shape 398"/>
        <p:cNvGrpSpPr/>
        <p:nvPr/>
      </p:nvGrpSpPr>
      <p:grpSpPr>
        <a:xfrm>
          <a:off x="0" y="0"/>
          <a:ext cx="0" cy="0"/>
          <a:chOff x="0" y="0"/>
          <a:chExt cx="0" cy="0"/>
        </a:xfrm>
      </p:grpSpPr>
      <p:sp>
        <p:nvSpPr>
          <p:cNvPr id="399" name="Google Shape;399;p7"/>
          <p:cNvSpPr/>
          <p:nvPr/>
        </p:nvSpPr>
        <p:spPr>
          <a:xfrm>
            <a:off x="-56900" y="-240275"/>
            <a:ext cx="5472817" cy="1542588"/>
          </a:xfrm>
          <a:custGeom>
            <a:avLst/>
            <a:gdLst/>
            <a:ahLst/>
            <a:cxnLst/>
            <a:rect l="l" t="t" r="r" b="b"/>
            <a:pathLst>
              <a:path w="188393" h="72388" extrusionOk="0">
                <a:moveTo>
                  <a:pt x="0" y="0"/>
                </a:moveTo>
                <a:lnTo>
                  <a:pt x="0" y="38937"/>
                </a:lnTo>
                <a:cubicBezTo>
                  <a:pt x="2097" y="42463"/>
                  <a:pt x="4225" y="45958"/>
                  <a:pt x="6657" y="49241"/>
                </a:cubicBezTo>
                <a:cubicBezTo>
                  <a:pt x="13587" y="58785"/>
                  <a:pt x="23131" y="66749"/>
                  <a:pt x="34347" y="70366"/>
                </a:cubicBezTo>
                <a:cubicBezTo>
                  <a:pt x="38490" y="71698"/>
                  <a:pt x="42872" y="72387"/>
                  <a:pt x="47238" y="72387"/>
                </a:cubicBezTo>
                <a:cubicBezTo>
                  <a:pt x="54724" y="72387"/>
                  <a:pt x="62163" y="70361"/>
                  <a:pt x="68269" y="66080"/>
                </a:cubicBezTo>
                <a:cubicBezTo>
                  <a:pt x="75655" y="60882"/>
                  <a:pt x="80883" y="52706"/>
                  <a:pt x="89059" y="48906"/>
                </a:cubicBezTo>
                <a:cubicBezTo>
                  <a:pt x="93071" y="47034"/>
                  <a:pt x="97313" y="46399"/>
                  <a:pt x="101674" y="46399"/>
                </a:cubicBezTo>
                <a:cubicBezTo>
                  <a:pt x="107789" y="46399"/>
                  <a:pt x="114134" y="47647"/>
                  <a:pt x="120397" y="48481"/>
                </a:cubicBezTo>
                <a:cubicBezTo>
                  <a:pt x="122464" y="48755"/>
                  <a:pt x="124501" y="48998"/>
                  <a:pt x="126537" y="49119"/>
                </a:cubicBezTo>
                <a:cubicBezTo>
                  <a:pt x="127739" y="49198"/>
                  <a:pt x="128942" y="49236"/>
                  <a:pt x="130145" y="49236"/>
                </a:cubicBezTo>
                <a:cubicBezTo>
                  <a:pt x="148078" y="49236"/>
                  <a:pt x="165910" y="40630"/>
                  <a:pt x="176933" y="26444"/>
                </a:cubicBezTo>
                <a:cubicBezTo>
                  <a:pt x="182891" y="18754"/>
                  <a:pt x="186782" y="9575"/>
                  <a:pt x="188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a:off x="3101175" y="1900876"/>
            <a:ext cx="6547595" cy="3740391"/>
          </a:xfrm>
          <a:custGeom>
            <a:avLst/>
            <a:gdLst/>
            <a:ahLst/>
            <a:cxnLst/>
            <a:rect l="l" t="t" r="r" b="b"/>
            <a:pathLst>
              <a:path w="139000" h="98302" extrusionOk="0">
                <a:moveTo>
                  <a:pt x="127607" y="1"/>
                </a:moveTo>
                <a:cubicBezTo>
                  <a:pt x="126733" y="1"/>
                  <a:pt x="125859" y="31"/>
                  <a:pt x="124987" y="93"/>
                </a:cubicBezTo>
                <a:cubicBezTo>
                  <a:pt x="108574" y="1248"/>
                  <a:pt x="93771" y="12312"/>
                  <a:pt x="85929" y="26781"/>
                </a:cubicBezTo>
                <a:cubicBezTo>
                  <a:pt x="83163" y="31857"/>
                  <a:pt x="81005" y="37510"/>
                  <a:pt x="76597" y="41249"/>
                </a:cubicBezTo>
                <a:cubicBezTo>
                  <a:pt x="69211" y="47419"/>
                  <a:pt x="58451" y="46112"/>
                  <a:pt x="48907" y="47206"/>
                </a:cubicBezTo>
                <a:cubicBezTo>
                  <a:pt x="41581" y="47997"/>
                  <a:pt x="34560" y="50520"/>
                  <a:pt x="28268" y="54289"/>
                </a:cubicBezTo>
                <a:cubicBezTo>
                  <a:pt x="16353" y="61401"/>
                  <a:pt x="6961" y="73012"/>
                  <a:pt x="2614" y="86295"/>
                </a:cubicBezTo>
                <a:cubicBezTo>
                  <a:pt x="1338" y="90216"/>
                  <a:pt x="487" y="94228"/>
                  <a:pt x="0" y="98301"/>
                </a:cubicBezTo>
                <a:lnTo>
                  <a:pt x="139000" y="98301"/>
                </a:lnTo>
                <a:lnTo>
                  <a:pt x="139000" y="1735"/>
                </a:lnTo>
                <a:cubicBezTo>
                  <a:pt x="135309" y="595"/>
                  <a:pt x="131456" y="1"/>
                  <a:pt x="1276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1" name="Google Shape;401;p7"/>
          <p:cNvGrpSpPr/>
          <p:nvPr/>
        </p:nvGrpSpPr>
        <p:grpSpPr>
          <a:xfrm rot="-484597">
            <a:off x="6420746" y="-1032749"/>
            <a:ext cx="4389472" cy="2812889"/>
            <a:chOff x="5734826" y="-804276"/>
            <a:chExt cx="4389388" cy="2812835"/>
          </a:xfrm>
        </p:grpSpPr>
        <p:sp>
          <p:nvSpPr>
            <p:cNvPr id="402" name="Google Shape;402;p7"/>
            <p:cNvSpPr/>
            <p:nvPr/>
          </p:nvSpPr>
          <p:spPr>
            <a:xfrm rot="-4358582" flipH="1">
              <a:off x="7248663" y="-1224309"/>
              <a:ext cx="1241811" cy="3851447"/>
            </a:xfrm>
            <a:custGeom>
              <a:avLst/>
              <a:gdLst/>
              <a:ahLst/>
              <a:cxnLst/>
              <a:rect l="l" t="t" r="r" b="b"/>
              <a:pathLst>
                <a:path w="42828" h="132830" fill="none" extrusionOk="0">
                  <a:moveTo>
                    <a:pt x="1915" y="1"/>
                  </a:moveTo>
                  <a:cubicBezTo>
                    <a:pt x="0" y="6658"/>
                    <a:pt x="3405" y="13831"/>
                    <a:pt x="8329" y="18694"/>
                  </a:cubicBezTo>
                  <a:cubicBezTo>
                    <a:pt x="13253" y="23527"/>
                    <a:pt x="19575" y="26658"/>
                    <a:pt x="25350" y="30427"/>
                  </a:cubicBezTo>
                  <a:cubicBezTo>
                    <a:pt x="31156" y="34196"/>
                    <a:pt x="36749" y="39029"/>
                    <a:pt x="38937" y="45564"/>
                  </a:cubicBezTo>
                  <a:cubicBezTo>
                    <a:pt x="42828" y="57236"/>
                    <a:pt x="34864" y="69090"/>
                    <a:pt x="31095" y="80792"/>
                  </a:cubicBezTo>
                  <a:cubicBezTo>
                    <a:pt x="25350" y="98483"/>
                    <a:pt x="29818" y="119121"/>
                    <a:pt x="42372" y="132830"/>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03" name="Google Shape;403;p7"/>
            <p:cNvSpPr/>
            <p:nvPr/>
          </p:nvSpPr>
          <p:spPr>
            <a:xfrm rot="-4358582" flipH="1">
              <a:off x="7326254" y="-1336692"/>
              <a:ext cx="1241840" cy="3851418"/>
            </a:xfrm>
            <a:custGeom>
              <a:avLst/>
              <a:gdLst/>
              <a:ahLst/>
              <a:cxnLst/>
              <a:rect l="l" t="t" r="r" b="b"/>
              <a:pathLst>
                <a:path w="42829" h="132829" fill="none" extrusionOk="0">
                  <a:moveTo>
                    <a:pt x="1916" y="0"/>
                  </a:moveTo>
                  <a:cubicBezTo>
                    <a:pt x="1" y="6626"/>
                    <a:pt x="3405" y="13800"/>
                    <a:pt x="8329" y="18663"/>
                  </a:cubicBezTo>
                  <a:cubicBezTo>
                    <a:pt x="13253" y="23496"/>
                    <a:pt x="19545" y="26657"/>
                    <a:pt x="25351" y="30426"/>
                  </a:cubicBezTo>
                  <a:cubicBezTo>
                    <a:pt x="31126" y="34195"/>
                    <a:pt x="36749" y="38998"/>
                    <a:pt x="38938" y="45533"/>
                  </a:cubicBezTo>
                  <a:cubicBezTo>
                    <a:pt x="42828" y="57205"/>
                    <a:pt x="34865" y="69059"/>
                    <a:pt x="31065" y="80761"/>
                  </a:cubicBezTo>
                  <a:cubicBezTo>
                    <a:pt x="25320" y="98451"/>
                    <a:pt x="29819" y="119090"/>
                    <a:pt x="42372" y="132829"/>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04" name="Google Shape;404;p7"/>
            <p:cNvSpPr/>
            <p:nvPr/>
          </p:nvSpPr>
          <p:spPr>
            <a:xfrm rot="-4358582" flipH="1">
              <a:off x="7403016" y="-1449372"/>
              <a:ext cx="1241811" cy="3851447"/>
            </a:xfrm>
            <a:custGeom>
              <a:avLst/>
              <a:gdLst/>
              <a:ahLst/>
              <a:cxnLst/>
              <a:rect l="l" t="t" r="r" b="b"/>
              <a:pathLst>
                <a:path w="42828" h="132830" fill="none" extrusionOk="0">
                  <a:moveTo>
                    <a:pt x="1915" y="1"/>
                  </a:moveTo>
                  <a:cubicBezTo>
                    <a:pt x="0" y="6627"/>
                    <a:pt x="3404" y="13801"/>
                    <a:pt x="8329" y="18664"/>
                  </a:cubicBezTo>
                  <a:cubicBezTo>
                    <a:pt x="13253" y="23497"/>
                    <a:pt x="19545" y="26658"/>
                    <a:pt x="25350" y="30427"/>
                  </a:cubicBezTo>
                  <a:cubicBezTo>
                    <a:pt x="31125" y="34196"/>
                    <a:pt x="36718" y="38998"/>
                    <a:pt x="38937" y="45534"/>
                  </a:cubicBezTo>
                  <a:cubicBezTo>
                    <a:pt x="42828" y="57205"/>
                    <a:pt x="34864" y="69090"/>
                    <a:pt x="31065" y="80762"/>
                  </a:cubicBezTo>
                  <a:cubicBezTo>
                    <a:pt x="25320" y="98483"/>
                    <a:pt x="29788" y="119091"/>
                    <a:pt x="42372" y="132830"/>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05" name="Google Shape;405;p7"/>
            <p:cNvSpPr/>
            <p:nvPr/>
          </p:nvSpPr>
          <p:spPr>
            <a:xfrm rot="-4358582" flipH="1">
              <a:off x="7479458" y="-1562448"/>
              <a:ext cx="1242710" cy="3851447"/>
            </a:xfrm>
            <a:custGeom>
              <a:avLst/>
              <a:gdLst/>
              <a:ahLst/>
              <a:cxnLst/>
              <a:rect l="l" t="t" r="r" b="b"/>
              <a:pathLst>
                <a:path w="42859" h="132830" fill="none" extrusionOk="0">
                  <a:moveTo>
                    <a:pt x="1915" y="1"/>
                  </a:moveTo>
                  <a:cubicBezTo>
                    <a:pt x="0" y="6627"/>
                    <a:pt x="3405" y="13831"/>
                    <a:pt x="8329" y="18664"/>
                  </a:cubicBezTo>
                  <a:cubicBezTo>
                    <a:pt x="13253" y="23527"/>
                    <a:pt x="19575" y="26658"/>
                    <a:pt x="25350" y="30427"/>
                  </a:cubicBezTo>
                  <a:cubicBezTo>
                    <a:pt x="31156" y="34196"/>
                    <a:pt x="36749" y="38998"/>
                    <a:pt x="38937" y="45564"/>
                  </a:cubicBezTo>
                  <a:cubicBezTo>
                    <a:pt x="42858" y="57205"/>
                    <a:pt x="34894" y="69090"/>
                    <a:pt x="31095" y="80762"/>
                  </a:cubicBezTo>
                  <a:cubicBezTo>
                    <a:pt x="25350" y="98482"/>
                    <a:pt x="29818" y="119091"/>
                    <a:pt x="42372" y="132829"/>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06" name="Google Shape;406;p7"/>
            <p:cNvSpPr/>
            <p:nvPr/>
          </p:nvSpPr>
          <p:spPr>
            <a:xfrm rot="-4358582" flipH="1">
              <a:off x="7137186" y="-1084286"/>
              <a:ext cx="1241811" cy="3851447"/>
            </a:xfrm>
            <a:custGeom>
              <a:avLst/>
              <a:gdLst/>
              <a:ahLst/>
              <a:cxnLst/>
              <a:rect l="l" t="t" r="r" b="b"/>
              <a:pathLst>
                <a:path w="42828" h="132830" fill="none" extrusionOk="0">
                  <a:moveTo>
                    <a:pt x="1915" y="1"/>
                  </a:moveTo>
                  <a:cubicBezTo>
                    <a:pt x="0" y="6658"/>
                    <a:pt x="3405" y="13831"/>
                    <a:pt x="8329" y="18694"/>
                  </a:cubicBezTo>
                  <a:cubicBezTo>
                    <a:pt x="13253" y="23527"/>
                    <a:pt x="19575" y="26658"/>
                    <a:pt x="25350" y="30427"/>
                  </a:cubicBezTo>
                  <a:cubicBezTo>
                    <a:pt x="31156" y="34196"/>
                    <a:pt x="36749" y="39029"/>
                    <a:pt x="38937" y="45564"/>
                  </a:cubicBezTo>
                  <a:cubicBezTo>
                    <a:pt x="42828" y="57236"/>
                    <a:pt x="34864" y="69090"/>
                    <a:pt x="31095" y="80792"/>
                  </a:cubicBezTo>
                  <a:cubicBezTo>
                    <a:pt x="25350" y="98483"/>
                    <a:pt x="29818" y="119121"/>
                    <a:pt x="42372" y="132830"/>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407" name="Google Shape;407;p7"/>
          <p:cNvGrpSpPr/>
          <p:nvPr/>
        </p:nvGrpSpPr>
        <p:grpSpPr>
          <a:xfrm rot="-1810957">
            <a:off x="-612994" y="-571897"/>
            <a:ext cx="3039830" cy="1424164"/>
            <a:chOff x="5250782" y="5679875"/>
            <a:chExt cx="3039575" cy="1424044"/>
          </a:xfrm>
        </p:grpSpPr>
        <p:grpSp>
          <p:nvGrpSpPr>
            <p:cNvPr id="408" name="Google Shape;408;p7"/>
            <p:cNvGrpSpPr/>
            <p:nvPr/>
          </p:nvGrpSpPr>
          <p:grpSpPr>
            <a:xfrm>
              <a:off x="5250782" y="5679875"/>
              <a:ext cx="3039575" cy="1424044"/>
              <a:chOff x="5250782" y="5679875"/>
              <a:chExt cx="3039575" cy="1424044"/>
            </a:xfrm>
          </p:grpSpPr>
          <p:sp>
            <p:nvSpPr>
              <p:cNvPr id="409" name="Google Shape;409;p7"/>
              <p:cNvSpPr/>
              <p:nvPr/>
            </p:nvSpPr>
            <p:spPr>
              <a:xfrm>
                <a:off x="5250782" y="5760619"/>
                <a:ext cx="3039575" cy="1343300"/>
              </a:xfrm>
              <a:custGeom>
                <a:avLst/>
                <a:gdLst/>
                <a:ahLst/>
                <a:cxnLst/>
                <a:rect l="l" t="t" r="r" b="b"/>
                <a:pathLst>
                  <a:path w="86845" h="38380" fill="none" extrusionOk="0">
                    <a:moveTo>
                      <a:pt x="1" y="0"/>
                    </a:moveTo>
                    <a:cubicBezTo>
                      <a:pt x="12662" y="18222"/>
                      <a:pt x="37471" y="38379"/>
                      <a:pt x="71736" y="21644"/>
                    </a:cubicBezTo>
                    <a:cubicBezTo>
                      <a:pt x="77875" y="18658"/>
                      <a:pt x="86845" y="12251"/>
                      <a:pt x="86845" y="1225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a:off x="5454864" y="5740424"/>
                <a:ext cx="2815330" cy="1167950"/>
              </a:xfrm>
              <a:custGeom>
                <a:avLst/>
                <a:gdLst/>
                <a:ahLst/>
                <a:cxnLst/>
                <a:rect l="l" t="t" r="r" b="b"/>
                <a:pathLst>
                  <a:path w="80438" h="33370" fill="none" extrusionOk="0">
                    <a:moveTo>
                      <a:pt x="1" y="1"/>
                    </a:moveTo>
                    <a:cubicBezTo>
                      <a:pt x="11816" y="15967"/>
                      <a:pt x="34100" y="33369"/>
                      <a:pt x="65457" y="19043"/>
                    </a:cubicBezTo>
                    <a:cubicBezTo>
                      <a:pt x="71672" y="16211"/>
                      <a:pt x="80437" y="10047"/>
                      <a:pt x="80437" y="10047"/>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5658947" y="5720264"/>
                <a:ext cx="2591505" cy="995680"/>
              </a:xfrm>
              <a:custGeom>
                <a:avLst/>
                <a:gdLst/>
                <a:ahLst/>
                <a:cxnLst/>
                <a:rect l="l" t="t" r="r" b="b"/>
                <a:pathLst>
                  <a:path w="74043" h="28448" fill="none" extrusionOk="0">
                    <a:moveTo>
                      <a:pt x="0" y="0"/>
                    </a:moveTo>
                    <a:cubicBezTo>
                      <a:pt x="10957" y="13699"/>
                      <a:pt x="30781" y="28448"/>
                      <a:pt x="59177" y="16441"/>
                    </a:cubicBezTo>
                    <a:cubicBezTo>
                      <a:pt x="65482" y="13775"/>
                      <a:pt x="74042" y="7842"/>
                      <a:pt x="74042" y="784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a:off x="5862994" y="5700070"/>
                <a:ext cx="2367715" cy="827085"/>
              </a:xfrm>
              <a:custGeom>
                <a:avLst/>
                <a:gdLst/>
                <a:ahLst/>
                <a:cxnLst/>
                <a:rect l="l" t="t" r="r" b="b"/>
                <a:pathLst>
                  <a:path w="67649" h="23631" fill="none" extrusionOk="0">
                    <a:moveTo>
                      <a:pt x="1" y="0"/>
                    </a:moveTo>
                    <a:cubicBezTo>
                      <a:pt x="10111" y="11444"/>
                      <a:pt x="27513" y="23630"/>
                      <a:pt x="52886" y="13840"/>
                    </a:cubicBezTo>
                    <a:cubicBezTo>
                      <a:pt x="59293" y="11380"/>
                      <a:pt x="67648" y="5652"/>
                      <a:pt x="67648" y="565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7"/>
              <p:cNvSpPr/>
              <p:nvPr/>
            </p:nvSpPr>
            <p:spPr>
              <a:xfrm>
                <a:off x="6067076" y="5679875"/>
                <a:ext cx="2143435" cy="662025"/>
              </a:xfrm>
              <a:custGeom>
                <a:avLst/>
                <a:gdLst/>
                <a:ahLst/>
                <a:cxnLst/>
                <a:rect l="l" t="t" r="r" b="b"/>
                <a:pathLst>
                  <a:path w="61241" h="18915" fill="none" extrusionOk="0">
                    <a:moveTo>
                      <a:pt x="0" y="1"/>
                    </a:moveTo>
                    <a:cubicBezTo>
                      <a:pt x="9252" y="9176"/>
                      <a:pt x="24284" y="18915"/>
                      <a:pt x="46607" y="11239"/>
                    </a:cubicBezTo>
                    <a:cubicBezTo>
                      <a:pt x="53129" y="8996"/>
                      <a:pt x="61241" y="3448"/>
                      <a:pt x="61241" y="3448"/>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 name="Google Shape;414;p7"/>
            <p:cNvGrpSpPr/>
            <p:nvPr/>
          </p:nvGrpSpPr>
          <p:grpSpPr>
            <a:xfrm>
              <a:off x="7430972" y="6160663"/>
              <a:ext cx="178080" cy="499239"/>
              <a:chOff x="7430972" y="6160663"/>
              <a:chExt cx="178080" cy="499239"/>
            </a:xfrm>
          </p:grpSpPr>
          <p:sp>
            <p:nvSpPr>
              <p:cNvPr id="415" name="Google Shape;415;p7"/>
              <p:cNvSpPr/>
              <p:nvPr/>
            </p:nvSpPr>
            <p:spPr>
              <a:xfrm>
                <a:off x="7430972" y="6169903"/>
                <a:ext cx="178080" cy="129675"/>
              </a:xfrm>
              <a:custGeom>
                <a:avLst/>
                <a:gdLst/>
                <a:ahLst/>
                <a:cxnLst/>
                <a:rect l="l" t="t" r="r" b="b"/>
                <a:pathLst>
                  <a:path w="5088" h="3705" extrusionOk="0">
                    <a:moveTo>
                      <a:pt x="2858" y="1"/>
                    </a:moveTo>
                    <a:cubicBezTo>
                      <a:pt x="2417" y="1"/>
                      <a:pt x="1952" y="111"/>
                      <a:pt x="1525" y="339"/>
                    </a:cubicBezTo>
                    <a:cubicBezTo>
                      <a:pt x="449" y="916"/>
                      <a:pt x="0" y="2031"/>
                      <a:pt x="461" y="2851"/>
                    </a:cubicBezTo>
                    <a:cubicBezTo>
                      <a:pt x="778" y="3397"/>
                      <a:pt x="1435" y="3705"/>
                      <a:pt x="2173" y="3705"/>
                    </a:cubicBezTo>
                    <a:cubicBezTo>
                      <a:pt x="2542" y="3705"/>
                      <a:pt x="2930" y="3628"/>
                      <a:pt x="3306" y="3466"/>
                    </a:cubicBezTo>
                    <a:cubicBezTo>
                      <a:pt x="4485" y="2953"/>
                      <a:pt x="5087" y="1774"/>
                      <a:pt x="4562" y="864"/>
                    </a:cubicBezTo>
                    <a:cubicBezTo>
                      <a:pt x="4243" y="299"/>
                      <a:pt x="3583" y="1"/>
                      <a:pt x="28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a:off x="7430972" y="6160663"/>
                <a:ext cx="178080" cy="147595"/>
              </a:xfrm>
              <a:custGeom>
                <a:avLst/>
                <a:gdLst/>
                <a:ahLst/>
                <a:cxnLst/>
                <a:rect l="l" t="t" r="r" b="b"/>
                <a:pathLst>
                  <a:path w="5088" h="4217" fill="none" extrusionOk="0">
                    <a:moveTo>
                      <a:pt x="4562" y="1128"/>
                    </a:moveTo>
                    <a:cubicBezTo>
                      <a:pt x="5087" y="2038"/>
                      <a:pt x="4485" y="3217"/>
                      <a:pt x="3306" y="3730"/>
                    </a:cubicBezTo>
                    <a:cubicBezTo>
                      <a:pt x="2179" y="4217"/>
                      <a:pt x="936" y="3935"/>
                      <a:pt x="461" y="3115"/>
                    </a:cubicBezTo>
                    <a:cubicBezTo>
                      <a:pt x="0" y="2295"/>
                      <a:pt x="449" y="1180"/>
                      <a:pt x="1525" y="603"/>
                    </a:cubicBezTo>
                    <a:cubicBezTo>
                      <a:pt x="2653" y="1"/>
                      <a:pt x="4050" y="219"/>
                      <a:pt x="4562" y="1128"/>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7"/>
              <p:cNvSpPr/>
              <p:nvPr/>
            </p:nvSpPr>
            <p:spPr>
              <a:xfrm>
                <a:off x="7442172" y="6256667"/>
                <a:ext cx="78960" cy="403235"/>
              </a:xfrm>
              <a:custGeom>
                <a:avLst/>
                <a:gdLst/>
                <a:ahLst/>
                <a:cxnLst/>
                <a:rect l="l" t="t" r="r" b="b"/>
                <a:pathLst>
                  <a:path w="2256" h="11521" fill="none" extrusionOk="0">
                    <a:moveTo>
                      <a:pt x="1" y="0"/>
                    </a:moveTo>
                    <a:lnTo>
                      <a:pt x="2256" y="11520"/>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7"/>
            <p:cNvGrpSpPr/>
            <p:nvPr/>
          </p:nvGrpSpPr>
          <p:grpSpPr>
            <a:xfrm>
              <a:off x="6614678" y="6088459"/>
              <a:ext cx="414922" cy="480370"/>
              <a:chOff x="6614678" y="6088459"/>
              <a:chExt cx="414922" cy="480370"/>
            </a:xfrm>
          </p:grpSpPr>
          <p:sp>
            <p:nvSpPr>
              <p:cNvPr id="419" name="Google Shape;419;p7"/>
              <p:cNvSpPr/>
              <p:nvPr/>
            </p:nvSpPr>
            <p:spPr>
              <a:xfrm>
                <a:off x="6614678" y="6421025"/>
                <a:ext cx="187075" cy="139125"/>
              </a:xfrm>
              <a:custGeom>
                <a:avLst/>
                <a:gdLst/>
                <a:ahLst/>
                <a:cxnLst/>
                <a:rect l="l" t="t" r="r" b="b"/>
                <a:pathLst>
                  <a:path w="5345" h="3975" extrusionOk="0">
                    <a:moveTo>
                      <a:pt x="3112" y="1"/>
                    </a:moveTo>
                    <a:cubicBezTo>
                      <a:pt x="2758" y="1"/>
                      <a:pt x="2384" y="65"/>
                      <a:pt x="2013" y="199"/>
                    </a:cubicBezTo>
                    <a:cubicBezTo>
                      <a:pt x="744" y="673"/>
                      <a:pt x="1" y="1801"/>
                      <a:pt x="270" y="2762"/>
                    </a:cubicBezTo>
                    <a:cubicBezTo>
                      <a:pt x="488" y="3507"/>
                      <a:pt x="1268" y="3974"/>
                      <a:pt x="2211" y="3974"/>
                    </a:cubicBezTo>
                    <a:cubicBezTo>
                      <a:pt x="2485" y="3974"/>
                      <a:pt x="2772" y="3935"/>
                      <a:pt x="3063" y="3851"/>
                    </a:cubicBezTo>
                    <a:cubicBezTo>
                      <a:pt x="4422" y="3467"/>
                      <a:pt x="5344" y="2275"/>
                      <a:pt x="5050" y="1211"/>
                    </a:cubicBezTo>
                    <a:cubicBezTo>
                      <a:pt x="4827" y="441"/>
                      <a:pt x="4040" y="1"/>
                      <a:pt x="3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7"/>
              <p:cNvSpPr/>
              <p:nvPr/>
            </p:nvSpPr>
            <p:spPr>
              <a:xfrm>
                <a:off x="6614678" y="6410945"/>
                <a:ext cx="187075" cy="157885"/>
              </a:xfrm>
              <a:custGeom>
                <a:avLst/>
                <a:gdLst/>
                <a:ahLst/>
                <a:cxnLst/>
                <a:rect l="l" t="t" r="r" b="b"/>
                <a:pathLst>
                  <a:path w="5345" h="4511" fill="none" extrusionOk="0">
                    <a:moveTo>
                      <a:pt x="5050" y="1499"/>
                    </a:moveTo>
                    <a:cubicBezTo>
                      <a:pt x="5344" y="2563"/>
                      <a:pt x="4422" y="3755"/>
                      <a:pt x="3063" y="4139"/>
                    </a:cubicBezTo>
                    <a:cubicBezTo>
                      <a:pt x="1769" y="4511"/>
                      <a:pt x="552" y="4011"/>
                      <a:pt x="270" y="3050"/>
                    </a:cubicBezTo>
                    <a:cubicBezTo>
                      <a:pt x="1" y="2089"/>
                      <a:pt x="744" y="961"/>
                      <a:pt x="2013" y="487"/>
                    </a:cubicBezTo>
                    <a:cubicBezTo>
                      <a:pt x="3358" y="0"/>
                      <a:pt x="4742" y="436"/>
                      <a:pt x="5050" y="1499"/>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7"/>
              <p:cNvSpPr/>
              <p:nvPr/>
            </p:nvSpPr>
            <p:spPr>
              <a:xfrm>
                <a:off x="6792756" y="6088459"/>
                <a:ext cx="236845" cy="403690"/>
              </a:xfrm>
              <a:custGeom>
                <a:avLst/>
                <a:gdLst/>
                <a:ahLst/>
                <a:cxnLst/>
                <a:rect l="l" t="t" r="r" b="b"/>
                <a:pathLst>
                  <a:path w="6767" h="11534" fill="none" extrusionOk="0">
                    <a:moveTo>
                      <a:pt x="0" y="11534"/>
                    </a:moveTo>
                    <a:lnTo>
                      <a:pt x="2627" y="1"/>
                    </a:lnTo>
                    <a:cubicBezTo>
                      <a:pt x="2627" y="1"/>
                      <a:pt x="6766" y="6549"/>
                      <a:pt x="4267" y="8048"/>
                    </a:cubicBezTo>
                    <a:cubicBezTo>
                      <a:pt x="3204" y="8548"/>
                      <a:pt x="2845" y="6408"/>
                      <a:pt x="2845" y="6408"/>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7"/>
            <p:cNvGrpSpPr/>
            <p:nvPr/>
          </p:nvGrpSpPr>
          <p:grpSpPr>
            <a:xfrm>
              <a:off x="5913673" y="5891587"/>
              <a:ext cx="705527" cy="512220"/>
              <a:chOff x="5913673" y="5891587"/>
              <a:chExt cx="705527" cy="512220"/>
            </a:xfrm>
          </p:grpSpPr>
          <p:sp>
            <p:nvSpPr>
              <p:cNvPr id="423" name="Google Shape;423;p7"/>
              <p:cNvSpPr/>
              <p:nvPr/>
            </p:nvSpPr>
            <p:spPr>
              <a:xfrm>
                <a:off x="6274728" y="6231222"/>
                <a:ext cx="203665" cy="146195"/>
              </a:xfrm>
              <a:custGeom>
                <a:avLst/>
                <a:gdLst/>
                <a:ahLst/>
                <a:cxnLst/>
                <a:rect l="l" t="t" r="r" b="b"/>
                <a:pathLst>
                  <a:path w="5819" h="4177" extrusionOk="0">
                    <a:moveTo>
                      <a:pt x="3028" y="1"/>
                    </a:moveTo>
                    <a:cubicBezTo>
                      <a:pt x="2761" y="1"/>
                      <a:pt x="2488" y="33"/>
                      <a:pt x="2217" y="99"/>
                    </a:cubicBezTo>
                    <a:cubicBezTo>
                      <a:pt x="833" y="432"/>
                      <a:pt x="0" y="1547"/>
                      <a:pt x="295" y="2611"/>
                    </a:cubicBezTo>
                    <a:cubicBezTo>
                      <a:pt x="542" y="3540"/>
                      <a:pt x="1581" y="4176"/>
                      <a:pt x="2780" y="4176"/>
                    </a:cubicBezTo>
                    <a:cubicBezTo>
                      <a:pt x="2953" y="4176"/>
                      <a:pt x="3129" y="4163"/>
                      <a:pt x="3307" y="4136"/>
                    </a:cubicBezTo>
                    <a:cubicBezTo>
                      <a:pt x="4793" y="3905"/>
                      <a:pt x="5818" y="2752"/>
                      <a:pt x="5498" y="1573"/>
                    </a:cubicBezTo>
                    <a:cubicBezTo>
                      <a:pt x="5247" y="613"/>
                      <a:pt x="4198" y="1"/>
                      <a:pt x="30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a:off x="6274728" y="6222122"/>
                <a:ext cx="203665" cy="161490"/>
              </a:xfrm>
              <a:custGeom>
                <a:avLst/>
                <a:gdLst/>
                <a:ahLst/>
                <a:cxnLst/>
                <a:rect l="l" t="t" r="r" b="b"/>
                <a:pathLst>
                  <a:path w="5819" h="4614" fill="none" extrusionOk="0">
                    <a:moveTo>
                      <a:pt x="5498" y="1833"/>
                    </a:moveTo>
                    <a:cubicBezTo>
                      <a:pt x="5818" y="3012"/>
                      <a:pt x="4793" y="4165"/>
                      <a:pt x="3307" y="4396"/>
                    </a:cubicBezTo>
                    <a:cubicBezTo>
                      <a:pt x="1897" y="4613"/>
                      <a:pt x="577" y="3934"/>
                      <a:pt x="295" y="2871"/>
                    </a:cubicBezTo>
                    <a:cubicBezTo>
                      <a:pt x="0" y="1807"/>
                      <a:pt x="833" y="692"/>
                      <a:pt x="2217" y="359"/>
                    </a:cubicBezTo>
                    <a:cubicBezTo>
                      <a:pt x="3678" y="0"/>
                      <a:pt x="5190" y="654"/>
                      <a:pt x="5498" y="1833"/>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
              <p:cNvSpPr/>
              <p:nvPr/>
            </p:nvSpPr>
            <p:spPr>
              <a:xfrm>
                <a:off x="6106100" y="5891587"/>
                <a:ext cx="513100" cy="440895"/>
              </a:xfrm>
              <a:custGeom>
                <a:avLst/>
                <a:gdLst/>
                <a:ahLst/>
                <a:cxnLst/>
                <a:rect l="l" t="t" r="r" b="b"/>
                <a:pathLst>
                  <a:path w="14660" h="12597" fill="none" extrusionOk="0">
                    <a:moveTo>
                      <a:pt x="0" y="12597"/>
                    </a:moveTo>
                    <a:lnTo>
                      <a:pt x="3985" y="1845"/>
                    </a:lnTo>
                    <a:lnTo>
                      <a:pt x="14660" y="0"/>
                    </a:lnTo>
                    <a:lnTo>
                      <a:pt x="10470" y="11674"/>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a:off x="5913673" y="6251172"/>
                <a:ext cx="203210" cy="146090"/>
              </a:xfrm>
              <a:custGeom>
                <a:avLst/>
                <a:gdLst/>
                <a:ahLst/>
                <a:cxnLst/>
                <a:rect l="l" t="t" r="r" b="b"/>
                <a:pathLst>
                  <a:path w="5806" h="4174" extrusionOk="0">
                    <a:moveTo>
                      <a:pt x="3007" y="1"/>
                    </a:moveTo>
                    <a:cubicBezTo>
                      <a:pt x="2747" y="1"/>
                      <a:pt x="2482" y="30"/>
                      <a:pt x="2218" y="93"/>
                    </a:cubicBezTo>
                    <a:cubicBezTo>
                      <a:pt x="834" y="426"/>
                      <a:pt x="1" y="1541"/>
                      <a:pt x="283" y="2605"/>
                    </a:cubicBezTo>
                    <a:cubicBezTo>
                      <a:pt x="539" y="3530"/>
                      <a:pt x="1571" y="4174"/>
                      <a:pt x="2764" y="4174"/>
                    </a:cubicBezTo>
                    <a:cubicBezTo>
                      <a:pt x="2942" y="4174"/>
                      <a:pt x="3124" y="4159"/>
                      <a:pt x="3307" y="4129"/>
                    </a:cubicBezTo>
                    <a:cubicBezTo>
                      <a:pt x="4793" y="3899"/>
                      <a:pt x="5806" y="2746"/>
                      <a:pt x="5498" y="1579"/>
                    </a:cubicBezTo>
                    <a:cubicBezTo>
                      <a:pt x="5236" y="614"/>
                      <a:pt x="4182" y="1"/>
                      <a:pt x="30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a:off x="5913673" y="6242282"/>
                <a:ext cx="203210" cy="161525"/>
              </a:xfrm>
              <a:custGeom>
                <a:avLst/>
                <a:gdLst/>
                <a:ahLst/>
                <a:cxnLst/>
                <a:rect l="l" t="t" r="r" b="b"/>
                <a:pathLst>
                  <a:path w="5806" h="4615" fill="none" extrusionOk="0">
                    <a:moveTo>
                      <a:pt x="5498" y="1833"/>
                    </a:moveTo>
                    <a:cubicBezTo>
                      <a:pt x="5806" y="3000"/>
                      <a:pt x="4793" y="4153"/>
                      <a:pt x="3307" y="4383"/>
                    </a:cubicBezTo>
                    <a:cubicBezTo>
                      <a:pt x="1897" y="4614"/>
                      <a:pt x="577" y="3922"/>
                      <a:pt x="283" y="2859"/>
                    </a:cubicBezTo>
                    <a:cubicBezTo>
                      <a:pt x="1" y="1795"/>
                      <a:pt x="834" y="680"/>
                      <a:pt x="2218" y="347"/>
                    </a:cubicBezTo>
                    <a:cubicBezTo>
                      <a:pt x="3679" y="1"/>
                      <a:pt x="5178" y="654"/>
                      <a:pt x="5498" y="1833"/>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a:off x="6213269" y="5990251"/>
                <a:ext cx="370510" cy="53410"/>
              </a:xfrm>
              <a:custGeom>
                <a:avLst/>
                <a:gdLst/>
                <a:ahLst/>
                <a:cxnLst/>
                <a:rect l="l" t="t" r="r" b="b"/>
                <a:pathLst>
                  <a:path w="10586" h="1526" fill="none" extrusionOk="0">
                    <a:moveTo>
                      <a:pt x="1" y="1525"/>
                    </a:moveTo>
                    <a:lnTo>
                      <a:pt x="10586"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9" name="Google Shape;429;p7"/>
          <p:cNvGrpSpPr/>
          <p:nvPr/>
        </p:nvGrpSpPr>
        <p:grpSpPr>
          <a:xfrm rot="-1652826">
            <a:off x="8842992" y="-9920"/>
            <a:ext cx="538889" cy="592476"/>
            <a:chOff x="5118856" y="3486300"/>
            <a:chExt cx="516312" cy="567655"/>
          </a:xfrm>
        </p:grpSpPr>
        <p:sp>
          <p:nvSpPr>
            <p:cNvPr id="430" name="Google Shape;430;p7"/>
            <p:cNvSpPr/>
            <p:nvPr/>
          </p:nvSpPr>
          <p:spPr>
            <a:xfrm>
              <a:off x="5118856" y="3904138"/>
              <a:ext cx="198959" cy="143222"/>
            </a:xfrm>
            <a:custGeom>
              <a:avLst/>
              <a:gdLst/>
              <a:ahLst/>
              <a:cxnLst/>
              <a:rect l="l" t="t" r="r" b="b"/>
              <a:pathLst>
                <a:path w="3077" h="2215" extrusionOk="0">
                  <a:moveTo>
                    <a:pt x="1613" y="0"/>
                  </a:moveTo>
                  <a:cubicBezTo>
                    <a:pt x="1463" y="0"/>
                    <a:pt x="1308" y="20"/>
                    <a:pt x="1154" y="61"/>
                  </a:cubicBezTo>
                  <a:cubicBezTo>
                    <a:pt x="424" y="253"/>
                    <a:pt x="1" y="855"/>
                    <a:pt x="154" y="1406"/>
                  </a:cubicBezTo>
                  <a:cubicBezTo>
                    <a:pt x="298" y="1891"/>
                    <a:pt x="838" y="2215"/>
                    <a:pt x="1460" y="2215"/>
                  </a:cubicBezTo>
                  <a:cubicBezTo>
                    <a:pt x="1561" y="2215"/>
                    <a:pt x="1665" y="2206"/>
                    <a:pt x="1769" y="2188"/>
                  </a:cubicBezTo>
                  <a:cubicBezTo>
                    <a:pt x="2551" y="2047"/>
                    <a:pt x="3076" y="1419"/>
                    <a:pt x="2897" y="804"/>
                  </a:cubicBezTo>
                  <a:cubicBezTo>
                    <a:pt x="2753" y="312"/>
                    <a:pt x="2216" y="0"/>
                    <a:pt x="161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
            <p:cNvSpPr/>
            <p:nvPr/>
          </p:nvSpPr>
          <p:spPr>
            <a:xfrm>
              <a:off x="5118856" y="3894762"/>
              <a:ext cx="198959" cy="159193"/>
            </a:xfrm>
            <a:custGeom>
              <a:avLst/>
              <a:gdLst/>
              <a:ahLst/>
              <a:cxnLst/>
              <a:rect l="l" t="t" r="r" b="b"/>
              <a:pathLst>
                <a:path w="3077" h="2462" fill="none" extrusionOk="0">
                  <a:moveTo>
                    <a:pt x="2897" y="949"/>
                  </a:moveTo>
                  <a:cubicBezTo>
                    <a:pt x="3076" y="1564"/>
                    <a:pt x="2551" y="2192"/>
                    <a:pt x="1769" y="2333"/>
                  </a:cubicBezTo>
                  <a:cubicBezTo>
                    <a:pt x="1026" y="2461"/>
                    <a:pt x="321" y="2115"/>
                    <a:pt x="154" y="1551"/>
                  </a:cubicBezTo>
                  <a:cubicBezTo>
                    <a:pt x="1" y="1000"/>
                    <a:pt x="424" y="398"/>
                    <a:pt x="1154" y="206"/>
                  </a:cubicBezTo>
                  <a:cubicBezTo>
                    <a:pt x="1923" y="1"/>
                    <a:pt x="2717" y="334"/>
                    <a:pt x="2897" y="949"/>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p:nvPr/>
          </p:nvSpPr>
          <p:spPr>
            <a:xfrm>
              <a:off x="5306114" y="3486300"/>
              <a:ext cx="329055" cy="550192"/>
            </a:xfrm>
            <a:custGeom>
              <a:avLst/>
              <a:gdLst/>
              <a:ahLst/>
              <a:cxnLst/>
              <a:rect l="l" t="t" r="r" b="b"/>
              <a:pathLst>
                <a:path w="5089" h="8509" fill="none" extrusionOk="0">
                  <a:moveTo>
                    <a:pt x="1" y="7740"/>
                  </a:moveTo>
                  <a:lnTo>
                    <a:pt x="3704" y="0"/>
                  </a:lnTo>
                  <a:cubicBezTo>
                    <a:pt x="3704" y="0"/>
                    <a:pt x="5088" y="8509"/>
                    <a:pt x="2295" y="5895"/>
                  </a:cubicBez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7"/>
          <p:cNvGrpSpPr/>
          <p:nvPr/>
        </p:nvGrpSpPr>
        <p:grpSpPr>
          <a:xfrm rot="-484580">
            <a:off x="6862418" y="-287761"/>
            <a:ext cx="846011" cy="570037"/>
            <a:chOff x="897994" y="4240309"/>
            <a:chExt cx="967900" cy="652165"/>
          </a:xfrm>
        </p:grpSpPr>
        <p:sp>
          <p:nvSpPr>
            <p:cNvPr id="434" name="Google Shape;434;p7"/>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solidFill>
              <a:schemeClr val="accent1"/>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
            <p:cNvSpPr/>
            <p:nvPr/>
          </p:nvSpPr>
          <p:spPr>
            <a:xfrm>
              <a:off x="1228605" y="4240309"/>
              <a:ext cx="637289" cy="585044"/>
            </a:xfrm>
            <a:custGeom>
              <a:avLst/>
              <a:gdLst/>
              <a:ahLst/>
              <a:cxnLst/>
              <a:rect l="l" t="t" r="r" b="b"/>
              <a:pathLst>
                <a:path w="9856" h="9048" fill="none" extrusionOk="0">
                  <a:moveTo>
                    <a:pt x="1" y="9047"/>
                  </a:moveTo>
                  <a:lnTo>
                    <a:pt x="9855" y="0"/>
                  </a:lnTo>
                </a:path>
              </a:pathLst>
            </a:custGeom>
            <a:solidFill>
              <a:schemeClr val="accent1"/>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 name="Google Shape;437;p7"/>
          <p:cNvGrpSpPr/>
          <p:nvPr/>
        </p:nvGrpSpPr>
        <p:grpSpPr>
          <a:xfrm rot="-484580">
            <a:off x="7303418" y="406865"/>
            <a:ext cx="1389142" cy="676517"/>
            <a:chOff x="1698430" y="4498823"/>
            <a:chExt cx="1589281" cy="773986"/>
          </a:xfrm>
        </p:grpSpPr>
        <p:sp>
          <p:nvSpPr>
            <p:cNvPr id="438" name="Google Shape;438;p7"/>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7"/>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a:off x="1883231" y="5003435"/>
              <a:ext cx="33171" cy="38990"/>
            </a:xfrm>
            <a:custGeom>
              <a:avLst/>
              <a:gdLst/>
              <a:ahLst/>
              <a:cxnLst/>
              <a:rect l="l" t="t" r="r" b="b"/>
              <a:pathLst>
                <a:path w="513" h="603" fill="none" extrusionOk="0">
                  <a:moveTo>
                    <a:pt x="0" y="0"/>
                  </a:moveTo>
                  <a:cubicBezTo>
                    <a:pt x="256" y="180"/>
                    <a:pt x="436" y="398"/>
                    <a:pt x="513" y="603"/>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a:off x="1777122" y="4983520"/>
              <a:ext cx="68863" cy="23278"/>
            </a:xfrm>
            <a:custGeom>
              <a:avLst/>
              <a:gdLst/>
              <a:ahLst/>
              <a:cxnLst/>
              <a:rect l="l" t="t" r="r" b="b"/>
              <a:pathLst>
                <a:path w="1065" h="360" fill="none" extrusionOk="0">
                  <a:moveTo>
                    <a:pt x="1" y="360"/>
                  </a:moveTo>
                  <a:cubicBezTo>
                    <a:pt x="78" y="103"/>
                    <a:pt x="411" y="14"/>
                    <a:pt x="667" y="14"/>
                  </a:cubicBezTo>
                  <a:cubicBezTo>
                    <a:pt x="795" y="1"/>
                    <a:pt x="936" y="26"/>
                    <a:pt x="1065" y="52"/>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a:off x="2628123" y="5102043"/>
              <a:ext cx="40671" cy="41447"/>
            </a:xfrm>
            <a:custGeom>
              <a:avLst/>
              <a:gdLst/>
              <a:ahLst/>
              <a:cxnLst/>
              <a:rect l="l" t="t" r="r" b="b"/>
              <a:pathLst>
                <a:path w="629" h="641" fill="none" extrusionOk="0">
                  <a:moveTo>
                    <a:pt x="0" y="0"/>
                  </a:moveTo>
                  <a:cubicBezTo>
                    <a:pt x="308" y="180"/>
                    <a:pt x="526" y="410"/>
                    <a:pt x="628" y="641"/>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a:off x="2521239" y="5085490"/>
              <a:ext cx="75458" cy="24054"/>
            </a:xfrm>
            <a:custGeom>
              <a:avLst/>
              <a:gdLst/>
              <a:ahLst/>
              <a:cxnLst/>
              <a:rect l="l" t="t" r="r" b="b"/>
              <a:pathLst>
                <a:path w="1167" h="372" fill="none" extrusionOk="0">
                  <a:moveTo>
                    <a:pt x="0" y="372"/>
                  </a:moveTo>
                  <a:cubicBezTo>
                    <a:pt x="77" y="128"/>
                    <a:pt x="423" y="13"/>
                    <a:pt x="731" y="0"/>
                  </a:cubicBezTo>
                  <a:cubicBezTo>
                    <a:pt x="872" y="0"/>
                    <a:pt x="1025" y="26"/>
                    <a:pt x="1166" y="6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2444163" y="4604026"/>
              <a:ext cx="732533" cy="92916"/>
            </a:xfrm>
            <a:custGeom>
              <a:avLst/>
              <a:gdLst/>
              <a:ahLst/>
              <a:cxnLst/>
              <a:rect l="l" t="t" r="r" b="b"/>
              <a:pathLst>
                <a:path w="11329" h="1437" fill="none" extrusionOk="0">
                  <a:moveTo>
                    <a:pt x="1" y="1"/>
                  </a:moveTo>
                  <a:lnTo>
                    <a:pt x="11329" y="1436"/>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8" name="Google Shape;448;p7"/>
          <p:cNvSpPr/>
          <p:nvPr/>
        </p:nvSpPr>
        <p:spPr>
          <a:xfrm rot="2514531">
            <a:off x="9533614" y="502483"/>
            <a:ext cx="405618" cy="447667"/>
          </a:xfrm>
          <a:custGeom>
            <a:avLst/>
            <a:gdLst/>
            <a:ahLst/>
            <a:cxnLst/>
            <a:rect l="l" t="t" r="r" b="b"/>
            <a:pathLst>
              <a:path w="7177" h="7921" fill="none" extrusionOk="0">
                <a:moveTo>
                  <a:pt x="2000" y="4294"/>
                </a:moveTo>
                <a:cubicBezTo>
                  <a:pt x="3255" y="3986"/>
                  <a:pt x="2051" y="1039"/>
                  <a:pt x="936" y="2102"/>
                </a:cubicBezTo>
                <a:cubicBezTo>
                  <a:pt x="1" y="3012"/>
                  <a:pt x="821" y="6152"/>
                  <a:pt x="2474" y="5229"/>
                </a:cubicBezTo>
                <a:cubicBezTo>
                  <a:pt x="3871" y="4447"/>
                  <a:pt x="4037" y="1923"/>
                  <a:pt x="4063" y="1"/>
                </a:cubicBezTo>
                <a:cubicBezTo>
                  <a:pt x="5331" y="4486"/>
                  <a:pt x="7177" y="7920"/>
                  <a:pt x="7177" y="7920"/>
                </a:cubicBez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txBox="1">
            <a:spLocks noGrp="1"/>
          </p:cNvSpPr>
          <p:nvPr>
            <p:ph type="title"/>
          </p:nvPr>
        </p:nvSpPr>
        <p:spPr>
          <a:xfrm>
            <a:off x="720225" y="840463"/>
            <a:ext cx="4009800" cy="11685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0" name="Google Shape;450;p7"/>
          <p:cNvSpPr txBox="1">
            <a:spLocks noGrp="1"/>
          </p:cNvSpPr>
          <p:nvPr>
            <p:ph type="body" idx="1"/>
          </p:nvPr>
        </p:nvSpPr>
        <p:spPr>
          <a:xfrm>
            <a:off x="720225" y="2107950"/>
            <a:ext cx="4009800" cy="2096100"/>
          </a:xfrm>
          <a:prstGeom prst="rect">
            <a:avLst/>
          </a:prstGeom>
          <a:noFill/>
          <a:ln>
            <a:noFill/>
          </a:ln>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dk1"/>
              </a:buClr>
              <a:buSzPts val="1400"/>
              <a:buChar char="●"/>
              <a:defRPr>
                <a:solidFill>
                  <a:schemeClr val="dk1"/>
                </a:solidFill>
              </a:defRPr>
            </a:lvl1pPr>
            <a:lvl2pPr marL="914400" lvl="1" indent="-317500" rtl="0">
              <a:spcBef>
                <a:spcPts val="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grpSp>
        <p:nvGrpSpPr>
          <p:cNvPr id="451" name="Google Shape;451;p7"/>
          <p:cNvGrpSpPr/>
          <p:nvPr/>
        </p:nvGrpSpPr>
        <p:grpSpPr>
          <a:xfrm rot="6625962" flipH="1">
            <a:off x="7597918" y="4479491"/>
            <a:ext cx="2384829" cy="1897166"/>
            <a:chOff x="-1221177" y="-856963"/>
            <a:chExt cx="3089277" cy="2457565"/>
          </a:xfrm>
        </p:grpSpPr>
        <p:grpSp>
          <p:nvGrpSpPr>
            <p:cNvPr id="452" name="Google Shape;452;p7"/>
            <p:cNvGrpSpPr/>
            <p:nvPr/>
          </p:nvGrpSpPr>
          <p:grpSpPr>
            <a:xfrm>
              <a:off x="-1221177" y="-856963"/>
              <a:ext cx="3089277" cy="2457565"/>
              <a:chOff x="-1221177" y="-856963"/>
              <a:chExt cx="3089277" cy="2457565"/>
            </a:xfrm>
          </p:grpSpPr>
          <p:sp>
            <p:nvSpPr>
              <p:cNvPr id="453" name="Google Shape;453;p7"/>
              <p:cNvSpPr/>
              <p:nvPr/>
            </p:nvSpPr>
            <p:spPr>
              <a:xfrm>
                <a:off x="-1221177" y="-564373"/>
                <a:ext cx="3089277" cy="2164975"/>
              </a:xfrm>
              <a:custGeom>
                <a:avLst/>
                <a:gdLst/>
                <a:ahLst/>
                <a:cxnLst/>
                <a:rect l="l" t="t" r="r" b="b"/>
                <a:pathLst>
                  <a:path w="65482" h="45890" fill="none" extrusionOk="0">
                    <a:moveTo>
                      <a:pt x="0" y="40751"/>
                    </a:moveTo>
                    <a:cubicBezTo>
                      <a:pt x="18837" y="45889"/>
                      <a:pt x="46927" y="45492"/>
                      <a:pt x="60600" y="14866"/>
                    </a:cubicBezTo>
                    <a:cubicBezTo>
                      <a:pt x="63047" y="9381"/>
                      <a:pt x="65482" y="1"/>
                      <a:pt x="65482"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a:off x="-1050729" y="-637497"/>
                <a:ext cx="2826970" cy="2014998"/>
              </a:xfrm>
              <a:custGeom>
                <a:avLst/>
                <a:gdLst/>
                <a:ahLst/>
                <a:cxnLst/>
                <a:rect l="l" t="t" r="r" b="b"/>
                <a:pathLst>
                  <a:path w="59922" h="42711" fill="none" extrusionOk="0">
                    <a:moveTo>
                      <a:pt x="1" y="38610"/>
                    </a:moveTo>
                    <a:cubicBezTo>
                      <a:pt x="16980" y="42711"/>
                      <a:pt x="41814" y="41878"/>
                      <a:pt x="54885" y="14519"/>
                    </a:cubicBezTo>
                    <a:cubicBezTo>
                      <a:pt x="57474" y="9099"/>
                      <a:pt x="59921" y="0"/>
                      <a:pt x="59921"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a:off x="-880847" y="-710668"/>
                <a:ext cx="2564569" cy="1865729"/>
              </a:xfrm>
              <a:custGeom>
                <a:avLst/>
                <a:gdLst/>
                <a:ahLst/>
                <a:cxnLst/>
                <a:rect l="l" t="t" r="r" b="b"/>
                <a:pathLst>
                  <a:path w="54360" h="39547" fill="none" extrusionOk="0">
                    <a:moveTo>
                      <a:pt x="1" y="36483"/>
                    </a:moveTo>
                    <a:cubicBezTo>
                      <a:pt x="15134" y="39546"/>
                      <a:pt x="36817" y="38303"/>
                      <a:pt x="49195" y="14186"/>
                    </a:cubicBezTo>
                    <a:cubicBezTo>
                      <a:pt x="51938" y="8830"/>
                      <a:pt x="54360" y="1"/>
                      <a:pt x="54360"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
              <p:cNvSpPr/>
              <p:nvPr/>
            </p:nvSpPr>
            <p:spPr>
              <a:xfrm>
                <a:off x="-710353" y="-783792"/>
                <a:ext cx="2302168" cy="1715751"/>
              </a:xfrm>
              <a:custGeom>
                <a:avLst/>
                <a:gdLst/>
                <a:ahLst/>
                <a:cxnLst/>
                <a:rect l="l" t="t" r="r" b="b"/>
                <a:pathLst>
                  <a:path w="48798" h="36368" fill="none" extrusionOk="0">
                    <a:moveTo>
                      <a:pt x="0" y="34356"/>
                    </a:moveTo>
                    <a:cubicBezTo>
                      <a:pt x="13276" y="36368"/>
                      <a:pt x="31883" y="34766"/>
                      <a:pt x="43480" y="13853"/>
                    </a:cubicBezTo>
                    <a:cubicBezTo>
                      <a:pt x="46401" y="8573"/>
                      <a:pt x="48798" y="0"/>
                      <a:pt x="48798"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7"/>
              <p:cNvSpPr/>
              <p:nvPr/>
            </p:nvSpPr>
            <p:spPr>
              <a:xfrm>
                <a:off x="-540471" y="-856963"/>
                <a:ext cx="2040380" cy="1565868"/>
              </a:xfrm>
              <a:custGeom>
                <a:avLst/>
                <a:gdLst/>
                <a:ahLst/>
                <a:cxnLst/>
                <a:rect l="l" t="t" r="r" b="b"/>
                <a:pathLst>
                  <a:path w="43249" h="33191" fill="none" extrusionOk="0">
                    <a:moveTo>
                      <a:pt x="0" y="32229"/>
                    </a:moveTo>
                    <a:cubicBezTo>
                      <a:pt x="11431" y="33190"/>
                      <a:pt x="27051" y="31294"/>
                      <a:pt x="37777" y="13520"/>
                    </a:cubicBezTo>
                    <a:cubicBezTo>
                      <a:pt x="40904" y="8317"/>
                      <a:pt x="43249" y="1"/>
                      <a:pt x="43249"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7"/>
            <p:cNvGrpSpPr/>
            <p:nvPr/>
          </p:nvGrpSpPr>
          <p:grpSpPr>
            <a:xfrm>
              <a:off x="828772" y="314668"/>
              <a:ext cx="416010" cy="486680"/>
              <a:chOff x="828772" y="314668"/>
              <a:chExt cx="416010" cy="486680"/>
            </a:xfrm>
          </p:grpSpPr>
          <p:sp>
            <p:nvSpPr>
              <p:cNvPr id="459" name="Google Shape;459;p7"/>
              <p:cNvSpPr/>
              <p:nvPr/>
            </p:nvSpPr>
            <p:spPr>
              <a:xfrm>
                <a:off x="828772" y="325849"/>
                <a:ext cx="182624" cy="180501"/>
              </a:xfrm>
              <a:custGeom>
                <a:avLst/>
                <a:gdLst/>
                <a:ahLst/>
                <a:cxnLst/>
                <a:rect l="l" t="t" r="r" b="b"/>
                <a:pathLst>
                  <a:path w="3871" h="3826" extrusionOk="0">
                    <a:moveTo>
                      <a:pt x="2277" y="1"/>
                    </a:moveTo>
                    <a:cubicBezTo>
                      <a:pt x="1531" y="1"/>
                      <a:pt x="747" y="588"/>
                      <a:pt x="398" y="1455"/>
                    </a:cubicBezTo>
                    <a:cubicBezTo>
                      <a:pt x="1" y="2454"/>
                      <a:pt x="321" y="3454"/>
                      <a:pt x="1103" y="3748"/>
                    </a:cubicBezTo>
                    <a:cubicBezTo>
                      <a:pt x="1245" y="3800"/>
                      <a:pt x="1395" y="3825"/>
                      <a:pt x="1548" y="3825"/>
                    </a:cubicBezTo>
                    <a:cubicBezTo>
                      <a:pt x="2224" y="3825"/>
                      <a:pt x="2961" y="3340"/>
                      <a:pt x="3358" y="2557"/>
                    </a:cubicBezTo>
                    <a:cubicBezTo>
                      <a:pt x="3871" y="1544"/>
                      <a:pt x="3602" y="417"/>
                      <a:pt x="2743" y="83"/>
                    </a:cubicBezTo>
                    <a:cubicBezTo>
                      <a:pt x="2593" y="27"/>
                      <a:pt x="2436" y="1"/>
                      <a:pt x="2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7"/>
              <p:cNvSpPr/>
              <p:nvPr/>
            </p:nvSpPr>
            <p:spPr>
              <a:xfrm>
                <a:off x="828772" y="314668"/>
                <a:ext cx="182624" cy="201354"/>
              </a:xfrm>
              <a:custGeom>
                <a:avLst/>
                <a:gdLst/>
                <a:ahLst/>
                <a:cxnLst/>
                <a:rect l="l" t="t" r="r" b="b"/>
                <a:pathLst>
                  <a:path w="3871" h="4268" fill="none" extrusionOk="0">
                    <a:moveTo>
                      <a:pt x="2743" y="320"/>
                    </a:moveTo>
                    <a:cubicBezTo>
                      <a:pt x="3602" y="654"/>
                      <a:pt x="3871" y="1781"/>
                      <a:pt x="3358" y="2794"/>
                    </a:cubicBezTo>
                    <a:cubicBezTo>
                      <a:pt x="2871" y="3755"/>
                      <a:pt x="1872" y="4267"/>
                      <a:pt x="1103" y="3985"/>
                    </a:cubicBezTo>
                    <a:cubicBezTo>
                      <a:pt x="321" y="3691"/>
                      <a:pt x="1" y="2691"/>
                      <a:pt x="398" y="1692"/>
                    </a:cubicBezTo>
                    <a:cubicBezTo>
                      <a:pt x="821" y="641"/>
                      <a:pt x="1885" y="0"/>
                      <a:pt x="2743" y="32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7"/>
              <p:cNvSpPr/>
              <p:nvPr/>
            </p:nvSpPr>
            <p:spPr>
              <a:xfrm>
                <a:off x="865664" y="494788"/>
                <a:ext cx="379118" cy="306559"/>
              </a:xfrm>
              <a:custGeom>
                <a:avLst/>
                <a:gdLst/>
                <a:ahLst/>
                <a:cxnLst/>
                <a:rect l="l" t="t" r="r" b="b"/>
                <a:pathLst>
                  <a:path w="8036" h="6498" fill="none" extrusionOk="0">
                    <a:moveTo>
                      <a:pt x="1" y="1"/>
                    </a:moveTo>
                    <a:lnTo>
                      <a:pt x="8035" y="6498"/>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7"/>
            <p:cNvGrpSpPr/>
            <p:nvPr/>
          </p:nvGrpSpPr>
          <p:grpSpPr>
            <a:xfrm>
              <a:off x="323987" y="610889"/>
              <a:ext cx="341044" cy="623914"/>
              <a:chOff x="323987" y="610889"/>
              <a:chExt cx="341044" cy="623914"/>
            </a:xfrm>
          </p:grpSpPr>
          <p:sp>
            <p:nvSpPr>
              <p:cNvPr id="463" name="Google Shape;463;p7"/>
              <p:cNvSpPr/>
              <p:nvPr/>
            </p:nvSpPr>
            <p:spPr>
              <a:xfrm>
                <a:off x="323987" y="1036281"/>
                <a:ext cx="204986" cy="187814"/>
              </a:xfrm>
              <a:custGeom>
                <a:avLst/>
                <a:gdLst/>
                <a:ahLst/>
                <a:cxnLst/>
                <a:rect l="l" t="t" r="r" b="b"/>
                <a:pathLst>
                  <a:path w="4345" h="3981" extrusionOk="0">
                    <a:moveTo>
                      <a:pt x="2671" y="0"/>
                    </a:moveTo>
                    <a:cubicBezTo>
                      <a:pt x="2077" y="0"/>
                      <a:pt x="1416" y="308"/>
                      <a:pt x="911" y="876"/>
                    </a:cubicBezTo>
                    <a:cubicBezTo>
                      <a:pt x="116" y="1760"/>
                      <a:pt x="1" y="2952"/>
                      <a:pt x="616" y="3580"/>
                    </a:cubicBezTo>
                    <a:cubicBezTo>
                      <a:pt x="879" y="3848"/>
                      <a:pt x="1237" y="3980"/>
                      <a:pt x="1629" y="3980"/>
                    </a:cubicBezTo>
                    <a:cubicBezTo>
                      <a:pt x="2154" y="3980"/>
                      <a:pt x="2738" y="3742"/>
                      <a:pt x="3230" y="3272"/>
                    </a:cubicBezTo>
                    <a:cubicBezTo>
                      <a:pt x="4127" y="2414"/>
                      <a:pt x="4345" y="1106"/>
                      <a:pt x="3679" y="402"/>
                    </a:cubicBezTo>
                    <a:cubicBezTo>
                      <a:pt x="3411" y="130"/>
                      <a:pt x="3055" y="0"/>
                      <a:pt x="26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7"/>
              <p:cNvSpPr/>
              <p:nvPr/>
            </p:nvSpPr>
            <p:spPr>
              <a:xfrm>
                <a:off x="323987" y="1022552"/>
                <a:ext cx="204986" cy="212252"/>
              </a:xfrm>
              <a:custGeom>
                <a:avLst/>
                <a:gdLst/>
                <a:ahLst/>
                <a:cxnLst/>
                <a:rect l="l" t="t" r="r" b="b"/>
                <a:pathLst>
                  <a:path w="4345" h="4499" fill="none" extrusionOk="0">
                    <a:moveTo>
                      <a:pt x="3679" y="693"/>
                    </a:moveTo>
                    <a:cubicBezTo>
                      <a:pt x="4345" y="1397"/>
                      <a:pt x="4127" y="2705"/>
                      <a:pt x="3230" y="3563"/>
                    </a:cubicBezTo>
                    <a:cubicBezTo>
                      <a:pt x="2371" y="4383"/>
                      <a:pt x="1231" y="4499"/>
                      <a:pt x="616" y="3871"/>
                    </a:cubicBezTo>
                    <a:cubicBezTo>
                      <a:pt x="1" y="3243"/>
                      <a:pt x="116" y="2051"/>
                      <a:pt x="911" y="1167"/>
                    </a:cubicBezTo>
                    <a:cubicBezTo>
                      <a:pt x="1744" y="231"/>
                      <a:pt x="2999" y="1"/>
                      <a:pt x="3679" y="693"/>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7"/>
              <p:cNvSpPr/>
              <p:nvPr/>
            </p:nvSpPr>
            <p:spPr>
              <a:xfrm>
                <a:off x="386259" y="610889"/>
                <a:ext cx="278772" cy="473379"/>
              </a:xfrm>
              <a:custGeom>
                <a:avLst/>
                <a:gdLst/>
                <a:ahLst/>
                <a:cxnLst/>
                <a:rect l="l" t="t" r="r" b="b"/>
                <a:pathLst>
                  <a:path w="5909" h="10034" fill="none" extrusionOk="0">
                    <a:moveTo>
                      <a:pt x="2717" y="10034"/>
                    </a:moveTo>
                    <a:lnTo>
                      <a:pt x="1" y="0"/>
                    </a:lnTo>
                    <a:cubicBezTo>
                      <a:pt x="1" y="0"/>
                      <a:pt x="5908" y="3370"/>
                      <a:pt x="4588" y="5562"/>
                    </a:cubicBezTo>
                    <a:cubicBezTo>
                      <a:pt x="3973" y="6394"/>
                      <a:pt x="2807" y="4882"/>
                      <a:pt x="2807" y="4882"/>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87"/>
        <p:cNvGrpSpPr/>
        <p:nvPr/>
      </p:nvGrpSpPr>
      <p:grpSpPr>
        <a:xfrm>
          <a:off x="0" y="0"/>
          <a:ext cx="0" cy="0"/>
          <a:chOff x="0" y="0"/>
          <a:chExt cx="0" cy="0"/>
        </a:xfrm>
      </p:grpSpPr>
      <p:sp>
        <p:nvSpPr>
          <p:cNvPr id="688" name="Google Shape;688;p10"/>
          <p:cNvSpPr txBox="1">
            <a:spLocks noGrp="1"/>
          </p:cNvSpPr>
          <p:nvPr>
            <p:ph type="title"/>
          </p:nvPr>
        </p:nvSpPr>
        <p:spPr>
          <a:xfrm>
            <a:off x="720000" y="3829575"/>
            <a:ext cx="2992200" cy="9654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9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98"/>
        <p:cNvGrpSpPr/>
        <p:nvPr/>
      </p:nvGrpSpPr>
      <p:grpSpPr>
        <a:xfrm>
          <a:off x="0" y="0"/>
          <a:ext cx="0" cy="0"/>
          <a:chOff x="0" y="0"/>
          <a:chExt cx="0" cy="0"/>
        </a:xfrm>
      </p:grpSpPr>
      <p:sp>
        <p:nvSpPr>
          <p:cNvPr id="799" name="Google Shape;799;p13"/>
          <p:cNvSpPr/>
          <p:nvPr/>
        </p:nvSpPr>
        <p:spPr>
          <a:xfrm rot="10800000" flipH="1">
            <a:off x="290375" y="-1384500"/>
            <a:ext cx="8947373" cy="7026175"/>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0" name="Google Shape;800;p13"/>
          <p:cNvGrpSpPr/>
          <p:nvPr/>
        </p:nvGrpSpPr>
        <p:grpSpPr>
          <a:xfrm rot="-6181488">
            <a:off x="-634175" y="4161379"/>
            <a:ext cx="2109570" cy="1678193"/>
            <a:chOff x="-1221177" y="-856963"/>
            <a:chExt cx="3089277" cy="2457565"/>
          </a:xfrm>
        </p:grpSpPr>
        <p:grpSp>
          <p:nvGrpSpPr>
            <p:cNvPr id="801" name="Google Shape;801;p13"/>
            <p:cNvGrpSpPr/>
            <p:nvPr/>
          </p:nvGrpSpPr>
          <p:grpSpPr>
            <a:xfrm>
              <a:off x="-1221177" y="-856963"/>
              <a:ext cx="3089277" cy="2457565"/>
              <a:chOff x="-1221177" y="-856963"/>
              <a:chExt cx="3089277" cy="2457565"/>
            </a:xfrm>
          </p:grpSpPr>
          <p:sp>
            <p:nvSpPr>
              <p:cNvPr id="802" name="Google Shape;802;p13"/>
              <p:cNvSpPr/>
              <p:nvPr/>
            </p:nvSpPr>
            <p:spPr>
              <a:xfrm>
                <a:off x="-1221177" y="-564373"/>
                <a:ext cx="3089277" cy="2164975"/>
              </a:xfrm>
              <a:custGeom>
                <a:avLst/>
                <a:gdLst/>
                <a:ahLst/>
                <a:cxnLst/>
                <a:rect l="l" t="t" r="r" b="b"/>
                <a:pathLst>
                  <a:path w="65482" h="45890" fill="none" extrusionOk="0">
                    <a:moveTo>
                      <a:pt x="0" y="40751"/>
                    </a:moveTo>
                    <a:cubicBezTo>
                      <a:pt x="18837" y="45889"/>
                      <a:pt x="46927" y="45492"/>
                      <a:pt x="60600" y="14866"/>
                    </a:cubicBezTo>
                    <a:cubicBezTo>
                      <a:pt x="63047" y="9381"/>
                      <a:pt x="65482" y="1"/>
                      <a:pt x="65482"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3"/>
              <p:cNvSpPr/>
              <p:nvPr/>
            </p:nvSpPr>
            <p:spPr>
              <a:xfrm>
                <a:off x="-1050729" y="-637497"/>
                <a:ext cx="2826970" cy="2014998"/>
              </a:xfrm>
              <a:custGeom>
                <a:avLst/>
                <a:gdLst/>
                <a:ahLst/>
                <a:cxnLst/>
                <a:rect l="l" t="t" r="r" b="b"/>
                <a:pathLst>
                  <a:path w="59922" h="42711" fill="none" extrusionOk="0">
                    <a:moveTo>
                      <a:pt x="1" y="38610"/>
                    </a:moveTo>
                    <a:cubicBezTo>
                      <a:pt x="16980" y="42711"/>
                      <a:pt x="41814" y="41878"/>
                      <a:pt x="54885" y="14519"/>
                    </a:cubicBezTo>
                    <a:cubicBezTo>
                      <a:pt x="57474" y="9099"/>
                      <a:pt x="59921" y="0"/>
                      <a:pt x="59921"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3"/>
              <p:cNvSpPr/>
              <p:nvPr/>
            </p:nvSpPr>
            <p:spPr>
              <a:xfrm>
                <a:off x="-880847" y="-710668"/>
                <a:ext cx="2564569" cy="1865729"/>
              </a:xfrm>
              <a:custGeom>
                <a:avLst/>
                <a:gdLst/>
                <a:ahLst/>
                <a:cxnLst/>
                <a:rect l="l" t="t" r="r" b="b"/>
                <a:pathLst>
                  <a:path w="54360" h="39547" fill="none" extrusionOk="0">
                    <a:moveTo>
                      <a:pt x="1" y="36483"/>
                    </a:moveTo>
                    <a:cubicBezTo>
                      <a:pt x="15134" y="39546"/>
                      <a:pt x="36817" y="38303"/>
                      <a:pt x="49195" y="14186"/>
                    </a:cubicBezTo>
                    <a:cubicBezTo>
                      <a:pt x="51938" y="8830"/>
                      <a:pt x="54360" y="1"/>
                      <a:pt x="54360"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3"/>
              <p:cNvSpPr/>
              <p:nvPr/>
            </p:nvSpPr>
            <p:spPr>
              <a:xfrm>
                <a:off x="-710353" y="-783792"/>
                <a:ext cx="2302168" cy="1715751"/>
              </a:xfrm>
              <a:custGeom>
                <a:avLst/>
                <a:gdLst/>
                <a:ahLst/>
                <a:cxnLst/>
                <a:rect l="l" t="t" r="r" b="b"/>
                <a:pathLst>
                  <a:path w="48798" h="36368" fill="none" extrusionOk="0">
                    <a:moveTo>
                      <a:pt x="0" y="34356"/>
                    </a:moveTo>
                    <a:cubicBezTo>
                      <a:pt x="13276" y="36368"/>
                      <a:pt x="31883" y="34766"/>
                      <a:pt x="43480" y="13853"/>
                    </a:cubicBezTo>
                    <a:cubicBezTo>
                      <a:pt x="46401" y="8573"/>
                      <a:pt x="48798" y="0"/>
                      <a:pt x="48798"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3"/>
              <p:cNvSpPr/>
              <p:nvPr/>
            </p:nvSpPr>
            <p:spPr>
              <a:xfrm>
                <a:off x="-540471" y="-856963"/>
                <a:ext cx="2040380" cy="1565868"/>
              </a:xfrm>
              <a:custGeom>
                <a:avLst/>
                <a:gdLst/>
                <a:ahLst/>
                <a:cxnLst/>
                <a:rect l="l" t="t" r="r" b="b"/>
                <a:pathLst>
                  <a:path w="43249" h="33191" fill="none" extrusionOk="0">
                    <a:moveTo>
                      <a:pt x="0" y="32229"/>
                    </a:moveTo>
                    <a:cubicBezTo>
                      <a:pt x="11431" y="33190"/>
                      <a:pt x="27051" y="31294"/>
                      <a:pt x="37777" y="13520"/>
                    </a:cubicBezTo>
                    <a:cubicBezTo>
                      <a:pt x="40904" y="8317"/>
                      <a:pt x="43249" y="1"/>
                      <a:pt x="43249"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 name="Google Shape;807;p13"/>
            <p:cNvGrpSpPr/>
            <p:nvPr/>
          </p:nvGrpSpPr>
          <p:grpSpPr>
            <a:xfrm>
              <a:off x="828772" y="314668"/>
              <a:ext cx="416010" cy="486680"/>
              <a:chOff x="828772" y="314668"/>
              <a:chExt cx="416010" cy="486680"/>
            </a:xfrm>
          </p:grpSpPr>
          <p:sp>
            <p:nvSpPr>
              <p:cNvPr id="808" name="Google Shape;808;p13"/>
              <p:cNvSpPr/>
              <p:nvPr/>
            </p:nvSpPr>
            <p:spPr>
              <a:xfrm>
                <a:off x="828772" y="325849"/>
                <a:ext cx="182624" cy="180501"/>
              </a:xfrm>
              <a:custGeom>
                <a:avLst/>
                <a:gdLst/>
                <a:ahLst/>
                <a:cxnLst/>
                <a:rect l="l" t="t" r="r" b="b"/>
                <a:pathLst>
                  <a:path w="3871" h="3826" extrusionOk="0">
                    <a:moveTo>
                      <a:pt x="2277" y="1"/>
                    </a:moveTo>
                    <a:cubicBezTo>
                      <a:pt x="1531" y="1"/>
                      <a:pt x="747" y="588"/>
                      <a:pt x="398" y="1455"/>
                    </a:cubicBezTo>
                    <a:cubicBezTo>
                      <a:pt x="1" y="2454"/>
                      <a:pt x="321" y="3454"/>
                      <a:pt x="1103" y="3748"/>
                    </a:cubicBezTo>
                    <a:cubicBezTo>
                      <a:pt x="1245" y="3800"/>
                      <a:pt x="1395" y="3825"/>
                      <a:pt x="1548" y="3825"/>
                    </a:cubicBezTo>
                    <a:cubicBezTo>
                      <a:pt x="2224" y="3825"/>
                      <a:pt x="2961" y="3340"/>
                      <a:pt x="3358" y="2557"/>
                    </a:cubicBezTo>
                    <a:cubicBezTo>
                      <a:pt x="3871" y="1544"/>
                      <a:pt x="3602" y="417"/>
                      <a:pt x="2743" y="83"/>
                    </a:cubicBezTo>
                    <a:cubicBezTo>
                      <a:pt x="2593" y="27"/>
                      <a:pt x="2436" y="1"/>
                      <a:pt x="2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3"/>
              <p:cNvSpPr/>
              <p:nvPr/>
            </p:nvSpPr>
            <p:spPr>
              <a:xfrm>
                <a:off x="828772" y="314668"/>
                <a:ext cx="182624" cy="201354"/>
              </a:xfrm>
              <a:custGeom>
                <a:avLst/>
                <a:gdLst/>
                <a:ahLst/>
                <a:cxnLst/>
                <a:rect l="l" t="t" r="r" b="b"/>
                <a:pathLst>
                  <a:path w="3871" h="4268" fill="none" extrusionOk="0">
                    <a:moveTo>
                      <a:pt x="2743" y="320"/>
                    </a:moveTo>
                    <a:cubicBezTo>
                      <a:pt x="3602" y="654"/>
                      <a:pt x="3871" y="1781"/>
                      <a:pt x="3358" y="2794"/>
                    </a:cubicBezTo>
                    <a:cubicBezTo>
                      <a:pt x="2871" y="3755"/>
                      <a:pt x="1872" y="4267"/>
                      <a:pt x="1103" y="3985"/>
                    </a:cubicBezTo>
                    <a:cubicBezTo>
                      <a:pt x="321" y="3691"/>
                      <a:pt x="1" y="2691"/>
                      <a:pt x="398" y="1692"/>
                    </a:cubicBezTo>
                    <a:cubicBezTo>
                      <a:pt x="821" y="641"/>
                      <a:pt x="1885" y="0"/>
                      <a:pt x="2743" y="32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3"/>
              <p:cNvSpPr/>
              <p:nvPr/>
            </p:nvSpPr>
            <p:spPr>
              <a:xfrm>
                <a:off x="865664" y="494788"/>
                <a:ext cx="379118" cy="306559"/>
              </a:xfrm>
              <a:custGeom>
                <a:avLst/>
                <a:gdLst/>
                <a:ahLst/>
                <a:cxnLst/>
                <a:rect l="l" t="t" r="r" b="b"/>
                <a:pathLst>
                  <a:path w="8036" h="6498" fill="none" extrusionOk="0">
                    <a:moveTo>
                      <a:pt x="1" y="1"/>
                    </a:moveTo>
                    <a:lnTo>
                      <a:pt x="8035" y="6498"/>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3"/>
            <p:cNvGrpSpPr/>
            <p:nvPr/>
          </p:nvGrpSpPr>
          <p:grpSpPr>
            <a:xfrm>
              <a:off x="323987" y="610889"/>
              <a:ext cx="341044" cy="623914"/>
              <a:chOff x="323987" y="610889"/>
              <a:chExt cx="341044" cy="623914"/>
            </a:xfrm>
          </p:grpSpPr>
          <p:sp>
            <p:nvSpPr>
              <p:cNvPr id="812" name="Google Shape;812;p13"/>
              <p:cNvSpPr/>
              <p:nvPr/>
            </p:nvSpPr>
            <p:spPr>
              <a:xfrm>
                <a:off x="323987" y="1036281"/>
                <a:ext cx="204986" cy="187814"/>
              </a:xfrm>
              <a:custGeom>
                <a:avLst/>
                <a:gdLst/>
                <a:ahLst/>
                <a:cxnLst/>
                <a:rect l="l" t="t" r="r" b="b"/>
                <a:pathLst>
                  <a:path w="4345" h="3981" extrusionOk="0">
                    <a:moveTo>
                      <a:pt x="2671" y="0"/>
                    </a:moveTo>
                    <a:cubicBezTo>
                      <a:pt x="2077" y="0"/>
                      <a:pt x="1416" y="308"/>
                      <a:pt x="911" y="876"/>
                    </a:cubicBezTo>
                    <a:cubicBezTo>
                      <a:pt x="116" y="1760"/>
                      <a:pt x="1" y="2952"/>
                      <a:pt x="616" y="3580"/>
                    </a:cubicBezTo>
                    <a:cubicBezTo>
                      <a:pt x="879" y="3848"/>
                      <a:pt x="1237" y="3980"/>
                      <a:pt x="1629" y="3980"/>
                    </a:cubicBezTo>
                    <a:cubicBezTo>
                      <a:pt x="2154" y="3980"/>
                      <a:pt x="2738" y="3742"/>
                      <a:pt x="3230" y="3272"/>
                    </a:cubicBezTo>
                    <a:cubicBezTo>
                      <a:pt x="4127" y="2414"/>
                      <a:pt x="4345" y="1106"/>
                      <a:pt x="3679" y="402"/>
                    </a:cubicBezTo>
                    <a:cubicBezTo>
                      <a:pt x="3411" y="130"/>
                      <a:pt x="3055" y="0"/>
                      <a:pt x="26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3"/>
              <p:cNvSpPr/>
              <p:nvPr/>
            </p:nvSpPr>
            <p:spPr>
              <a:xfrm>
                <a:off x="323987" y="1022552"/>
                <a:ext cx="204986" cy="212252"/>
              </a:xfrm>
              <a:custGeom>
                <a:avLst/>
                <a:gdLst/>
                <a:ahLst/>
                <a:cxnLst/>
                <a:rect l="l" t="t" r="r" b="b"/>
                <a:pathLst>
                  <a:path w="4345" h="4499" fill="none" extrusionOk="0">
                    <a:moveTo>
                      <a:pt x="3679" y="693"/>
                    </a:moveTo>
                    <a:cubicBezTo>
                      <a:pt x="4345" y="1397"/>
                      <a:pt x="4127" y="2705"/>
                      <a:pt x="3230" y="3563"/>
                    </a:cubicBezTo>
                    <a:cubicBezTo>
                      <a:pt x="2371" y="4383"/>
                      <a:pt x="1231" y="4499"/>
                      <a:pt x="616" y="3871"/>
                    </a:cubicBezTo>
                    <a:cubicBezTo>
                      <a:pt x="1" y="3243"/>
                      <a:pt x="116" y="2051"/>
                      <a:pt x="911" y="1167"/>
                    </a:cubicBezTo>
                    <a:cubicBezTo>
                      <a:pt x="1744" y="231"/>
                      <a:pt x="2999" y="1"/>
                      <a:pt x="3679" y="693"/>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3"/>
              <p:cNvSpPr/>
              <p:nvPr/>
            </p:nvSpPr>
            <p:spPr>
              <a:xfrm>
                <a:off x="386259" y="610889"/>
                <a:ext cx="278772" cy="473379"/>
              </a:xfrm>
              <a:custGeom>
                <a:avLst/>
                <a:gdLst/>
                <a:ahLst/>
                <a:cxnLst/>
                <a:rect l="l" t="t" r="r" b="b"/>
                <a:pathLst>
                  <a:path w="5909" h="10034" fill="none" extrusionOk="0">
                    <a:moveTo>
                      <a:pt x="2717" y="10034"/>
                    </a:moveTo>
                    <a:lnTo>
                      <a:pt x="1" y="0"/>
                    </a:lnTo>
                    <a:cubicBezTo>
                      <a:pt x="1" y="0"/>
                      <a:pt x="5908" y="3370"/>
                      <a:pt x="4588" y="5562"/>
                    </a:cubicBezTo>
                    <a:cubicBezTo>
                      <a:pt x="3973" y="6394"/>
                      <a:pt x="2807" y="4882"/>
                      <a:pt x="2807" y="4882"/>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15" name="Google Shape;815;p13"/>
          <p:cNvGrpSpPr/>
          <p:nvPr/>
        </p:nvGrpSpPr>
        <p:grpSpPr>
          <a:xfrm rot="-870592">
            <a:off x="6470060" y="-898348"/>
            <a:ext cx="3385712" cy="2433470"/>
            <a:chOff x="6449979" y="-528274"/>
            <a:chExt cx="3617396" cy="2599992"/>
          </a:xfrm>
        </p:grpSpPr>
        <p:grpSp>
          <p:nvGrpSpPr>
            <p:cNvPr id="816" name="Google Shape;816;p13"/>
            <p:cNvGrpSpPr/>
            <p:nvPr/>
          </p:nvGrpSpPr>
          <p:grpSpPr>
            <a:xfrm rot="1281848">
              <a:off x="6872795" y="142919"/>
              <a:ext cx="3039627" cy="1424068"/>
              <a:chOff x="5250782" y="5679875"/>
              <a:chExt cx="3039575" cy="1424044"/>
            </a:xfrm>
          </p:grpSpPr>
          <p:sp>
            <p:nvSpPr>
              <p:cNvPr id="817" name="Google Shape;817;p13"/>
              <p:cNvSpPr/>
              <p:nvPr/>
            </p:nvSpPr>
            <p:spPr>
              <a:xfrm>
                <a:off x="5250782" y="5760619"/>
                <a:ext cx="3039575" cy="1343300"/>
              </a:xfrm>
              <a:custGeom>
                <a:avLst/>
                <a:gdLst/>
                <a:ahLst/>
                <a:cxnLst/>
                <a:rect l="l" t="t" r="r" b="b"/>
                <a:pathLst>
                  <a:path w="86845" h="38380" fill="none" extrusionOk="0">
                    <a:moveTo>
                      <a:pt x="1" y="0"/>
                    </a:moveTo>
                    <a:cubicBezTo>
                      <a:pt x="12662" y="18222"/>
                      <a:pt x="37471" y="38379"/>
                      <a:pt x="71736" y="21644"/>
                    </a:cubicBezTo>
                    <a:cubicBezTo>
                      <a:pt x="77875" y="18658"/>
                      <a:pt x="86845" y="12251"/>
                      <a:pt x="86845" y="1225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3"/>
              <p:cNvSpPr/>
              <p:nvPr/>
            </p:nvSpPr>
            <p:spPr>
              <a:xfrm>
                <a:off x="5454864" y="5740424"/>
                <a:ext cx="2815330" cy="1167950"/>
              </a:xfrm>
              <a:custGeom>
                <a:avLst/>
                <a:gdLst/>
                <a:ahLst/>
                <a:cxnLst/>
                <a:rect l="l" t="t" r="r" b="b"/>
                <a:pathLst>
                  <a:path w="80438" h="33370" fill="none" extrusionOk="0">
                    <a:moveTo>
                      <a:pt x="1" y="1"/>
                    </a:moveTo>
                    <a:cubicBezTo>
                      <a:pt x="11816" y="15967"/>
                      <a:pt x="34100" y="33369"/>
                      <a:pt x="65457" y="19043"/>
                    </a:cubicBezTo>
                    <a:cubicBezTo>
                      <a:pt x="71672" y="16211"/>
                      <a:pt x="80437" y="10047"/>
                      <a:pt x="80437" y="10047"/>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3"/>
              <p:cNvSpPr/>
              <p:nvPr/>
            </p:nvSpPr>
            <p:spPr>
              <a:xfrm>
                <a:off x="5658947" y="5720264"/>
                <a:ext cx="2591505" cy="995680"/>
              </a:xfrm>
              <a:custGeom>
                <a:avLst/>
                <a:gdLst/>
                <a:ahLst/>
                <a:cxnLst/>
                <a:rect l="l" t="t" r="r" b="b"/>
                <a:pathLst>
                  <a:path w="74043" h="28448" fill="none" extrusionOk="0">
                    <a:moveTo>
                      <a:pt x="0" y="0"/>
                    </a:moveTo>
                    <a:cubicBezTo>
                      <a:pt x="10957" y="13699"/>
                      <a:pt x="30781" y="28448"/>
                      <a:pt x="59177" y="16441"/>
                    </a:cubicBezTo>
                    <a:cubicBezTo>
                      <a:pt x="65482" y="13775"/>
                      <a:pt x="74042" y="7842"/>
                      <a:pt x="74042" y="784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3"/>
              <p:cNvSpPr/>
              <p:nvPr/>
            </p:nvSpPr>
            <p:spPr>
              <a:xfrm>
                <a:off x="5862994" y="5700070"/>
                <a:ext cx="2367715" cy="827085"/>
              </a:xfrm>
              <a:custGeom>
                <a:avLst/>
                <a:gdLst/>
                <a:ahLst/>
                <a:cxnLst/>
                <a:rect l="l" t="t" r="r" b="b"/>
                <a:pathLst>
                  <a:path w="67649" h="23631" fill="none" extrusionOk="0">
                    <a:moveTo>
                      <a:pt x="1" y="0"/>
                    </a:moveTo>
                    <a:cubicBezTo>
                      <a:pt x="10111" y="11444"/>
                      <a:pt x="27513" y="23630"/>
                      <a:pt x="52886" y="13840"/>
                    </a:cubicBezTo>
                    <a:cubicBezTo>
                      <a:pt x="59293" y="11380"/>
                      <a:pt x="67648" y="5652"/>
                      <a:pt x="67648" y="565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3"/>
              <p:cNvSpPr/>
              <p:nvPr/>
            </p:nvSpPr>
            <p:spPr>
              <a:xfrm>
                <a:off x="6067076" y="5679875"/>
                <a:ext cx="2143435" cy="662025"/>
              </a:xfrm>
              <a:custGeom>
                <a:avLst/>
                <a:gdLst/>
                <a:ahLst/>
                <a:cxnLst/>
                <a:rect l="l" t="t" r="r" b="b"/>
                <a:pathLst>
                  <a:path w="61241" h="18915" fill="none" extrusionOk="0">
                    <a:moveTo>
                      <a:pt x="0" y="1"/>
                    </a:moveTo>
                    <a:cubicBezTo>
                      <a:pt x="9252" y="9176"/>
                      <a:pt x="24284" y="18915"/>
                      <a:pt x="46607" y="11239"/>
                    </a:cubicBezTo>
                    <a:cubicBezTo>
                      <a:pt x="53129" y="8996"/>
                      <a:pt x="61241" y="3448"/>
                      <a:pt x="61241" y="3448"/>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13"/>
            <p:cNvGrpSpPr/>
            <p:nvPr/>
          </p:nvGrpSpPr>
          <p:grpSpPr>
            <a:xfrm rot="1281848">
              <a:off x="8994824" y="895474"/>
              <a:ext cx="178083" cy="499247"/>
              <a:chOff x="7430972" y="6160663"/>
              <a:chExt cx="178080" cy="499239"/>
            </a:xfrm>
          </p:grpSpPr>
          <p:sp>
            <p:nvSpPr>
              <p:cNvPr id="823" name="Google Shape;823;p13"/>
              <p:cNvSpPr/>
              <p:nvPr/>
            </p:nvSpPr>
            <p:spPr>
              <a:xfrm>
                <a:off x="7430972" y="6169903"/>
                <a:ext cx="178080" cy="129675"/>
              </a:xfrm>
              <a:custGeom>
                <a:avLst/>
                <a:gdLst/>
                <a:ahLst/>
                <a:cxnLst/>
                <a:rect l="l" t="t" r="r" b="b"/>
                <a:pathLst>
                  <a:path w="5088" h="3705" extrusionOk="0">
                    <a:moveTo>
                      <a:pt x="2858" y="1"/>
                    </a:moveTo>
                    <a:cubicBezTo>
                      <a:pt x="2417" y="1"/>
                      <a:pt x="1952" y="111"/>
                      <a:pt x="1525" y="339"/>
                    </a:cubicBezTo>
                    <a:cubicBezTo>
                      <a:pt x="449" y="916"/>
                      <a:pt x="0" y="2031"/>
                      <a:pt x="461" y="2851"/>
                    </a:cubicBezTo>
                    <a:cubicBezTo>
                      <a:pt x="778" y="3397"/>
                      <a:pt x="1435" y="3705"/>
                      <a:pt x="2173" y="3705"/>
                    </a:cubicBezTo>
                    <a:cubicBezTo>
                      <a:pt x="2542" y="3705"/>
                      <a:pt x="2930" y="3628"/>
                      <a:pt x="3306" y="3466"/>
                    </a:cubicBezTo>
                    <a:cubicBezTo>
                      <a:pt x="4485" y="2953"/>
                      <a:pt x="5087" y="1774"/>
                      <a:pt x="4562" y="864"/>
                    </a:cubicBezTo>
                    <a:cubicBezTo>
                      <a:pt x="4243" y="299"/>
                      <a:pt x="3583" y="1"/>
                      <a:pt x="28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3"/>
              <p:cNvSpPr/>
              <p:nvPr/>
            </p:nvSpPr>
            <p:spPr>
              <a:xfrm>
                <a:off x="7430972" y="6160663"/>
                <a:ext cx="178080" cy="147595"/>
              </a:xfrm>
              <a:custGeom>
                <a:avLst/>
                <a:gdLst/>
                <a:ahLst/>
                <a:cxnLst/>
                <a:rect l="l" t="t" r="r" b="b"/>
                <a:pathLst>
                  <a:path w="5088" h="4217" fill="none" extrusionOk="0">
                    <a:moveTo>
                      <a:pt x="4562" y="1128"/>
                    </a:moveTo>
                    <a:cubicBezTo>
                      <a:pt x="5087" y="2038"/>
                      <a:pt x="4485" y="3217"/>
                      <a:pt x="3306" y="3730"/>
                    </a:cubicBezTo>
                    <a:cubicBezTo>
                      <a:pt x="2179" y="4217"/>
                      <a:pt x="936" y="3935"/>
                      <a:pt x="461" y="3115"/>
                    </a:cubicBezTo>
                    <a:cubicBezTo>
                      <a:pt x="0" y="2295"/>
                      <a:pt x="449" y="1180"/>
                      <a:pt x="1525" y="603"/>
                    </a:cubicBezTo>
                    <a:cubicBezTo>
                      <a:pt x="2653" y="1"/>
                      <a:pt x="4050" y="219"/>
                      <a:pt x="4562" y="1128"/>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3"/>
              <p:cNvSpPr/>
              <p:nvPr/>
            </p:nvSpPr>
            <p:spPr>
              <a:xfrm>
                <a:off x="7442172" y="6256667"/>
                <a:ext cx="78960" cy="403235"/>
              </a:xfrm>
              <a:custGeom>
                <a:avLst/>
                <a:gdLst/>
                <a:ahLst/>
                <a:cxnLst/>
                <a:rect l="l" t="t" r="r" b="b"/>
                <a:pathLst>
                  <a:path w="2256" h="11521" fill="none" extrusionOk="0">
                    <a:moveTo>
                      <a:pt x="1" y="0"/>
                    </a:moveTo>
                    <a:lnTo>
                      <a:pt x="2256" y="11520"/>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6" name="Google Shape;826;p13"/>
            <p:cNvGrpSpPr/>
            <p:nvPr/>
          </p:nvGrpSpPr>
          <p:grpSpPr>
            <a:xfrm rot="1281876" flipH="1">
              <a:off x="9436971" y="1306536"/>
              <a:ext cx="307138" cy="621498"/>
              <a:chOff x="5635147" y="6404645"/>
              <a:chExt cx="150290" cy="304114"/>
            </a:xfrm>
          </p:grpSpPr>
          <p:sp>
            <p:nvSpPr>
              <p:cNvPr id="827" name="Google Shape;827;p13"/>
              <p:cNvSpPr/>
              <p:nvPr/>
            </p:nvSpPr>
            <p:spPr>
              <a:xfrm>
                <a:off x="5635147" y="6411540"/>
                <a:ext cx="103670" cy="89950"/>
              </a:xfrm>
              <a:custGeom>
                <a:avLst/>
                <a:gdLst/>
                <a:ahLst/>
                <a:cxnLst/>
                <a:rect l="l" t="t" r="r" b="b"/>
                <a:pathLst>
                  <a:path w="2962" h="2570" extrusionOk="0">
                    <a:moveTo>
                      <a:pt x="1778" y="1"/>
                    </a:moveTo>
                    <a:cubicBezTo>
                      <a:pt x="1341" y="1"/>
                      <a:pt x="861" y="224"/>
                      <a:pt x="526" y="624"/>
                    </a:cubicBezTo>
                    <a:cubicBezTo>
                      <a:pt x="14" y="1213"/>
                      <a:pt x="1" y="1969"/>
                      <a:pt x="475" y="2354"/>
                    </a:cubicBezTo>
                    <a:cubicBezTo>
                      <a:pt x="655" y="2499"/>
                      <a:pt x="887" y="2569"/>
                      <a:pt x="1136" y="2569"/>
                    </a:cubicBezTo>
                    <a:cubicBezTo>
                      <a:pt x="1527" y="2569"/>
                      <a:pt x="1958" y="2395"/>
                      <a:pt x="2295" y="2059"/>
                    </a:cubicBezTo>
                    <a:cubicBezTo>
                      <a:pt x="2884" y="1482"/>
                      <a:pt x="2961" y="650"/>
                      <a:pt x="2449" y="227"/>
                    </a:cubicBezTo>
                    <a:cubicBezTo>
                      <a:pt x="2262" y="73"/>
                      <a:pt x="2027" y="1"/>
                      <a:pt x="17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3"/>
              <p:cNvSpPr/>
              <p:nvPr/>
            </p:nvSpPr>
            <p:spPr>
              <a:xfrm>
                <a:off x="5635147" y="6404645"/>
                <a:ext cx="103670" cy="102305"/>
              </a:xfrm>
              <a:custGeom>
                <a:avLst/>
                <a:gdLst/>
                <a:ahLst/>
                <a:cxnLst/>
                <a:rect l="l" t="t" r="r" b="b"/>
                <a:pathLst>
                  <a:path w="2962" h="2923" fill="none" extrusionOk="0">
                    <a:moveTo>
                      <a:pt x="2449" y="424"/>
                    </a:moveTo>
                    <a:cubicBezTo>
                      <a:pt x="2961" y="847"/>
                      <a:pt x="2884" y="1679"/>
                      <a:pt x="2295" y="2256"/>
                    </a:cubicBezTo>
                    <a:cubicBezTo>
                      <a:pt x="1744" y="2807"/>
                      <a:pt x="936" y="2922"/>
                      <a:pt x="475" y="2551"/>
                    </a:cubicBezTo>
                    <a:cubicBezTo>
                      <a:pt x="1" y="2166"/>
                      <a:pt x="14" y="1410"/>
                      <a:pt x="526" y="821"/>
                    </a:cubicBezTo>
                    <a:cubicBezTo>
                      <a:pt x="1052" y="193"/>
                      <a:pt x="1936" y="1"/>
                      <a:pt x="2449" y="424"/>
                    </a:cubicBezTo>
                    <a:close/>
                  </a:path>
                </a:pathLst>
              </a:custGeom>
              <a:noFill/>
              <a:ln w="28575" cap="flat" cmpd="sng">
                <a:solidFill>
                  <a:schemeClr val="accent3"/>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3"/>
              <p:cNvSpPr/>
              <p:nvPr/>
            </p:nvSpPr>
            <p:spPr>
              <a:xfrm>
                <a:off x="5645472" y="6487174"/>
                <a:ext cx="139965" cy="221585"/>
              </a:xfrm>
              <a:custGeom>
                <a:avLst/>
                <a:gdLst/>
                <a:ahLst/>
                <a:cxnLst/>
                <a:rect l="l" t="t" r="r" b="b"/>
                <a:pathLst>
                  <a:path w="3999" h="6331" fill="none" extrusionOk="0">
                    <a:moveTo>
                      <a:pt x="1" y="1"/>
                    </a:moveTo>
                    <a:lnTo>
                      <a:pt x="3999" y="6331"/>
                    </a:lnTo>
                  </a:path>
                </a:pathLst>
              </a:custGeom>
              <a:noFill/>
              <a:ln w="285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 name="Google Shape;830;p13"/>
            <p:cNvGrpSpPr/>
            <p:nvPr/>
          </p:nvGrpSpPr>
          <p:grpSpPr>
            <a:xfrm rot="1281848">
              <a:off x="8256213" y="574644"/>
              <a:ext cx="414930" cy="480379"/>
              <a:chOff x="6614678" y="6088459"/>
              <a:chExt cx="414922" cy="480370"/>
            </a:xfrm>
          </p:grpSpPr>
          <p:sp>
            <p:nvSpPr>
              <p:cNvPr id="831" name="Google Shape;831;p13"/>
              <p:cNvSpPr/>
              <p:nvPr/>
            </p:nvSpPr>
            <p:spPr>
              <a:xfrm>
                <a:off x="6614678" y="6421025"/>
                <a:ext cx="187075" cy="139125"/>
              </a:xfrm>
              <a:custGeom>
                <a:avLst/>
                <a:gdLst/>
                <a:ahLst/>
                <a:cxnLst/>
                <a:rect l="l" t="t" r="r" b="b"/>
                <a:pathLst>
                  <a:path w="5345" h="3975" extrusionOk="0">
                    <a:moveTo>
                      <a:pt x="3112" y="1"/>
                    </a:moveTo>
                    <a:cubicBezTo>
                      <a:pt x="2758" y="1"/>
                      <a:pt x="2384" y="65"/>
                      <a:pt x="2013" y="199"/>
                    </a:cubicBezTo>
                    <a:cubicBezTo>
                      <a:pt x="744" y="673"/>
                      <a:pt x="1" y="1801"/>
                      <a:pt x="270" y="2762"/>
                    </a:cubicBezTo>
                    <a:cubicBezTo>
                      <a:pt x="488" y="3507"/>
                      <a:pt x="1268" y="3974"/>
                      <a:pt x="2211" y="3974"/>
                    </a:cubicBezTo>
                    <a:cubicBezTo>
                      <a:pt x="2485" y="3974"/>
                      <a:pt x="2772" y="3935"/>
                      <a:pt x="3063" y="3851"/>
                    </a:cubicBezTo>
                    <a:cubicBezTo>
                      <a:pt x="4422" y="3467"/>
                      <a:pt x="5344" y="2275"/>
                      <a:pt x="5050" y="1211"/>
                    </a:cubicBezTo>
                    <a:cubicBezTo>
                      <a:pt x="4827" y="441"/>
                      <a:pt x="4040" y="1"/>
                      <a:pt x="3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3"/>
              <p:cNvSpPr/>
              <p:nvPr/>
            </p:nvSpPr>
            <p:spPr>
              <a:xfrm>
                <a:off x="6614678" y="6410945"/>
                <a:ext cx="187075" cy="157885"/>
              </a:xfrm>
              <a:custGeom>
                <a:avLst/>
                <a:gdLst/>
                <a:ahLst/>
                <a:cxnLst/>
                <a:rect l="l" t="t" r="r" b="b"/>
                <a:pathLst>
                  <a:path w="5345" h="4511" fill="none" extrusionOk="0">
                    <a:moveTo>
                      <a:pt x="5050" y="1499"/>
                    </a:moveTo>
                    <a:cubicBezTo>
                      <a:pt x="5344" y="2563"/>
                      <a:pt x="4422" y="3755"/>
                      <a:pt x="3063" y="4139"/>
                    </a:cubicBezTo>
                    <a:cubicBezTo>
                      <a:pt x="1769" y="4511"/>
                      <a:pt x="552" y="4011"/>
                      <a:pt x="270" y="3050"/>
                    </a:cubicBezTo>
                    <a:cubicBezTo>
                      <a:pt x="1" y="2089"/>
                      <a:pt x="744" y="961"/>
                      <a:pt x="2013" y="487"/>
                    </a:cubicBezTo>
                    <a:cubicBezTo>
                      <a:pt x="3358" y="0"/>
                      <a:pt x="4742" y="436"/>
                      <a:pt x="5050" y="1499"/>
                    </a:cubicBezTo>
                    <a:close/>
                  </a:path>
                </a:pathLst>
              </a:custGeom>
              <a:noFill/>
              <a:ln w="28575" cap="flat" cmpd="sng">
                <a:solidFill>
                  <a:schemeClr val="accent4"/>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3"/>
              <p:cNvSpPr/>
              <p:nvPr/>
            </p:nvSpPr>
            <p:spPr>
              <a:xfrm>
                <a:off x="6792756" y="6088459"/>
                <a:ext cx="236845" cy="403690"/>
              </a:xfrm>
              <a:custGeom>
                <a:avLst/>
                <a:gdLst/>
                <a:ahLst/>
                <a:cxnLst/>
                <a:rect l="l" t="t" r="r" b="b"/>
                <a:pathLst>
                  <a:path w="6767" h="11534" fill="none" extrusionOk="0">
                    <a:moveTo>
                      <a:pt x="0" y="11534"/>
                    </a:moveTo>
                    <a:lnTo>
                      <a:pt x="2627" y="1"/>
                    </a:lnTo>
                    <a:cubicBezTo>
                      <a:pt x="2627" y="1"/>
                      <a:pt x="6766" y="6549"/>
                      <a:pt x="4267" y="8048"/>
                    </a:cubicBezTo>
                    <a:cubicBezTo>
                      <a:pt x="3204" y="8548"/>
                      <a:pt x="2845" y="6408"/>
                      <a:pt x="2845" y="6408"/>
                    </a:cubicBez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4" name="Google Shape;834;p13"/>
            <p:cNvGrpSpPr/>
            <p:nvPr/>
          </p:nvGrpSpPr>
          <p:grpSpPr>
            <a:xfrm rot="1281786">
              <a:off x="6556327" y="-455586"/>
              <a:ext cx="528001" cy="683472"/>
              <a:chOff x="4682110" y="5909052"/>
              <a:chExt cx="237719" cy="307716"/>
            </a:xfrm>
          </p:grpSpPr>
          <p:sp>
            <p:nvSpPr>
              <p:cNvPr id="835" name="Google Shape;835;p13"/>
              <p:cNvSpPr/>
              <p:nvPr/>
            </p:nvSpPr>
            <p:spPr>
              <a:xfrm>
                <a:off x="4682110" y="6048805"/>
                <a:ext cx="67305" cy="51555"/>
              </a:xfrm>
              <a:custGeom>
                <a:avLst/>
                <a:gdLst/>
                <a:ahLst/>
                <a:cxnLst/>
                <a:rect l="l" t="t" r="r" b="b"/>
                <a:pathLst>
                  <a:path w="1923" h="1473" extrusionOk="0">
                    <a:moveTo>
                      <a:pt x="910" y="0"/>
                    </a:moveTo>
                    <a:cubicBezTo>
                      <a:pt x="447" y="0"/>
                      <a:pt x="61" y="281"/>
                      <a:pt x="26" y="660"/>
                    </a:cubicBezTo>
                    <a:cubicBezTo>
                      <a:pt x="0" y="1057"/>
                      <a:pt x="385" y="1428"/>
                      <a:pt x="897" y="1467"/>
                    </a:cubicBezTo>
                    <a:cubicBezTo>
                      <a:pt x="935" y="1471"/>
                      <a:pt x="973" y="1473"/>
                      <a:pt x="1010" y="1473"/>
                    </a:cubicBezTo>
                    <a:cubicBezTo>
                      <a:pt x="1463" y="1473"/>
                      <a:pt x="1848" y="1193"/>
                      <a:pt x="1884" y="826"/>
                    </a:cubicBezTo>
                    <a:cubicBezTo>
                      <a:pt x="1922" y="416"/>
                      <a:pt x="1525" y="44"/>
                      <a:pt x="1025" y="6"/>
                    </a:cubicBezTo>
                    <a:cubicBezTo>
                      <a:pt x="986" y="2"/>
                      <a:pt x="948" y="0"/>
                      <a:pt x="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3"/>
              <p:cNvSpPr/>
              <p:nvPr/>
            </p:nvSpPr>
            <p:spPr>
              <a:xfrm>
                <a:off x="4682110" y="6047195"/>
                <a:ext cx="67305" cy="54775"/>
              </a:xfrm>
              <a:custGeom>
                <a:avLst/>
                <a:gdLst/>
                <a:ahLst/>
                <a:cxnLst/>
                <a:rect l="l" t="t" r="r" b="b"/>
                <a:pathLst>
                  <a:path w="1923" h="1565" fill="none" extrusionOk="0">
                    <a:moveTo>
                      <a:pt x="1884" y="872"/>
                    </a:moveTo>
                    <a:cubicBezTo>
                      <a:pt x="1846" y="1269"/>
                      <a:pt x="1397" y="1564"/>
                      <a:pt x="897" y="1513"/>
                    </a:cubicBezTo>
                    <a:cubicBezTo>
                      <a:pt x="385" y="1474"/>
                      <a:pt x="0" y="1103"/>
                      <a:pt x="26" y="706"/>
                    </a:cubicBezTo>
                    <a:cubicBezTo>
                      <a:pt x="64" y="295"/>
                      <a:pt x="513" y="1"/>
                      <a:pt x="1025" y="52"/>
                    </a:cubicBezTo>
                    <a:cubicBezTo>
                      <a:pt x="1525" y="90"/>
                      <a:pt x="1922" y="462"/>
                      <a:pt x="1884" y="872"/>
                    </a:cubicBezTo>
                    <a:close/>
                  </a:path>
                </a:pathLst>
              </a:custGeom>
              <a:noFill/>
              <a:ln w="28575" cap="flat" cmpd="sng">
                <a:solidFill>
                  <a:schemeClr val="accen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3"/>
              <p:cNvSpPr/>
              <p:nvPr/>
            </p:nvSpPr>
            <p:spPr>
              <a:xfrm>
                <a:off x="4791099" y="6164058"/>
                <a:ext cx="67305" cy="51485"/>
              </a:xfrm>
              <a:custGeom>
                <a:avLst/>
                <a:gdLst/>
                <a:ahLst/>
                <a:cxnLst/>
                <a:rect l="l" t="t" r="r" b="b"/>
                <a:pathLst>
                  <a:path w="1923" h="1471" extrusionOk="0">
                    <a:moveTo>
                      <a:pt x="910" y="0"/>
                    </a:moveTo>
                    <a:cubicBezTo>
                      <a:pt x="449" y="0"/>
                      <a:pt x="74" y="281"/>
                      <a:pt x="39" y="660"/>
                    </a:cubicBezTo>
                    <a:cubicBezTo>
                      <a:pt x="0" y="1057"/>
                      <a:pt x="385" y="1429"/>
                      <a:pt x="897" y="1467"/>
                    </a:cubicBezTo>
                    <a:cubicBezTo>
                      <a:pt x="928" y="1469"/>
                      <a:pt x="960" y="1471"/>
                      <a:pt x="990" y="1471"/>
                    </a:cubicBezTo>
                    <a:cubicBezTo>
                      <a:pt x="1463" y="1471"/>
                      <a:pt x="1861" y="1199"/>
                      <a:pt x="1897" y="814"/>
                    </a:cubicBezTo>
                    <a:cubicBezTo>
                      <a:pt x="1922" y="416"/>
                      <a:pt x="1538" y="45"/>
                      <a:pt x="1025" y="6"/>
                    </a:cubicBezTo>
                    <a:cubicBezTo>
                      <a:pt x="986" y="2"/>
                      <a:pt x="948" y="0"/>
                      <a:pt x="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3"/>
              <p:cNvSpPr/>
              <p:nvPr/>
            </p:nvSpPr>
            <p:spPr>
              <a:xfrm>
                <a:off x="4791099" y="6162483"/>
                <a:ext cx="67305" cy="54285"/>
              </a:xfrm>
              <a:custGeom>
                <a:avLst/>
                <a:gdLst/>
                <a:ahLst/>
                <a:cxnLst/>
                <a:rect l="l" t="t" r="r" b="b"/>
                <a:pathLst>
                  <a:path w="1923" h="1551" fill="none" extrusionOk="0">
                    <a:moveTo>
                      <a:pt x="1897" y="859"/>
                    </a:moveTo>
                    <a:cubicBezTo>
                      <a:pt x="1858" y="1269"/>
                      <a:pt x="1410" y="1551"/>
                      <a:pt x="897" y="1512"/>
                    </a:cubicBezTo>
                    <a:cubicBezTo>
                      <a:pt x="385" y="1474"/>
                      <a:pt x="0" y="1102"/>
                      <a:pt x="39" y="705"/>
                    </a:cubicBezTo>
                    <a:cubicBezTo>
                      <a:pt x="77" y="295"/>
                      <a:pt x="513" y="0"/>
                      <a:pt x="1025" y="51"/>
                    </a:cubicBezTo>
                    <a:cubicBezTo>
                      <a:pt x="1538" y="90"/>
                      <a:pt x="1922" y="461"/>
                      <a:pt x="1897" y="859"/>
                    </a:cubicBezTo>
                    <a:close/>
                  </a:path>
                </a:pathLst>
              </a:custGeom>
              <a:noFill/>
              <a:ln w="28575" cap="flat" cmpd="sng">
                <a:solidFill>
                  <a:schemeClr val="accen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3"/>
              <p:cNvSpPr/>
              <p:nvPr/>
            </p:nvSpPr>
            <p:spPr>
              <a:xfrm>
                <a:off x="4746229" y="5909052"/>
                <a:ext cx="173600" cy="289345"/>
              </a:xfrm>
              <a:custGeom>
                <a:avLst/>
                <a:gdLst/>
                <a:ahLst/>
                <a:cxnLst/>
                <a:rect l="l" t="t" r="r" b="b"/>
                <a:pathLst>
                  <a:path w="4960" h="8267" fill="none" extrusionOk="0">
                    <a:moveTo>
                      <a:pt x="1" y="4986"/>
                    </a:moveTo>
                    <a:lnTo>
                      <a:pt x="2064" y="1"/>
                    </a:lnTo>
                    <a:lnTo>
                      <a:pt x="4960" y="3243"/>
                    </a:lnTo>
                    <a:lnTo>
                      <a:pt x="3127" y="8266"/>
                    </a:ln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3"/>
              <p:cNvSpPr/>
              <p:nvPr/>
            </p:nvSpPr>
            <p:spPr>
              <a:xfrm>
                <a:off x="4803629" y="5945836"/>
                <a:ext cx="101395" cy="117110"/>
              </a:xfrm>
              <a:custGeom>
                <a:avLst/>
                <a:gdLst/>
                <a:ahLst/>
                <a:cxnLst/>
                <a:rect l="l" t="t" r="r" b="b"/>
                <a:pathLst>
                  <a:path w="2897" h="3346" fill="none" extrusionOk="0">
                    <a:moveTo>
                      <a:pt x="1" y="1"/>
                    </a:moveTo>
                    <a:lnTo>
                      <a:pt x="2897" y="3345"/>
                    </a:ln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13"/>
            <p:cNvGrpSpPr/>
            <p:nvPr/>
          </p:nvGrpSpPr>
          <p:grpSpPr>
            <a:xfrm rot="1281848">
              <a:off x="7659301" y="187760"/>
              <a:ext cx="705539" cy="512229"/>
              <a:chOff x="5913673" y="5891587"/>
              <a:chExt cx="705527" cy="512220"/>
            </a:xfrm>
          </p:grpSpPr>
          <p:sp>
            <p:nvSpPr>
              <p:cNvPr id="842" name="Google Shape;842;p13"/>
              <p:cNvSpPr/>
              <p:nvPr/>
            </p:nvSpPr>
            <p:spPr>
              <a:xfrm>
                <a:off x="6274728" y="6222122"/>
                <a:ext cx="203665" cy="161490"/>
              </a:xfrm>
              <a:custGeom>
                <a:avLst/>
                <a:gdLst/>
                <a:ahLst/>
                <a:cxnLst/>
                <a:rect l="l" t="t" r="r" b="b"/>
                <a:pathLst>
                  <a:path w="5819" h="4614" fill="none" extrusionOk="0">
                    <a:moveTo>
                      <a:pt x="5498" y="1833"/>
                    </a:moveTo>
                    <a:cubicBezTo>
                      <a:pt x="5818" y="3012"/>
                      <a:pt x="4793" y="4165"/>
                      <a:pt x="3307" y="4396"/>
                    </a:cubicBezTo>
                    <a:cubicBezTo>
                      <a:pt x="1897" y="4613"/>
                      <a:pt x="577" y="3934"/>
                      <a:pt x="295" y="2871"/>
                    </a:cubicBezTo>
                    <a:cubicBezTo>
                      <a:pt x="0" y="1807"/>
                      <a:pt x="833" y="692"/>
                      <a:pt x="2217" y="359"/>
                    </a:cubicBezTo>
                    <a:cubicBezTo>
                      <a:pt x="3678" y="0"/>
                      <a:pt x="5190" y="654"/>
                      <a:pt x="5498" y="1833"/>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3"/>
              <p:cNvSpPr/>
              <p:nvPr/>
            </p:nvSpPr>
            <p:spPr>
              <a:xfrm>
                <a:off x="6106100" y="5891587"/>
                <a:ext cx="513100" cy="440895"/>
              </a:xfrm>
              <a:custGeom>
                <a:avLst/>
                <a:gdLst/>
                <a:ahLst/>
                <a:cxnLst/>
                <a:rect l="l" t="t" r="r" b="b"/>
                <a:pathLst>
                  <a:path w="14660" h="12597" fill="none" extrusionOk="0">
                    <a:moveTo>
                      <a:pt x="0" y="12597"/>
                    </a:moveTo>
                    <a:lnTo>
                      <a:pt x="3985" y="1845"/>
                    </a:lnTo>
                    <a:lnTo>
                      <a:pt x="14660" y="0"/>
                    </a:lnTo>
                    <a:lnTo>
                      <a:pt x="10470" y="11674"/>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3"/>
              <p:cNvSpPr/>
              <p:nvPr/>
            </p:nvSpPr>
            <p:spPr>
              <a:xfrm>
                <a:off x="5913673" y="6251172"/>
                <a:ext cx="203210" cy="146090"/>
              </a:xfrm>
              <a:custGeom>
                <a:avLst/>
                <a:gdLst/>
                <a:ahLst/>
                <a:cxnLst/>
                <a:rect l="l" t="t" r="r" b="b"/>
                <a:pathLst>
                  <a:path w="5806" h="4174" extrusionOk="0">
                    <a:moveTo>
                      <a:pt x="3007" y="1"/>
                    </a:moveTo>
                    <a:cubicBezTo>
                      <a:pt x="2747" y="1"/>
                      <a:pt x="2482" y="30"/>
                      <a:pt x="2218" y="93"/>
                    </a:cubicBezTo>
                    <a:cubicBezTo>
                      <a:pt x="834" y="426"/>
                      <a:pt x="1" y="1541"/>
                      <a:pt x="283" y="2605"/>
                    </a:cubicBezTo>
                    <a:cubicBezTo>
                      <a:pt x="539" y="3530"/>
                      <a:pt x="1571" y="4174"/>
                      <a:pt x="2764" y="4174"/>
                    </a:cubicBezTo>
                    <a:cubicBezTo>
                      <a:pt x="2942" y="4174"/>
                      <a:pt x="3124" y="4159"/>
                      <a:pt x="3307" y="4129"/>
                    </a:cubicBezTo>
                    <a:cubicBezTo>
                      <a:pt x="4793" y="3899"/>
                      <a:pt x="5806" y="2746"/>
                      <a:pt x="5498" y="1579"/>
                    </a:cubicBezTo>
                    <a:cubicBezTo>
                      <a:pt x="5236" y="614"/>
                      <a:pt x="4182" y="1"/>
                      <a:pt x="30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3"/>
              <p:cNvSpPr/>
              <p:nvPr/>
            </p:nvSpPr>
            <p:spPr>
              <a:xfrm>
                <a:off x="5913673" y="6242282"/>
                <a:ext cx="203210" cy="161525"/>
              </a:xfrm>
              <a:custGeom>
                <a:avLst/>
                <a:gdLst/>
                <a:ahLst/>
                <a:cxnLst/>
                <a:rect l="l" t="t" r="r" b="b"/>
                <a:pathLst>
                  <a:path w="5806" h="4615" fill="none" extrusionOk="0">
                    <a:moveTo>
                      <a:pt x="5498" y="1833"/>
                    </a:moveTo>
                    <a:cubicBezTo>
                      <a:pt x="5806" y="3000"/>
                      <a:pt x="4793" y="4153"/>
                      <a:pt x="3307" y="4383"/>
                    </a:cubicBezTo>
                    <a:cubicBezTo>
                      <a:pt x="1897" y="4614"/>
                      <a:pt x="577" y="3922"/>
                      <a:pt x="283" y="2859"/>
                    </a:cubicBezTo>
                    <a:cubicBezTo>
                      <a:pt x="1" y="1795"/>
                      <a:pt x="834" y="680"/>
                      <a:pt x="2218" y="347"/>
                    </a:cubicBezTo>
                    <a:cubicBezTo>
                      <a:pt x="3679" y="1"/>
                      <a:pt x="5178" y="654"/>
                      <a:pt x="5498" y="1833"/>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3"/>
              <p:cNvSpPr/>
              <p:nvPr/>
            </p:nvSpPr>
            <p:spPr>
              <a:xfrm>
                <a:off x="6213269" y="5990251"/>
                <a:ext cx="370510" cy="53410"/>
              </a:xfrm>
              <a:custGeom>
                <a:avLst/>
                <a:gdLst/>
                <a:ahLst/>
                <a:cxnLst/>
                <a:rect l="l" t="t" r="r" b="b"/>
                <a:pathLst>
                  <a:path w="10586" h="1526" fill="none" extrusionOk="0">
                    <a:moveTo>
                      <a:pt x="1" y="1525"/>
                    </a:moveTo>
                    <a:lnTo>
                      <a:pt x="10586"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3"/>
              <p:cNvSpPr/>
              <p:nvPr/>
            </p:nvSpPr>
            <p:spPr>
              <a:xfrm>
                <a:off x="6274728" y="6231222"/>
                <a:ext cx="203665" cy="146195"/>
              </a:xfrm>
              <a:custGeom>
                <a:avLst/>
                <a:gdLst/>
                <a:ahLst/>
                <a:cxnLst/>
                <a:rect l="l" t="t" r="r" b="b"/>
                <a:pathLst>
                  <a:path w="5819" h="4177" extrusionOk="0">
                    <a:moveTo>
                      <a:pt x="3028" y="1"/>
                    </a:moveTo>
                    <a:cubicBezTo>
                      <a:pt x="2761" y="1"/>
                      <a:pt x="2488" y="33"/>
                      <a:pt x="2217" y="99"/>
                    </a:cubicBezTo>
                    <a:cubicBezTo>
                      <a:pt x="833" y="432"/>
                      <a:pt x="0" y="1547"/>
                      <a:pt x="295" y="2611"/>
                    </a:cubicBezTo>
                    <a:cubicBezTo>
                      <a:pt x="542" y="3540"/>
                      <a:pt x="1581" y="4176"/>
                      <a:pt x="2780" y="4176"/>
                    </a:cubicBezTo>
                    <a:cubicBezTo>
                      <a:pt x="2953" y="4176"/>
                      <a:pt x="3129" y="4163"/>
                      <a:pt x="3307" y="4136"/>
                    </a:cubicBezTo>
                    <a:cubicBezTo>
                      <a:pt x="4793" y="3905"/>
                      <a:pt x="5818" y="2752"/>
                      <a:pt x="5498" y="1573"/>
                    </a:cubicBezTo>
                    <a:cubicBezTo>
                      <a:pt x="5247" y="613"/>
                      <a:pt x="4198" y="1"/>
                      <a:pt x="30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48" name="Google Shape;84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9" name="Google Shape;849;p13"/>
          <p:cNvSpPr txBox="1">
            <a:spLocks noGrp="1"/>
          </p:cNvSpPr>
          <p:nvPr>
            <p:ph type="title" idx="2"/>
          </p:nvPr>
        </p:nvSpPr>
        <p:spPr>
          <a:xfrm>
            <a:off x="2056701" y="1694123"/>
            <a:ext cx="2460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50" name="Google Shape;850;p13"/>
          <p:cNvSpPr txBox="1">
            <a:spLocks noGrp="1"/>
          </p:cNvSpPr>
          <p:nvPr>
            <p:ph type="subTitle" idx="1"/>
          </p:nvPr>
        </p:nvSpPr>
        <p:spPr>
          <a:xfrm>
            <a:off x="2056688" y="2140777"/>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1" name="Google Shape;851;p13"/>
          <p:cNvSpPr txBox="1">
            <a:spLocks noGrp="1"/>
          </p:cNvSpPr>
          <p:nvPr>
            <p:ph type="title" idx="3"/>
          </p:nvPr>
        </p:nvSpPr>
        <p:spPr>
          <a:xfrm>
            <a:off x="5635100" y="1694123"/>
            <a:ext cx="2460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52" name="Google Shape;852;p13"/>
          <p:cNvSpPr txBox="1">
            <a:spLocks noGrp="1"/>
          </p:cNvSpPr>
          <p:nvPr>
            <p:ph type="subTitle" idx="4"/>
          </p:nvPr>
        </p:nvSpPr>
        <p:spPr>
          <a:xfrm>
            <a:off x="5635107" y="2140777"/>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3" name="Google Shape;853;p13"/>
          <p:cNvSpPr txBox="1">
            <a:spLocks noGrp="1"/>
          </p:cNvSpPr>
          <p:nvPr>
            <p:ph type="title" idx="5"/>
          </p:nvPr>
        </p:nvSpPr>
        <p:spPr>
          <a:xfrm>
            <a:off x="2056701" y="3127523"/>
            <a:ext cx="2460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54" name="Google Shape;854;p13"/>
          <p:cNvSpPr txBox="1">
            <a:spLocks noGrp="1"/>
          </p:cNvSpPr>
          <p:nvPr>
            <p:ph type="subTitle" idx="6"/>
          </p:nvPr>
        </p:nvSpPr>
        <p:spPr>
          <a:xfrm>
            <a:off x="2056688" y="3574177"/>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5" name="Google Shape;855;p13"/>
          <p:cNvSpPr txBox="1">
            <a:spLocks noGrp="1"/>
          </p:cNvSpPr>
          <p:nvPr>
            <p:ph type="title" idx="7"/>
          </p:nvPr>
        </p:nvSpPr>
        <p:spPr>
          <a:xfrm>
            <a:off x="5635100" y="3127523"/>
            <a:ext cx="2460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56" name="Google Shape;856;p13"/>
          <p:cNvSpPr txBox="1">
            <a:spLocks noGrp="1"/>
          </p:cNvSpPr>
          <p:nvPr>
            <p:ph type="subTitle" idx="8"/>
          </p:nvPr>
        </p:nvSpPr>
        <p:spPr>
          <a:xfrm>
            <a:off x="5635107" y="3574177"/>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7" name="Google Shape;857;p13"/>
          <p:cNvSpPr txBox="1">
            <a:spLocks noGrp="1"/>
          </p:cNvSpPr>
          <p:nvPr>
            <p:ph type="title" idx="9" hasCustomPrompt="1"/>
          </p:nvPr>
        </p:nvSpPr>
        <p:spPr>
          <a:xfrm>
            <a:off x="1048900" y="1694123"/>
            <a:ext cx="10077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r>
              <a:t>xx%</a:t>
            </a:r>
          </a:p>
        </p:txBody>
      </p:sp>
      <p:sp>
        <p:nvSpPr>
          <p:cNvPr id="858" name="Google Shape;858;p13"/>
          <p:cNvSpPr txBox="1">
            <a:spLocks noGrp="1"/>
          </p:cNvSpPr>
          <p:nvPr>
            <p:ph type="title" idx="13" hasCustomPrompt="1"/>
          </p:nvPr>
        </p:nvSpPr>
        <p:spPr>
          <a:xfrm>
            <a:off x="1048900" y="3127523"/>
            <a:ext cx="10077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r>
              <a:t>xx%</a:t>
            </a:r>
          </a:p>
        </p:txBody>
      </p:sp>
      <p:sp>
        <p:nvSpPr>
          <p:cNvPr id="859" name="Google Shape;859;p13"/>
          <p:cNvSpPr txBox="1">
            <a:spLocks noGrp="1"/>
          </p:cNvSpPr>
          <p:nvPr>
            <p:ph type="title" idx="14" hasCustomPrompt="1"/>
          </p:nvPr>
        </p:nvSpPr>
        <p:spPr>
          <a:xfrm>
            <a:off x="4627400" y="1694123"/>
            <a:ext cx="10077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r>
              <a:t>xx%</a:t>
            </a:r>
          </a:p>
        </p:txBody>
      </p:sp>
      <p:sp>
        <p:nvSpPr>
          <p:cNvPr id="860" name="Google Shape;860;p13"/>
          <p:cNvSpPr txBox="1">
            <a:spLocks noGrp="1"/>
          </p:cNvSpPr>
          <p:nvPr>
            <p:ph type="title" idx="15" hasCustomPrompt="1"/>
          </p:nvPr>
        </p:nvSpPr>
        <p:spPr>
          <a:xfrm>
            <a:off x="4627400" y="3133788"/>
            <a:ext cx="10077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r>
              <a:t>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861"/>
        <p:cNvGrpSpPr/>
        <p:nvPr/>
      </p:nvGrpSpPr>
      <p:grpSpPr>
        <a:xfrm>
          <a:off x="0" y="0"/>
          <a:ext cx="0" cy="0"/>
          <a:chOff x="0" y="0"/>
          <a:chExt cx="0" cy="0"/>
        </a:xfrm>
      </p:grpSpPr>
      <p:sp>
        <p:nvSpPr>
          <p:cNvPr id="862" name="Google Shape;862;p14"/>
          <p:cNvSpPr/>
          <p:nvPr/>
        </p:nvSpPr>
        <p:spPr>
          <a:xfrm rot="10800000" flipH="1">
            <a:off x="0" y="-1381148"/>
            <a:ext cx="9637073" cy="7631198"/>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3" name="Google Shape;863;p14"/>
          <p:cNvGrpSpPr/>
          <p:nvPr/>
        </p:nvGrpSpPr>
        <p:grpSpPr>
          <a:xfrm rot="-2182599">
            <a:off x="3874267" y="2766992"/>
            <a:ext cx="9878826" cy="3124162"/>
            <a:chOff x="-1441184" y="3615617"/>
            <a:chExt cx="11189918" cy="3538793"/>
          </a:xfrm>
        </p:grpSpPr>
        <p:grpSp>
          <p:nvGrpSpPr>
            <p:cNvPr id="864" name="Google Shape;864;p14"/>
            <p:cNvGrpSpPr/>
            <p:nvPr/>
          </p:nvGrpSpPr>
          <p:grpSpPr>
            <a:xfrm>
              <a:off x="-1441184" y="3615617"/>
              <a:ext cx="11189918" cy="3538793"/>
              <a:chOff x="-2247300" y="3512811"/>
              <a:chExt cx="12801645" cy="4048499"/>
            </a:xfrm>
          </p:grpSpPr>
          <p:sp>
            <p:nvSpPr>
              <p:cNvPr id="865" name="Google Shape;865;p14"/>
              <p:cNvSpPr/>
              <p:nvPr/>
            </p:nvSpPr>
            <p:spPr>
              <a:xfrm>
                <a:off x="-2247300" y="3512811"/>
                <a:ext cx="12801645" cy="1688725"/>
              </a:xfrm>
              <a:custGeom>
                <a:avLst/>
                <a:gdLst/>
                <a:ahLst/>
                <a:cxnLst/>
                <a:rect l="l" t="t" r="r" b="b"/>
                <a:pathLst>
                  <a:path w="197984" h="26117" fill="none" extrusionOk="0">
                    <a:moveTo>
                      <a:pt x="197984" y="26116"/>
                    </a:moveTo>
                    <a:cubicBezTo>
                      <a:pt x="177481" y="6472"/>
                      <a:pt x="154299" y="4549"/>
                      <a:pt x="142100" y="5959"/>
                    </a:cubicBezTo>
                    <a:cubicBezTo>
                      <a:pt x="119995" y="8522"/>
                      <a:pt x="114190" y="21567"/>
                      <a:pt x="96672" y="22490"/>
                    </a:cubicBezTo>
                    <a:cubicBezTo>
                      <a:pt x="79155" y="23412"/>
                      <a:pt x="64547" y="0"/>
                      <a:pt x="30409" y="4383"/>
                    </a:cubicBezTo>
                    <a:cubicBezTo>
                      <a:pt x="21669" y="5511"/>
                      <a:pt x="4049" y="8176"/>
                      <a:pt x="0" y="1987"/>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4"/>
              <p:cNvSpPr/>
              <p:nvPr/>
            </p:nvSpPr>
            <p:spPr>
              <a:xfrm>
                <a:off x="-2244002" y="3666057"/>
                <a:ext cx="12672390" cy="1858587"/>
              </a:xfrm>
              <a:custGeom>
                <a:avLst/>
                <a:gdLst/>
                <a:ahLst/>
                <a:cxnLst/>
                <a:rect l="l" t="t" r="r" b="b"/>
                <a:pathLst>
                  <a:path w="195985" h="28744" fill="none" extrusionOk="0">
                    <a:moveTo>
                      <a:pt x="195985" y="28744"/>
                    </a:moveTo>
                    <a:cubicBezTo>
                      <a:pt x="176725" y="8843"/>
                      <a:pt x="155914" y="4922"/>
                      <a:pt x="142907" y="6767"/>
                    </a:cubicBezTo>
                    <a:cubicBezTo>
                      <a:pt x="121648" y="9778"/>
                      <a:pt x="111051" y="27885"/>
                      <a:pt x="89599" y="23413"/>
                    </a:cubicBezTo>
                    <a:cubicBezTo>
                      <a:pt x="73286" y="20017"/>
                      <a:pt x="57601" y="1"/>
                      <a:pt x="29281" y="3576"/>
                    </a:cubicBezTo>
                    <a:cubicBezTo>
                      <a:pt x="20529" y="4665"/>
                      <a:pt x="4216" y="8984"/>
                      <a:pt x="0" y="405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4"/>
              <p:cNvSpPr/>
              <p:nvPr/>
            </p:nvSpPr>
            <p:spPr>
              <a:xfrm>
                <a:off x="-2240705" y="3822665"/>
                <a:ext cx="12542359" cy="2283662"/>
              </a:xfrm>
              <a:custGeom>
                <a:avLst/>
                <a:gdLst/>
                <a:ahLst/>
                <a:cxnLst/>
                <a:rect l="l" t="t" r="r" b="b"/>
                <a:pathLst>
                  <a:path w="193974" h="35318" fill="none" extrusionOk="0">
                    <a:moveTo>
                      <a:pt x="193973" y="31319"/>
                    </a:moveTo>
                    <a:cubicBezTo>
                      <a:pt x="175969" y="11162"/>
                      <a:pt x="157516" y="5204"/>
                      <a:pt x="143715" y="7510"/>
                    </a:cubicBezTo>
                    <a:cubicBezTo>
                      <a:pt x="123289" y="10919"/>
                      <a:pt x="108065" y="35317"/>
                      <a:pt x="82526" y="24297"/>
                    </a:cubicBezTo>
                    <a:cubicBezTo>
                      <a:pt x="67482" y="17800"/>
                      <a:pt x="50656" y="1"/>
                      <a:pt x="28167" y="2718"/>
                    </a:cubicBezTo>
                    <a:cubicBezTo>
                      <a:pt x="19389" y="3781"/>
                      <a:pt x="4383" y="9740"/>
                      <a:pt x="1" y="606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4"/>
              <p:cNvSpPr/>
              <p:nvPr/>
            </p:nvSpPr>
            <p:spPr>
              <a:xfrm>
                <a:off x="-2237407" y="3974295"/>
                <a:ext cx="12413103" cy="2837151"/>
              </a:xfrm>
              <a:custGeom>
                <a:avLst/>
                <a:gdLst/>
                <a:ahLst/>
                <a:cxnLst/>
                <a:rect l="l" t="t" r="r" b="b"/>
                <a:pathLst>
                  <a:path w="191975" h="43878" fill="none" extrusionOk="0">
                    <a:moveTo>
                      <a:pt x="191974" y="33959"/>
                    </a:moveTo>
                    <a:cubicBezTo>
                      <a:pt x="175213" y="13559"/>
                      <a:pt x="159118" y="5537"/>
                      <a:pt x="144522" y="8343"/>
                    </a:cubicBezTo>
                    <a:cubicBezTo>
                      <a:pt x="124916" y="12085"/>
                      <a:pt x="104477" y="43877"/>
                      <a:pt x="75452" y="25245"/>
                    </a:cubicBezTo>
                    <a:cubicBezTo>
                      <a:pt x="61344" y="16198"/>
                      <a:pt x="43711" y="1"/>
                      <a:pt x="27039" y="1936"/>
                    </a:cubicBezTo>
                    <a:cubicBezTo>
                      <a:pt x="18236" y="2961"/>
                      <a:pt x="4537" y="10573"/>
                      <a:pt x="1" y="815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4"/>
              <p:cNvSpPr/>
              <p:nvPr/>
            </p:nvSpPr>
            <p:spPr>
              <a:xfrm>
                <a:off x="-2234045" y="4125148"/>
                <a:ext cx="12283784" cy="3436162"/>
              </a:xfrm>
              <a:custGeom>
                <a:avLst/>
                <a:gdLst/>
                <a:ahLst/>
                <a:cxnLst/>
                <a:rect l="l" t="t" r="r" b="b"/>
                <a:pathLst>
                  <a:path w="189975" h="53142" fill="none" extrusionOk="0">
                    <a:moveTo>
                      <a:pt x="189975" y="36624"/>
                    </a:moveTo>
                    <a:cubicBezTo>
                      <a:pt x="174456" y="15980"/>
                      <a:pt x="160719" y="5856"/>
                      <a:pt x="145329" y="9175"/>
                    </a:cubicBezTo>
                    <a:cubicBezTo>
                      <a:pt x="126543" y="13237"/>
                      <a:pt x="100030" y="53141"/>
                      <a:pt x="68378" y="26218"/>
                    </a:cubicBezTo>
                    <a:cubicBezTo>
                      <a:pt x="54872" y="14737"/>
                      <a:pt x="36752" y="0"/>
                      <a:pt x="25924" y="1166"/>
                    </a:cubicBezTo>
                    <a:cubicBezTo>
                      <a:pt x="17095" y="2127"/>
                      <a:pt x="4703" y="11418"/>
                      <a:pt x="0" y="1023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0" name="Google Shape;870;p14"/>
            <p:cNvGrpSpPr/>
            <p:nvPr/>
          </p:nvGrpSpPr>
          <p:grpSpPr>
            <a:xfrm>
              <a:off x="662829" y="4750538"/>
              <a:ext cx="344770" cy="520773"/>
              <a:chOff x="159762" y="4811199"/>
              <a:chExt cx="394428" cy="595782"/>
            </a:xfrm>
          </p:grpSpPr>
          <p:sp>
            <p:nvSpPr>
              <p:cNvPr id="871" name="Google Shape;871;p14"/>
              <p:cNvSpPr/>
              <p:nvPr/>
            </p:nvSpPr>
            <p:spPr>
              <a:xfrm>
                <a:off x="344498" y="5198129"/>
                <a:ext cx="209692" cy="194239"/>
              </a:xfrm>
              <a:custGeom>
                <a:avLst/>
                <a:gdLst/>
                <a:ahLst/>
                <a:cxnLst/>
                <a:rect l="l" t="t" r="r" b="b"/>
                <a:pathLst>
                  <a:path w="3243" h="3004" extrusionOk="0">
                    <a:moveTo>
                      <a:pt x="1963" y="0"/>
                    </a:moveTo>
                    <a:cubicBezTo>
                      <a:pt x="1465" y="0"/>
                      <a:pt x="917" y="284"/>
                      <a:pt x="552" y="795"/>
                    </a:cubicBezTo>
                    <a:cubicBezTo>
                      <a:pt x="1" y="1551"/>
                      <a:pt x="65" y="2487"/>
                      <a:pt x="718" y="2858"/>
                    </a:cubicBezTo>
                    <a:cubicBezTo>
                      <a:pt x="892" y="2957"/>
                      <a:pt x="1085" y="3003"/>
                      <a:pt x="1284" y="3003"/>
                    </a:cubicBezTo>
                    <a:cubicBezTo>
                      <a:pt x="1836" y="3003"/>
                      <a:pt x="2436" y="2648"/>
                      <a:pt x="2794" y="2064"/>
                    </a:cubicBezTo>
                    <a:cubicBezTo>
                      <a:pt x="3243" y="1321"/>
                      <a:pt x="3115" y="475"/>
                      <a:pt x="2525" y="142"/>
                    </a:cubicBezTo>
                    <a:cubicBezTo>
                      <a:pt x="2356" y="46"/>
                      <a:pt x="2163" y="0"/>
                      <a:pt x="19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4"/>
              <p:cNvSpPr/>
              <p:nvPr/>
            </p:nvSpPr>
            <p:spPr>
              <a:xfrm>
                <a:off x="344498" y="5185714"/>
                <a:ext cx="209692" cy="221267"/>
              </a:xfrm>
              <a:custGeom>
                <a:avLst/>
                <a:gdLst/>
                <a:ahLst/>
                <a:cxnLst/>
                <a:rect l="l" t="t" r="r" b="b"/>
                <a:pathLst>
                  <a:path w="3243" h="3422" fill="none" extrusionOk="0">
                    <a:moveTo>
                      <a:pt x="718" y="3050"/>
                    </a:moveTo>
                    <a:cubicBezTo>
                      <a:pt x="65" y="2679"/>
                      <a:pt x="1" y="1743"/>
                      <a:pt x="552" y="987"/>
                    </a:cubicBezTo>
                    <a:cubicBezTo>
                      <a:pt x="1064" y="270"/>
                      <a:pt x="1936" y="1"/>
                      <a:pt x="2525" y="334"/>
                    </a:cubicBezTo>
                    <a:cubicBezTo>
                      <a:pt x="3115" y="667"/>
                      <a:pt x="3243" y="1513"/>
                      <a:pt x="2794" y="2256"/>
                    </a:cubicBezTo>
                    <a:cubicBezTo>
                      <a:pt x="2307" y="3050"/>
                      <a:pt x="1372" y="3422"/>
                      <a:pt x="718" y="3050"/>
                    </a:cubicBezTo>
                    <a:close/>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4"/>
              <p:cNvSpPr/>
              <p:nvPr/>
            </p:nvSpPr>
            <p:spPr>
              <a:xfrm>
                <a:off x="159762" y="4811199"/>
                <a:ext cx="362937" cy="406905"/>
              </a:xfrm>
              <a:custGeom>
                <a:avLst/>
                <a:gdLst/>
                <a:ahLst/>
                <a:cxnLst/>
                <a:rect l="l" t="t" r="r" b="b"/>
                <a:pathLst>
                  <a:path w="5613" h="6293" extrusionOk="0">
                    <a:moveTo>
                      <a:pt x="5613" y="6292"/>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4"/>
              <p:cNvSpPr/>
              <p:nvPr/>
            </p:nvSpPr>
            <p:spPr>
              <a:xfrm>
                <a:off x="159762" y="4811199"/>
                <a:ext cx="362937" cy="406905"/>
              </a:xfrm>
              <a:custGeom>
                <a:avLst/>
                <a:gdLst/>
                <a:ahLst/>
                <a:cxnLst/>
                <a:rect l="l" t="t" r="r" b="b"/>
                <a:pathLst>
                  <a:path w="5613" h="6293" fill="none" extrusionOk="0">
                    <a:moveTo>
                      <a:pt x="5613" y="6292"/>
                    </a:moveTo>
                    <a:lnTo>
                      <a:pt x="0" y="0"/>
                    </a:lnTo>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5" name="Google Shape;875;p14"/>
            <p:cNvSpPr/>
            <p:nvPr/>
          </p:nvSpPr>
          <p:spPr>
            <a:xfrm>
              <a:off x="4962505" y="4709666"/>
              <a:ext cx="405608" cy="447655"/>
            </a:xfrm>
            <a:custGeom>
              <a:avLst/>
              <a:gdLst/>
              <a:ahLst/>
              <a:cxnLst/>
              <a:rect l="l" t="t" r="r" b="b"/>
              <a:pathLst>
                <a:path w="7177" h="7921" fill="none" extrusionOk="0">
                  <a:moveTo>
                    <a:pt x="2000" y="4294"/>
                  </a:moveTo>
                  <a:cubicBezTo>
                    <a:pt x="3255" y="3986"/>
                    <a:pt x="2051" y="1039"/>
                    <a:pt x="936" y="2102"/>
                  </a:cubicBezTo>
                  <a:cubicBezTo>
                    <a:pt x="1" y="3012"/>
                    <a:pt x="821" y="6152"/>
                    <a:pt x="2474" y="5229"/>
                  </a:cubicBezTo>
                  <a:cubicBezTo>
                    <a:pt x="3871" y="4447"/>
                    <a:pt x="4037" y="1923"/>
                    <a:pt x="4063" y="1"/>
                  </a:cubicBezTo>
                  <a:cubicBezTo>
                    <a:pt x="5331" y="4486"/>
                    <a:pt x="7177" y="7920"/>
                    <a:pt x="7177" y="7920"/>
                  </a:cubicBez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6" name="Google Shape;876;p14"/>
            <p:cNvGrpSpPr/>
            <p:nvPr/>
          </p:nvGrpSpPr>
          <p:grpSpPr>
            <a:xfrm>
              <a:off x="4997573" y="3858851"/>
              <a:ext cx="451309" cy="496187"/>
              <a:chOff x="5118856" y="3486300"/>
              <a:chExt cx="516312" cy="567655"/>
            </a:xfrm>
          </p:grpSpPr>
          <p:sp>
            <p:nvSpPr>
              <p:cNvPr id="877" name="Google Shape;877;p14"/>
              <p:cNvSpPr/>
              <p:nvPr/>
            </p:nvSpPr>
            <p:spPr>
              <a:xfrm>
                <a:off x="5118856" y="3904138"/>
                <a:ext cx="198959" cy="143222"/>
              </a:xfrm>
              <a:custGeom>
                <a:avLst/>
                <a:gdLst/>
                <a:ahLst/>
                <a:cxnLst/>
                <a:rect l="l" t="t" r="r" b="b"/>
                <a:pathLst>
                  <a:path w="3077" h="2215" extrusionOk="0">
                    <a:moveTo>
                      <a:pt x="1613" y="0"/>
                    </a:moveTo>
                    <a:cubicBezTo>
                      <a:pt x="1463" y="0"/>
                      <a:pt x="1308" y="20"/>
                      <a:pt x="1154" y="61"/>
                    </a:cubicBezTo>
                    <a:cubicBezTo>
                      <a:pt x="424" y="253"/>
                      <a:pt x="1" y="855"/>
                      <a:pt x="154" y="1406"/>
                    </a:cubicBezTo>
                    <a:cubicBezTo>
                      <a:pt x="298" y="1891"/>
                      <a:pt x="838" y="2215"/>
                      <a:pt x="1460" y="2215"/>
                    </a:cubicBezTo>
                    <a:cubicBezTo>
                      <a:pt x="1561" y="2215"/>
                      <a:pt x="1665" y="2206"/>
                      <a:pt x="1769" y="2188"/>
                    </a:cubicBezTo>
                    <a:cubicBezTo>
                      <a:pt x="2551" y="2047"/>
                      <a:pt x="3076" y="1419"/>
                      <a:pt x="2897" y="804"/>
                    </a:cubicBezTo>
                    <a:cubicBezTo>
                      <a:pt x="2753" y="312"/>
                      <a:pt x="2216" y="0"/>
                      <a:pt x="1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4"/>
              <p:cNvSpPr/>
              <p:nvPr/>
            </p:nvSpPr>
            <p:spPr>
              <a:xfrm>
                <a:off x="5118856" y="3894762"/>
                <a:ext cx="198959" cy="159193"/>
              </a:xfrm>
              <a:custGeom>
                <a:avLst/>
                <a:gdLst/>
                <a:ahLst/>
                <a:cxnLst/>
                <a:rect l="l" t="t" r="r" b="b"/>
                <a:pathLst>
                  <a:path w="3077" h="2462" fill="none" extrusionOk="0">
                    <a:moveTo>
                      <a:pt x="2897" y="949"/>
                    </a:moveTo>
                    <a:cubicBezTo>
                      <a:pt x="3076" y="1564"/>
                      <a:pt x="2551" y="2192"/>
                      <a:pt x="1769" y="2333"/>
                    </a:cubicBezTo>
                    <a:cubicBezTo>
                      <a:pt x="1026" y="2461"/>
                      <a:pt x="321" y="2115"/>
                      <a:pt x="154" y="1551"/>
                    </a:cubicBezTo>
                    <a:cubicBezTo>
                      <a:pt x="1" y="1000"/>
                      <a:pt x="424" y="398"/>
                      <a:pt x="1154" y="206"/>
                    </a:cubicBezTo>
                    <a:cubicBezTo>
                      <a:pt x="1923" y="1"/>
                      <a:pt x="2717" y="334"/>
                      <a:pt x="2897" y="949"/>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4"/>
              <p:cNvSpPr/>
              <p:nvPr/>
            </p:nvSpPr>
            <p:spPr>
              <a:xfrm>
                <a:off x="5306114" y="3486300"/>
                <a:ext cx="329055" cy="550192"/>
              </a:xfrm>
              <a:custGeom>
                <a:avLst/>
                <a:gdLst/>
                <a:ahLst/>
                <a:cxnLst/>
                <a:rect l="l" t="t" r="r" b="b"/>
                <a:pathLst>
                  <a:path w="5089" h="8509" fill="none" extrusionOk="0">
                    <a:moveTo>
                      <a:pt x="1" y="7740"/>
                    </a:moveTo>
                    <a:lnTo>
                      <a:pt x="3704" y="0"/>
                    </a:lnTo>
                    <a:cubicBezTo>
                      <a:pt x="3704" y="0"/>
                      <a:pt x="5088" y="8509"/>
                      <a:pt x="2295" y="5895"/>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0" name="Google Shape;880;p14"/>
            <p:cNvGrpSpPr/>
            <p:nvPr/>
          </p:nvGrpSpPr>
          <p:grpSpPr>
            <a:xfrm>
              <a:off x="5686382" y="4111749"/>
              <a:ext cx="499065" cy="935063"/>
              <a:chOff x="5906877" y="4080403"/>
              <a:chExt cx="570948" cy="1069743"/>
            </a:xfrm>
          </p:grpSpPr>
          <p:sp>
            <p:nvSpPr>
              <p:cNvPr id="881" name="Google Shape;881;p14"/>
              <p:cNvSpPr/>
              <p:nvPr/>
            </p:nvSpPr>
            <p:spPr>
              <a:xfrm>
                <a:off x="5941665" y="4813591"/>
                <a:ext cx="280948" cy="315218"/>
              </a:xfrm>
              <a:custGeom>
                <a:avLst/>
                <a:gdLst/>
                <a:ahLst/>
                <a:cxnLst/>
                <a:rect l="l" t="t" r="r" b="b"/>
                <a:pathLst>
                  <a:path w="4345" h="4875" extrusionOk="0">
                    <a:moveTo>
                      <a:pt x="2528" y="1"/>
                    </a:moveTo>
                    <a:cubicBezTo>
                      <a:pt x="1809" y="1"/>
                      <a:pt x="1046" y="548"/>
                      <a:pt x="603" y="1463"/>
                    </a:cubicBezTo>
                    <a:cubicBezTo>
                      <a:pt x="0" y="2680"/>
                      <a:pt x="218" y="4102"/>
                      <a:pt x="1064" y="4654"/>
                    </a:cubicBezTo>
                    <a:cubicBezTo>
                      <a:pt x="1294" y="4803"/>
                      <a:pt x="1549" y="4874"/>
                      <a:pt x="1811" y="4874"/>
                    </a:cubicBezTo>
                    <a:cubicBezTo>
                      <a:pt x="2514" y="4874"/>
                      <a:pt x="3269" y="4361"/>
                      <a:pt x="3717" y="3475"/>
                    </a:cubicBezTo>
                    <a:cubicBezTo>
                      <a:pt x="4345" y="2232"/>
                      <a:pt x="4152" y="771"/>
                      <a:pt x="3268" y="220"/>
                    </a:cubicBezTo>
                    <a:cubicBezTo>
                      <a:pt x="3038" y="71"/>
                      <a:pt x="2786" y="1"/>
                      <a:pt x="2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4"/>
              <p:cNvSpPr/>
              <p:nvPr/>
            </p:nvSpPr>
            <p:spPr>
              <a:xfrm>
                <a:off x="5941665" y="4791283"/>
                <a:ext cx="280948" cy="358863"/>
              </a:xfrm>
              <a:custGeom>
                <a:avLst/>
                <a:gdLst/>
                <a:ahLst/>
                <a:cxnLst/>
                <a:rect l="l" t="t" r="r" b="b"/>
                <a:pathLst>
                  <a:path w="4345" h="5550" fill="none" extrusionOk="0">
                    <a:moveTo>
                      <a:pt x="3268" y="565"/>
                    </a:moveTo>
                    <a:cubicBezTo>
                      <a:pt x="4152" y="1116"/>
                      <a:pt x="4345" y="2577"/>
                      <a:pt x="3717" y="3820"/>
                    </a:cubicBezTo>
                    <a:cubicBezTo>
                      <a:pt x="3102" y="5037"/>
                      <a:pt x="1910" y="5550"/>
                      <a:pt x="1064" y="4999"/>
                    </a:cubicBezTo>
                    <a:cubicBezTo>
                      <a:pt x="218" y="4447"/>
                      <a:pt x="0" y="3025"/>
                      <a:pt x="603" y="1808"/>
                    </a:cubicBezTo>
                    <a:cubicBezTo>
                      <a:pt x="1205" y="565"/>
                      <a:pt x="2397" y="1"/>
                      <a:pt x="3268" y="56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4"/>
              <p:cNvSpPr/>
              <p:nvPr/>
            </p:nvSpPr>
            <p:spPr>
              <a:xfrm>
                <a:off x="5906877" y="4080403"/>
                <a:ext cx="570948" cy="786330"/>
              </a:xfrm>
              <a:custGeom>
                <a:avLst/>
                <a:gdLst/>
                <a:ahLst/>
                <a:cxnLst/>
                <a:rect l="l" t="t" r="r" b="b"/>
                <a:pathLst>
                  <a:path w="8830" h="12161" fill="none" extrusionOk="0">
                    <a:moveTo>
                      <a:pt x="4344" y="12161"/>
                    </a:moveTo>
                    <a:lnTo>
                      <a:pt x="0" y="0"/>
                    </a:lnTo>
                    <a:cubicBezTo>
                      <a:pt x="0" y="0"/>
                      <a:pt x="8829" y="6279"/>
                      <a:pt x="3716" y="6228"/>
                    </a:cubicBez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4" name="Google Shape;884;p14"/>
            <p:cNvSpPr/>
            <p:nvPr/>
          </p:nvSpPr>
          <p:spPr>
            <a:xfrm>
              <a:off x="-1046396" y="4354181"/>
              <a:ext cx="260082" cy="164685"/>
            </a:xfrm>
            <a:custGeom>
              <a:avLst/>
              <a:gdLst/>
              <a:ahLst/>
              <a:cxnLst/>
              <a:rect l="l" t="t" r="r" b="b"/>
              <a:pathLst>
                <a:path w="4602" h="2914" extrusionOk="0">
                  <a:moveTo>
                    <a:pt x="3040" y="0"/>
                  </a:moveTo>
                  <a:cubicBezTo>
                    <a:pt x="2745" y="0"/>
                    <a:pt x="2423" y="45"/>
                    <a:pt x="2090" y="140"/>
                  </a:cubicBezTo>
                  <a:cubicBezTo>
                    <a:pt x="885" y="473"/>
                    <a:pt x="1" y="1344"/>
                    <a:pt x="116" y="2075"/>
                  </a:cubicBezTo>
                  <a:cubicBezTo>
                    <a:pt x="200" y="2606"/>
                    <a:pt x="792" y="2914"/>
                    <a:pt x="1573" y="2914"/>
                  </a:cubicBezTo>
                  <a:cubicBezTo>
                    <a:pt x="1865" y="2914"/>
                    <a:pt x="2184" y="2871"/>
                    <a:pt x="2513" y="2780"/>
                  </a:cubicBezTo>
                  <a:cubicBezTo>
                    <a:pt x="3717" y="2447"/>
                    <a:pt x="4601" y="1575"/>
                    <a:pt x="4486" y="845"/>
                  </a:cubicBezTo>
                  <a:cubicBezTo>
                    <a:pt x="4402" y="314"/>
                    <a:pt x="3819" y="0"/>
                    <a:pt x="30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5" name="Google Shape;885;p14"/>
            <p:cNvGrpSpPr/>
            <p:nvPr/>
          </p:nvGrpSpPr>
          <p:grpSpPr>
            <a:xfrm>
              <a:off x="-1046505" y="3943715"/>
              <a:ext cx="431019" cy="586675"/>
              <a:chOff x="-1795774" y="3888167"/>
              <a:chExt cx="493101" cy="671176"/>
            </a:xfrm>
          </p:grpSpPr>
          <p:sp>
            <p:nvSpPr>
              <p:cNvPr id="886" name="Google Shape;886;p14"/>
              <p:cNvSpPr/>
              <p:nvPr/>
            </p:nvSpPr>
            <p:spPr>
              <a:xfrm>
                <a:off x="-1795774" y="4344672"/>
                <a:ext cx="297565" cy="214671"/>
              </a:xfrm>
              <a:custGeom>
                <a:avLst/>
                <a:gdLst/>
                <a:ahLst/>
                <a:cxnLst/>
                <a:rect l="l" t="t" r="r" b="b"/>
                <a:pathLst>
                  <a:path w="4602" h="3320" fill="none" extrusionOk="0">
                    <a:moveTo>
                      <a:pt x="4486" y="1052"/>
                    </a:moveTo>
                    <a:cubicBezTo>
                      <a:pt x="4601" y="1782"/>
                      <a:pt x="3717" y="2654"/>
                      <a:pt x="2513" y="2987"/>
                    </a:cubicBezTo>
                    <a:cubicBezTo>
                      <a:pt x="1308" y="3320"/>
                      <a:pt x="232" y="3012"/>
                      <a:pt x="116" y="2282"/>
                    </a:cubicBezTo>
                    <a:cubicBezTo>
                      <a:pt x="1" y="1551"/>
                      <a:pt x="885" y="680"/>
                      <a:pt x="2090" y="347"/>
                    </a:cubicBezTo>
                    <a:cubicBezTo>
                      <a:pt x="3307" y="1"/>
                      <a:pt x="4371" y="321"/>
                      <a:pt x="4486" y="1052"/>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4"/>
              <p:cNvSpPr/>
              <p:nvPr/>
            </p:nvSpPr>
            <p:spPr>
              <a:xfrm>
                <a:off x="-1505770" y="3888167"/>
                <a:ext cx="203097" cy="543597"/>
              </a:xfrm>
              <a:custGeom>
                <a:avLst/>
                <a:gdLst/>
                <a:ahLst/>
                <a:cxnLst/>
                <a:rect l="l" t="t" r="r" b="b"/>
                <a:pathLst>
                  <a:path w="3141" h="8407" fill="none" extrusionOk="0">
                    <a:moveTo>
                      <a:pt x="1" y="8406"/>
                    </a:moveTo>
                    <a:lnTo>
                      <a:pt x="3141"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14"/>
            <p:cNvGrpSpPr/>
            <p:nvPr/>
          </p:nvGrpSpPr>
          <p:grpSpPr>
            <a:xfrm>
              <a:off x="1308118" y="4251523"/>
              <a:ext cx="846041" cy="570058"/>
              <a:chOff x="897994" y="4240309"/>
              <a:chExt cx="967900" cy="652165"/>
            </a:xfrm>
          </p:grpSpPr>
          <p:sp>
            <p:nvSpPr>
              <p:cNvPr id="889" name="Google Shape;889;p14"/>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4"/>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4"/>
              <p:cNvSpPr/>
              <p:nvPr/>
            </p:nvSpPr>
            <p:spPr>
              <a:xfrm>
                <a:off x="1228605" y="4240309"/>
                <a:ext cx="637289" cy="585044"/>
              </a:xfrm>
              <a:custGeom>
                <a:avLst/>
                <a:gdLst/>
                <a:ahLst/>
                <a:cxnLst/>
                <a:rect l="l" t="t" r="r" b="b"/>
                <a:pathLst>
                  <a:path w="9856" h="9048" fill="none" extrusionOk="0">
                    <a:moveTo>
                      <a:pt x="1" y="9047"/>
                    </a:moveTo>
                    <a:lnTo>
                      <a:pt x="9855"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 name="Google Shape;892;p14"/>
            <p:cNvGrpSpPr/>
            <p:nvPr/>
          </p:nvGrpSpPr>
          <p:grpSpPr>
            <a:xfrm>
              <a:off x="-464914" y="3874196"/>
              <a:ext cx="462896" cy="580907"/>
              <a:chOff x="-1130414" y="3808634"/>
              <a:chExt cx="529568" cy="664577"/>
            </a:xfrm>
          </p:grpSpPr>
          <p:sp>
            <p:nvSpPr>
              <p:cNvPr id="893" name="Google Shape;893;p14"/>
              <p:cNvSpPr/>
              <p:nvPr/>
            </p:nvSpPr>
            <p:spPr>
              <a:xfrm>
                <a:off x="-891751" y="3820984"/>
                <a:ext cx="290905" cy="163654"/>
              </a:xfrm>
              <a:custGeom>
                <a:avLst/>
                <a:gdLst/>
                <a:ahLst/>
                <a:cxnLst/>
                <a:rect l="l" t="t" r="r" b="b"/>
                <a:pathLst>
                  <a:path w="4499" h="2531" extrusionOk="0">
                    <a:moveTo>
                      <a:pt x="3318" y="1"/>
                    </a:moveTo>
                    <a:cubicBezTo>
                      <a:pt x="2767" y="1"/>
                      <a:pt x="2047" y="215"/>
                      <a:pt x="1410" y="591"/>
                    </a:cubicBezTo>
                    <a:cubicBezTo>
                      <a:pt x="449" y="1142"/>
                      <a:pt x="0" y="1885"/>
                      <a:pt x="334" y="2269"/>
                    </a:cubicBezTo>
                    <a:cubicBezTo>
                      <a:pt x="481" y="2444"/>
                      <a:pt x="763" y="2530"/>
                      <a:pt x="1119" y="2530"/>
                    </a:cubicBezTo>
                    <a:cubicBezTo>
                      <a:pt x="1598" y="2530"/>
                      <a:pt x="2211" y="2373"/>
                      <a:pt x="2807" y="2064"/>
                    </a:cubicBezTo>
                    <a:cubicBezTo>
                      <a:pt x="3922" y="1501"/>
                      <a:pt x="4498" y="642"/>
                      <a:pt x="4050" y="219"/>
                    </a:cubicBezTo>
                    <a:cubicBezTo>
                      <a:pt x="3892" y="70"/>
                      <a:pt x="3632" y="1"/>
                      <a:pt x="3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4"/>
              <p:cNvSpPr/>
              <p:nvPr/>
            </p:nvSpPr>
            <p:spPr>
              <a:xfrm>
                <a:off x="-891751" y="3808634"/>
                <a:ext cx="290905" cy="185639"/>
              </a:xfrm>
              <a:custGeom>
                <a:avLst/>
                <a:gdLst/>
                <a:ahLst/>
                <a:cxnLst/>
                <a:rect l="l" t="t" r="r" b="b"/>
                <a:pathLst>
                  <a:path w="4499" h="2871" fill="none" extrusionOk="0">
                    <a:moveTo>
                      <a:pt x="4050" y="410"/>
                    </a:moveTo>
                    <a:cubicBezTo>
                      <a:pt x="4498" y="833"/>
                      <a:pt x="3922" y="1692"/>
                      <a:pt x="2807" y="2255"/>
                    </a:cubicBezTo>
                    <a:cubicBezTo>
                      <a:pt x="1769" y="2794"/>
                      <a:pt x="680" y="2870"/>
                      <a:pt x="334" y="2460"/>
                    </a:cubicBezTo>
                    <a:cubicBezTo>
                      <a:pt x="0" y="2076"/>
                      <a:pt x="449" y="1333"/>
                      <a:pt x="1410" y="782"/>
                    </a:cubicBezTo>
                    <a:cubicBezTo>
                      <a:pt x="2410" y="192"/>
                      <a:pt x="3614" y="0"/>
                      <a:pt x="4050" y="41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4"/>
              <p:cNvSpPr/>
              <p:nvPr/>
            </p:nvSpPr>
            <p:spPr>
              <a:xfrm>
                <a:off x="-1130414" y="3927092"/>
                <a:ext cx="258640" cy="546118"/>
              </a:xfrm>
              <a:custGeom>
                <a:avLst/>
                <a:gdLst/>
                <a:ahLst/>
                <a:cxnLst/>
                <a:rect l="l" t="t" r="r" b="b"/>
                <a:pathLst>
                  <a:path w="4000" h="8446" fill="none" extrusionOk="0">
                    <a:moveTo>
                      <a:pt x="3999" y="1"/>
                    </a:moveTo>
                    <a:lnTo>
                      <a:pt x="1" y="8445"/>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14"/>
            <p:cNvGrpSpPr/>
            <p:nvPr/>
          </p:nvGrpSpPr>
          <p:grpSpPr>
            <a:xfrm>
              <a:off x="746817" y="3821293"/>
              <a:ext cx="1197987" cy="508508"/>
              <a:chOff x="255847" y="3748111"/>
              <a:chExt cx="1370537" cy="581751"/>
            </a:xfrm>
          </p:grpSpPr>
          <p:sp>
            <p:nvSpPr>
              <p:cNvPr id="897" name="Google Shape;897;p14"/>
              <p:cNvSpPr/>
              <p:nvPr/>
            </p:nvSpPr>
            <p:spPr>
              <a:xfrm>
                <a:off x="255847" y="4064917"/>
                <a:ext cx="279331" cy="148653"/>
              </a:xfrm>
              <a:custGeom>
                <a:avLst/>
                <a:gdLst/>
                <a:ahLst/>
                <a:cxnLst/>
                <a:rect l="l" t="t" r="r" b="b"/>
                <a:pathLst>
                  <a:path w="4320" h="2299" extrusionOk="0">
                    <a:moveTo>
                      <a:pt x="2042" y="1"/>
                    </a:moveTo>
                    <a:cubicBezTo>
                      <a:pt x="1195" y="1"/>
                      <a:pt x="445" y="332"/>
                      <a:pt x="244" y="829"/>
                    </a:cubicBezTo>
                    <a:cubicBezTo>
                      <a:pt x="1" y="1444"/>
                      <a:pt x="667" y="2084"/>
                      <a:pt x="1718" y="2251"/>
                    </a:cubicBezTo>
                    <a:cubicBezTo>
                      <a:pt x="1905" y="2283"/>
                      <a:pt x="2093" y="2298"/>
                      <a:pt x="2277" y="2298"/>
                    </a:cubicBezTo>
                    <a:cubicBezTo>
                      <a:pt x="3122" y="2298"/>
                      <a:pt x="3876" y="1975"/>
                      <a:pt x="4076" y="1469"/>
                    </a:cubicBezTo>
                    <a:cubicBezTo>
                      <a:pt x="4319" y="867"/>
                      <a:pt x="3653" y="226"/>
                      <a:pt x="2589" y="47"/>
                    </a:cubicBezTo>
                    <a:cubicBezTo>
                      <a:pt x="2405" y="16"/>
                      <a:pt x="2221" y="1"/>
                      <a:pt x="20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4"/>
              <p:cNvSpPr/>
              <p:nvPr/>
            </p:nvSpPr>
            <p:spPr>
              <a:xfrm>
                <a:off x="255848" y="4056349"/>
                <a:ext cx="279331" cy="165788"/>
              </a:xfrm>
              <a:custGeom>
                <a:avLst/>
                <a:gdLst/>
                <a:ahLst/>
                <a:cxnLst/>
                <a:rect l="l" t="t" r="r" b="b"/>
                <a:pathLst>
                  <a:path w="4320" h="2564" fill="none" extrusionOk="0">
                    <a:moveTo>
                      <a:pt x="4076" y="1602"/>
                    </a:moveTo>
                    <a:cubicBezTo>
                      <a:pt x="3832" y="2217"/>
                      <a:pt x="2768" y="2563"/>
                      <a:pt x="1718" y="2384"/>
                    </a:cubicBezTo>
                    <a:cubicBezTo>
                      <a:pt x="667" y="2217"/>
                      <a:pt x="1" y="1577"/>
                      <a:pt x="244" y="962"/>
                    </a:cubicBezTo>
                    <a:cubicBezTo>
                      <a:pt x="487" y="359"/>
                      <a:pt x="1538" y="1"/>
                      <a:pt x="2589" y="180"/>
                    </a:cubicBezTo>
                    <a:cubicBezTo>
                      <a:pt x="3653" y="359"/>
                      <a:pt x="4319" y="1000"/>
                      <a:pt x="4076" y="1602"/>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4"/>
              <p:cNvSpPr/>
              <p:nvPr/>
            </p:nvSpPr>
            <p:spPr>
              <a:xfrm>
                <a:off x="882282" y="4172674"/>
                <a:ext cx="279267" cy="148653"/>
              </a:xfrm>
              <a:custGeom>
                <a:avLst/>
                <a:gdLst/>
                <a:ahLst/>
                <a:cxnLst/>
                <a:rect l="l" t="t" r="r" b="b"/>
                <a:pathLst>
                  <a:path w="4319" h="2299" extrusionOk="0">
                    <a:moveTo>
                      <a:pt x="2061" y="1"/>
                    </a:moveTo>
                    <a:cubicBezTo>
                      <a:pt x="1207" y="1"/>
                      <a:pt x="455" y="332"/>
                      <a:pt x="244" y="828"/>
                    </a:cubicBezTo>
                    <a:cubicBezTo>
                      <a:pt x="0" y="1444"/>
                      <a:pt x="654" y="2084"/>
                      <a:pt x="1717" y="2251"/>
                    </a:cubicBezTo>
                    <a:cubicBezTo>
                      <a:pt x="1905" y="2283"/>
                      <a:pt x="2093" y="2298"/>
                      <a:pt x="2277" y="2298"/>
                    </a:cubicBezTo>
                    <a:cubicBezTo>
                      <a:pt x="3122" y="2298"/>
                      <a:pt x="3875" y="1975"/>
                      <a:pt x="4075" y="1469"/>
                    </a:cubicBezTo>
                    <a:cubicBezTo>
                      <a:pt x="4319" y="867"/>
                      <a:pt x="3665" y="226"/>
                      <a:pt x="2614" y="47"/>
                    </a:cubicBezTo>
                    <a:cubicBezTo>
                      <a:pt x="2428" y="15"/>
                      <a:pt x="2242" y="1"/>
                      <a:pt x="2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4"/>
              <p:cNvSpPr/>
              <p:nvPr/>
            </p:nvSpPr>
            <p:spPr>
              <a:xfrm>
                <a:off x="882282" y="4164074"/>
                <a:ext cx="279267" cy="165788"/>
              </a:xfrm>
              <a:custGeom>
                <a:avLst/>
                <a:gdLst/>
                <a:ahLst/>
                <a:cxnLst/>
                <a:rect l="l" t="t" r="r" b="b"/>
                <a:pathLst>
                  <a:path w="4319" h="2564" fill="none" extrusionOk="0">
                    <a:moveTo>
                      <a:pt x="4075" y="1602"/>
                    </a:moveTo>
                    <a:cubicBezTo>
                      <a:pt x="3832" y="2217"/>
                      <a:pt x="2768" y="2563"/>
                      <a:pt x="1717" y="2384"/>
                    </a:cubicBezTo>
                    <a:cubicBezTo>
                      <a:pt x="654" y="2217"/>
                      <a:pt x="0" y="1577"/>
                      <a:pt x="244" y="961"/>
                    </a:cubicBezTo>
                    <a:cubicBezTo>
                      <a:pt x="500" y="359"/>
                      <a:pt x="1551" y="0"/>
                      <a:pt x="2614" y="180"/>
                    </a:cubicBezTo>
                    <a:cubicBezTo>
                      <a:pt x="3665" y="359"/>
                      <a:pt x="4319" y="1000"/>
                      <a:pt x="4075" y="1602"/>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4"/>
              <p:cNvSpPr/>
              <p:nvPr/>
            </p:nvSpPr>
            <p:spPr>
              <a:xfrm>
                <a:off x="506085" y="3748111"/>
                <a:ext cx="1120299" cy="527044"/>
              </a:xfrm>
              <a:custGeom>
                <a:avLst/>
                <a:gdLst/>
                <a:ahLst/>
                <a:cxnLst/>
                <a:rect l="l" t="t" r="r" b="b"/>
                <a:pathLst>
                  <a:path w="17326" h="8151" fill="none" extrusionOk="0">
                    <a:moveTo>
                      <a:pt x="1" y="6664"/>
                    </a:moveTo>
                    <a:lnTo>
                      <a:pt x="8317" y="1"/>
                    </a:lnTo>
                    <a:lnTo>
                      <a:pt x="17326" y="1449"/>
                    </a:lnTo>
                    <a:lnTo>
                      <a:pt x="9829" y="8151"/>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4"/>
              <p:cNvSpPr/>
              <p:nvPr/>
            </p:nvSpPr>
            <p:spPr>
              <a:xfrm>
                <a:off x="928644" y="3847560"/>
                <a:ext cx="577608" cy="101969"/>
              </a:xfrm>
              <a:custGeom>
                <a:avLst/>
                <a:gdLst/>
                <a:ahLst/>
                <a:cxnLst/>
                <a:rect l="l" t="t" r="r" b="b"/>
                <a:pathLst>
                  <a:path w="8933" h="1577" fill="none" extrusionOk="0">
                    <a:moveTo>
                      <a:pt x="1" y="0"/>
                    </a:moveTo>
                    <a:lnTo>
                      <a:pt x="8933" y="1576"/>
                    </a:lnTo>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3" name="Google Shape;903;p14"/>
            <p:cNvGrpSpPr/>
            <p:nvPr/>
          </p:nvGrpSpPr>
          <p:grpSpPr>
            <a:xfrm>
              <a:off x="2007779" y="4477490"/>
              <a:ext cx="1389191" cy="676541"/>
              <a:chOff x="1698430" y="4498823"/>
              <a:chExt cx="1589281" cy="773986"/>
            </a:xfrm>
          </p:grpSpPr>
          <p:sp>
            <p:nvSpPr>
              <p:cNvPr id="904" name="Google Shape;904;p14"/>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4"/>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4"/>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4"/>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4"/>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4"/>
              <p:cNvSpPr/>
              <p:nvPr/>
            </p:nvSpPr>
            <p:spPr>
              <a:xfrm>
                <a:off x="2444163" y="4604026"/>
                <a:ext cx="732533" cy="92916"/>
              </a:xfrm>
              <a:custGeom>
                <a:avLst/>
                <a:gdLst/>
                <a:ahLst/>
                <a:cxnLst/>
                <a:rect l="l" t="t" r="r" b="b"/>
                <a:pathLst>
                  <a:path w="11329" h="1437" fill="none" extrusionOk="0">
                    <a:moveTo>
                      <a:pt x="1" y="1"/>
                    </a:moveTo>
                    <a:lnTo>
                      <a:pt x="11329" y="143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0" name="Google Shape;910;p14"/>
            <p:cNvGrpSpPr/>
            <p:nvPr/>
          </p:nvGrpSpPr>
          <p:grpSpPr>
            <a:xfrm>
              <a:off x="6466415" y="3859670"/>
              <a:ext cx="730857" cy="806876"/>
              <a:chOff x="6799261" y="3792016"/>
              <a:chExt cx="836125" cy="923094"/>
            </a:xfrm>
          </p:grpSpPr>
          <p:sp>
            <p:nvSpPr>
              <p:cNvPr id="911" name="Google Shape;911;p14"/>
              <p:cNvSpPr/>
              <p:nvPr/>
            </p:nvSpPr>
            <p:spPr>
              <a:xfrm>
                <a:off x="6799261" y="4450327"/>
                <a:ext cx="253597" cy="227733"/>
              </a:xfrm>
              <a:custGeom>
                <a:avLst/>
                <a:gdLst/>
                <a:ahLst/>
                <a:cxnLst/>
                <a:rect l="l" t="t" r="r" b="b"/>
                <a:pathLst>
                  <a:path w="3922" h="3522" extrusionOk="0">
                    <a:moveTo>
                      <a:pt x="2548" y="0"/>
                    </a:moveTo>
                    <a:cubicBezTo>
                      <a:pt x="2122" y="0"/>
                      <a:pt x="1633" y="183"/>
                      <a:pt x="1192" y="545"/>
                    </a:cubicBezTo>
                    <a:cubicBezTo>
                      <a:pt x="346" y="1250"/>
                      <a:pt x="0" y="2352"/>
                      <a:pt x="423" y="3031"/>
                    </a:cubicBezTo>
                    <a:cubicBezTo>
                      <a:pt x="625" y="3358"/>
                      <a:pt x="974" y="3522"/>
                      <a:pt x="1377" y="3522"/>
                    </a:cubicBezTo>
                    <a:cubicBezTo>
                      <a:pt x="1796" y="3522"/>
                      <a:pt x="2273" y="3345"/>
                      <a:pt x="2704" y="2993"/>
                    </a:cubicBezTo>
                    <a:cubicBezTo>
                      <a:pt x="3563" y="2288"/>
                      <a:pt x="3922" y="1173"/>
                      <a:pt x="3499" y="494"/>
                    </a:cubicBezTo>
                    <a:cubicBezTo>
                      <a:pt x="3299" y="164"/>
                      <a:pt x="2952"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4"/>
              <p:cNvSpPr/>
              <p:nvPr/>
            </p:nvSpPr>
            <p:spPr>
              <a:xfrm>
                <a:off x="6799261" y="4438300"/>
                <a:ext cx="253597" cy="251139"/>
              </a:xfrm>
              <a:custGeom>
                <a:avLst/>
                <a:gdLst/>
                <a:ahLst/>
                <a:cxnLst/>
                <a:rect l="l" t="t" r="r" b="b"/>
                <a:pathLst>
                  <a:path w="3922" h="3884" fill="none" extrusionOk="0">
                    <a:moveTo>
                      <a:pt x="3499" y="680"/>
                    </a:moveTo>
                    <a:cubicBezTo>
                      <a:pt x="3922" y="1359"/>
                      <a:pt x="3563" y="2474"/>
                      <a:pt x="2704" y="3179"/>
                    </a:cubicBezTo>
                    <a:cubicBezTo>
                      <a:pt x="1859" y="3871"/>
                      <a:pt x="833" y="3884"/>
                      <a:pt x="423" y="3217"/>
                    </a:cubicBezTo>
                    <a:cubicBezTo>
                      <a:pt x="0" y="2538"/>
                      <a:pt x="346" y="1436"/>
                      <a:pt x="1192" y="731"/>
                    </a:cubicBezTo>
                    <a:cubicBezTo>
                      <a:pt x="2051" y="27"/>
                      <a:pt x="3089" y="1"/>
                      <a:pt x="3499" y="68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4"/>
              <p:cNvSpPr/>
              <p:nvPr/>
            </p:nvSpPr>
            <p:spPr>
              <a:xfrm>
                <a:off x="7369310" y="4471213"/>
                <a:ext cx="266076" cy="232323"/>
              </a:xfrm>
              <a:custGeom>
                <a:avLst/>
                <a:gdLst/>
                <a:ahLst/>
                <a:cxnLst/>
                <a:rect l="l" t="t" r="r" b="b"/>
                <a:pathLst>
                  <a:path w="4115" h="3593" extrusionOk="0">
                    <a:moveTo>
                      <a:pt x="2700" y="1"/>
                    </a:moveTo>
                    <a:cubicBezTo>
                      <a:pt x="2254" y="1"/>
                      <a:pt x="1743" y="187"/>
                      <a:pt x="1282" y="556"/>
                    </a:cubicBezTo>
                    <a:cubicBezTo>
                      <a:pt x="385" y="1273"/>
                      <a:pt x="1" y="2401"/>
                      <a:pt x="424" y="3093"/>
                    </a:cubicBezTo>
                    <a:cubicBezTo>
                      <a:pt x="631" y="3426"/>
                      <a:pt x="993" y="3593"/>
                      <a:pt x="1414" y="3593"/>
                    </a:cubicBezTo>
                    <a:cubicBezTo>
                      <a:pt x="1850" y="3593"/>
                      <a:pt x="2350" y="3413"/>
                      <a:pt x="2807" y="3054"/>
                    </a:cubicBezTo>
                    <a:cubicBezTo>
                      <a:pt x="3717" y="2337"/>
                      <a:pt x="4114" y="1196"/>
                      <a:pt x="3691" y="504"/>
                    </a:cubicBezTo>
                    <a:cubicBezTo>
                      <a:pt x="3486" y="168"/>
                      <a:pt x="3122" y="1"/>
                      <a:pt x="2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4"/>
              <p:cNvSpPr/>
              <p:nvPr/>
            </p:nvSpPr>
            <p:spPr>
              <a:xfrm>
                <a:off x="7369310" y="4459056"/>
                <a:ext cx="266076" cy="256054"/>
              </a:xfrm>
              <a:custGeom>
                <a:avLst/>
                <a:gdLst/>
                <a:ahLst/>
                <a:cxnLst/>
                <a:rect l="l" t="t" r="r" b="b"/>
                <a:pathLst>
                  <a:path w="4115" h="3960" fill="none" extrusionOk="0">
                    <a:moveTo>
                      <a:pt x="3691" y="692"/>
                    </a:moveTo>
                    <a:cubicBezTo>
                      <a:pt x="4114" y="1384"/>
                      <a:pt x="3717" y="2525"/>
                      <a:pt x="2807" y="3242"/>
                    </a:cubicBezTo>
                    <a:cubicBezTo>
                      <a:pt x="1910" y="3947"/>
                      <a:pt x="847" y="3960"/>
                      <a:pt x="424" y="3281"/>
                    </a:cubicBezTo>
                    <a:cubicBezTo>
                      <a:pt x="1" y="2589"/>
                      <a:pt x="385" y="1461"/>
                      <a:pt x="1282" y="744"/>
                    </a:cubicBezTo>
                    <a:cubicBezTo>
                      <a:pt x="2179" y="26"/>
                      <a:pt x="3269" y="0"/>
                      <a:pt x="3691" y="69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4"/>
              <p:cNvSpPr/>
              <p:nvPr/>
            </p:nvSpPr>
            <p:spPr>
              <a:xfrm>
                <a:off x="6865538" y="3792016"/>
                <a:ext cx="750767" cy="732533"/>
              </a:xfrm>
              <a:custGeom>
                <a:avLst/>
                <a:gdLst/>
                <a:ahLst/>
                <a:cxnLst/>
                <a:rect l="l" t="t" r="r" b="b"/>
                <a:pathLst>
                  <a:path w="11611" h="11329" fill="none" extrusionOk="0">
                    <a:moveTo>
                      <a:pt x="2615" y="11008"/>
                    </a:moveTo>
                    <a:lnTo>
                      <a:pt x="1" y="1"/>
                    </a:lnTo>
                    <a:lnTo>
                      <a:pt x="8638" y="398"/>
                    </a:lnTo>
                    <a:lnTo>
                      <a:pt x="11611" y="11329"/>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4"/>
              <p:cNvSpPr/>
              <p:nvPr/>
            </p:nvSpPr>
            <p:spPr>
              <a:xfrm>
                <a:off x="6901166" y="3942029"/>
                <a:ext cx="567650" cy="40671"/>
              </a:xfrm>
              <a:custGeom>
                <a:avLst/>
                <a:gdLst/>
                <a:ahLst/>
                <a:cxnLst/>
                <a:rect l="l" t="t" r="r" b="b"/>
                <a:pathLst>
                  <a:path w="8779" h="629" fill="none" extrusionOk="0">
                    <a:moveTo>
                      <a:pt x="1" y="0"/>
                    </a:moveTo>
                    <a:lnTo>
                      <a:pt x="8779" y="628"/>
                    </a:lnTo>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7" name="Google Shape;917;p14"/>
            <p:cNvGrpSpPr/>
            <p:nvPr/>
          </p:nvGrpSpPr>
          <p:grpSpPr>
            <a:xfrm>
              <a:off x="4095014" y="4295047"/>
              <a:ext cx="538913" cy="696042"/>
              <a:chOff x="4086298" y="4290102"/>
              <a:chExt cx="616535" cy="796296"/>
            </a:xfrm>
          </p:grpSpPr>
          <p:sp>
            <p:nvSpPr>
              <p:cNvPr id="918" name="Google Shape;918;p14"/>
              <p:cNvSpPr/>
              <p:nvPr/>
            </p:nvSpPr>
            <p:spPr>
              <a:xfrm>
                <a:off x="4086298" y="4651749"/>
                <a:ext cx="174129" cy="133458"/>
              </a:xfrm>
              <a:custGeom>
                <a:avLst/>
                <a:gdLst/>
                <a:ahLst/>
                <a:cxnLst/>
                <a:rect l="l" t="t" r="r" b="b"/>
                <a:pathLst>
                  <a:path w="2693" h="2064" extrusionOk="0">
                    <a:moveTo>
                      <a:pt x="1289" y="0"/>
                    </a:moveTo>
                    <a:cubicBezTo>
                      <a:pt x="635" y="0"/>
                      <a:pt x="88" y="392"/>
                      <a:pt x="52" y="917"/>
                    </a:cubicBezTo>
                    <a:cubicBezTo>
                      <a:pt x="1" y="1481"/>
                      <a:pt x="539" y="1993"/>
                      <a:pt x="1257" y="2057"/>
                    </a:cubicBezTo>
                    <a:cubicBezTo>
                      <a:pt x="1306" y="2062"/>
                      <a:pt x="1356" y="2064"/>
                      <a:pt x="1404" y="2064"/>
                    </a:cubicBezTo>
                    <a:cubicBezTo>
                      <a:pt x="2057" y="2064"/>
                      <a:pt x="2593" y="1672"/>
                      <a:pt x="2641" y="1147"/>
                    </a:cubicBezTo>
                    <a:cubicBezTo>
                      <a:pt x="2692" y="571"/>
                      <a:pt x="2154" y="58"/>
                      <a:pt x="1436" y="7"/>
                    </a:cubicBezTo>
                    <a:cubicBezTo>
                      <a:pt x="1387" y="3"/>
                      <a:pt x="1337" y="0"/>
                      <a:pt x="12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4"/>
              <p:cNvSpPr/>
              <p:nvPr/>
            </p:nvSpPr>
            <p:spPr>
              <a:xfrm>
                <a:off x="4086298" y="4647999"/>
                <a:ext cx="174129" cy="140959"/>
              </a:xfrm>
              <a:custGeom>
                <a:avLst/>
                <a:gdLst/>
                <a:ahLst/>
                <a:cxnLst/>
                <a:rect l="l" t="t" r="r" b="b"/>
                <a:pathLst>
                  <a:path w="2693" h="2180" fill="none" extrusionOk="0">
                    <a:moveTo>
                      <a:pt x="2641" y="1205"/>
                    </a:moveTo>
                    <a:cubicBezTo>
                      <a:pt x="2590" y="1769"/>
                      <a:pt x="1974" y="2179"/>
                      <a:pt x="1257" y="2115"/>
                    </a:cubicBezTo>
                    <a:cubicBezTo>
                      <a:pt x="539" y="2051"/>
                      <a:pt x="1" y="1539"/>
                      <a:pt x="52" y="975"/>
                    </a:cubicBezTo>
                    <a:cubicBezTo>
                      <a:pt x="91" y="411"/>
                      <a:pt x="719" y="1"/>
                      <a:pt x="1436" y="65"/>
                    </a:cubicBezTo>
                    <a:cubicBezTo>
                      <a:pt x="2154" y="116"/>
                      <a:pt x="2692" y="629"/>
                      <a:pt x="2641" y="120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4"/>
              <p:cNvSpPr/>
              <p:nvPr/>
            </p:nvSpPr>
            <p:spPr>
              <a:xfrm>
                <a:off x="4368866" y="4949189"/>
                <a:ext cx="174065" cy="134169"/>
              </a:xfrm>
              <a:custGeom>
                <a:avLst/>
                <a:gdLst/>
                <a:ahLst/>
                <a:cxnLst/>
                <a:rect l="l" t="t" r="r" b="b"/>
                <a:pathLst>
                  <a:path w="2692" h="2075" extrusionOk="0">
                    <a:moveTo>
                      <a:pt x="1289" y="1"/>
                    </a:moveTo>
                    <a:cubicBezTo>
                      <a:pt x="636" y="1"/>
                      <a:pt x="100" y="393"/>
                      <a:pt x="52" y="930"/>
                    </a:cubicBezTo>
                    <a:cubicBezTo>
                      <a:pt x="1" y="1494"/>
                      <a:pt x="539" y="2006"/>
                      <a:pt x="1257" y="2070"/>
                    </a:cubicBezTo>
                    <a:cubicBezTo>
                      <a:pt x="1298" y="2073"/>
                      <a:pt x="1340" y="2075"/>
                      <a:pt x="1381" y="2075"/>
                    </a:cubicBezTo>
                    <a:cubicBezTo>
                      <a:pt x="2045" y="2075"/>
                      <a:pt x="2605" y="1691"/>
                      <a:pt x="2653" y="1148"/>
                    </a:cubicBezTo>
                    <a:cubicBezTo>
                      <a:pt x="2692" y="584"/>
                      <a:pt x="2154" y="71"/>
                      <a:pt x="1436" y="7"/>
                    </a:cubicBezTo>
                    <a:cubicBezTo>
                      <a:pt x="1386" y="3"/>
                      <a:pt x="1337" y="1"/>
                      <a:pt x="1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4"/>
              <p:cNvSpPr/>
              <p:nvPr/>
            </p:nvSpPr>
            <p:spPr>
              <a:xfrm>
                <a:off x="4368866" y="4945503"/>
                <a:ext cx="174065" cy="140894"/>
              </a:xfrm>
              <a:custGeom>
                <a:avLst/>
                <a:gdLst/>
                <a:ahLst/>
                <a:cxnLst/>
                <a:rect l="l" t="t" r="r" b="b"/>
                <a:pathLst>
                  <a:path w="2692" h="2179" fill="none" extrusionOk="0">
                    <a:moveTo>
                      <a:pt x="2653" y="1205"/>
                    </a:moveTo>
                    <a:cubicBezTo>
                      <a:pt x="2602" y="1781"/>
                      <a:pt x="1974" y="2179"/>
                      <a:pt x="1257" y="2127"/>
                    </a:cubicBezTo>
                    <a:cubicBezTo>
                      <a:pt x="539" y="2063"/>
                      <a:pt x="1" y="1551"/>
                      <a:pt x="52" y="987"/>
                    </a:cubicBezTo>
                    <a:cubicBezTo>
                      <a:pt x="103" y="410"/>
                      <a:pt x="718" y="0"/>
                      <a:pt x="1436" y="64"/>
                    </a:cubicBezTo>
                    <a:cubicBezTo>
                      <a:pt x="2154" y="128"/>
                      <a:pt x="2692" y="641"/>
                      <a:pt x="2653" y="120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4"/>
              <p:cNvSpPr/>
              <p:nvPr/>
            </p:nvSpPr>
            <p:spPr>
              <a:xfrm>
                <a:off x="4252864" y="4290102"/>
                <a:ext cx="449969" cy="749086"/>
              </a:xfrm>
              <a:custGeom>
                <a:avLst/>
                <a:gdLst/>
                <a:ahLst/>
                <a:cxnLst/>
                <a:rect l="l" t="t" r="r" b="b"/>
                <a:pathLst>
                  <a:path w="6959" h="11585" fill="none" extrusionOk="0">
                    <a:moveTo>
                      <a:pt x="1" y="6984"/>
                    </a:moveTo>
                    <a:lnTo>
                      <a:pt x="2897" y="0"/>
                    </a:lnTo>
                    <a:lnTo>
                      <a:pt x="6959" y="4536"/>
                    </a:lnTo>
                    <a:lnTo>
                      <a:pt x="4383" y="11584"/>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4"/>
              <p:cNvSpPr/>
              <p:nvPr/>
            </p:nvSpPr>
            <p:spPr>
              <a:xfrm>
                <a:off x="4401196" y="4384506"/>
                <a:ext cx="262714" cy="303320"/>
              </a:xfrm>
              <a:custGeom>
                <a:avLst/>
                <a:gdLst/>
                <a:ahLst/>
                <a:cxnLst/>
                <a:rect l="l" t="t" r="r" b="b"/>
                <a:pathLst>
                  <a:path w="4063" h="4691" fill="none" extrusionOk="0">
                    <a:moveTo>
                      <a:pt x="0" y="1"/>
                    </a:moveTo>
                    <a:lnTo>
                      <a:pt x="4063" y="4691"/>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 name="Google Shape;924;p14"/>
            <p:cNvGrpSpPr/>
            <p:nvPr/>
          </p:nvGrpSpPr>
          <p:grpSpPr>
            <a:xfrm>
              <a:off x="-684325" y="4565830"/>
              <a:ext cx="538913" cy="696098"/>
              <a:chOff x="-1381427" y="4599887"/>
              <a:chExt cx="616535" cy="796360"/>
            </a:xfrm>
          </p:grpSpPr>
          <p:sp>
            <p:nvSpPr>
              <p:cNvPr id="925" name="Google Shape;925;p14"/>
              <p:cNvSpPr/>
              <p:nvPr/>
            </p:nvSpPr>
            <p:spPr>
              <a:xfrm>
                <a:off x="-1381427" y="4960888"/>
                <a:ext cx="174065" cy="134169"/>
              </a:xfrm>
              <a:custGeom>
                <a:avLst/>
                <a:gdLst/>
                <a:ahLst/>
                <a:cxnLst/>
                <a:rect l="l" t="t" r="r" b="b"/>
                <a:pathLst>
                  <a:path w="2692" h="2075" extrusionOk="0">
                    <a:moveTo>
                      <a:pt x="1314" y="1"/>
                    </a:moveTo>
                    <a:cubicBezTo>
                      <a:pt x="649" y="1"/>
                      <a:pt x="88" y="396"/>
                      <a:pt x="51" y="927"/>
                    </a:cubicBezTo>
                    <a:cubicBezTo>
                      <a:pt x="0" y="1491"/>
                      <a:pt x="538" y="2004"/>
                      <a:pt x="1256" y="2068"/>
                    </a:cubicBezTo>
                    <a:cubicBezTo>
                      <a:pt x="1306" y="2072"/>
                      <a:pt x="1355" y="2075"/>
                      <a:pt x="1403" y="2075"/>
                    </a:cubicBezTo>
                    <a:cubicBezTo>
                      <a:pt x="2056" y="2075"/>
                      <a:pt x="2592" y="1683"/>
                      <a:pt x="2640" y="1158"/>
                    </a:cubicBezTo>
                    <a:cubicBezTo>
                      <a:pt x="2691" y="581"/>
                      <a:pt x="2153" y="69"/>
                      <a:pt x="1435" y="5"/>
                    </a:cubicBezTo>
                    <a:cubicBezTo>
                      <a:pt x="1395" y="2"/>
                      <a:pt x="1354" y="1"/>
                      <a:pt x="1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4"/>
              <p:cNvSpPr/>
              <p:nvPr/>
            </p:nvSpPr>
            <p:spPr>
              <a:xfrm>
                <a:off x="-1381427" y="4957849"/>
                <a:ext cx="174065" cy="140959"/>
              </a:xfrm>
              <a:custGeom>
                <a:avLst/>
                <a:gdLst/>
                <a:ahLst/>
                <a:cxnLst/>
                <a:rect l="l" t="t" r="r" b="b"/>
                <a:pathLst>
                  <a:path w="2692" h="2180" fill="none" extrusionOk="0">
                    <a:moveTo>
                      <a:pt x="2640" y="1205"/>
                    </a:moveTo>
                    <a:cubicBezTo>
                      <a:pt x="2589" y="1769"/>
                      <a:pt x="1974" y="2179"/>
                      <a:pt x="1256" y="2115"/>
                    </a:cubicBezTo>
                    <a:cubicBezTo>
                      <a:pt x="538" y="2051"/>
                      <a:pt x="0" y="1538"/>
                      <a:pt x="51" y="974"/>
                    </a:cubicBezTo>
                    <a:cubicBezTo>
                      <a:pt x="90" y="411"/>
                      <a:pt x="718" y="1"/>
                      <a:pt x="1435" y="52"/>
                    </a:cubicBezTo>
                    <a:cubicBezTo>
                      <a:pt x="2153" y="116"/>
                      <a:pt x="2691" y="628"/>
                      <a:pt x="2640" y="1205"/>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4"/>
              <p:cNvSpPr/>
              <p:nvPr/>
            </p:nvSpPr>
            <p:spPr>
              <a:xfrm>
                <a:off x="-1098925" y="5259039"/>
                <a:ext cx="174065" cy="134169"/>
              </a:xfrm>
              <a:custGeom>
                <a:avLst/>
                <a:gdLst/>
                <a:ahLst/>
                <a:cxnLst/>
                <a:rect l="l" t="t" r="r" b="b"/>
                <a:pathLst>
                  <a:path w="2692" h="2075" extrusionOk="0">
                    <a:moveTo>
                      <a:pt x="1289" y="0"/>
                    </a:moveTo>
                    <a:cubicBezTo>
                      <a:pt x="636" y="0"/>
                      <a:pt x="100" y="392"/>
                      <a:pt x="52" y="917"/>
                    </a:cubicBezTo>
                    <a:cubicBezTo>
                      <a:pt x="1" y="1493"/>
                      <a:pt x="539" y="2006"/>
                      <a:pt x="1257" y="2070"/>
                    </a:cubicBezTo>
                    <a:cubicBezTo>
                      <a:pt x="1297" y="2073"/>
                      <a:pt x="1338" y="2074"/>
                      <a:pt x="1378" y="2074"/>
                    </a:cubicBezTo>
                    <a:cubicBezTo>
                      <a:pt x="2044" y="2074"/>
                      <a:pt x="2605" y="1679"/>
                      <a:pt x="2653" y="1148"/>
                    </a:cubicBezTo>
                    <a:cubicBezTo>
                      <a:pt x="2692" y="584"/>
                      <a:pt x="2154" y="71"/>
                      <a:pt x="1436" y="7"/>
                    </a:cubicBezTo>
                    <a:cubicBezTo>
                      <a:pt x="1386" y="3"/>
                      <a:pt x="1337" y="0"/>
                      <a:pt x="1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4"/>
              <p:cNvSpPr/>
              <p:nvPr/>
            </p:nvSpPr>
            <p:spPr>
              <a:xfrm>
                <a:off x="-1098925" y="5255289"/>
                <a:ext cx="174065" cy="140959"/>
              </a:xfrm>
              <a:custGeom>
                <a:avLst/>
                <a:gdLst/>
                <a:ahLst/>
                <a:cxnLst/>
                <a:rect l="l" t="t" r="r" b="b"/>
                <a:pathLst>
                  <a:path w="2692" h="2180" fill="none" extrusionOk="0">
                    <a:moveTo>
                      <a:pt x="2653" y="1206"/>
                    </a:moveTo>
                    <a:cubicBezTo>
                      <a:pt x="2602" y="1769"/>
                      <a:pt x="1974" y="2179"/>
                      <a:pt x="1257" y="2128"/>
                    </a:cubicBezTo>
                    <a:cubicBezTo>
                      <a:pt x="539" y="2064"/>
                      <a:pt x="1" y="1551"/>
                      <a:pt x="52" y="975"/>
                    </a:cubicBezTo>
                    <a:cubicBezTo>
                      <a:pt x="103" y="411"/>
                      <a:pt x="718" y="1"/>
                      <a:pt x="1436" y="65"/>
                    </a:cubicBezTo>
                    <a:cubicBezTo>
                      <a:pt x="2154" y="129"/>
                      <a:pt x="2692" y="642"/>
                      <a:pt x="2653" y="1206"/>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4"/>
              <p:cNvSpPr/>
              <p:nvPr/>
            </p:nvSpPr>
            <p:spPr>
              <a:xfrm>
                <a:off x="-1214926" y="4599887"/>
                <a:ext cx="450034" cy="748310"/>
              </a:xfrm>
              <a:custGeom>
                <a:avLst/>
                <a:gdLst/>
                <a:ahLst/>
                <a:cxnLst/>
                <a:rect l="l" t="t" r="r" b="b"/>
                <a:pathLst>
                  <a:path w="6960" h="11573" fill="none" extrusionOk="0">
                    <a:moveTo>
                      <a:pt x="1" y="6972"/>
                    </a:moveTo>
                    <a:lnTo>
                      <a:pt x="2897" y="1"/>
                    </a:lnTo>
                    <a:lnTo>
                      <a:pt x="6959" y="4537"/>
                    </a:lnTo>
                    <a:lnTo>
                      <a:pt x="4383" y="11572"/>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4"/>
              <p:cNvSpPr/>
              <p:nvPr/>
            </p:nvSpPr>
            <p:spPr>
              <a:xfrm>
                <a:off x="-1066594" y="4694357"/>
                <a:ext cx="262714" cy="303320"/>
              </a:xfrm>
              <a:custGeom>
                <a:avLst/>
                <a:gdLst/>
                <a:ahLst/>
                <a:cxnLst/>
                <a:rect l="l" t="t" r="r" b="b"/>
                <a:pathLst>
                  <a:path w="4063" h="4691" fill="none" extrusionOk="0">
                    <a:moveTo>
                      <a:pt x="1" y="1"/>
                    </a:moveTo>
                    <a:lnTo>
                      <a:pt x="4063" y="4691"/>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1" name="Google Shape;931;p14"/>
          <p:cNvGrpSpPr/>
          <p:nvPr/>
        </p:nvGrpSpPr>
        <p:grpSpPr>
          <a:xfrm rot="-1017617">
            <a:off x="-1356713" y="-916074"/>
            <a:ext cx="3617640" cy="2877885"/>
            <a:chOff x="-1221177" y="-856963"/>
            <a:chExt cx="3089277" cy="2457565"/>
          </a:xfrm>
        </p:grpSpPr>
        <p:grpSp>
          <p:nvGrpSpPr>
            <p:cNvPr id="932" name="Google Shape;932;p14"/>
            <p:cNvGrpSpPr/>
            <p:nvPr/>
          </p:nvGrpSpPr>
          <p:grpSpPr>
            <a:xfrm>
              <a:off x="-1221177" y="-856963"/>
              <a:ext cx="3089277" cy="2457565"/>
              <a:chOff x="-1221177" y="-856963"/>
              <a:chExt cx="3089277" cy="2457565"/>
            </a:xfrm>
          </p:grpSpPr>
          <p:sp>
            <p:nvSpPr>
              <p:cNvPr id="933" name="Google Shape;933;p14"/>
              <p:cNvSpPr/>
              <p:nvPr/>
            </p:nvSpPr>
            <p:spPr>
              <a:xfrm>
                <a:off x="-1221177" y="-564373"/>
                <a:ext cx="3089277" cy="2164975"/>
              </a:xfrm>
              <a:custGeom>
                <a:avLst/>
                <a:gdLst/>
                <a:ahLst/>
                <a:cxnLst/>
                <a:rect l="l" t="t" r="r" b="b"/>
                <a:pathLst>
                  <a:path w="65482" h="45890" fill="none" extrusionOk="0">
                    <a:moveTo>
                      <a:pt x="0" y="40751"/>
                    </a:moveTo>
                    <a:cubicBezTo>
                      <a:pt x="18837" y="45889"/>
                      <a:pt x="46927" y="45492"/>
                      <a:pt x="60600" y="14866"/>
                    </a:cubicBezTo>
                    <a:cubicBezTo>
                      <a:pt x="63047" y="9381"/>
                      <a:pt x="65482" y="1"/>
                      <a:pt x="65482"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4"/>
              <p:cNvSpPr/>
              <p:nvPr/>
            </p:nvSpPr>
            <p:spPr>
              <a:xfrm>
                <a:off x="-1050729" y="-637497"/>
                <a:ext cx="2826970" cy="2014998"/>
              </a:xfrm>
              <a:custGeom>
                <a:avLst/>
                <a:gdLst/>
                <a:ahLst/>
                <a:cxnLst/>
                <a:rect l="l" t="t" r="r" b="b"/>
                <a:pathLst>
                  <a:path w="59922" h="42711" fill="none" extrusionOk="0">
                    <a:moveTo>
                      <a:pt x="1" y="38610"/>
                    </a:moveTo>
                    <a:cubicBezTo>
                      <a:pt x="16980" y="42711"/>
                      <a:pt x="41814" y="41878"/>
                      <a:pt x="54885" y="14519"/>
                    </a:cubicBezTo>
                    <a:cubicBezTo>
                      <a:pt x="57474" y="9099"/>
                      <a:pt x="59921" y="0"/>
                      <a:pt x="59921"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4"/>
              <p:cNvSpPr/>
              <p:nvPr/>
            </p:nvSpPr>
            <p:spPr>
              <a:xfrm>
                <a:off x="-880847" y="-710668"/>
                <a:ext cx="2564569" cy="1865729"/>
              </a:xfrm>
              <a:custGeom>
                <a:avLst/>
                <a:gdLst/>
                <a:ahLst/>
                <a:cxnLst/>
                <a:rect l="l" t="t" r="r" b="b"/>
                <a:pathLst>
                  <a:path w="54360" h="39547" fill="none" extrusionOk="0">
                    <a:moveTo>
                      <a:pt x="1" y="36483"/>
                    </a:moveTo>
                    <a:cubicBezTo>
                      <a:pt x="15134" y="39546"/>
                      <a:pt x="36817" y="38303"/>
                      <a:pt x="49195" y="14186"/>
                    </a:cubicBezTo>
                    <a:cubicBezTo>
                      <a:pt x="51938" y="8830"/>
                      <a:pt x="54360" y="1"/>
                      <a:pt x="54360"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4"/>
              <p:cNvSpPr/>
              <p:nvPr/>
            </p:nvSpPr>
            <p:spPr>
              <a:xfrm>
                <a:off x="-710353" y="-783792"/>
                <a:ext cx="2302168" cy="1715751"/>
              </a:xfrm>
              <a:custGeom>
                <a:avLst/>
                <a:gdLst/>
                <a:ahLst/>
                <a:cxnLst/>
                <a:rect l="l" t="t" r="r" b="b"/>
                <a:pathLst>
                  <a:path w="48798" h="36368" fill="none" extrusionOk="0">
                    <a:moveTo>
                      <a:pt x="0" y="34356"/>
                    </a:moveTo>
                    <a:cubicBezTo>
                      <a:pt x="13276" y="36368"/>
                      <a:pt x="31883" y="34766"/>
                      <a:pt x="43480" y="13853"/>
                    </a:cubicBezTo>
                    <a:cubicBezTo>
                      <a:pt x="46401" y="8573"/>
                      <a:pt x="48798" y="0"/>
                      <a:pt x="48798"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4"/>
              <p:cNvSpPr/>
              <p:nvPr/>
            </p:nvSpPr>
            <p:spPr>
              <a:xfrm>
                <a:off x="-540471" y="-856963"/>
                <a:ext cx="2040380" cy="1565868"/>
              </a:xfrm>
              <a:custGeom>
                <a:avLst/>
                <a:gdLst/>
                <a:ahLst/>
                <a:cxnLst/>
                <a:rect l="l" t="t" r="r" b="b"/>
                <a:pathLst>
                  <a:path w="43249" h="33191" fill="none" extrusionOk="0">
                    <a:moveTo>
                      <a:pt x="0" y="32229"/>
                    </a:moveTo>
                    <a:cubicBezTo>
                      <a:pt x="11431" y="33190"/>
                      <a:pt x="27051" y="31294"/>
                      <a:pt x="37777" y="13520"/>
                    </a:cubicBezTo>
                    <a:cubicBezTo>
                      <a:pt x="40904" y="8317"/>
                      <a:pt x="43249" y="1"/>
                      <a:pt x="43249"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8" name="Google Shape;938;p14"/>
            <p:cNvGrpSpPr/>
            <p:nvPr/>
          </p:nvGrpSpPr>
          <p:grpSpPr>
            <a:xfrm>
              <a:off x="828772" y="314668"/>
              <a:ext cx="416010" cy="486680"/>
              <a:chOff x="828772" y="314668"/>
              <a:chExt cx="416010" cy="486680"/>
            </a:xfrm>
          </p:grpSpPr>
          <p:sp>
            <p:nvSpPr>
              <p:cNvPr id="939" name="Google Shape;939;p14"/>
              <p:cNvSpPr/>
              <p:nvPr/>
            </p:nvSpPr>
            <p:spPr>
              <a:xfrm>
                <a:off x="828772" y="325849"/>
                <a:ext cx="182624" cy="180501"/>
              </a:xfrm>
              <a:custGeom>
                <a:avLst/>
                <a:gdLst/>
                <a:ahLst/>
                <a:cxnLst/>
                <a:rect l="l" t="t" r="r" b="b"/>
                <a:pathLst>
                  <a:path w="3871" h="3826" extrusionOk="0">
                    <a:moveTo>
                      <a:pt x="2277" y="1"/>
                    </a:moveTo>
                    <a:cubicBezTo>
                      <a:pt x="1531" y="1"/>
                      <a:pt x="747" y="588"/>
                      <a:pt x="398" y="1455"/>
                    </a:cubicBezTo>
                    <a:cubicBezTo>
                      <a:pt x="1" y="2454"/>
                      <a:pt x="321" y="3454"/>
                      <a:pt x="1103" y="3748"/>
                    </a:cubicBezTo>
                    <a:cubicBezTo>
                      <a:pt x="1245" y="3800"/>
                      <a:pt x="1395" y="3825"/>
                      <a:pt x="1548" y="3825"/>
                    </a:cubicBezTo>
                    <a:cubicBezTo>
                      <a:pt x="2224" y="3825"/>
                      <a:pt x="2961" y="3340"/>
                      <a:pt x="3358" y="2557"/>
                    </a:cubicBezTo>
                    <a:cubicBezTo>
                      <a:pt x="3871" y="1544"/>
                      <a:pt x="3602" y="417"/>
                      <a:pt x="2743" y="83"/>
                    </a:cubicBezTo>
                    <a:cubicBezTo>
                      <a:pt x="2593" y="27"/>
                      <a:pt x="2436" y="1"/>
                      <a:pt x="2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4"/>
              <p:cNvSpPr/>
              <p:nvPr/>
            </p:nvSpPr>
            <p:spPr>
              <a:xfrm>
                <a:off x="828772" y="314668"/>
                <a:ext cx="182624" cy="201354"/>
              </a:xfrm>
              <a:custGeom>
                <a:avLst/>
                <a:gdLst/>
                <a:ahLst/>
                <a:cxnLst/>
                <a:rect l="l" t="t" r="r" b="b"/>
                <a:pathLst>
                  <a:path w="3871" h="4268" fill="none" extrusionOk="0">
                    <a:moveTo>
                      <a:pt x="2743" y="320"/>
                    </a:moveTo>
                    <a:cubicBezTo>
                      <a:pt x="3602" y="654"/>
                      <a:pt x="3871" y="1781"/>
                      <a:pt x="3358" y="2794"/>
                    </a:cubicBezTo>
                    <a:cubicBezTo>
                      <a:pt x="2871" y="3755"/>
                      <a:pt x="1872" y="4267"/>
                      <a:pt x="1103" y="3985"/>
                    </a:cubicBezTo>
                    <a:cubicBezTo>
                      <a:pt x="321" y="3691"/>
                      <a:pt x="1" y="2691"/>
                      <a:pt x="398" y="1692"/>
                    </a:cubicBezTo>
                    <a:cubicBezTo>
                      <a:pt x="821" y="641"/>
                      <a:pt x="1885" y="0"/>
                      <a:pt x="2743" y="32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4"/>
              <p:cNvSpPr/>
              <p:nvPr/>
            </p:nvSpPr>
            <p:spPr>
              <a:xfrm>
                <a:off x="865664" y="494788"/>
                <a:ext cx="379118" cy="306559"/>
              </a:xfrm>
              <a:custGeom>
                <a:avLst/>
                <a:gdLst/>
                <a:ahLst/>
                <a:cxnLst/>
                <a:rect l="l" t="t" r="r" b="b"/>
                <a:pathLst>
                  <a:path w="8036" h="6498" fill="none" extrusionOk="0">
                    <a:moveTo>
                      <a:pt x="1" y="1"/>
                    </a:moveTo>
                    <a:lnTo>
                      <a:pt x="8035" y="6498"/>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2" name="Google Shape;942;p14"/>
            <p:cNvGrpSpPr/>
            <p:nvPr/>
          </p:nvGrpSpPr>
          <p:grpSpPr>
            <a:xfrm>
              <a:off x="323987" y="610889"/>
              <a:ext cx="341044" cy="623914"/>
              <a:chOff x="323987" y="610889"/>
              <a:chExt cx="341044" cy="623914"/>
            </a:xfrm>
          </p:grpSpPr>
          <p:sp>
            <p:nvSpPr>
              <p:cNvPr id="943" name="Google Shape;943;p14"/>
              <p:cNvSpPr/>
              <p:nvPr/>
            </p:nvSpPr>
            <p:spPr>
              <a:xfrm>
                <a:off x="323987" y="1036281"/>
                <a:ext cx="204986" cy="187814"/>
              </a:xfrm>
              <a:custGeom>
                <a:avLst/>
                <a:gdLst/>
                <a:ahLst/>
                <a:cxnLst/>
                <a:rect l="l" t="t" r="r" b="b"/>
                <a:pathLst>
                  <a:path w="4345" h="3981" extrusionOk="0">
                    <a:moveTo>
                      <a:pt x="2671" y="0"/>
                    </a:moveTo>
                    <a:cubicBezTo>
                      <a:pt x="2077" y="0"/>
                      <a:pt x="1416" y="308"/>
                      <a:pt x="911" y="876"/>
                    </a:cubicBezTo>
                    <a:cubicBezTo>
                      <a:pt x="116" y="1760"/>
                      <a:pt x="1" y="2952"/>
                      <a:pt x="616" y="3580"/>
                    </a:cubicBezTo>
                    <a:cubicBezTo>
                      <a:pt x="879" y="3848"/>
                      <a:pt x="1237" y="3980"/>
                      <a:pt x="1629" y="3980"/>
                    </a:cubicBezTo>
                    <a:cubicBezTo>
                      <a:pt x="2154" y="3980"/>
                      <a:pt x="2738" y="3742"/>
                      <a:pt x="3230" y="3272"/>
                    </a:cubicBezTo>
                    <a:cubicBezTo>
                      <a:pt x="4127" y="2414"/>
                      <a:pt x="4345" y="1106"/>
                      <a:pt x="3679" y="402"/>
                    </a:cubicBezTo>
                    <a:cubicBezTo>
                      <a:pt x="3411" y="130"/>
                      <a:pt x="3055" y="0"/>
                      <a:pt x="26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4"/>
              <p:cNvSpPr/>
              <p:nvPr/>
            </p:nvSpPr>
            <p:spPr>
              <a:xfrm>
                <a:off x="323987" y="1022552"/>
                <a:ext cx="204986" cy="212252"/>
              </a:xfrm>
              <a:custGeom>
                <a:avLst/>
                <a:gdLst/>
                <a:ahLst/>
                <a:cxnLst/>
                <a:rect l="l" t="t" r="r" b="b"/>
                <a:pathLst>
                  <a:path w="4345" h="4499" fill="none" extrusionOk="0">
                    <a:moveTo>
                      <a:pt x="3679" y="693"/>
                    </a:moveTo>
                    <a:cubicBezTo>
                      <a:pt x="4345" y="1397"/>
                      <a:pt x="4127" y="2705"/>
                      <a:pt x="3230" y="3563"/>
                    </a:cubicBezTo>
                    <a:cubicBezTo>
                      <a:pt x="2371" y="4383"/>
                      <a:pt x="1231" y="4499"/>
                      <a:pt x="616" y="3871"/>
                    </a:cubicBezTo>
                    <a:cubicBezTo>
                      <a:pt x="1" y="3243"/>
                      <a:pt x="116" y="2051"/>
                      <a:pt x="911" y="1167"/>
                    </a:cubicBezTo>
                    <a:cubicBezTo>
                      <a:pt x="1744" y="231"/>
                      <a:pt x="2999" y="1"/>
                      <a:pt x="3679" y="693"/>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4"/>
              <p:cNvSpPr/>
              <p:nvPr/>
            </p:nvSpPr>
            <p:spPr>
              <a:xfrm>
                <a:off x="386259" y="610889"/>
                <a:ext cx="278772" cy="473379"/>
              </a:xfrm>
              <a:custGeom>
                <a:avLst/>
                <a:gdLst/>
                <a:ahLst/>
                <a:cxnLst/>
                <a:rect l="l" t="t" r="r" b="b"/>
                <a:pathLst>
                  <a:path w="5909" h="10034" fill="none" extrusionOk="0">
                    <a:moveTo>
                      <a:pt x="2717" y="10034"/>
                    </a:moveTo>
                    <a:lnTo>
                      <a:pt x="1" y="0"/>
                    </a:lnTo>
                    <a:cubicBezTo>
                      <a:pt x="1" y="0"/>
                      <a:pt x="5908" y="3370"/>
                      <a:pt x="4588" y="5562"/>
                    </a:cubicBezTo>
                    <a:cubicBezTo>
                      <a:pt x="3973" y="6394"/>
                      <a:pt x="2807" y="4882"/>
                      <a:pt x="2807" y="4882"/>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46" name="Google Shape;946;p14"/>
          <p:cNvSpPr txBox="1">
            <a:spLocks noGrp="1"/>
          </p:cNvSpPr>
          <p:nvPr>
            <p:ph type="title"/>
          </p:nvPr>
        </p:nvSpPr>
        <p:spPr>
          <a:xfrm>
            <a:off x="1375450" y="1265300"/>
            <a:ext cx="63930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1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47" name="Google Shape;947;p14"/>
          <p:cNvSpPr txBox="1">
            <a:spLocks noGrp="1"/>
          </p:cNvSpPr>
          <p:nvPr>
            <p:ph type="subTitle" idx="1"/>
          </p:nvPr>
        </p:nvSpPr>
        <p:spPr>
          <a:xfrm>
            <a:off x="2158550" y="3229700"/>
            <a:ext cx="48729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chemeClr val="accent5"/>
        </a:solidFill>
        <a:effectLst/>
      </p:bgPr>
    </p:bg>
    <p:spTree>
      <p:nvGrpSpPr>
        <p:cNvPr id="1" name="Shape 1040"/>
        <p:cNvGrpSpPr/>
        <p:nvPr/>
      </p:nvGrpSpPr>
      <p:grpSpPr>
        <a:xfrm>
          <a:off x="0" y="0"/>
          <a:ext cx="0" cy="0"/>
          <a:chOff x="0" y="0"/>
          <a:chExt cx="0" cy="0"/>
        </a:xfrm>
      </p:grpSpPr>
      <p:sp>
        <p:nvSpPr>
          <p:cNvPr id="1041" name="Google Shape;1041;p16"/>
          <p:cNvSpPr txBox="1">
            <a:spLocks noGrp="1"/>
          </p:cNvSpPr>
          <p:nvPr>
            <p:ph type="title"/>
          </p:nvPr>
        </p:nvSpPr>
        <p:spPr>
          <a:xfrm>
            <a:off x="2129850" y="2556389"/>
            <a:ext cx="4884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42" name="Google Shape;1042;p16"/>
          <p:cNvSpPr txBox="1">
            <a:spLocks noGrp="1"/>
          </p:cNvSpPr>
          <p:nvPr>
            <p:ph type="title" idx="2" hasCustomPrompt="1"/>
          </p:nvPr>
        </p:nvSpPr>
        <p:spPr>
          <a:xfrm>
            <a:off x="3967060" y="1720889"/>
            <a:ext cx="1209900" cy="73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43" name="Google Shape;1043;p16"/>
          <p:cNvSpPr txBox="1">
            <a:spLocks noGrp="1"/>
          </p:cNvSpPr>
          <p:nvPr>
            <p:ph type="subTitle" idx="1"/>
          </p:nvPr>
        </p:nvSpPr>
        <p:spPr>
          <a:xfrm>
            <a:off x="2397910" y="3291084"/>
            <a:ext cx="4348200" cy="35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44" name="Google Shape;1044;p16"/>
          <p:cNvSpPr/>
          <p:nvPr/>
        </p:nvSpPr>
        <p:spPr>
          <a:xfrm>
            <a:off x="4070375" y="3095150"/>
            <a:ext cx="5315360" cy="2236616"/>
          </a:xfrm>
          <a:custGeom>
            <a:avLst/>
            <a:gdLst/>
            <a:ahLst/>
            <a:cxnLst/>
            <a:rect l="l" t="t" r="r" b="b"/>
            <a:pathLst>
              <a:path w="139000" h="98302" extrusionOk="0">
                <a:moveTo>
                  <a:pt x="127607" y="1"/>
                </a:moveTo>
                <a:cubicBezTo>
                  <a:pt x="126733" y="1"/>
                  <a:pt x="125859" y="31"/>
                  <a:pt x="124987" y="93"/>
                </a:cubicBezTo>
                <a:cubicBezTo>
                  <a:pt x="108574" y="1248"/>
                  <a:pt x="93771" y="12312"/>
                  <a:pt x="85929" y="26781"/>
                </a:cubicBezTo>
                <a:cubicBezTo>
                  <a:pt x="83163" y="31857"/>
                  <a:pt x="81005" y="37510"/>
                  <a:pt x="76597" y="41249"/>
                </a:cubicBezTo>
                <a:cubicBezTo>
                  <a:pt x="69211" y="47419"/>
                  <a:pt x="58451" y="46112"/>
                  <a:pt x="48907" y="47206"/>
                </a:cubicBezTo>
                <a:cubicBezTo>
                  <a:pt x="41581" y="47997"/>
                  <a:pt x="34560" y="50520"/>
                  <a:pt x="28268" y="54289"/>
                </a:cubicBezTo>
                <a:cubicBezTo>
                  <a:pt x="16353" y="61401"/>
                  <a:pt x="6961" y="73012"/>
                  <a:pt x="2614" y="86295"/>
                </a:cubicBezTo>
                <a:cubicBezTo>
                  <a:pt x="1338" y="90216"/>
                  <a:pt x="487" y="94228"/>
                  <a:pt x="0" y="98301"/>
                </a:cubicBezTo>
                <a:lnTo>
                  <a:pt x="139000" y="98301"/>
                </a:lnTo>
                <a:lnTo>
                  <a:pt x="139000" y="1735"/>
                </a:lnTo>
                <a:cubicBezTo>
                  <a:pt x="135309" y="595"/>
                  <a:pt x="131456" y="1"/>
                  <a:pt x="1276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6"/>
          <p:cNvSpPr/>
          <p:nvPr/>
        </p:nvSpPr>
        <p:spPr>
          <a:xfrm rot="10800000">
            <a:off x="-120666" y="-124981"/>
            <a:ext cx="5017205" cy="2236616"/>
          </a:xfrm>
          <a:custGeom>
            <a:avLst/>
            <a:gdLst/>
            <a:ahLst/>
            <a:cxnLst/>
            <a:rect l="l" t="t" r="r" b="b"/>
            <a:pathLst>
              <a:path w="139000" h="98302" extrusionOk="0">
                <a:moveTo>
                  <a:pt x="127607" y="1"/>
                </a:moveTo>
                <a:cubicBezTo>
                  <a:pt x="126733" y="1"/>
                  <a:pt x="125859" y="31"/>
                  <a:pt x="124987" y="93"/>
                </a:cubicBezTo>
                <a:cubicBezTo>
                  <a:pt x="108574" y="1248"/>
                  <a:pt x="93771" y="12312"/>
                  <a:pt x="85929" y="26781"/>
                </a:cubicBezTo>
                <a:cubicBezTo>
                  <a:pt x="83163" y="31857"/>
                  <a:pt x="81005" y="37510"/>
                  <a:pt x="76597" y="41249"/>
                </a:cubicBezTo>
                <a:cubicBezTo>
                  <a:pt x="69211" y="47419"/>
                  <a:pt x="58451" y="46112"/>
                  <a:pt x="48907" y="47206"/>
                </a:cubicBezTo>
                <a:cubicBezTo>
                  <a:pt x="41581" y="47997"/>
                  <a:pt x="34560" y="50520"/>
                  <a:pt x="28268" y="54289"/>
                </a:cubicBezTo>
                <a:cubicBezTo>
                  <a:pt x="16353" y="61401"/>
                  <a:pt x="6961" y="73012"/>
                  <a:pt x="2614" y="86295"/>
                </a:cubicBezTo>
                <a:cubicBezTo>
                  <a:pt x="1338" y="90216"/>
                  <a:pt x="487" y="94228"/>
                  <a:pt x="0" y="98301"/>
                </a:cubicBezTo>
                <a:lnTo>
                  <a:pt x="139000" y="98301"/>
                </a:lnTo>
                <a:lnTo>
                  <a:pt x="139000" y="1735"/>
                </a:lnTo>
                <a:cubicBezTo>
                  <a:pt x="135309" y="595"/>
                  <a:pt x="131456" y="1"/>
                  <a:pt x="1276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6" name="Google Shape;1046;p16"/>
          <p:cNvGrpSpPr/>
          <p:nvPr/>
        </p:nvGrpSpPr>
        <p:grpSpPr>
          <a:xfrm rot="705560">
            <a:off x="3184691" y="-370993"/>
            <a:ext cx="9932500" cy="3141136"/>
            <a:chOff x="-1441184" y="3615617"/>
            <a:chExt cx="11189918" cy="3538793"/>
          </a:xfrm>
        </p:grpSpPr>
        <p:grpSp>
          <p:nvGrpSpPr>
            <p:cNvPr id="1047" name="Google Shape;1047;p16"/>
            <p:cNvGrpSpPr/>
            <p:nvPr/>
          </p:nvGrpSpPr>
          <p:grpSpPr>
            <a:xfrm>
              <a:off x="-1441184" y="3615617"/>
              <a:ext cx="11189918" cy="3538793"/>
              <a:chOff x="-2247300" y="3512811"/>
              <a:chExt cx="12801645" cy="4048499"/>
            </a:xfrm>
          </p:grpSpPr>
          <p:sp>
            <p:nvSpPr>
              <p:cNvPr id="1048" name="Google Shape;1048;p16"/>
              <p:cNvSpPr/>
              <p:nvPr/>
            </p:nvSpPr>
            <p:spPr>
              <a:xfrm>
                <a:off x="-2247300" y="3512811"/>
                <a:ext cx="12801645" cy="1688725"/>
              </a:xfrm>
              <a:custGeom>
                <a:avLst/>
                <a:gdLst/>
                <a:ahLst/>
                <a:cxnLst/>
                <a:rect l="l" t="t" r="r" b="b"/>
                <a:pathLst>
                  <a:path w="197984" h="26117" fill="none" extrusionOk="0">
                    <a:moveTo>
                      <a:pt x="197984" y="26116"/>
                    </a:moveTo>
                    <a:cubicBezTo>
                      <a:pt x="177481" y="6472"/>
                      <a:pt x="154299" y="4549"/>
                      <a:pt x="142100" y="5959"/>
                    </a:cubicBezTo>
                    <a:cubicBezTo>
                      <a:pt x="119995" y="8522"/>
                      <a:pt x="114190" y="21567"/>
                      <a:pt x="96672" y="22490"/>
                    </a:cubicBezTo>
                    <a:cubicBezTo>
                      <a:pt x="79155" y="23412"/>
                      <a:pt x="64547" y="0"/>
                      <a:pt x="30409" y="4383"/>
                    </a:cubicBezTo>
                    <a:cubicBezTo>
                      <a:pt x="21669" y="5511"/>
                      <a:pt x="4049" y="8176"/>
                      <a:pt x="0" y="1987"/>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6"/>
              <p:cNvSpPr/>
              <p:nvPr/>
            </p:nvSpPr>
            <p:spPr>
              <a:xfrm>
                <a:off x="-2244002" y="3666057"/>
                <a:ext cx="12672390" cy="1858587"/>
              </a:xfrm>
              <a:custGeom>
                <a:avLst/>
                <a:gdLst/>
                <a:ahLst/>
                <a:cxnLst/>
                <a:rect l="l" t="t" r="r" b="b"/>
                <a:pathLst>
                  <a:path w="195985" h="28744" fill="none" extrusionOk="0">
                    <a:moveTo>
                      <a:pt x="195985" y="28744"/>
                    </a:moveTo>
                    <a:cubicBezTo>
                      <a:pt x="176725" y="8843"/>
                      <a:pt x="155914" y="4922"/>
                      <a:pt x="142907" y="6767"/>
                    </a:cubicBezTo>
                    <a:cubicBezTo>
                      <a:pt x="121648" y="9778"/>
                      <a:pt x="111051" y="27885"/>
                      <a:pt x="89599" y="23413"/>
                    </a:cubicBezTo>
                    <a:cubicBezTo>
                      <a:pt x="73286" y="20017"/>
                      <a:pt x="57601" y="1"/>
                      <a:pt x="29281" y="3576"/>
                    </a:cubicBezTo>
                    <a:cubicBezTo>
                      <a:pt x="20529" y="4665"/>
                      <a:pt x="4216" y="8984"/>
                      <a:pt x="0" y="405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6"/>
              <p:cNvSpPr/>
              <p:nvPr/>
            </p:nvSpPr>
            <p:spPr>
              <a:xfrm>
                <a:off x="-2240705" y="3822665"/>
                <a:ext cx="12542359" cy="2283662"/>
              </a:xfrm>
              <a:custGeom>
                <a:avLst/>
                <a:gdLst/>
                <a:ahLst/>
                <a:cxnLst/>
                <a:rect l="l" t="t" r="r" b="b"/>
                <a:pathLst>
                  <a:path w="193974" h="35318" fill="none" extrusionOk="0">
                    <a:moveTo>
                      <a:pt x="193973" y="31319"/>
                    </a:moveTo>
                    <a:cubicBezTo>
                      <a:pt x="175969" y="11162"/>
                      <a:pt x="157516" y="5204"/>
                      <a:pt x="143715" y="7510"/>
                    </a:cubicBezTo>
                    <a:cubicBezTo>
                      <a:pt x="123289" y="10919"/>
                      <a:pt x="108065" y="35317"/>
                      <a:pt x="82526" y="24297"/>
                    </a:cubicBezTo>
                    <a:cubicBezTo>
                      <a:pt x="67482" y="17800"/>
                      <a:pt x="50656" y="1"/>
                      <a:pt x="28167" y="2718"/>
                    </a:cubicBezTo>
                    <a:cubicBezTo>
                      <a:pt x="19389" y="3781"/>
                      <a:pt x="4383" y="9740"/>
                      <a:pt x="1" y="606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6"/>
              <p:cNvSpPr/>
              <p:nvPr/>
            </p:nvSpPr>
            <p:spPr>
              <a:xfrm>
                <a:off x="-2237407" y="3974295"/>
                <a:ext cx="12413103" cy="2837151"/>
              </a:xfrm>
              <a:custGeom>
                <a:avLst/>
                <a:gdLst/>
                <a:ahLst/>
                <a:cxnLst/>
                <a:rect l="l" t="t" r="r" b="b"/>
                <a:pathLst>
                  <a:path w="191975" h="43878" fill="none" extrusionOk="0">
                    <a:moveTo>
                      <a:pt x="191974" y="33959"/>
                    </a:moveTo>
                    <a:cubicBezTo>
                      <a:pt x="175213" y="13559"/>
                      <a:pt x="159118" y="5537"/>
                      <a:pt x="144522" y="8343"/>
                    </a:cubicBezTo>
                    <a:cubicBezTo>
                      <a:pt x="124916" y="12085"/>
                      <a:pt x="104477" y="43877"/>
                      <a:pt x="75452" y="25245"/>
                    </a:cubicBezTo>
                    <a:cubicBezTo>
                      <a:pt x="61344" y="16198"/>
                      <a:pt x="43711" y="1"/>
                      <a:pt x="27039" y="1936"/>
                    </a:cubicBezTo>
                    <a:cubicBezTo>
                      <a:pt x="18236" y="2961"/>
                      <a:pt x="4537" y="10573"/>
                      <a:pt x="1" y="815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6"/>
              <p:cNvSpPr/>
              <p:nvPr/>
            </p:nvSpPr>
            <p:spPr>
              <a:xfrm>
                <a:off x="-2234045" y="4125148"/>
                <a:ext cx="12283784" cy="3436162"/>
              </a:xfrm>
              <a:custGeom>
                <a:avLst/>
                <a:gdLst/>
                <a:ahLst/>
                <a:cxnLst/>
                <a:rect l="l" t="t" r="r" b="b"/>
                <a:pathLst>
                  <a:path w="189975" h="53142" fill="none" extrusionOk="0">
                    <a:moveTo>
                      <a:pt x="189975" y="36624"/>
                    </a:moveTo>
                    <a:cubicBezTo>
                      <a:pt x="174456" y="15980"/>
                      <a:pt x="160719" y="5856"/>
                      <a:pt x="145329" y="9175"/>
                    </a:cubicBezTo>
                    <a:cubicBezTo>
                      <a:pt x="126543" y="13237"/>
                      <a:pt x="100030" y="53141"/>
                      <a:pt x="68378" y="26218"/>
                    </a:cubicBezTo>
                    <a:cubicBezTo>
                      <a:pt x="54872" y="14737"/>
                      <a:pt x="36752" y="0"/>
                      <a:pt x="25924" y="1166"/>
                    </a:cubicBezTo>
                    <a:cubicBezTo>
                      <a:pt x="17095" y="2127"/>
                      <a:pt x="4703" y="11418"/>
                      <a:pt x="0" y="1023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3" name="Google Shape;1053;p16"/>
            <p:cNvGrpSpPr/>
            <p:nvPr/>
          </p:nvGrpSpPr>
          <p:grpSpPr>
            <a:xfrm>
              <a:off x="662829" y="4750538"/>
              <a:ext cx="344770" cy="520773"/>
              <a:chOff x="159762" y="4811199"/>
              <a:chExt cx="394428" cy="595782"/>
            </a:xfrm>
          </p:grpSpPr>
          <p:sp>
            <p:nvSpPr>
              <p:cNvPr id="1054" name="Google Shape;1054;p16"/>
              <p:cNvSpPr/>
              <p:nvPr/>
            </p:nvSpPr>
            <p:spPr>
              <a:xfrm>
                <a:off x="344498" y="5198129"/>
                <a:ext cx="209692" cy="194239"/>
              </a:xfrm>
              <a:custGeom>
                <a:avLst/>
                <a:gdLst/>
                <a:ahLst/>
                <a:cxnLst/>
                <a:rect l="l" t="t" r="r" b="b"/>
                <a:pathLst>
                  <a:path w="3243" h="3004" extrusionOk="0">
                    <a:moveTo>
                      <a:pt x="1963" y="0"/>
                    </a:moveTo>
                    <a:cubicBezTo>
                      <a:pt x="1465" y="0"/>
                      <a:pt x="917" y="284"/>
                      <a:pt x="552" y="795"/>
                    </a:cubicBezTo>
                    <a:cubicBezTo>
                      <a:pt x="1" y="1551"/>
                      <a:pt x="65" y="2487"/>
                      <a:pt x="718" y="2858"/>
                    </a:cubicBezTo>
                    <a:cubicBezTo>
                      <a:pt x="892" y="2957"/>
                      <a:pt x="1085" y="3003"/>
                      <a:pt x="1284" y="3003"/>
                    </a:cubicBezTo>
                    <a:cubicBezTo>
                      <a:pt x="1836" y="3003"/>
                      <a:pt x="2436" y="2648"/>
                      <a:pt x="2794" y="2064"/>
                    </a:cubicBezTo>
                    <a:cubicBezTo>
                      <a:pt x="3243" y="1321"/>
                      <a:pt x="3115" y="475"/>
                      <a:pt x="2525" y="142"/>
                    </a:cubicBezTo>
                    <a:cubicBezTo>
                      <a:pt x="2356" y="46"/>
                      <a:pt x="2163" y="0"/>
                      <a:pt x="19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6"/>
              <p:cNvSpPr/>
              <p:nvPr/>
            </p:nvSpPr>
            <p:spPr>
              <a:xfrm>
                <a:off x="344498" y="5185714"/>
                <a:ext cx="209692" cy="221267"/>
              </a:xfrm>
              <a:custGeom>
                <a:avLst/>
                <a:gdLst/>
                <a:ahLst/>
                <a:cxnLst/>
                <a:rect l="l" t="t" r="r" b="b"/>
                <a:pathLst>
                  <a:path w="3243" h="3422" fill="none" extrusionOk="0">
                    <a:moveTo>
                      <a:pt x="718" y="3050"/>
                    </a:moveTo>
                    <a:cubicBezTo>
                      <a:pt x="65" y="2679"/>
                      <a:pt x="1" y="1743"/>
                      <a:pt x="552" y="987"/>
                    </a:cubicBezTo>
                    <a:cubicBezTo>
                      <a:pt x="1064" y="270"/>
                      <a:pt x="1936" y="1"/>
                      <a:pt x="2525" y="334"/>
                    </a:cubicBezTo>
                    <a:cubicBezTo>
                      <a:pt x="3115" y="667"/>
                      <a:pt x="3243" y="1513"/>
                      <a:pt x="2794" y="2256"/>
                    </a:cubicBezTo>
                    <a:cubicBezTo>
                      <a:pt x="2307" y="3050"/>
                      <a:pt x="1372" y="3422"/>
                      <a:pt x="718" y="305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6"/>
              <p:cNvSpPr/>
              <p:nvPr/>
            </p:nvSpPr>
            <p:spPr>
              <a:xfrm>
                <a:off x="159762" y="4811199"/>
                <a:ext cx="362937" cy="406905"/>
              </a:xfrm>
              <a:custGeom>
                <a:avLst/>
                <a:gdLst/>
                <a:ahLst/>
                <a:cxnLst/>
                <a:rect l="l" t="t" r="r" b="b"/>
                <a:pathLst>
                  <a:path w="5613" h="6293" extrusionOk="0">
                    <a:moveTo>
                      <a:pt x="5613" y="6292"/>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6"/>
              <p:cNvSpPr/>
              <p:nvPr/>
            </p:nvSpPr>
            <p:spPr>
              <a:xfrm>
                <a:off x="159762" y="4811199"/>
                <a:ext cx="362937" cy="406905"/>
              </a:xfrm>
              <a:custGeom>
                <a:avLst/>
                <a:gdLst/>
                <a:ahLst/>
                <a:cxnLst/>
                <a:rect l="l" t="t" r="r" b="b"/>
                <a:pathLst>
                  <a:path w="5613" h="6293" fill="none" extrusionOk="0">
                    <a:moveTo>
                      <a:pt x="5613" y="6292"/>
                    </a:moveTo>
                    <a:lnTo>
                      <a:pt x="0" y="0"/>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8" name="Google Shape;1058;p16"/>
            <p:cNvSpPr/>
            <p:nvPr/>
          </p:nvSpPr>
          <p:spPr>
            <a:xfrm>
              <a:off x="4962505" y="4709666"/>
              <a:ext cx="405608" cy="447655"/>
            </a:xfrm>
            <a:custGeom>
              <a:avLst/>
              <a:gdLst/>
              <a:ahLst/>
              <a:cxnLst/>
              <a:rect l="l" t="t" r="r" b="b"/>
              <a:pathLst>
                <a:path w="7177" h="7921" fill="none" extrusionOk="0">
                  <a:moveTo>
                    <a:pt x="2000" y="4294"/>
                  </a:moveTo>
                  <a:cubicBezTo>
                    <a:pt x="3255" y="3986"/>
                    <a:pt x="2051" y="1039"/>
                    <a:pt x="936" y="2102"/>
                  </a:cubicBezTo>
                  <a:cubicBezTo>
                    <a:pt x="1" y="3012"/>
                    <a:pt x="821" y="6152"/>
                    <a:pt x="2474" y="5229"/>
                  </a:cubicBezTo>
                  <a:cubicBezTo>
                    <a:pt x="3871" y="4447"/>
                    <a:pt x="4037" y="1923"/>
                    <a:pt x="4063" y="1"/>
                  </a:cubicBezTo>
                  <a:cubicBezTo>
                    <a:pt x="5331" y="4486"/>
                    <a:pt x="7177" y="7920"/>
                    <a:pt x="7177" y="7920"/>
                  </a:cubicBez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9" name="Google Shape;1059;p16"/>
            <p:cNvGrpSpPr/>
            <p:nvPr/>
          </p:nvGrpSpPr>
          <p:grpSpPr>
            <a:xfrm>
              <a:off x="4997573" y="3858851"/>
              <a:ext cx="451309" cy="496187"/>
              <a:chOff x="5118856" y="3486300"/>
              <a:chExt cx="516312" cy="567655"/>
            </a:xfrm>
          </p:grpSpPr>
          <p:sp>
            <p:nvSpPr>
              <p:cNvPr id="1060" name="Google Shape;1060;p16"/>
              <p:cNvSpPr/>
              <p:nvPr/>
            </p:nvSpPr>
            <p:spPr>
              <a:xfrm>
                <a:off x="5118856" y="3904138"/>
                <a:ext cx="198959" cy="143222"/>
              </a:xfrm>
              <a:custGeom>
                <a:avLst/>
                <a:gdLst/>
                <a:ahLst/>
                <a:cxnLst/>
                <a:rect l="l" t="t" r="r" b="b"/>
                <a:pathLst>
                  <a:path w="3077" h="2215" extrusionOk="0">
                    <a:moveTo>
                      <a:pt x="1613" y="0"/>
                    </a:moveTo>
                    <a:cubicBezTo>
                      <a:pt x="1463" y="0"/>
                      <a:pt x="1308" y="20"/>
                      <a:pt x="1154" y="61"/>
                    </a:cubicBezTo>
                    <a:cubicBezTo>
                      <a:pt x="424" y="253"/>
                      <a:pt x="1" y="855"/>
                      <a:pt x="154" y="1406"/>
                    </a:cubicBezTo>
                    <a:cubicBezTo>
                      <a:pt x="298" y="1891"/>
                      <a:pt x="838" y="2215"/>
                      <a:pt x="1460" y="2215"/>
                    </a:cubicBezTo>
                    <a:cubicBezTo>
                      <a:pt x="1561" y="2215"/>
                      <a:pt x="1665" y="2206"/>
                      <a:pt x="1769" y="2188"/>
                    </a:cubicBezTo>
                    <a:cubicBezTo>
                      <a:pt x="2551" y="2047"/>
                      <a:pt x="3076" y="1419"/>
                      <a:pt x="2897" y="804"/>
                    </a:cubicBezTo>
                    <a:cubicBezTo>
                      <a:pt x="2753" y="312"/>
                      <a:pt x="2216" y="0"/>
                      <a:pt x="1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6"/>
              <p:cNvSpPr/>
              <p:nvPr/>
            </p:nvSpPr>
            <p:spPr>
              <a:xfrm>
                <a:off x="5118856" y="3894762"/>
                <a:ext cx="198959" cy="159193"/>
              </a:xfrm>
              <a:custGeom>
                <a:avLst/>
                <a:gdLst/>
                <a:ahLst/>
                <a:cxnLst/>
                <a:rect l="l" t="t" r="r" b="b"/>
                <a:pathLst>
                  <a:path w="3077" h="2462" fill="none" extrusionOk="0">
                    <a:moveTo>
                      <a:pt x="2897" y="949"/>
                    </a:moveTo>
                    <a:cubicBezTo>
                      <a:pt x="3076" y="1564"/>
                      <a:pt x="2551" y="2192"/>
                      <a:pt x="1769" y="2333"/>
                    </a:cubicBezTo>
                    <a:cubicBezTo>
                      <a:pt x="1026" y="2461"/>
                      <a:pt x="321" y="2115"/>
                      <a:pt x="154" y="1551"/>
                    </a:cubicBezTo>
                    <a:cubicBezTo>
                      <a:pt x="1" y="1000"/>
                      <a:pt x="424" y="398"/>
                      <a:pt x="1154" y="206"/>
                    </a:cubicBezTo>
                    <a:cubicBezTo>
                      <a:pt x="1923" y="1"/>
                      <a:pt x="2717" y="334"/>
                      <a:pt x="2897" y="949"/>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6"/>
              <p:cNvSpPr/>
              <p:nvPr/>
            </p:nvSpPr>
            <p:spPr>
              <a:xfrm>
                <a:off x="5306114" y="3486300"/>
                <a:ext cx="329055" cy="550192"/>
              </a:xfrm>
              <a:custGeom>
                <a:avLst/>
                <a:gdLst/>
                <a:ahLst/>
                <a:cxnLst/>
                <a:rect l="l" t="t" r="r" b="b"/>
                <a:pathLst>
                  <a:path w="5089" h="8509" fill="none" extrusionOk="0">
                    <a:moveTo>
                      <a:pt x="1" y="7740"/>
                    </a:moveTo>
                    <a:lnTo>
                      <a:pt x="3704" y="0"/>
                    </a:lnTo>
                    <a:cubicBezTo>
                      <a:pt x="3704" y="0"/>
                      <a:pt x="5088" y="8509"/>
                      <a:pt x="2295" y="5895"/>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3" name="Google Shape;1063;p16"/>
            <p:cNvGrpSpPr/>
            <p:nvPr/>
          </p:nvGrpSpPr>
          <p:grpSpPr>
            <a:xfrm>
              <a:off x="5686382" y="4111749"/>
              <a:ext cx="499065" cy="935063"/>
              <a:chOff x="5906877" y="4080403"/>
              <a:chExt cx="570948" cy="1069743"/>
            </a:xfrm>
          </p:grpSpPr>
          <p:sp>
            <p:nvSpPr>
              <p:cNvPr id="1064" name="Google Shape;1064;p16"/>
              <p:cNvSpPr/>
              <p:nvPr/>
            </p:nvSpPr>
            <p:spPr>
              <a:xfrm>
                <a:off x="5941665" y="4813591"/>
                <a:ext cx="280948" cy="315218"/>
              </a:xfrm>
              <a:custGeom>
                <a:avLst/>
                <a:gdLst/>
                <a:ahLst/>
                <a:cxnLst/>
                <a:rect l="l" t="t" r="r" b="b"/>
                <a:pathLst>
                  <a:path w="4345" h="4875" extrusionOk="0">
                    <a:moveTo>
                      <a:pt x="2528" y="1"/>
                    </a:moveTo>
                    <a:cubicBezTo>
                      <a:pt x="1809" y="1"/>
                      <a:pt x="1046" y="548"/>
                      <a:pt x="603" y="1463"/>
                    </a:cubicBezTo>
                    <a:cubicBezTo>
                      <a:pt x="0" y="2680"/>
                      <a:pt x="218" y="4102"/>
                      <a:pt x="1064" y="4654"/>
                    </a:cubicBezTo>
                    <a:cubicBezTo>
                      <a:pt x="1294" y="4803"/>
                      <a:pt x="1549" y="4874"/>
                      <a:pt x="1811" y="4874"/>
                    </a:cubicBezTo>
                    <a:cubicBezTo>
                      <a:pt x="2514" y="4874"/>
                      <a:pt x="3269" y="4361"/>
                      <a:pt x="3717" y="3475"/>
                    </a:cubicBezTo>
                    <a:cubicBezTo>
                      <a:pt x="4345" y="2232"/>
                      <a:pt x="4152" y="771"/>
                      <a:pt x="3268" y="220"/>
                    </a:cubicBezTo>
                    <a:cubicBezTo>
                      <a:pt x="3038" y="71"/>
                      <a:pt x="2786" y="1"/>
                      <a:pt x="2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6"/>
              <p:cNvSpPr/>
              <p:nvPr/>
            </p:nvSpPr>
            <p:spPr>
              <a:xfrm>
                <a:off x="5941665" y="4791283"/>
                <a:ext cx="280948" cy="358863"/>
              </a:xfrm>
              <a:custGeom>
                <a:avLst/>
                <a:gdLst/>
                <a:ahLst/>
                <a:cxnLst/>
                <a:rect l="l" t="t" r="r" b="b"/>
                <a:pathLst>
                  <a:path w="4345" h="5550" fill="none" extrusionOk="0">
                    <a:moveTo>
                      <a:pt x="3268" y="565"/>
                    </a:moveTo>
                    <a:cubicBezTo>
                      <a:pt x="4152" y="1116"/>
                      <a:pt x="4345" y="2577"/>
                      <a:pt x="3717" y="3820"/>
                    </a:cubicBezTo>
                    <a:cubicBezTo>
                      <a:pt x="3102" y="5037"/>
                      <a:pt x="1910" y="5550"/>
                      <a:pt x="1064" y="4999"/>
                    </a:cubicBezTo>
                    <a:cubicBezTo>
                      <a:pt x="218" y="4447"/>
                      <a:pt x="0" y="3025"/>
                      <a:pt x="603" y="1808"/>
                    </a:cubicBezTo>
                    <a:cubicBezTo>
                      <a:pt x="1205" y="565"/>
                      <a:pt x="2397" y="1"/>
                      <a:pt x="3268" y="56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6"/>
              <p:cNvSpPr/>
              <p:nvPr/>
            </p:nvSpPr>
            <p:spPr>
              <a:xfrm>
                <a:off x="5906877" y="4080403"/>
                <a:ext cx="570948" cy="786330"/>
              </a:xfrm>
              <a:custGeom>
                <a:avLst/>
                <a:gdLst/>
                <a:ahLst/>
                <a:cxnLst/>
                <a:rect l="l" t="t" r="r" b="b"/>
                <a:pathLst>
                  <a:path w="8830" h="12161" fill="none" extrusionOk="0">
                    <a:moveTo>
                      <a:pt x="4344" y="12161"/>
                    </a:moveTo>
                    <a:lnTo>
                      <a:pt x="0" y="0"/>
                    </a:lnTo>
                    <a:cubicBezTo>
                      <a:pt x="0" y="0"/>
                      <a:pt x="8829" y="6279"/>
                      <a:pt x="3716" y="6228"/>
                    </a:cubicBez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7" name="Google Shape;1067;p16"/>
            <p:cNvSpPr/>
            <p:nvPr/>
          </p:nvSpPr>
          <p:spPr>
            <a:xfrm>
              <a:off x="-1046396" y="4354181"/>
              <a:ext cx="260082" cy="164685"/>
            </a:xfrm>
            <a:custGeom>
              <a:avLst/>
              <a:gdLst/>
              <a:ahLst/>
              <a:cxnLst/>
              <a:rect l="l" t="t" r="r" b="b"/>
              <a:pathLst>
                <a:path w="4602" h="2914" extrusionOk="0">
                  <a:moveTo>
                    <a:pt x="3040" y="0"/>
                  </a:moveTo>
                  <a:cubicBezTo>
                    <a:pt x="2745" y="0"/>
                    <a:pt x="2423" y="45"/>
                    <a:pt x="2090" y="140"/>
                  </a:cubicBezTo>
                  <a:cubicBezTo>
                    <a:pt x="885" y="473"/>
                    <a:pt x="1" y="1344"/>
                    <a:pt x="116" y="2075"/>
                  </a:cubicBezTo>
                  <a:cubicBezTo>
                    <a:pt x="200" y="2606"/>
                    <a:pt x="792" y="2914"/>
                    <a:pt x="1573" y="2914"/>
                  </a:cubicBezTo>
                  <a:cubicBezTo>
                    <a:pt x="1865" y="2914"/>
                    <a:pt x="2184" y="2871"/>
                    <a:pt x="2513" y="2780"/>
                  </a:cubicBezTo>
                  <a:cubicBezTo>
                    <a:pt x="3717" y="2447"/>
                    <a:pt x="4601" y="1575"/>
                    <a:pt x="4486" y="845"/>
                  </a:cubicBezTo>
                  <a:cubicBezTo>
                    <a:pt x="4402" y="314"/>
                    <a:pt x="3819" y="0"/>
                    <a:pt x="30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8" name="Google Shape;1068;p16"/>
            <p:cNvGrpSpPr/>
            <p:nvPr/>
          </p:nvGrpSpPr>
          <p:grpSpPr>
            <a:xfrm>
              <a:off x="-1046505" y="3943715"/>
              <a:ext cx="431019" cy="586675"/>
              <a:chOff x="-1795774" y="3888167"/>
              <a:chExt cx="493101" cy="671176"/>
            </a:xfrm>
          </p:grpSpPr>
          <p:sp>
            <p:nvSpPr>
              <p:cNvPr id="1069" name="Google Shape;1069;p16"/>
              <p:cNvSpPr/>
              <p:nvPr/>
            </p:nvSpPr>
            <p:spPr>
              <a:xfrm>
                <a:off x="-1795774" y="4344672"/>
                <a:ext cx="297565" cy="214671"/>
              </a:xfrm>
              <a:custGeom>
                <a:avLst/>
                <a:gdLst/>
                <a:ahLst/>
                <a:cxnLst/>
                <a:rect l="l" t="t" r="r" b="b"/>
                <a:pathLst>
                  <a:path w="4602" h="3320" fill="none" extrusionOk="0">
                    <a:moveTo>
                      <a:pt x="4486" y="1052"/>
                    </a:moveTo>
                    <a:cubicBezTo>
                      <a:pt x="4601" y="1782"/>
                      <a:pt x="3717" y="2654"/>
                      <a:pt x="2513" y="2987"/>
                    </a:cubicBezTo>
                    <a:cubicBezTo>
                      <a:pt x="1308" y="3320"/>
                      <a:pt x="232" y="3012"/>
                      <a:pt x="116" y="2282"/>
                    </a:cubicBezTo>
                    <a:cubicBezTo>
                      <a:pt x="1" y="1551"/>
                      <a:pt x="885" y="680"/>
                      <a:pt x="2090" y="347"/>
                    </a:cubicBezTo>
                    <a:cubicBezTo>
                      <a:pt x="3307" y="1"/>
                      <a:pt x="4371" y="321"/>
                      <a:pt x="4486" y="1052"/>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6"/>
              <p:cNvSpPr/>
              <p:nvPr/>
            </p:nvSpPr>
            <p:spPr>
              <a:xfrm>
                <a:off x="-1505770" y="3888167"/>
                <a:ext cx="203097" cy="543597"/>
              </a:xfrm>
              <a:custGeom>
                <a:avLst/>
                <a:gdLst/>
                <a:ahLst/>
                <a:cxnLst/>
                <a:rect l="l" t="t" r="r" b="b"/>
                <a:pathLst>
                  <a:path w="3141" h="8407" fill="none" extrusionOk="0">
                    <a:moveTo>
                      <a:pt x="1" y="8406"/>
                    </a:moveTo>
                    <a:lnTo>
                      <a:pt x="3141"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1" name="Google Shape;1071;p16"/>
            <p:cNvGrpSpPr/>
            <p:nvPr/>
          </p:nvGrpSpPr>
          <p:grpSpPr>
            <a:xfrm>
              <a:off x="1308118" y="4251523"/>
              <a:ext cx="846041" cy="570058"/>
              <a:chOff x="897994" y="4240309"/>
              <a:chExt cx="967900" cy="652165"/>
            </a:xfrm>
          </p:grpSpPr>
          <p:sp>
            <p:nvSpPr>
              <p:cNvPr id="1072" name="Google Shape;1072;p16"/>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6"/>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6"/>
              <p:cNvSpPr/>
              <p:nvPr/>
            </p:nvSpPr>
            <p:spPr>
              <a:xfrm>
                <a:off x="1228605" y="4240309"/>
                <a:ext cx="637289" cy="585044"/>
              </a:xfrm>
              <a:custGeom>
                <a:avLst/>
                <a:gdLst/>
                <a:ahLst/>
                <a:cxnLst/>
                <a:rect l="l" t="t" r="r" b="b"/>
                <a:pathLst>
                  <a:path w="9856" h="9048" fill="none" extrusionOk="0">
                    <a:moveTo>
                      <a:pt x="1" y="9047"/>
                    </a:moveTo>
                    <a:lnTo>
                      <a:pt x="9855"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5" name="Google Shape;1075;p16"/>
            <p:cNvGrpSpPr/>
            <p:nvPr/>
          </p:nvGrpSpPr>
          <p:grpSpPr>
            <a:xfrm>
              <a:off x="-464914" y="3874196"/>
              <a:ext cx="462896" cy="580907"/>
              <a:chOff x="-1130414" y="3808634"/>
              <a:chExt cx="529568" cy="664577"/>
            </a:xfrm>
          </p:grpSpPr>
          <p:sp>
            <p:nvSpPr>
              <p:cNvPr id="1076" name="Google Shape;1076;p16"/>
              <p:cNvSpPr/>
              <p:nvPr/>
            </p:nvSpPr>
            <p:spPr>
              <a:xfrm>
                <a:off x="-891751" y="3820984"/>
                <a:ext cx="290905" cy="163654"/>
              </a:xfrm>
              <a:custGeom>
                <a:avLst/>
                <a:gdLst/>
                <a:ahLst/>
                <a:cxnLst/>
                <a:rect l="l" t="t" r="r" b="b"/>
                <a:pathLst>
                  <a:path w="4499" h="2531" extrusionOk="0">
                    <a:moveTo>
                      <a:pt x="3318" y="1"/>
                    </a:moveTo>
                    <a:cubicBezTo>
                      <a:pt x="2767" y="1"/>
                      <a:pt x="2047" y="215"/>
                      <a:pt x="1410" y="591"/>
                    </a:cubicBezTo>
                    <a:cubicBezTo>
                      <a:pt x="449" y="1142"/>
                      <a:pt x="0" y="1885"/>
                      <a:pt x="334" y="2269"/>
                    </a:cubicBezTo>
                    <a:cubicBezTo>
                      <a:pt x="481" y="2444"/>
                      <a:pt x="763" y="2530"/>
                      <a:pt x="1119" y="2530"/>
                    </a:cubicBezTo>
                    <a:cubicBezTo>
                      <a:pt x="1598" y="2530"/>
                      <a:pt x="2211" y="2373"/>
                      <a:pt x="2807" y="2064"/>
                    </a:cubicBezTo>
                    <a:cubicBezTo>
                      <a:pt x="3922" y="1501"/>
                      <a:pt x="4498" y="642"/>
                      <a:pt x="4050" y="219"/>
                    </a:cubicBezTo>
                    <a:cubicBezTo>
                      <a:pt x="3892" y="70"/>
                      <a:pt x="3632" y="1"/>
                      <a:pt x="3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6"/>
              <p:cNvSpPr/>
              <p:nvPr/>
            </p:nvSpPr>
            <p:spPr>
              <a:xfrm>
                <a:off x="-891751" y="3808634"/>
                <a:ext cx="290905" cy="185639"/>
              </a:xfrm>
              <a:custGeom>
                <a:avLst/>
                <a:gdLst/>
                <a:ahLst/>
                <a:cxnLst/>
                <a:rect l="l" t="t" r="r" b="b"/>
                <a:pathLst>
                  <a:path w="4499" h="2871" fill="none" extrusionOk="0">
                    <a:moveTo>
                      <a:pt x="4050" y="410"/>
                    </a:moveTo>
                    <a:cubicBezTo>
                      <a:pt x="4498" y="833"/>
                      <a:pt x="3922" y="1692"/>
                      <a:pt x="2807" y="2255"/>
                    </a:cubicBezTo>
                    <a:cubicBezTo>
                      <a:pt x="1769" y="2794"/>
                      <a:pt x="680" y="2870"/>
                      <a:pt x="334" y="2460"/>
                    </a:cubicBezTo>
                    <a:cubicBezTo>
                      <a:pt x="0" y="2076"/>
                      <a:pt x="449" y="1333"/>
                      <a:pt x="1410" y="782"/>
                    </a:cubicBezTo>
                    <a:cubicBezTo>
                      <a:pt x="2410" y="192"/>
                      <a:pt x="3614" y="0"/>
                      <a:pt x="4050" y="41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6"/>
              <p:cNvSpPr/>
              <p:nvPr/>
            </p:nvSpPr>
            <p:spPr>
              <a:xfrm>
                <a:off x="-1130414" y="3927092"/>
                <a:ext cx="258640" cy="546118"/>
              </a:xfrm>
              <a:custGeom>
                <a:avLst/>
                <a:gdLst/>
                <a:ahLst/>
                <a:cxnLst/>
                <a:rect l="l" t="t" r="r" b="b"/>
                <a:pathLst>
                  <a:path w="4000" h="8446" fill="none" extrusionOk="0">
                    <a:moveTo>
                      <a:pt x="3999" y="1"/>
                    </a:moveTo>
                    <a:lnTo>
                      <a:pt x="1" y="8445"/>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9" name="Google Shape;1079;p16"/>
            <p:cNvGrpSpPr/>
            <p:nvPr/>
          </p:nvGrpSpPr>
          <p:grpSpPr>
            <a:xfrm>
              <a:off x="746817" y="3821293"/>
              <a:ext cx="1197987" cy="508508"/>
              <a:chOff x="255847" y="3748111"/>
              <a:chExt cx="1370537" cy="581751"/>
            </a:xfrm>
          </p:grpSpPr>
          <p:sp>
            <p:nvSpPr>
              <p:cNvPr id="1080" name="Google Shape;1080;p16"/>
              <p:cNvSpPr/>
              <p:nvPr/>
            </p:nvSpPr>
            <p:spPr>
              <a:xfrm>
                <a:off x="255847" y="4064917"/>
                <a:ext cx="279331" cy="148653"/>
              </a:xfrm>
              <a:custGeom>
                <a:avLst/>
                <a:gdLst/>
                <a:ahLst/>
                <a:cxnLst/>
                <a:rect l="l" t="t" r="r" b="b"/>
                <a:pathLst>
                  <a:path w="4320" h="2299" extrusionOk="0">
                    <a:moveTo>
                      <a:pt x="2042" y="1"/>
                    </a:moveTo>
                    <a:cubicBezTo>
                      <a:pt x="1195" y="1"/>
                      <a:pt x="445" y="332"/>
                      <a:pt x="244" y="829"/>
                    </a:cubicBezTo>
                    <a:cubicBezTo>
                      <a:pt x="1" y="1444"/>
                      <a:pt x="667" y="2084"/>
                      <a:pt x="1718" y="2251"/>
                    </a:cubicBezTo>
                    <a:cubicBezTo>
                      <a:pt x="1905" y="2283"/>
                      <a:pt x="2093" y="2298"/>
                      <a:pt x="2277" y="2298"/>
                    </a:cubicBezTo>
                    <a:cubicBezTo>
                      <a:pt x="3122" y="2298"/>
                      <a:pt x="3876" y="1975"/>
                      <a:pt x="4076" y="1469"/>
                    </a:cubicBezTo>
                    <a:cubicBezTo>
                      <a:pt x="4319" y="867"/>
                      <a:pt x="3653" y="226"/>
                      <a:pt x="2589" y="47"/>
                    </a:cubicBezTo>
                    <a:cubicBezTo>
                      <a:pt x="2405" y="16"/>
                      <a:pt x="2221" y="1"/>
                      <a:pt x="20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6"/>
              <p:cNvSpPr/>
              <p:nvPr/>
            </p:nvSpPr>
            <p:spPr>
              <a:xfrm>
                <a:off x="255848" y="4056349"/>
                <a:ext cx="279331" cy="165788"/>
              </a:xfrm>
              <a:custGeom>
                <a:avLst/>
                <a:gdLst/>
                <a:ahLst/>
                <a:cxnLst/>
                <a:rect l="l" t="t" r="r" b="b"/>
                <a:pathLst>
                  <a:path w="4320" h="2564" fill="none" extrusionOk="0">
                    <a:moveTo>
                      <a:pt x="4076" y="1602"/>
                    </a:moveTo>
                    <a:cubicBezTo>
                      <a:pt x="3832" y="2217"/>
                      <a:pt x="2768" y="2563"/>
                      <a:pt x="1718" y="2384"/>
                    </a:cubicBezTo>
                    <a:cubicBezTo>
                      <a:pt x="667" y="2217"/>
                      <a:pt x="1" y="1577"/>
                      <a:pt x="244" y="962"/>
                    </a:cubicBezTo>
                    <a:cubicBezTo>
                      <a:pt x="487" y="359"/>
                      <a:pt x="1538" y="1"/>
                      <a:pt x="2589" y="180"/>
                    </a:cubicBezTo>
                    <a:cubicBezTo>
                      <a:pt x="3653" y="359"/>
                      <a:pt x="4319" y="1000"/>
                      <a:pt x="4076" y="1602"/>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6"/>
              <p:cNvSpPr/>
              <p:nvPr/>
            </p:nvSpPr>
            <p:spPr>
              <a:xfrm>
                <a:off x="882282" y="4172674"/>
                <a:ext cx="279267" cy="148653"/>
              </a:xfrm>
              <a:custGeom>
                <a:avLst/>
                <a:gdLst/>
                <a:ahLst/>
                <a:cxnLst/>
                <a:rect l="l" t="t" r="r" b="b"/>
                <a:pathLst>
                  <a:path w="4319" h="2299" extrusionOk="0">
                    <a:moveTo>
                      <a:pt x="2061" y="1"/>
                    </a:moveTo>
                    <a:cubicBezTo>
                      <a:pt x="1207" y="1"/>
                      <a:pt x="455" y="332"/>
                      <a:pt x="244" y="828"/>
                    </a:cubicBezTo>
                    <a:cubicBezTo>
                      <a:pt x="0" y="1444"/>
                      <a:pt x="654" y="2084"/>
                      <a:pt x="1717" y="2251"/>
                    </a:cubicBezTo>
                    <a:cubicBezTo>
                      <a:pt x="1905" y="2283"/>
                      <a:pt x="2093" y="2298"/>
                      <a:pt x="2277" y="2298"/>
                    </a:cubicBezTo>
                    <a:cubicBezTo>
                      <a:pt x="3122" y="2298"/>
                      <a:pt x="3875" y="1975"/>
                      <a:pt x="4075" y="1469"/>
                    </a:cubicBezTo>
                    <a:cubicBezTo>
                      <a:pt x="4319" y="867"/>
                      <a:pt x="3665" y="226"/>
                      <a:pt x="2614" y="47"/>
                    </a:cubicBezTo>
                    <a:cubicBezTo>
                      <a:pt x="2428" y="15"/>
                      <a:pt x="2242" y="1"/>
                      <a:pt x="2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6"/>
              <p:cNvSpPr/>
              <p:nvPr/>
            </p:nvSpPr>
            <p:spPr>
              <a:xfrm>
                <a:off x="882282" y="4164074"/>
                <a:ext cx="279267" cy="165788"/>
              </a:xfrm>
              <a:custGeom>
                <a:avLst/>
                <a:gdLst/>
                <a:ahLst/>
                <a:cxnLst/>
                <a:rect l="l" t="t" r="r" b="b"/>
                <a:pathLst>
                  <a:path w="4319" h="2564" fill="none" extrusionOk="0">
                    <a:moveTo>
                      <a:pt x="4075" y="1602"/>
                    </a:moveTo>
                    <a:cubicBezTo>
                      <a:pt x="3832" y="2217"/>
                      <a:pt x="2768" y="2563"/>
                      <a:pt x="1717" y="2384"/>
                    </a:cubicBezTo>
                    <a:cubicBezTo>
                      <a:pt x="654" y="2217"/>
                      <a:pt x="0" y="1577"/>
                      <a:pt x="244" y="961"/>
                    </a:cubicBezTo>
                    <a:cubicBezTo>
                      <a:pt x="500" y="359"/>
                      <a:pt x="1551" y="0"/>
                      <a:pt x="2614" y="180"/>
                    </a:cubicBezTo>
                    <a:cubicBezTo>
                      <a:pt x="3665" y="359"/>
                      <a:pt x="4319" y="1000"/>
                      <a:pt x="4075" y="1602"/>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6"/>
              <p:cNvSpPr/>
              <p:nvPr/>
            </p:nvSpPr>
            <p:spPr>
              <a:xfrm>
                <a:off x="506085" y="3748111"/>
                <a:ext cx="1120299" cy="527044"/>
              </a:xfrm>
              <a:custGeom>
                <a:avLst/>
                <a:gdLst/>
                <a:ahLst/>
                <a:cxnLst/>
                <a:rect l="l" t="t" r="r" b="b"/>
                <a:pathLst>
                  <a:path w="17326" h="8151" fill="none" extrusionOk="0">
                    <a:moveTo>
                      <a:pt x="1" y="6664"/>
                    </a:moveTo>
                    <a:lnTo>
                      <a:pt x="8317" y="1"/>
                    </a:lnTo>
                    <a:lnTo>
                      <a:pt x="17326" y="1449"/>
                    </a:lnTo>
                    <a:lnTo>
                      <a:pt x="9829" y="8151"/>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6"/>
              <p:cNvSpPr/>
              <p:nvPr/>
            </p:nvSpPr>
            <p:spPr>
              <a:xfrm>
                <a:off x="928644" y="3847560"/>
                <a:ext cx="577608" cy="101969"/>
              </a:xfrm>
              <a:custGeom>
                <a:avLst/>
                <a:gdLst/>
                <a:ahLst/>
                <a:cxnLst/>
                <a:rect l="l" t="t" r="r" b="b"/>
                <a:pathLst>
                  <a:path w="8933" h="1577" fill="none" extrusionOk="0">
                    <a:moveTo>
                      <a:pt x="1" y="0"/>
                    </a:moveTo>
                    <a:lnTo>
                      <a:pt x="8933" y="1576"/>
                    </a:lnTo>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6" name="Google Shape;1086;p16"/>
            <p:cNvGrpSpPr/>
            <p:nvPr/>
          </p:nvGrpSpPr>
          <p:grpSpPr>
            <a:xfrm>
              <a:off x="2007779" y="4477490"/>
              <a:ext cx="1389191" cy="676541"/>
              <a:chOff x="1698430" y="4498823"/>
              <a:chExt cx="1589281" cy="773986"/>
            </a:xfrm>
          </p:grpSpPr>
          <p:sp>
            <p:nvSpPr>
              <p:cNvPr id="1087" name="Google Shape;1087;p16"/>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6"/>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6"/>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6"/>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6"/>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6"/>
              <p:cNvSpPr/>
              <p:nvPr/>
            </p:nvSpPr>
            <p:spPr>
              <a:xfrm>
                <a:off x="2444163" y="4604026"/>
                <a:ext cx="732533" cy="92916"/>
              </a:xfrm>
              <a:custGeom>
                <a:avLst/>
                <a:gdLst/>
                <a:ahLst/>
                <a:cxnLst/>
                <a:rect l="l" t="t" r="r" b="b"/>
                <a:pathLst>
                  <a:path w="11329" h="1437" fill="none" extrusionOk="0">
                    <a:moveTo>
                      <a:pt x="1" y="1"/>
                    </a:moveTo>
                    <a:lnTo>
                      <a:pt x="11329" y="143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3" name="Google Shape;1093;p16"/>
            <p:cNvGrpSpPr/>
            <p:nvPr/>
          </p:nvGrpSpPr>
          <p:grpSpPr>
            <a:xfrm>
              <a:off x="6466415" y="3859670"/>
              <a:ext cx="730857" cy="806876"/>
              <a:chOff x="6799261" y="3792016"/>
              <a:chExt cx="836125" cy="923094"/>
            </a:xfrm>
          </p:grpSpPr>
          <p:sp>
            <p:nvSpPr>
              <p:cNvPr id="1094" name="Google Shape;1094;p16"/>
              <p:cNvSpPr/>
              <p:nvPr/>
            </p:nvSpPr>
            <p:spPr>
              <a:xfrm>
                <a:off x="6799261" y="4450327"/>
                <a:ext cx="253597" cy="227733"/>
              </a:xfrm>
              <a:custGeom>
                <a:avLst/>
                <a:gdLst/>
                <a:ahLst/>
                <a:cxnLst/>
                <a:rect l="l" t="t" r="r" b="b"/>
                <a:pathLst>
                  <a:path w="3922" h="3522" extrusionOk="0">
                    <a:moveTo>
                      <a:pt x="2548" y="0"/>
                    </a:moveTo>
                    <a:cubicBezTo>
                      <a:pt x="2122" y="0"/>
                      <a:pt x="1633" y="183"/>
                      <a:pt x="1192" y="545"/>
                    </a:cubicBezTo>
                    <a:cubicBezTo>
                      <a:pt x="346" y="1250"/>
                      <a:pt x="0" y="2352"/>
                      <a:pt x="423" y="3031"/>
                    </a:cubicBezTo>
                    <a:cubicBezTo>
                      <a:pt x="625" y="3358"/>
                      <a:pt x="974" y="3522"/>
                      <a:pt x="1377" y="3522"/>
                    </a:cubicBezTo>
                    <a:cubicBezTo>
                      <a:pt x="1796" y="3522"/>
                      <a:pt x="2273" y="3345"/>
                      <a:pt x="2704" y="2993"/>
                    </a:cubicBezTo>
                    <a:cubicBezTo>
                      <a:pt x="3563" y="2288"/>
                      <a:pt x="3922" y="1173"/>
                      <a:pt x="3499" y="494"/>
                    </a:cubicBezTo>
                    <a:cubicBezTo>
                      <a:pt x="3299" y="164"/>
                      <a:pt x="2952"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6"/>
              <p:cNvSpPr/>
              <p:nvPr/>
            </p:nvSpPr>
            <p:spPr>
              <a:xfrm>
                <a:off x="6799261" y="4438300"/>
                <a:ext cx="253597" cy="251139"/>
              </a:xfrm>
              <a:custGeom>
                <a:avLst/>
                <a:gdLst/>
                <a:ahLst/>
                <a:cxnLst/>
                <a:rect l="l" t="t" r="r" b="b"/>
                <a:pathLst>
                  <a:path w="3922" h="3884" fill="none" extrusionOk="0">
                    <a:moveTo>
                      <a:pt x="3499" y="680"/>
                    </a:moveTo>
                    <a:cubicBezTo>
                      <a:pt x="3922" y="1359"/>
                      <a:pt x="3563" y="2474"/>
                      <a:pt x="2704" y="3179"/>
                    </a:cubicBezTo>
                    <a:cubicBezTo>
                      <a:pt x="1859" y="3871"/>
                      <a:pt x="833" y="3884"/>
                      <a:pt x="423" y="3217"/>
                    </a:cubicBezTo>
                    <a:cubicBezTo>
                      <a:pt x="0" y="2538"/>
                      <a:pt x="346" y="1436"/>
                      <a:pt x="1192" y="731"/>
                    </a:cubicBezTo>
                    <a:cubicBezTo>
                      <a:pt x="2051" y="27"/>
                      <a:pt x="3089" y="1"/>
                      <a:pt x="3499" y="68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6"/>
              <p:cNvSpPr/>
              <p:nvPr/>
            </p:nvSpPr>
            <p:spPr>
              <a:xfrm>
                <a:off x="7369310" y="4471213"/>
                <a:ext cx="266076" cy="232323"/>
              </a:xfrm>
              <a:custGeom>
                <a:avLst/>
                <a:gdLst/>
                <a:ahLst/>
                <a:cxnLst/>
                <a:rect l="l" t="t" r="r" b="b"/>
                <a:pathLst>
                  <a:path w="4115" h="3593" extrusionOk="0">
                    <a:moveTo>
                      <a:pt x="2700" y="1"/>
                    </a:moveTo>
                    <a:cubicBezTo>
                      <a:pt x="2254" y="1"/>
                      <a:pt x="1743" y="187"/>
                      <a:pt x="1282" y="556"/>
                    </a:cubicBezTo>
                    <a:cubicBezTo>
                      <a:pt x="385" y="1273"/>
                      <a:pt x="1" y="2401"/>
                      <a:pt x="424" y="3093"/>
                    </a:cubicBezTo>
                    <a:cubicBezTo>
                      <a:pt x="631" y="3426"/>
                      <a:pt x="993" y="3593"/>
                      <a:pt x="1414" y="3593"/>
                    </a:cubicBezTo>
                    <a:cubicBezTo>
                      <a:pt x="1850" y="3593"/>
                      <a:pt x="2350" y="3413"/>
                      <a:pt x="2807" y="3054"/>
                    </a:cubicBezTo>
                    <a:cubicBezTo>
                      <a:pt x="3717" y="2337"/>
                      <a:pt x="4114" y="1196"/>
                      <a:pt x="3691" y="504"/>
                    </a:cubicBezTo>
                    <a:cubicBezTo>
                      <a:pt x="3486" y="168"/>
                      <a:pt x="3122" y="1"/>
                      <a:pt x="2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6"/>
              <p:cNvSpPr/>
              <p:nvPr/>
            </p:nvSpPr>
            <p:spPr>
              <a:xfrm>
                <a:off x="7369310" y="4459056"/>
                <a:ext cx="266076" cy="256054"/>
              </a:xfrm>
              <a:custGeom>
                <a:avLst/>
                <a:gdLst/>
                <a:ahLst/>
                <a:cxnLst/>
                <a:rect l="l" t="t" r="r" b="b"/>
                <a:pathLst>
                  <a:path w="4115" h="3960" fill="none" extrusionOk="0">
                    <a:moveTo>
                      <a:pt x="3691" y="692"/>
                    </a:moveTo>
                    <a:cubicBezTo>
                      <a:pt x="4114" y="1384"/>
                      <a:pt x="3717" y="2525"/>
                      <a:pt x="2807" y="3242"/>
                    </a:cubicBezTo>
                    <a:cubicBezTo>
                      <a:pt x="1910" y="3947"/>
                      <a:pt x="847" y="3960"/>
                      <a:pt x="424" y="3281"/>
                    </a:cubicBezTo>
                    <a:cubicBezTo>
                      <a:pt x="1" y="2589"/>
                      <a:pt x="385" y="1461"/>
                      <a:pt x="1282" y="744"/>
                    </a:cubicBezTo>
                    <a:cubicBezTo>
                      <a:pt x="2179" y="26"/>
                      <a:pt x="3269" y="0"/>
                      <a:pt x="3691" y="69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6"/>
              <p:cNvSpPr/>
              <p:nvPr/>
            </p:nvSpPr>
            <p:spPr>
              <a:xfrm>
                <a:off x="6865538" y="3792016"/>
                <a:ext cx="750767" cy="732533"/>
              </a:xfrm>
              <a:custGeom>
                <a:avLst/>
                <a:gdLst/>
                <a:ahLst/>
                <a:cxnLst/>
                <a:rect l="l" t="t" r="r" b="b"/>
                <a:pathLst>
                  <a:path w="11611" h="11329" fill="none" extrusionOk="0">
                    <a:moveTo>
                      <a:pt x="2615" y="11008"/>
                    </a:moveTo>
                    <a:lnTo>
                      <a:pt x="1" y="1"/>
                    </a:lnTo>
                    <a:lnTo>
                      <a:pt x="8638" y="398"/>
                    </a:lnTo>
                    <a:lnTo>
                      <a:pt x="11611" y="11329"/>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6"/>
              <p:cNvSpPr/>
              <p:nvPr/>
            </p:nvSpPr>
            <p:spPr>
              <a:xfrm>
                <a:off x="6901166" y="3942029"/>
                <a:ext cx="567650" cy="40671"/>
              </a:xfrm>
              <a:custGeom>
                <a:avLst/>
                <a:gdLst/>
                <a:ahLst/>
                <a:cxnLst/>
                <a:rect l="l" t="t" r="r" b="b"/>
                <a:pathLst>
                  <a:path w="8779" h="629" fill="none" extrusionOk="0">
                    <a:moveTo>
                      <a:pt x="1" y="0"/>
                    </a:moveTo>
                    <a:lnTo>
                      <a:pt x="8779" y="628"/>
                    </a:lnTo>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0" name="Google Shape;1100;p16"/>
            <p:cNvGrpSpPr/>
            <p:nvPr/>
          </p:nvGrpSpPr>
          <p:grpSpPr>
            <a:xfrm>
              <a:off x="3520762" y="3764830"/>
              <a:ext cx="538913" cy="696042"/>
              <a:chOff x="3429335" y="3683515"/>
              <a:chExt cx="616535" cy="796296"/>
            </a:xfrm>
          </p:grpSpPr>
          <p:sp>
            <p:nvSpPr>
              <p:cNvPr id="1101" name="Google Shape;1101;p16"/>
              <p:cNvSpPr/>
              <p:nvPr/>
            </p:nvSpPr>
            <p:spPr>
              <a:xfrm>
                <a:off x="3429335" y="4045163"/>
                <a:ext cx="174129" cy="133458"/>
              </a:xfrm>
              <a:custGeom>
                <a:avLst/>
                <a:gdLst/>
                <a:ahLst/>
                <a:cxnLst/>
                <a:rect l="l" t="t" r="r" b="b"/>
                <a:pathLst>
                  <a:path w="2693" h="2064" extrusionOk="0">
                    <a:moveTo>
                      <a:pt x="1289" y="0"/>
                    </a:moveTo>
                    <a:cubicBezTo>
                      <a:pt x="635" y="0"/>
                      <a:pt x="88" y="392"/>
                      <a:pt x="52" y="917"/>
                    </a:cubicBezTo>
                    <a:cubicBezTo>
                      <a:pt x="1" y="1481"/>
                      <a:pt x="539" y="1993"/>
                      <a:pt x="1257" y="2057"/>
                    </a:cubicBezTo>
                    <a:cubicBezTo>
                      <a:pt x="1306" y="2062"/>
                      <a:pt x="1356" y="2064"/>
                      <a:pt x="1404" y="2064"/>
                    </a:cubicBezTo>
                    <a:cubicBezTo>
                      <a:pt x="2057" y="2064"/>
                      <a:pt x="2593" y="1672"/>
                      <a:pt x="2641" y="1147"/>
                    </a:cubicBezTo>
                    <a:cubicBezTo>
                      <a:pt x="2692" y="571"/>
                      <a:pt x="2154" y="58"/>
                      <a:pt x="1436" y="7"/>
                    </a:cubicBezTo>
                    <a:cubicBezTo>
                      <a:pt x="1387" y="3"/>
                      <a:pt x="1337" y="0"/>
                      <a:pt x="12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6"/>
              <p:cNvSpPr/>
              <p:nvPr/>
            </p:nvSpPr>
            <p:spPr>
              <a:xfrm>
                <a:off x="3429335" y="4041413"/>
                <a:ext cx="174129" cy="140959"/>
              </a:xfrm>
              <a:custGeom>
                <a:avLst/>
                <a:gdLst/>
                <a:ahLst/>
                <a:cxnLst/>
                <a:rect l="l" t="t" r="r" b="b"/>
                <a:pathLst>
                  <a:path w="2693" h="2180" fill="none" extrusionOk="0">
                    <a:moveTo>
                      <a:pt x="2641" y="1205"/>
                    </a:moveTo>
                    <a:cubicBezTo>
                      <a:pt x="2590" y="1769"/>
                      <a:pt x="1974" y="2179"/>
                      <a:pt x="1257" y="2115"/>
                    </a:cubicBezTo>
                    <a:cubicBezTo>
                      <a:pt x="539" y="2051"/>
                      <a:pt x="1" y="1539"/>
                      <a:pt x="52" y="975"/>
                    </a:cubicBezTo>
                    <a:cubicBezTo>
                      <a:pt x="91" y="411"/>
                      <a:pt x="719" y="1"/>
                      <a:pt x="1436" y="65"/>
                    </a:cubicBezTo>
                    <a:cubicBezTo>
                      <a:pt x="2154" y="116"/>
                      <a:pt x="2692" y="629"/>
                      <a:pt x="2641" y="120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6"/>
              <p:cNvSpPr/>
              <p:nvPr/>
            </p:nvSpPr>
            <p:spPr>
              <a:xfrm>
                <a:off x="3711902" y="4342602"/>
                <a:ext cx="174065" cy="134169"/>
              </a:xfrm>
              <a:custGeom>
                <a:avLst/>
                <a:gdLst/>
                <a:ahLst/>
                <a:cxnLst/>
                <a:rect l="l" t="t" r="r" b="b"/>
                <a:pathLst>
                  <a:path w="2692" h="2075" extrusionOk="0">
                    <a:moveTo>
                      <a:pt x="1289" y="1"/>
                    </a:moveTo>
                    <a:cubicBezTo>
                      <a:pt x="636" y="1"/>
                      <a:pt x="100" y="393"/>
                      <a:pt x="52" y="930"/>
                    </a:cubicBezTo>
                    <a:cubicBezTo>
                      <a:pt x="1" y="1494"/>
                      <a:pt x="539" y="2006"/>
                      <a:pt x="1257" y="2070"/>
                    </a:cubicBezTo>
                    <a:cubicBezTo>
                      <a:pt x="1298" y="2073"/>
                      <a:pt x="1340" y="2075"/>
                      <a:pt x="1381" y="2075"/>
                    </a:cubicBezTo>
                    <a:cubicBezTo>
                      <a:pt x="2045" y="2075"/>
                      <a:pt x="2605" y="1691"/>
                      <a:pt x="2653" y="1148"/>
                    </a:cubicBezTo>
                    <a:cubicBezTo>
                      <a:pt x="2692" y="584"/>
                      <a:pt x="2154" y="71"/>
                      <a:pt x="1436" y="7"/>
                    </a:cubicBezTo>
                    <a:cubicBezTo>
                      <a:pt x="1386" y="3"/>
                      <a:pt x="1337" y="1"/>
                      <a:pt x="1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6"/>
              <p:cNvSpPr/>
              <p:nvPr/>
            </p:nvSpPr>
            <p:spPr>
              <a:xfrm>
                <a:off x="3711902" y="4338917"/>
                <a:ext cx="174065" cy="140894"/>
              </a:xfrm>
              <a:custGeom>
                <a:avLst/>
                <a:gdLst/>
                <a:ahLst/>
                <a:cxnLst/>
                <a:rect l="l" t="t" r="r" b="b"/>
                <a:pathLst>
                  <a:path w="2692" h="2179" fill="none" extrusionOk="0">
                    <a:moveTo>
                      <a:pt x="2653" y="1205"/>
                    </a:moveTo>
                    <a:cubicBezTo>
                      <a:pt x="2602" y="1781"/>
                      <a:pt x="1974" y="2179"/>
                      <a:pt x="1257" y="2127"/>
                    </a:cubicBezTo>
                    <a:cubicBezTo>
                      <a:pt x="539" y="2063"/>
                      <a:pt x="1" y="1551"/>
                      <a:pt x="52" y="987"/>
                    </a:cubicBezTo>
                    <a:cubicBezTo>
                      <a:pt x="103" y="410"/>
                      <a:pt x="718" y="0"/>
                      <a:pt x="1436" y="64"/>
                    </a:cubicBezTo>
                    <a:cubicBezTo>
                      <a:pt x="2154" y="128"/>
                      <a:pt x="2692" y="641"/>
                      <a:pt x="2653" y="120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6"/>
              <p:cNvSpPr/>
              <p:nvPr/>
            </p:nvSpPr>
            <p:spPr>
              <a:xfrm>
                <a:off x="3595901" y="3683515"/>
                <a:ext cx="449969" cy="749086"/>
              </a:xfrm>
              <a:custGeom>
                <a:avLst/>
                <a:gdLst/>
                <a:ahLst/>
                <a:cxnLst/>
                <a:rect l="l" t="t" r="r" b="b"/>
                <a:pathLst>
                  <a:path w="6959" h="11585" fill="none" extrusionOk="0">
                    <a:moveTo>
                      <a:pt x="1" y="6984"/>
                    </a:moveTo>
                    <a:lnTo>
                      <a:pt x="2897" y="0"/>
                    </a:lnTo>
                    <a:lnTo>
                      <a:pt x="6959" y="4536"/>
                    </a:lnTo>
                    <a:lnTo>
                      <a:pt x="4383" y="11584"/>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6"/>
              <p:cNvSpPr/>
              <p:nvPr/>
            </p:nvSpPr>
            <p:spPr>
              <a:xfrm>
                <a:off x="3744233" y="3777920"/>
                <a:ext cx="262714" cy="303320"/>
              </a:xfrm>
              <a:custGeom>
                <a:avLst/>
                <a:gdLst/>
                <a:ahLst/>
                <a:cxnLst/>
                <a:rect l="l" t="t" r="r" b="b"/>
                <a:pathLst>
                  <a:path w="4063" h="4691" fill="none" extrusionOk="0">
                    <a:moveTo>
                      <a:pt x="0" y="1"/>
                    </a:moveTo>
                    <a:lnTo>
                      <a:pt x="4063" y="4691"/>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7" name="Google Shape;1107;p16"/>
            <p:cNvGrpSpPr/>
            <p:nvPr/>
          </p:nvGrpSpPr>
          <p:grpSpPr>
            <a:xfrm>
              <a:off x="-684325" y="4565830"/>
              <a:ext cx="538913" cy="696098"/>
              <a:chOff x="-1381427" y="4599887"/>
              <a:chExt cx="616535" cy="796360"/>
            </a:xfrm>
          </p:grpSpPr>
          <p:sp>
            <p:nvSpPr>
              <p:cNvPr id="1108" name="Google Shape;1108;p16"/>
              <p:cNvSpPr/>
              <p:nvPr/>
            </p:nvSpPr>
            <p:spPr>
              <a:xfrm>
                <a:off x="-1381427" y="4960888"/>
                <a:ext cx="174065" cy="134169"/>
              </a:xfrm>
              <a:custGeom>
                <a:avLst/>
                <a:gdLst/>
                <a:ahLst/>
                <a:cxnLst/>
                <a:rect l="l" t="t" r="r" b="b"/>
                <a:pathLst>
                  <a:path w="2692" h="2075" extrusionOk="0">
                    <a:moveTo>
                      <a:pt x="1314" y="1"/>
                    </a:moveTo>
                    <a:cubicBezTo>
                      <a:pt x="649" y="1"/>
                      <a:pt x="88" y="396"/>
                      <a:pt x="51" y="927"/>
                    </a:cubicBezTo>
                    <a:cubicBezTo>
                      <a:pt x="0" y="1491"/>
                      <a:pt x="538" y="2004"/>
                      <a:pt x="1256" y="2068"/>
                    </a:cubicBezTo>
                    <a:cubicBezTo>
                      <a:pt x="1306" y="2072"/>
                      <a:pt x="1355" y="2075"/>
                      <a:pt x="1403" y="2075"/>
                    </a:cubicBezTo>
                    <a:cubicBezTo>
                      <a:pt x="2056" y="2075"/>
                      <a:pt x="2592" y="1683"/>
                      <a:pt x="2640" y="1158"/>
                    </a:cubicBezTo>
                    <a:cubicBezTo>
                      <a:pt x="2691" y="581"/>
                      <a:pt x="2153" y="69"/>
                      <a:pt x="1435" y="5"/>
                    </a:cubicBezTo>
                    <a:cubicBezTo>
                      <a:pt x="1395" y="2"/>
                      <a:pt x="1354" y="1"/>
                      <a:pt x="1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6"/>
              <p:cNvSpPr/>
              <p:nvPr/>
            </p:nvSpPr>
            <p:spPr>
              <a:xfrm>
                <a:off x="-1381427" y="4957849"/>
                <a:ext cx="174065" cy="140959"/>
              </a:xfrm>
              <a:custGeom>
                <a:avLst/>
                <a:gdLst/>
                <a:ahLst/>
                <a:cxnLst/>
                <a:rect l="l" t="t" r="r" b="b"/>
                <a:pathLst>
                  <a:path w="2692" h="2180" fill="none" extrusionOk="0">
                    <a:moveTo>
                      <a:pt x="2640" y="1205"/>
                    </a:moveTo>
                    <a:cubicBezTo>
                      <a:pt x="2589" y="1769"/>
                      <a:pt x="1974" y="2179"/>
                      <a:pt x="1256" y="2115"/>
                    </a:cubicBezTo>
                    <a:cubicBezTo>
                      <a:pt x="538" y="2051"/>
                      <a:pt x="0" y="1538"/>
                      <a:pt x="51" y="974"/>
                    </a:cubicBezTo>
                    <a:cubicBezTo>
                      <a:pt x="90" y="411"/>
                      <a:pt x="718" y="1"/>
                      <a:pt x="1435" y="52"/>
                    </a:cubicBezTo>
                    <a:cubicBezTo>
                      <a:pt x="2153" y="116"/>
                      <a:pt x="2691" y="628"/>
                      <a:pt x="2640" y="1205"/>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6"/>
              <p:cNvSpPr/>
              <p:nvPr/>
            </p:nvSpPr>
            <p:spPr>
              <a:xfrm>
                <a:off x="-1098925" y="5259039"/>
                <a:ext cx="174065" cy="134169"/>
              </a:xfrm>
              <a:custGeom>
                <a:avLst/>
                <a:gdLst/>
                <a:ahLst/>
                <a:cxnLst/>
                <a:rect l="l" t="t" r="r" b="b"/>
                <a:pathLst>
                  <a:path w="2692" h="2075" extrusionOk="0">
                    <a:moveTo>
                      <a:pt x="1289" y="0"/>
                    </a:moveTo>
                    <a:cubicBezTo>
                      <a:pt x="636" y="0"/>
                      <a:pt x="100" y="392"/>
                      <a:pt x="52" y="917"/>
                    </a:cubicBezTo>
                    <a:cubicBezTo>
                      <a:pt x="1" y="1493"/>
                      <a:pt x="539" y="2006"/>
                      <a:pt x="1257" y="2070"/>
                    </a:cubicBezTo>
                    <a:cubicBezTo>
                      <a:pt x="1297" y="2073"/>
                      <a:pt x="1338" y="2074"/>
                      <a:pt x="1378" y="2074"/>
                    </a:cubicBezTo>
                    <a:cubicBezTo>
                      <a:pt x="2044" y="2074"/>
                      <a:pt x="2605" y="1679"/>
                      <a:pt x="2653" y="1148"/>
                    </a:cubicBezTo>
                    <a:cubicBezTo>
                      <a:pt x="2692" y="584"/>
                      <a:pt x="2154" y="71"/>
                      <a:pt x="1436" y="7"/>
                    </a:cubicBezTo>
                    <a:cubicBezTo>
                      <a:pt x="1386" y="3"/>
                      <a:pt x="1337" y="0"/>
                      <a:pt x="1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6"/>
              <p:cNvSpPr/>
              <p:nvPr/>
            </p:nvSpPr>
            <p:spPr>
              <a:xfrm>
                <a:off x="-1098925" y="5255289"/>
                <a:ext cx="174065" cy="140959"/>
              </a:xfrm>
              <a:custGeom>
                <a:avLst/>
                <a:gdLst/>
                <a:ahLst/>
                <a:cxnLst/>
                <a:rect l="l" t="t" r="r" b="b"/>
                <a:pathLst>
                  <a:path w="2692" h="2180" fill="none" extrusionOk="0">
                    <a:moveTo>
                      <a:pt x="2653" y="1206"/>
                    </a:moveTo>
                    <a:cubicBezTo>
                      <a:pt x="2602" y="1769"/>
                      <a:pt x="1974" y="2179"/>
                      <a:pt x="1257" y="2128"/>
                    </a:cubicBezTo>
                    <a:cubicBezTo>
                      <a:pt x="539" y="2064"/>
                      <a:pt x="1" y="1551"/>
                      <a:pt x="52" y="975"/>
                    </a:cubicBezTo>
                    <a:cubicBezTo>
                      <a:pt x="103" y="411"/>
                      <a:pt x="718" y="1"/>
                      <a:pt x="1436" y="65"/>
                    </a:cubicBezTo>
                    <a:cubicBezTo>
                      <a:pt x="2154" y="129"/>
                      <a:pt x="2692" y="642"/>
                      <a:pt x="2653" y="1206"/>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6"/>
              <p:cNvSpPr/>
              <p:nvPr/>
            </p:nvSpPr>
            <p:spPr>
              <a:xfrm>
                <a:off x="-1214926" y="4599887"/>
                <a:ext cx="450034" cy="748310"/>
              </a:xfrm>
              <a:custGeom>
                <a:avLst/>
                <a:gdLst/>
                <a:ahLst/>
                <a:cxnLst/>
                <a:rect l="l" t="t" r="r" b="b"/>
                <a:pathLst>
                  <a:path w="6960" h="11573" fill="none" extrusionOk="0">
                    <a:moveTo>
                      <a:pt x="1" y="6972"/>
                    </a:moveTo>
                    <a:lnTo>
                      <a:pt x="2897" y="1"/>
                    </a:lnTo>
                    <a:lnTo>
                      <a:pt x="6959" y="4537"/>
                    </a:lnTo>
                    <a:lnTo>
                      <a:pt x="4383" y="11572"/>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6"/>
              <p:cNvSpPr/>
              <p:nvPr/>
            </p:nvSpPr>
            <p:spPr>
              <a:xfrm>
                <a:off x="-1066594" y="4694357"/>
                <a:ext cx="262714" cy="303320"/>
              </a:xfrm>
              <a:custGeom>
                <a:avLst/>
                <a:gdLst/>
                <a:ahLst/>
                <a:cxnLst/>
                <a:rect l="l" t="t" r="r" b="b"/>
                <a:pathLst>
                  <a:path w="4063" h="4691" fill="none" extrusionOk="0">
                    <a:moveTo>
                      <a:pt x="1" y="1"/>
                    </a:moveTo>
                    <a:lnTo>
                      <a:pt x="4063" y="4691"/>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14" name="Google Shape;1114;p16"/>
          <p:cNvGrpSpPr/>
          <p:nvPr/>
        </p:nvGrpSpPr>
        <p:grpSpPr>
          <a:xfrm rot="1644031">
            <a:off x="-716795" y="3280996"/>
            <a:ext cx="4400030" cy="2572778"/>
            <a:chOff x="302500" y="1375325"/>
            <a:chExt cx="2796475" cy="1635150"/>
          </a:xfrm>
        </p:grpSpPr>
        <p:sp>
          <p:nvSpPr>
            <p:cNvPr id="1115" name="Google Shape;1115;p16"/>
            <p:cNvSpPr/>
            <p:nvPr/>
          </p:nvSpPr>
          <p:spPr>
            <a:xfrm>
              <a:off x="302500" y="1375325"/>
              <a:ext cx="2771800" cy="1298450"/>
            </a:xfrm>
            <a:custGeom>
              <a:avLst/>
              <a:gdLst/>
              <a:ahLst/>
              <a:cxnLst/>
              <a:rect l="l" t="t" r="r" b="b"/>
              <a:pathLst>
                <a:path w="110872" h="51938" fill="none" extrusionOk="0">
                  <a:moveTo>
                    <a:pt x="1" y="19556"/>
                  </a:moveTo>
                  <a:cubicBezTo>
                    <a:pt x="45082" y="1"/>
                    <a:pt x="69955" y="51937"/>
                    <a:pt x="110872" y="38393"/>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6"/>
            <p:cNvSpPr/>
            <p:nvPr/>
          </p:nvSpPr>
          <p:spPr>
            <a:xfrm>
              <a:off x="345425" y="1584200"/>
              <a:ext cx="2734975" cy="1175100"/>
            </a:xfrm>
            <a:custGeom>
              <a:avLst/>
              <a:gdLst/>
              <a:ahLst/>
              <a:cxnLst/>
              <a:rect l="l" t="t" r="r" b="b"/>
              <a:pathLst>
                <a:path w="109399" h="47004" fill="none" extrusionOk="0">
                  <a:moveTo>
                    <a:pt x="1" y="17480"/>
                  </a:moveTo>
                  <a:cubicBezTo>
                    <a:pt x="44019" y="1"/>
                    <a:pt x="71967" y="47004"/>
                    <a:pt x="109398" y="32203"/>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6"/>
            <p:cNvSpPr/>
            <p:nvPr/>
          </p:nvSpPr>
          <p:spPr>
            <a:xfrm>
              <a:off x="387725" y="1788275"/>
              <a:ext cx="2699075" cy="1055925"/>
            </a:xfrm>
            <a:custGeom>
              <a:avLst/>
              <a:gdLst/>
              <a:ahLst/>
              <a:cxnLst/>
              <a:rect l="l" t="t" r="r" b="b"/>
              <a:pathLst>
                <a:path w="107963" h="42237" fill="none" extrusionOk="0">
                  <a:moveTo>
                    <a:pt x="0" y="15660"/>
                  </a:moveTo>
                  <a:cubicBezTo>
                    <a:pt x="43134" y="1"/>
                    <a:pt x="73914" y="42237"/>
                    <a:pt x="107962" y="2621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6"/>
            <p:cNvSpPr/>
            <p:nvPr/>
          </p:nvSpPr>
          <p:spPr>
            <a:xfrm>
              <a:off x="432575" y="1989150"/>
              <a:ext cx="2660300" cy="938675"/>
            </a:xfrm>
            <a:custGeom>
              <a:avLst/>
              <a:gdLst/>
              <a:ahLst/>
              <a:cxnLst/>
              <a:rect l="l" t="t" r="r" b="b"/>
              <a:pathLst>
                <a:path w="106412" h="37547" fill="none" extrusionOk="0">
                  <a:moveTo>
                    <a:pt x="0" y="13993"/>
                  </a:moveTo>
                  <a:cubicBezTo>
                    <a:pt x="42352" y="0"/>
                    <a:pt x="75721" y="37546"/>
                    <a:pt x="106412" y="2034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6"/>
            <p:cNvSpPr/>
            <p:nvPr/>
          </p:nvSpPr>
          <p:spPr>
            <a:xfrm>
              <a:off x="476450" y="2184250"/>
              <a:ext cx="2622525" cy="826225"/>
            </a:xfrm>
            <a:custGeom>
              <a:avLst/>
              <a:gdLst/>
              <a:ahLst/>
              <a:cxnLst/>
              <a:rect l="l" t="t" r="r" b="b"/>
              <a:pathLst>
                <a:path w="104901" h="33049" fill="none" extrusionOk="0">
                  <a:moveTo>
                    <a:pt x="1" y="12622"/>
                  </a:moveTo>
                  <a:cubicBezTo>
                    <a:pt x="41763" y="0"/>
                    <a:pt x="77477" y="33048"/>
                    <a:pt x="104900" y="14724"/>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6"/>
            <p:cNvSpPr/>
            <p:nvPr/>
          </p:nvSpPr>
          <p:spPr>
            <a:xfrm>
              <a:off x="302500" y="1864200"/>
              <a:ext cx="173975" cy="635625"/>
            </a:xfrm>
            <a:custGeom>
              <a:avLst/>
              <a:gdLst/>
              <a:ahLst/>
              <a:cxnLst/>
              <a:rect l="l" t="t" r="r" b="b"/>
              <a:pathLst>
                <a:path w="6959" h="25425" fill="none" extrusionOk="0">
                  <a:moveTo>
                    <a:pt x="1" y="1"/>
                  </a:moveTo>
                  <a:lnTo>
                    <a:pt x="6959" y="25424"/>
                  </a:lnTo>
                </a:path>
              </a:pathLst>
            </a:custGeom>
            <a:noFill/>
            <a:ln w="28575" cap="rnd"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6"/>
            <p:cNvSpPr/>
            <p:nvPr/>
          </p:nvSpPr>
          <p:spPr>
            <a:xfrm>
              <a:off x="352475" y="1846575"/>
              <a:ext cx="174000" cy="635625"/>
            </a:xfrm>
            <a:custGeom>
              <a:avLst/>
              <a:gdLst/>
              <a:ahLst/>
              <a:cxnLst/>
              <a:rect l="l" t="t" r="r" b="b"/>
              <a:pathLst>
                <a:path w="6960" h="25425" fill="none" extrusionOk="0">
                  <a:moveTo>
                    <a:pt x="1" y="1"/>
                  </a:moveTo>
                  <a:lnTo>
                    <a:pt x="6959" y="25424"/>
                  </a:lnTo>
                </a:path>
              </a:pathLst>
            </a:custGeom>
            <a:noFill/>
            <a:ln w="28575" cap="rnd"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2" name="Google Shape;1122;p16"/>
          <p:cNvGrpSpPr/>
          <p:nvPr/>
        </p:nvGrpSpPr>
        <p:grpSpPr>
          <a:xfrm rot="474155">
            <a:off x="158066" y="4765367"/>
            <a:ext cx="917620" cy="389500"/>
            <a:chOff x="-1548595" y="5064988"/>
            <a:chExt cx="762313" cy="323577"/>
          </a:xfrm>
        </p:grpSpPr>
        <p:sp>
          <p:nvSpPr>
            <p:cNvPr id="1123" name="Google Shape;1123;p16"/>
            <p:cNvSpPr/>
            <p:nvPr/>
          </p:nvSpPr>
          <p:spPr>
            <a:xfrm>
              <a:off x="-1548595" y="5241217"/>
              <a:ext cx="155333" cy="82684"/>
            </a:xfrm>
            <a:custGeom>
              <a:avLst/>
              <a:gdLst/>
              <a:ahLst/>
              <a:cxnLst/>
              <a:rect l="l" t="t" r="r" b="b"/>
              <a:pathLst>
                <a:path w="4319" h="2299" extrusionOk="0">
                  <a:moveTo>
                    <a:pt x="2048" y="1"/>
                  </a:moveTo>
                  <a:cubicBezTo>
                    <a:pt x="1195" y="1"/>
                    <a:pt x="444" y="332"/>
                    <a:pt x="244" y="829"/>
                  </a:cubicBezTo>
                  <a:cubicBezTo>
                    <a:pt x="0" y="1444"/>
                    <a:pt x="666" y="2084"/>
                    <a:pt x="1717" y="2251"/>
                  </a:cubicBezTo>
                  <a:cubicBezTo>
                    <a:pt x="1907" y="2283"/>
                    <a:pt x="2096" y="2298"/>
                    <a:pt x="2281" y="2298"/>
                  </a:cubicBezTo>
                  <a:cubicBezTo>
                    <a:pt x="3130" y="2298"/>
                    <a:pt x="3875" y="1975"/>
                    <a:pt x="4075" y="1469"/>
                  </a:cubicBezTo>
                  <a:cubicBezTo>
                    <a:pt x="4319" y="867"/>
                    <a:pt x="3652" y="226"/>
                    <a:pt x="2601" y="47"/>
                  </a:cubicBezTo>
                  <a:cubicBezTo>
                    <a:pt x="2415" y="16"/>
                    <a:pt x="2229"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6"/>
            <p:cNvSpPr/>
            <p:nvPr/>
          </p:nvSpPr>
          <p:spPr>
            <a:xfrm>
              <a:off x="-1548595" y="5236433"/>
              <a:ext cx="155333" cy="92214"/>
            </a:xfrm>
            <a:custGeom>
              <a:avLst/>
              <a:gdLst/>
              <a:ahLst/>
              <a:cxnLst/>
              <a:rect l="l" t="t" r="r" b="b"/>
              <a:pathLst>
                <a:path w="4319" h="2564" fill="none" extrusionOk="0">
                  <a:moveTo>
                    <a:pt x="4075" y="1602"/>
                  </a:moveTo>
                  <a:cubicBezTo>
                    <a:pt x="3832" y="2217"/>
                    <a:pt x="2781" y="2563"/>
                    <a:pt x="1717" y="2384"/>
                  </a:cubicBezTo>
                  <a:cubicBezTo>
                    <a:pt x="666" y="2217"/>
                    <a:pt x="0" y="1577"/>
                    <a:pt x="244" y="962"/>
                  </a:cubicBezTo>
                  <a:cubicBezTo>
                    <a:pt x="487" y="359"/>
                    <a:pt x="1538" y="1"/>
                    <a:pt x="2601" y="180"/>
                  </a:cubicBezTo>
                  <a:cubicBezTo>
                    <a:pt x="3652" y="359"/>
                    <a:pt x="4319" y="1000"/>
                    <a:pt x="4075"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6"/>
            <p:cNvSpPr/>
            <p:nvPr/>
          </p:nvSpPr>
          <p:spPr>
            <a:xfrm>
              <a:off x="-1200204" y="5301134"/>
              <a:ext cx="155836" cy="82684"/>
            </a:xfrm>
            <a:custGeom>
              <a:avLst/>
              <a:gdLst/>
              <a:ahLst/>
              <a:cxnLst/>
              <a:rect l="l" t="t" r="r" b="b"/>
              <a:pathLst>
                <a:path w="4333" h="2299" extrusionOk="0">
                  <a:moveTo>
                    <a:pt x="2062" y="1"/>
                  </a:moveTo>
                  <a:cubicBezTo>
                    <a:pt x="1208" y="1"/>
                    <a:pt x="458" y="332"/>
                    <a:pt x="257" y="828"/>
                  </a:cubicBezTo>
                  <a:cubicBezTo>
                    <a:pt x="1" y="1444"/>
                    <a:pt x="667" y="2084"/>
                    <a:pt x="1718" y="2251"/>
                  </a:cubicBezTo>
                  <a:cubicBezTo>
                    <a:pt x="1908" y="2283"/>
                    <a:pt x="2097" y="2298"/>
                    <a:pt x="2282" y="2298"/>
                  </a:cubicBezTo>
                  <a:cubicBezTo>
                    <a:pt x="3131" y="2298"/>
                    <a:pt x="3876" y="1975"/>
                    <a:pt x="4076" y="1469"/>
                  </a:cubicBezTo>
                  <a:cubicBezTo>
                    <a:pt x="4332" y="867"/>
                    <a:pt x="3666" y="226"/>
                    <a:pt x="2615" y="47"/>
                  </a:cubicBezTo>
                  <a:cubicBezTo>
                    <a:pt x="2429" y="15"/>
                    <a:pt x="2243" y="1"/>
                    <a:pt x="2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6"/>
            <p:cNvSpPr/>
            <p:nvPr/>
          </p:nvSpPr>
          <p:spPr>
            <a:xfrm>
              <a:off x="-1200204" y="5296351"/>
              <a:ext cx="155836" cy="92214"/>
            </a:xfrm>
            <a:custGeom>
              <a:avLst/>
              <a:gdLst/>
              <a:ahLst/>
              <a:cxnLst/>
              <a:rect l="l" t="t" r="r" b="b"/>
              <a:pathLst>
                <a:path w="4333" h="2564" fill="none" extrusionOk="0">
                  <a:moveTo>
                    <a:pt x="4076" y="1602"/>
                  </a:moveTo>
                  <a:cubicBezTo>
                    <a:pt x="3832" y="2217"/>
                    <a:pt x="2782" y="2563"/>
                    <a:pt x="1718" y="2384"/>
                  </a:cubicBezTo>
                  <a:cubicBezTo>
                    <a:pt x="667" y="2217"/>
                    <a:pt x="1" y="1577"/>
                    <a:pt x="257" y="961"/>
                  </a:cubicBezTo>
                  <a:cubicBezTo>
                    <a:pt x="501" y="359"/>
                    <a:pt x="1551" y="0"/>
                    <a:pt x="2615" y="180"/>
                  </a:cubicBezTo>
                  <a:cubicBezTo>
                    <a:pt x="3666" y="359"/>
                    <a:pt x="4332" y="1000"/>
                    <a:pt x="4076"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6"/>
            <p:cNvSpPr/>
            <p:nvPr/>
          </p:nvSpPr>
          <p:spPr>
            <a:xfrm>
              <a:off x="-1409411" y="5064988"/>
              <a:ext cx="623130" cy="293151"/>
            </a:xfrm>
            <a:custGeom>
              <a:avLst/>
              <a:gdLst/>
              <a:ahLst/>
              <a:cxnLst/>
              <a:rect l="l" t="t" r="r" b="b"/>
              <a:pathLst>
                <a:path w="17326" h="8151" fill="none" extrusionOk="0">
                  <a:moveTo>
                    <a:pt x="0" y="6664"/>
                  </a:moveTo>
                  <a:lnTo>
                    <a:pt x="8329" y="1"/>
                  </a:lnTo>
                  <a:lnTo>
                    <a:pt x="17325" y="1449"/>
                  </a:lnTo>
                  <a:lnTo>
                    <a:pt x="9842" y="8151"/>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6"/>
            <p:cNvSpPr/>
            <p:nvPr/>
          </p:nvSpPr>
          <p:spPr>
            <a:xfrm>
              <a:off x="-1174381" y="5120302"/>
              <a:ext cx="321275" cy="56717"/>
            </a:xfrm>
            <a:custGeom>
              <a:avLst/>
              <a:gdLst/>
              <a:ahLst/>
              <a:cxnLst/>
              <a:rect l="l" t="t" r="r" b="b"/>
              <a:pathLst>
                <a:path w="8933" h="1577" fill="none" extrusionOk="0">
                  <a:moveTo>
                    <a:pt x="0" y="0"/>
                  </a:moveTo>
                  <a:lnTo>
                    <a:pt x="8932" y="157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9" name="Google Shape;1129;p16"/>
          <p:cNvGrpSpPr/>
          <p:nvPr/>
        </p:nvGrpSpPr>
        <p:grpSpPr>
          <a:xfrm rot="-2418090">
            <a:off x="1176925" y="4032992"/>
            <a:ext cx="1419235" cy="912929"/>
            <a:chOff x="-30260" y="4314762"/>
            <a:chExt cx="1135405" cy="730436"/>
          </a:xfrm>
        </p:grpSpPr>
        <p:sp>
          <p:nvSpPr>
            <p:cNvPr id="1130" name="Google Shape;1130;p16"/>
            <p:cNvSpPr/>
            <p:nvPr/>
          </p:nvSpPr>
          <p:spPr>
            <a:xfrm rot="1144483">
              <a:off x="-7255" y="4548563"/>
              <a:ext cx="197034" cy="152973"/>
            </a:xfrm>
            <a:custGeom>
              <a:avLst/>
              <a:gdLst/>
              <a:ahLst/>
              <a:cxnLst/>
              <a:rect l="l" t="t" r="r" b="b"/>
              <a:pathLst>
                <a:path w="4615" h="3583" extrusionOk="0">
                  <a:moveTo>
                    <a:pt x="1901" y="1"/>
                  </a:moveTo>
                  <a:cubicBezTo>
                    <a:pt x="1102" y="1"/>
                    <a:pt x="435" y="408"/>
                    <a:pt x="244" y="1086"/>
                  </a:cubicBezTo>
                  <a:cubicBezTo>
                    <a:pt x="1" y="1995"/>
                    <a:pt x="706" y="3046"/>
                    <a:pt x="1846" y="3431"/>
                  </a:cubicBezTo>
                  <a:cubicBezTo>
                    <a:pt x="2138" y="3533"/>
                    <a:pt x="2430" y="3582"/>
                    <a:pt x="2707" y="3582"/>
                  </a:cubicBezTo>
                  <a:cubicBezTo>
                    <a:pt x="3499" y="3582"/>
                    <a:pt x="4168" y="3182"/>
                    <a:pt x="4358" y="2508"/>
                  </a:cubicBezTo>
                  <a:cubicBezTo>
                    <a:pt x="4614" y="1598"/>
                    <a:pt x="3896" y="535"/>
                    <a:pt x="2756" y="150"/>
                  </a:cubicBezTo>
                  <a:cubicBezTo>
                    <a:pt x="2465" y="49"/>
                    <a:pt x="2175" y="1"/>
                    <a:pt x="1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6"/>
            <p:cNvSpPr/>
            <p:nvPr/>
          </p:nvSpPr>
          <p:spPr>
            <a:xfrm rot="1144483">
              <a:off x="-7234" y="4537978"/>
              <a:ext cx="197034" cy="174022"/>
            </a:xfrm>
            <a:custGeom>
              <a:avLst/>
              <a:gdLst/>
              <a:ahLst/>
              <a:cxnLst/>
              <a:rect l="l" t="t" r="r" b="b"/>
              <a:pathLst>
                <a:path w="4615" h="4076" fill="none" extrusionOk="0">
                  <a:moveTo>
                    <a:pt x="4358" y="2756"/>
                  </a:moveTo>
                  <a:cubicBezTo>
                    <a:pt x="4101" y="3666"/>
                    <a:pt x="2974" y="4076"/>
                    <a:pt x="1846" y="3679"/>
                  </a:cubicBezTo>
                  <a:cubicBezTo>
                    <a:pt x="706" y="3294"/>
                    <a:pt x="1" y="2243"/>
                    <a:pt x="244" y="1334"/>
                  </a:cubicBezTo>
                  <a:cubicBezTo>
                    <a:pt x="501" y="424"/>
                    <a:pt x="1615" y="1"/>
                    <a:pt x="2756" y="398"/>
                  </a:cubicBezTo>
                  <a:cubicBezTo>
                    <a:pt x="3896" y="783"/>
                    <a:pt x="4614" y="1846"/>
                    <a:pt x="4358" y="275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6"/>
            <p:cNvSpPr/>
            <p:nvPr/>
          </p:nvSpPr>
          <p:spPr>
            <a:xfrm rot="1144483">
              <a:off x="433933" y="4773681"/>
              <a:ext cx="204121" cy="155663"/>
            </a:xfrm>
            <a:custGeom>
              <a:avLst/>
              <a:gdLst/>
              <a:ahLst/>
              <a:cxnLst/>
              <a:rect l="l" t="t" r="r" b="b"/>
              <a:pathLst>
                <a:path w="4781" h="3646" extrusionOk="0">
                  <a:moveTo>
                    <a:pt x="1981" y="0"/>
                  </a:moveTo>
                  <a:cubicBezTo>
                    <a:pt x="1156" y="0"/>
                    <a:pt x="457" y="410"/>
                    <a:pt x="257" y="1098"/>
                  </a:cubicBezTo>
                  <a:cubicBezTo>
                    <a:pt x="0" y="2020"/>
                    <a:pt x="731" y="3084"/>
                    <a:pt x="1910" y="3494"/>
                  </a:cubicBezTo>
                  <a:cubicBezTo>
                    <a:pt x="2211" y="3596"/>
                    <a:pt x="2513" y="3645"/>
                    <a:pt x="2800" y="3645"/>
                  </a:cubicBezTo>
                  <a:cubicBezTo>
                    <a:pt x="3624" y="3645"/>
                    <a:pt x="4324" y="3243"/>
                    <a:pt x="4524" y="2558"/>
                  </a:cubicBezTo>
                  <a:cubicBezTo>
                    <a:pt x="4780" y="1623"/>
                    <a:pt x="4037" y="547"/>
                    <a:pt x="2858" y="149"/>
                  </a:cubicBezTo>
                  <a:cubicBezTo>
                    <a:pt x="2561" y="48"/>
                    <a:pt x="2264" y="0"/>
                    <a:pt x="1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6"/>
            <p:cNvSpPr/>
            <p:nvPr/>
          </p:nvSpPr>
          <p:spPr>
            <a:xfrm rot="1144483">
              <a:off x="433947" y="4763095"/>
              <a:ext cx="204121" cy="176754"/>
            </a:xfrm>
            <a:custGeom>
              <a:avLst/>
              <a:gdLst/>
              <a:ahLst/>
              <a:cxnLst/>
              <a:rect l="l" t="t" r="r" b="b"/>
              <a:pathLst>
                <a:path w="4781" h="4140" fill="none" extrusionOk="0">
                  <a:moveTo>
                    <a:pt x="4524" y="2806"/>
                  </a:moveTo>
                  <a:cubicBezTo>
                    <a:pt x="4255" y="3729"/>
                    <a:pt x="3076" y="4139"/>
                    <a:pt x="1910" y="3742"/>
                  </a:cubicBezTo>
                  <a:cubicBezTo>
                    <a:pt x="731" y="3332"/>
                    <a:pt x="0" y="2268"/>
                    <a:pt x="257" y="1346"/>
                  </a:cubicBezTo>
                  <a:cubicBezTo>
                    <a:pt x="526" y="423"/>
                    <a:pt x="1692" y="0"/>
                    <a:pt x="2858" y="397"/>
                  </a:cubicBezTo>
                  <a:cubicBezTo>
                    <a:pt x="4037" y="795"/>
                    <a:pt x="4780" y="1871"/>
                    <a:pt x="4524" y="280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6"/>
            <p:cNvSpPr/>
            <p:nvPr/>
          </p:nvSpPr>
          <p:spPr>
            <a:xfrm rot="1144483">
              <a:off x="176442" y="4444991"/>
              <a:ext cx="875957" cy="469978"/>
            </a:xfrm>
            <a:custGeom>
              <a:avLst/>
              <a:gdLst/>
              <a:ahLst/>
              <a:cxnLst/>
              <a:rect l="l" t="t" r="r" b="b"/>
              <a:pathLst>
                <a:path w="20517" h="11008" fill="none" extrusionOk="0">
                  <a:moveTo>
                    <a:pt x="0" y="9560"/>
                  </a:moveTo>
                  <a:lnTo>
                    <a:pt x="9022" y="0"/>
                  </a:lnTo>
                  <a:lnTo>
                    <a:pt x="20516" y="1115"/>
                  </a:lnTo>
                  <a:lnTo>
                    <a:pt x="11790" y="11008"/>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6"/>
            <p:cNvSpPr/>
            <p:nvPr/>
          </p:nvSpPr>
          <p:spPr>
            <a:xfrm rot="1144483">
              <a:off x="533233" y="4562096"/>
              <a:ext cx="483170" cy="61352"/>
            </a:xfrm>
            <a:custGeom>
              <a:avLst/>
              <a:gdLst/>
              <a:ahLst/>
              <a:cxnLst/>
              <a:rect l="l" t="t" r="r" b="b"/>
              <a:pathLst>
                <a:path w="11317" h="1437" fill="none" extrusionOk="0">
                  <a:moveTo>
                    <a:pt x="1" y="1"/>
                  </a:moveTo>
                  <a:lnTo>
                    <a:pt x="11316" y="1436"/>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6" name="Google Shape;1136;p16"/>
          <p:cNvGrpSpPr/>
          <p:nvPr/>
        </p:nvGrpSpPr>
        <p:grpSpPr>
          <a:xfrm rot="-3329021">
            <a:off x="540179" y="3696269"/>
            <a:ext cx="994823" cy="671173"/>
            <a:chOff x="192771" y="3915943"/>
            <a:chExt cx="674372" cy="454968"/>
          </a:xfrm>
        </p:grpSpPr>
        <p:sp>
          <p:nvSpPr>
            <p:cNvPr id="1137" name="Google Shape;1137;p16"/>
            <p:cNvSpPr/>
            <p:nvPr/>
          </p:nvSpPr>
          <p:spPr>
            <a:xfrm rot="1144478">
              <a:off x="213405" y="4106019"/>
              <a:ext cx="222002" cy="145334"/>
            </a:xfrm>
            <a:custGeom>
              <a:avLst/>
              <a:gdLst/>
              <a:ahLst/>
              <a:cxnLst/>
              <a:rect l="l" t="t" r="r" b="b"/>
              <a:pathLst>
                <a:path w="5742" h="3759" extrusionOk="0">
                  <a:moveTo>
                    <a:pt x="2551" y="1"/>
                  </a:moveTo>
                  <a:cubicBezTo>
                    <a:pt x="1499" y="1"/>
                    <a:pt x="589" y="473"/>
                    <a:pt x="333" y="1239"/>
                  </a:cubicBezTo>
                  <a:cubicBezTo>
                    <a:pt x="0" y="2213"/>
                    <a:pt x="846" y="3277"/>
                    <a:pt x="2204" y="3635"/>
                  </a:cubicBezTo>
                  <a:cubicBezTo>
                    <a:pt x="2518" y="3719"/>
                    <a:pt x="2833" y="3759"/>
                    <a:pt x="3138" y="3759"/>
                  </a:cubicBezTo>
                  <a:cubicBezTo>
                    <a:pt x="4141" y="3759"/>
                    <a:pt x="5026" y="3328"/>
                    <a:pt x="5331" y="2610"/>
                  </a:cubicBezTo>
                  <a:cubicBezTo>
                    <a:pt x="5741" y="1649"/>
                    <a:pt x="4947" y="522"/>
                    <a:pt x="3537" y="137"/>
                  </a:cubicBezTo>
                  <a:cubicBezTo>
                    <a:pt x="3205" y="44"/>
                    <a:pt x="2871" y="1"/>
                    <a:pt x="2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6"/>
            <p:cNvSpPr/>
            <p:nvPr/>
          </p:nvSpPr>
          <p:spPr>
            <a:xfrm rot="1144478">
              <a:off x="213564" y="4095954"/>
              <a:ext cx="222002" cy="164549"/>
            </a:xfrm>
            <a:custGeom>
              <a:avLst/>
              <a:gdLst/>
              <a:ahLst/>
              <a:cxnLst/>
              <a:rect l="l" t="t" r="r" b="b"/>
              <a:pathLst>
                <a:path w="5742" h="4256" fill="none" extrusionOk="0">
                  <a:moveTo>
                    <a:pt x="5331" y="2871"/>
                  </a:moveTo>
                  <a:cubicBezTo>
                    <a:pt x="4934" y="3807"/>
                    <a:pt x="3550" y="4255"/>
                    <a:pt x="2204" y="3896"/>
                  </a:cubicBezTo>
                  <a:cubicBezTo>
                    <a:pt x="846" y="3538"/>
                    <a:pt x="0" y="2474"/>
                    <a:pt x="333" y="1500"/>
                  </a:cubicBezTo>
                  <a:cubicBezTo>
                    <a:pt x="667" y="501"/>
                    <a:pt x="2115" y="1"/>
                    <a:pt x="3537" y="398"/>
                  </a:cubicBezTo>
                  <a:cubicBezTo>
                    <a:pt x="4947" y="783"/>
                    <a:pt x="5741" y="1910"/>
                    <a:pt x="5331" y="2871"/>
                  </a:cubicBezTo>
                  <a:close/>
                </a:path>
              </a:pathLst>
            </a:custGeom>
            <a:noFill/>
            <a:ln w="28575" cap="flat" cmpd="sng">
              <a:solidFill>
                <a:schemeClr val="accen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6"/>
            <p:cNvSpPr/>
            <p:nvPr/>
          </p:nvSpPr>
          <p:spPr>
            <a:xfrm rot="1144478">
              <a:off x="439909" y="3968516"/>
              <a:ext cx="380520" cy="349821"/>
            </a:xfrm>
            <a:custGeom>
              <a:avLst/>
              <a:gdLst/>
              <a:ahLst/>
              <a:cxnLst/>
              <a:rect l="l" t="t" r="r" b="b"/>
              <a:pathLst>
                <a:path w="9842" h="9048" fill="none" extrusionOk="0">
                  <a:moveTo>
                    <a:pt x="0" y="9047"/>
                  </a:moveTo>
                  <a:lnTo>
                    <a:pt x="9842" y="0"/>
                  </a:ln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0" name="Google Shape;1140;p16"/>
          <p:cNvGrpSpPr/>
          <p:nvPr/>
        </p:nvGrpSpPr>
        <p:grpSpPr>
          <a:xfrm rot="1553687">
            <a:off x="-235756" y="2903944"/>
            <a:ext cx="756056" cy="1681308"/>
            <a:chOff x="442825" y="1623300"/>
            <a:chExt cx="489525" cy="1088600"/>
          </a:xfrm>
        </p:grpSpPr>
        <p:sp>
          <p:nvSpPr>
            <p:cNvPr id="1141" name="Google Shape;1141;p16"/>
            <p:cNvSpPr/>
            <p:nvPr/>
          </p:nvSpPr>
          <p:spPr>
            <a:xfrm>
              <a:off x="442825" y="1623300"/>
              <a:ext cx="489525" cy="1084100"/>
            </a:xfrm>
            <a:custGeom>
              <a:avLst/>
              <a:gdLst/>
              <a:ahLst/>
              <a:cxnLst/>
              <a:rect l="l" t="t" r="r" b="b"/>
              <a:pathLst>
                <a:path w="19581" h="43364" fill="none" extrusionOk="0">
                  <a:moveTo>
                    <a:pt x="12815" y="27705"/>
                  </a:moveTo>
                  <a:cubicBezTo>
                    <a:pt x="8189" y="29909"/>
                    <a:pt x="5869" y="21759"/>
                    <a:pt x="11662" y="19516"/>
                  </a:cubicBezTo>
                  <a:cubicBezTo>
                    <a:pt x="18389" y="16902"/>
                    <a:pt x="19581" y="27987"/>
                    <a:pt x="14378" y="31190"/>
                  </a:cubicBezTo>
                  <a:cubicBezTo>
                    <a:pt x="9176" y="34394"/>
                    <a:pt x="0" y="29332"/>
                    <a:pt x="6613" y="19158"/>
                  </a:cubicBezTo>
                  <a:cubicBezTo>
                    <a:pt x="10995" y="12430"/>
                    <a:pt x="12597" y="3498"/>
                    <a:pt x="7830" y="1000"/>
                  </a:cubicBezTo>
                  <a:cubicBezTo>
                    <a:pt x="5908" y="0"/>
                    <a:pt x="4268" y="8688"/>
                    <a:pt x="11598" y="23143"/>
                  </a:cubicBezTo>
                  <a:cubicBezTo>
                    <a:pt x="18940" y="37597"/>
                    <a:pt x="17505" y="42505"/>
                    <a:pt x="13238" y="43364"/>
                  </a:cubicBez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6"/>
            <p:cNvSpPr/>
            <p:nvPr/>
          </p:nvSpPr>
          <p:spPr>
            <a:xfrm>
              <a:off x="678600" y="2571225"/>
              <a:ext cx="151250" cy="140675"/>
            </a:xfrm>
            <a:custGeom>
              <a:avLst/>
              <a:gdLst/>
              <a:ahLst/>
              <a:cxnLst/>
              <a:rect l="l" t="t" r="r" b="b"/>
              <a:pathLst>
                <a:path w="6050" h="5627" extrusionOk="0">
                  <a:moveTo>
                    <a:pt x="3025" y="1"/>
                  </a:moveTo>
                  <a:cubicBezTo>
                    <a:pt x="1359" y="1"/>
                    <a:pt x="1" y="1257"/>
                    <a:pt x="1" y="2807"/>
                  </a:cubicBezTo>
                  <a:cubicBezTo>
                    <a:pt x="1" y="4358"/>
                    <a:pt x="1359" y="5626"/>
                    <a:pt x="3025" y="5626"/>
                  </a:cubicBezTo>
                  <a:cubicBezTo>
                    <a:pt x="4691" y="5626"/>
                    <a:pt x="6049" y="4358"/>
                    <a:pt x="6049" y="2807"/>
                  </a:cubicBezTo>
                  <a:cubicBezTo>
                    <a:pt x="6049" y="1257"/>
                    <a:pt x="4691" y="1"/>
                    <a:pt x="3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6"/>
            <p:cNvSpPr/>
            <p:nvPr/>
          </p:nvSpPr>
          <p:spPr>
            <a:xfrm>
              <a:off x="678600" y="2571225"/>
              <a:ext cx="151250" cy="140675"/>
            </a:xfrm>
            <a:custGeom>
              <a:avLst/>
              <a:gdLst/>
              <a:ahLst/>
              <a:cxnLst/>
              <a:rect l="l" t="t" r="r" b="b"/>
              <a:pathLst>
                <a:path w="6050" h="5627" fill="none" extrusionOk="0">
                  <a:moveTo>
                    <a:pt x="6049" y="2807"/>
                  </a:moveTo>
                  <a:cubicBezTo>
                    <a:pt x="6049" y="4358"/>
                    <a:pt x="4691" y="5626"/>
                    <a:pt x="3025" y="5626"/>
                  </a:cubicBezTo>
                  <a:cubicBezTo>
                    <a:pt x="1359" y="5626"/>
                    <a:pt x="1" y="4358"/>
                    <a:pt x="1" y="2807"/>
                  </a:cubicBezTo>
                  <a:cubicBezTo>
                    <a:pt x="1" y="1257"/>
                    <a:pt x="1359" y="1"/>
                    <a:pt x="3025" y="1"/>
                  </a:cubicBezTo>
                  <a:cubicBezTo>
                    <a:pt x="4691" y="1"/>
                    <a:pt x="6049" y="1257"/>
                    <a:pt x="6049" y="2807"/>
                  </a:cubicBezTo>
                  <a:close/>
                </a:path>
              </a:pathLst>
            </a:custGeom>
            <a:noFill/>
            <a:ln w="28575" cap="flat" cmpd="sng">
              <a:solidFill>
                <a:schemeClr val="accent4"/>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144"/>
        <p:cNvGrpSpPr/>
        <p:nvPr/>
      </p:nvGrpSpPr>
      <p:grpSpPr>
        <a:xfrm>
          <a:off x="0" y="0"/>
          <a:ext cx="0" cy="0"/>
          <a:chOff x="0" y="0"/>
          <a:chExt cx="0" cy="0"/>
        </a:xfrm>
      </p:grpSpPr>
      <p:sp>
        <p:nvSpPr>
          <p:cNvPr id="1145" name="Google Shape;1145;p17"/>
          <p:cNvSpPr/>
          <p:nvPr/>
        </p:nvSpPr>
        <p:spPr>
          <a:xfrm rot="10127380" flipH="1">
            <a:off x="328556" y="-627446"/>
            <a:ext cx="8947639" cy="6231411"/>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147" name="Google Shape;1147;p17"/>
          <p:cNvGrpSpPr/>
          <p:nvPr/>
        </p:nvGrpSpPr>
        <p:grpSpPr>
          <a:xfrm rot="-2853807">
            <a:off x="6886805" y="3870881"/>
            <a:ext cx="3293230" cy="1714992"/>
            <a:chOff x="-2001175" y="4949325"/>
            <a:chExt cx="4294904" cy="2236627"/>
          </a:xfrm>
        </p:grpSpPr>
        <p:sp>
          <p:nvSpPr>
            <p:cNvPr id="1148" name="Google Shape;1148;p17"/>
            <p:cNvSpPr/>
            <p:nvPr/>
          </p:nvSpPr>
          <p:spPr>
            <a:xfrm>
              <a:off x="-1847246" y="4949325"/>
              <a:ext cx="4017470" cy="826835"/>
            </a:xfrm>
            <a:custGeom>
              <a:avLst/>
              <a:gdLst/>
              <a:ahLst/>
              <a:cxnLst/>
              <a:rect l="l" t="t" r="r" b="b"/>
              <a:pathLst>
                <a:path w="111705" h="22990" fill="none" extrusionOk="0">
                  <a:moveTo>
                    <a:pt x="0" y="3960"/>
                  </a:moveTo>
                  <a:cubicBezTo>
                    <a:pt x="34189" y="0"/>
                    <a:pt x="48747" y="22989"/>
                    <a:pt x="66277" y="22067"/>
                  </a:cubicBezTo>
                  <a:cubicBezTo>
                    <a:pt x="83794" y="21144"/>
                    <a:pt x="89509" y="7368"/>
                    <a:pt x="111704" y="5536"/>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7"/>
            <p:cNvSpPr/>
            <p:nvPr/>
          </p:nvSpPr>
          <p:spPr>
            <a:xfrm>
              <a:off x="-1885512" y="5029491"/>
              <a:ext cx="4086595" cy="992778"/>
            </a:xfrm>
            <a:custGeom>
              <a:avLst/>
              <a:gdLst/>
              <a:ahLst/>
              <a:cxnLst/>
              <a:rect l="l" t="t" r="r" b="b"/>
              <a:pathLst>
                <a:path w="113627" h="27604" fill="none" extrusionOk="0">
                  <a:moveTo>
                    <a:pt x="1" y="3294"/>
                  </a:moveTo>
                  <a:cubicBezTo>
                    <a:pt x="28346" y="1"/>
                    <a:pt x="44006" y="19735"/>
                    <a:pt x="60306" y="23131"/>
                  </a:cubicBezTo>
                  <a:cubicBezTo>
                    <a:pt x="81757" y="27603"/>
                    <a:pt x="93341" y="7959"/>
                    <a:pt x="113627" y="6485"/>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7"/>
            <p:cNvSpPr/>
            <p:nvPr/>
          </p:nvSpPr>
          <p:spPr>
            <a:xfrm>
              <a:off x="-1924210" y="5109693"/>
              <a:ext cx="4156187" cy="1266975"/>
            </a:xfrm>
            <a:custGeom>
              <a:avLst/>
              <a:gdLst/>
              <a:ahLst/>
              <a:cxnLst/>
              <a:rect l="l" t="t" r="r" b="b"/>
              <a:pathLst>
                <a:path w="115562" h="35228" fill="none" extrusionOk="0">
                  <a:moveTo>
                    <a:pt x="0" y="2628"/>
                  </a:moveTo>
                  <a:cubicBezTo>
                    <a:pt x="22502" y="1"/>
                    <a:pt x="39315" y="17710"/>
                    <a:pt x="54359" y="24207"/>
                  </a:cubicBezTo>
                  <a:cubicBezTo>
                    <a:pt x="79898" y="35227"/>
                    <a:pt x="97185" y="8548"/>
                    <a:pt x="115561" y="742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7"/>
            <p:cNvSpPr/>
            <p:nvPr/>
          </p:nvSpPr>
          <p:spPr>
            <a:xfrm>
              <a:off x="-1962944" y="5189895"/>
              <a:ext cx="4225780" cy="1578971"/>
            </a:xfrm>
            <a:custGeom>
              <a:avLst/>
              <a:gdLst/>
              <a:ahLst/>
              <a:cxnLst/>
              <a:rect l="l" t="t" r="r" b="b"/>
              <a:pathLst>
                <a:path w="117497" h="43903" fill="none" extrusionOk="0">
                  <a:moveTo>
                    <a:pt x="1" y="1961"/>
                  </a:moveTo>
                  <a:cubicBezTo>
                    <a:pt x="16672" y="0"/>
                    <a:pt x="34318" y="16223"/>
                    <a:pt x="48414" y="25270"/>
                  </a:cubicBezTo>
                  <a:cubicBezTo>
                    <a:pt x="77439" y="43902"/>
                    <a:pt x="101030" y="9124"/>
                    <a:pt x="117497" y="8368"/>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7"/>
            <p:cNvSpPr/>
            <p:nvPr/>
          </p:nvSpPr>
          <p:spPr>
            <a:xfrm>
              <a:off x="-2001175" y="5269629"/>
              <a:ext cx="4294904" cy="1916323"/>
            </a:xfrm>
            <a:custGeom>
              <a:avLst/>
              <a:gdLst/>
              <a:ahLst/>
              <a:cxnLst/>
              <a:rect l="l" t="t" r="r" b="b"/>
              <a:pathLst>
                <a:path w="119419" h="53283" fill="none" extrusionOk="0">
                  <a:moveTo>
                    <a:pt x="0" y="1307"/>
                  </a:moveTo>
                  <a:cubicBezTo>
                    <a:pt x="10816" y="0"/>
                    <a:pt x="28948" y="14878"/>
                    <a:pt x="42455" y="26359"/>
                  </a:cubicBezTo>
                  <a:cubicBezTo>
                    <a:pt x="74119" y="53282"/>
                    <a:pt x="104861" y="9726"/>
                    <a:pt x="119418" y="9316"/>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3" name="Google Shape;1153;p17"/>
          <p:cNvGrpSpPr/>
          <p:nvPr/>
        </p:nvGrpSpPr>
        <p:grpSpPr>
          <a:xfrm rot="-4145951">
            <a:off x="7299669" y="4725204"/>
            <a:ext cx="1011437" cy="650658"/>
            <a:chOff x="-30260" y="4314762"/>
            <a:chExt cx="1135405" cy="730436"/>
          </a:xfrm>
        </p:grpSpPr>
        <p:sp>
          <p:nvSpPr>
            <p:cNvPr id="1154" name="Google Shape;1154;p17"/>
            <p:cNvSpPr/>
            <p:nvPr/>
          </p:nvSpPr>
          <p:spPr>
            <a:xfrm rot="1144483">
              <a:off x="-7255" y="4548563"/>
              <a:ext cx="197034" cy="152973"/>
            </a:xfrm>
            <a:custGeom>
              <a:avLst/>
              <a:gdLst/>
              <a:ahLst/>
              <a:cxnLst/>
              <a:rect l="l" t="t" r="r" b="b"/>
              <a:pathLst>
                <a:path w="4615" h="3583" extrusionOk="0">
                  <a:moveTo>
                    <a:pt x="1901" y="1"/>
                  </a:moveTo>
                  <a:cubicBezTo>
                    <a:pt x="1102" y="1"/>
                    <a:pt x="435" y="408"/>
                    <a:pt x="244" y="1086"/>
                  </a:cubicBezTo>
                  <a:cubicBezTo>
                    <a:pt x="1" y="1995"/>
                    <a:pt x="706" y="3046"/>
                    <a:pt x="1846" y="3431"/>
                  </a:cubicBezTo>
                  <a:cubicBezTo>
                    <a:pt x="2138" y="3533"/>
                    <a:pt x="2430" y="3582"/>
                    <a:pt x="2707" y="3582"/>
                  </a:cubicBezTo>
                  <a:cubicBezTo>
                    <a:pt x="3499" y="3582"/>
                    <a:pt x="4168" y="3182"/>
                    <a:pt x="4358" y="2508"/>
                  </a:cubicBezTo>
                  <a:cubicBezTo>
                    <a:pt x="4614" y="1598"/>
                    <a:pt x="3896" y="535"/>
                    <a:pt x="2756" y="150"/>
                  </a:cubicBezTo>
                  <a:cubicBezTo>
                    <a:pt x="2465" y="49"/>
                    <a:pt x="2175" y="1"/>
                    <a:pt x="1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7"/>
            <p:cNvSpPr/>
            <p:nvPr/>
          </p:nvSpPr>
          <p:spPr>
            <a:xfrm rot="1144483">
              <a:off x="-7234" y="4537978"/>
              <a:ext cx="197034" cy="174022"/>
            </a:xfrm>
            <a:custGeom>
              <a:avLst/>
              <a:gdLst/>
              <a:ahLst/>
              <a:cxnLst/>
              <a:rect l="l" t="t" r="r" b="b"/>
              <a:pathLst>
                <a:path w="4615" h="4076" fill="none" extrusionOk="0">
                  <a:moveTo>
                    <a:pt x="4358" y="2756"/>
                  </a:moveTo>
                  <a:cubicBezTo>
                    <a:pt x="4101" y="3666"/>
                    <a:pt x="2974" y="4076"/>
                    <a:pt x="1846" y="3679"/>
                  </a:cubicBezTo>
                  <a:cubicBezTo>
                    <a:pt x="706" y="3294"/>
                    <a:pt x="1" y="2243"/>
                    <a:pt x="244" y="1334"/>
                  </a:cubicBezTo>
                  <a:cubicBezTo>
                    <a:pt x="501" y="424"/>
                    <a:pt x="1615" y="1"/>
                    <a:pt x="2756" y="398"/>
                  </a:cubicBezTo>
                  <a:cubicBezTo>
                    <a:pt x="3896" y="783"/>
                    <a:pt x="4614" y="1846"/>
                    <a:pt x="4358" y="275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7"/>
            <p:cNvSpPr/>
            <p:nvPr/>
          </p:nvSpPr>
          <p:spPr>
            <a:xfrm rot="1144483">
              <a:off x="433933" y="4773681"/>
              <a:ext cx="204121" cy="155663"/>
            </a:xfrm>
            <a:custGeom>
              <a:avLst/>
              <a:gdLst/>
              <a:ahLst/>
              <a:cxnLst/>
              <a:rect l="l" t="t" r="r" b="b"/>
              <a:pathLst>
                <a:path w="4781" h="3646" extrusionOk="0">
                  <a:moveTo>
                    <a:pt x="1981" y="0"/>
                  </a:moveTo>
                  <a:cubicBezTo>
                    <a:pt x="1156" y="0"/>
                    <a:pt x="457" y="410"/>
                    <a:pt x="257" y="1098"/>
                  </a:cubicBezTo>
                  <a:cubicBezTo>
                    <a:pt x="0" y="2020"/>
                    <a:pt x="731" y="3084"/>
                    <a:pt x="1910" y="3494"/>
                  </a:cubicBezTo>
                  <a:cubicBezTo>
                    <a:pt x="2211" y="3596"/>
                    <a:pt x="2513" y="3645"/>
                    <a:pt x="2800" y="3645"/>
                  </a:cubicBezTo>
                  <a:cubicBezTo>
                    <a:pt x="3624" y="3645"/>
                    <a:pt x="4324" y="3243"/>
                    <a:pt x="4524" y="2558"/>
                  </a:cubicBezTo>
                  <a:cubicBezTo>
                    <a:pt x="4780" y="1623"/>
                    <a:pt x="4037" y="547"/>
                    <a:pt x="2858" y="149"/>
                  </a:cubicBezTo>
                  <a:cubicBezTo>
                    <a:pt x="2561" y="48"/>
                    <a:pt x="2264" y="0"/>
                    <a:pt x="1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7"/>
            <p:cNvSpPr/>
            <p:nvPr/>
          </p:nvSpPr>
          <p:spPr>
            <a:xfrm rot="1144483">
              <a:off x="433947" y="4763095"/>
              <a:ext cx="204121" cy="176754"/>
            </a:xfrm>
            <a:custGeom>
              <a:avLst/>
              <a:gdLst/>
              <a:ahLst/>
              <a:cxnLst/>
              <a:rect l="l" t="t" r="r" b="b"/>
              <a:pathLst>
                <a:path w="4781" h="4140" fill="none" extrusionOk="0">
                  <a:moveTo>
                    <a:pt x="4524" y="2806"/>
                  </a:moveTo>
                  <a:cubicBezTo>
                    <a:pt x="4255" y="3729"/>
                    <a:pt x="3076" y="4139"/>
                    <a:pt x="1910" y="3742"/>
                  </a:cubicBezTo>
                  <a:cubicBezTo>
                    <a:pt x="731" y="3332"/>
                    <a:pt x="0" y="2268"/>
                    <a:pt x="257" y="1346"/>
                  </a:cubicBezTo>
                  <a:cubicBezTo>
                    <a:pt x="526" y="423"/>
                    <a:pt x="1692" y="0"/>
                    <a:pt x="2858" y="397"/>
                  </a:cubicBezTo>
                  <a:cubicBezTo>
                    <a:pt x="4037" y="795"/>
                    <a:pt x="4780" y="1871"/>
                    <a:pt x="4524" y="280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7"/>
            <p:cNvSpPr/>
            <p:nvPr/>
          </p:nvSpPr>
          <p:spPr>
            <a:xfrm rot="1144483">
              <a:off x="176442" y="4444991"/>
              <a:ext cx="875957" cy="469978"/>
            </a:xfrm>
            <a:custGeom>
              <a:avLst/>
              <a:gdLst/>
              <a:ahLst/>
              <a:cxnLst/>
              <a:rect l="l" t="t" r="r" b="b"/>
              <a:pathLst>
                <a:path w="20517" h="11008" fill="none" extrusionOk="0">
                  <a:moveTo>
                    <a:pt x="0" y="9560"/>
                  </a:moveTo>
                  <a:lnTo>
                    <a:pt x="9022" y="0"/>
                  </a:lnTo>
                  <a:lnTo>
                    <a:pt x="20516" y="1115"/>
                  </a:lnTo>
                  <a:lnTo>
                    <a:pt x="11790" y="11008"/>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7"/>
            <p:cNvSpPr/>
            <p:nvPr/>
          </p:nvSpPr>
          <p:spPr>
            <a:xfrm rot="1144483">
              <a:off x="533233" y="4562096"/>
              <a:ext cx="483170" cy="61352"/>
            </a:xfrm>
            <a:custGeom>
              <a:avLst/>
              <a:gdLst/>
              <a:ahLst/>
              <a:cxnLst/>
              <a:rect l="l" t="t" r="r" b="b"/>
              <a:pathLst>
                <a:path w="11317" h="1437" fill="none" extrusionOk="0">
                  <a:moveTo>
                    <a:pt x="1" y="1"/>
                  </a:moveTo>
                  <a:lnTo>
                    <a:pt x="11316" y="1436"/>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17"/>
          <p:cNvGrpSpPr/>
          <p:nvPr/>
        </p:nvGrpSpPr>
        <p:grpSpPr>
          <a:xfrm rot="-4279482">
            <a:off x="8115291" y="4279435"/>
            <a:ext cx="1043511" cy="442938"/>
            <a:chOff x="255847" y="3748111"/>
            <a:chExt cx="1370537" cy="581751"/>
          </a:xfrm>
        </p:grpSpPr>
        <p:sp>
          <p:nvSpPr>
            <p:cNvPr id="1161" name="Google Shape;1161;p17"/>
            <p:cNvSpPr/>
            <p:nvPr/>
          </p:nvSpPr>
          <p:spPr>
            <a:xfrm>
              <a:off x="255847" y="4064917"/>
              <a:ext cx="279331" cy="148653"/>
            </a:xfrm>
            <a:custGeom>
              <a:avLst/>
              <a:gdLst/>
              <a:ahLst/>
              <a:cxnLst/>
              <a:rect l="l" t="t" r="r" b="b"/>
              <a:pathLst>
                <a:path w="4320" h="2299" extrusionOk="0">
                  <a:moveTo>
                    <a:pt x="2042" y="1"/>
                  </a:moveTo>
                  <a:cubicBezTo>
                    <a:pt x="1195" y="1"/>
                    <a:pt x="445" y="332"/>
                    <a:pt x="244" y="829"/>
                  </a:cubicBezTo>
                  <a:cubicBezTo>
                    <a:pt x="1" y="1444"/>
                    <a:pt x="667" y="2084"/>
                    <a:pt x="1718" y="2251"/>
                  </a:cubicBezTo>
                  <a:cubicBezTo>
                    <a:pt x="1905" y="2283"/>
                    <a:pt x="2093" y="2298"/>
                    <a:pt x="2277" y="2298"/>
                  </a:cubicBezTo>
                  <a:cubicBezTo>
                    <a:pt x="3122" y="2298"/>
                    <a:pt x="3876" y="1975"/>
                    <a:pt x="4076" y="1469"/>
                  </a:cubicBezTo>
                  <a:cubicBezTo>
                    <a:pt x="4319" y="867"/>
                    <a:pt x="3653" y="226"/>
                    <a:pt x="2589" y="47"/>
                  </a:cubicBezTo>
                  <a:cubicBezTo>
                    <a:pt x="2405" y="16"/>
                    <a:pt x="2221" y="1"/>
                    <a:pt x="20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7"/>
            <p:cNvSpPr/>
            <p:nvPr/>
          </p:nvSpPr>
          <p:spPr>
            <a:xfrm>
              <a:off x="255848" y="4056349"/>
              <a:ext cx="279331" cy="165788"/>
            </a:xfrm>
            <a:custGeom>
              <a:avLst/>
              <a:gdLst/>
              <a:ahLst/>
              <a:cxnLst/>
              <a:rect l="l" t="t" r="r" b="b"/>
              <a:pathLst>
                <a:path w="4320" h="2564" fill="none" extrusionOk="0">
                  <a:moveTo>
                    <a:pt x="4076" y="1602"/>
                  </a:moveTo>
                  <a:cubicBezTo>
                    <a:pt x="3832" y="2217"/>
                    <a:pt x="2768" y="2563"/>
                    <a:pt x="1718" y="2384"/>
                  </a:cubicBezTo>
                  <a:cubicBezTo>
                    <a:pt x="667" y="2217"/>
                    <a:pt x="1" y="1577"/>
                    <a:pt x="244" y="962"/>
                  </a:cubicBezTo>
                  <a:cubicBezTo>
                    <a:pt x="487" y="359"/>
                    <a:pt x="1538" y="1"/>
                    <a:pt x="2589" y="180"/>
                  </a:cubicBezTo>
                  <a:cubicBezTo>
                    <a:pt x="3653" y="359"/>
                    <a:pt x="4319" y="1000"/>
                    <a:pt x="4076" y="1602"/>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7"/>
            <p:cNvSpPr/>
            <p:nvPr/>
          </p:nvSpPr>
          <p:spPr>
            <a:xfrm>
              <a:off x="882282" y="4172674"/>
              <a:ext cx="279267" cy="148653"/>
            </a:xfrm>
            <a:custGeom>
              <a:avLst/>
              <a:gdLst/>
              <a:ahLst/>
              <a:cxnLst/>
              <a:rect l="l" t="t" r="r" b="b"/>
              <a:pathLst>
                <a:path w="4319" h="2299" extrusionOk="0">
                  <a:moveTo>
                    <a:pt x="2061" y="1"/>
                  </a:moveTo>
                  <a:cubicBezTo>
                    <a:pt x="1207" y="1"/>
                    <a:pt x="455" y="332"/>
                    <a:pt x="244" y="828"/>
                  </a:cubicBezTo>
                  <a:cubicBezTo>
                    <a:pt x="0" y="1444"/>
                    <a:pt x="654" y="2084"/>
                    <a:pt x="1717" y="2251"/>
                  </a:cubicBezTo>
                  <a:cubicBezTo>
                    <a:pt x="1905" y="2283"/>
                    <a:pt x="2093" y="2298"/>
                    <a:pt x="2277" y="2298"/>
                  </a:cubicBezTo>
                  <a:cubicBezTo>
                    <a:pt x="3122" y="2298"/>
                    <a:pt x="3875" y="1975"/>
                    <a:pt x="4075" y="1469"/>
                  </a:cubicBezTo>
                  <a:cubicBezTo>
                    <a:pt x="4319" y="867"/>
                    <a:pt x="3665" y="226"/>
                    <a:pt x="2614" y="47"/>
                  </a:cubicBezTo>
                  <a:cubicBezTo>
                    <a:pt x="2428" y="15"/>
                    <a:pt x="2242" y="1"/>
                    <a:pt x="2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7"/>
            <p:cNvSpPr/>
            <p:nvPr/>
          </p:nvSpPr>
          <p:spPr>
            <a:xfrm>
              <a:off x="882282" y="4164074"/>
              <a:ext cx="279267" cy="165788"/>
            </a:xfrm>
            <a:custGeom>
              <a:avLst/>
              <a:gdLst/>
              <a:ahLst/>
              <a:cxnLst/>
              <a:rect l="l" t="t" r="r" b="b"/>
              <a:pathLst>
                <a:path w="4319" h="2564" fill="none" extrusionOk="0">
                  <a:moveTo>
                    <a:pt x="4075" y="1602"/>
                  </a:moveTo>
                  <a:cubicBezTo>
                    <a:pt x="3832" y="2217"/>
                    <a:pt x="2768" y="2563"/>
                    <a:pt x="1717" y="2384"/>
                  </a:cubicBezTo>
                  <a:cubicBezTo>
                    <a:pt x="654" y="2217"/>
                    <a:pt x="0" y="1577"/>
                    <a:pt x="244" y="961"/>
                  </a:cubicBezTo>
                  <a:cubicBezTo>
                    <a:pt x="500" y="359"/>
                    <a:pt x="1551" y="0"/>
                    <a:pt x="2614" y="180"/>
                  </a:cubicBezTo>
                  <a:cubicBezTo>
                    <a:pt x="3665" y="359"/>
                    <a:pt x="4319" y="1000"/>
                    <a:pt x="4075" y="1602"/>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7"/>
            <p:cNvSpPr/>
            <p:nvPr/>
          </p:nvSpPr>
          <p:spPr>
            <a:xfrm>
              <a:off x="506085" y="3748111"/>
              <a:ext cx="1120299" cy="527044"/>
            </a:xfrm>
            <a:custGeom>
              <a:avLst/>
              <a:gdLst/>
              <a:ahLst/>
              <a:cxnLst/>
              <a:rect l="l" t="t" r="r" b="b"/>
              <a:pathLst>
                <a:path w="17326" h="8151" fill="none" extrusionOk="0">
                  <a:moveTo>
                    <a:pt x="1" y="6664"/>
                  </a:moveTo>
                  <a:lnTo>
                    <a:pt x="8317" y="1"/>
                  </a:lnTo>
                  <a:lnTo>
                    <a:pt x="17326" y="1449"/>
                  </a:lnTo>
                  <a:lnTo>
                    <a:pt x="9829" y="8151"/>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7"/>
            <p:cNvSpPr/>
            <p:nvPr/>
          </p:nvSpPr>
          <p:spPr>
            <a:xfrm>
              <a:off x="928644" y="3847560"/>
              <a:ext cx="577608" cy="101969"/>
            </a:xfrm>
            <a:custGeom>
              <a:avLst/>
              <a:gdLst/>
              <a:ahLst/>
              <a:cxnLst/>
              <a:rect l="l" t="t" r="r" b="b"/>
              <a:pathLst>
                <a:path w="8933" h="1577" fill="none" extrusionOk="0">
                  <a:moveTo>
                    <a:pt x="1" y="0"/>
                  </a:moveTo>
                  <a:lnTo>
                    <a:pt x="8933" y="1576"/>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7" name="Google Shape;1167;p17"/>
          <p:cNvGrpSpPr/>
          <p:nvPr/>
        </p:nvGrpSpPr>
        <p:grpSpPr>
          <a:xfrm rot="-6092271">
            <a:off x="8523081" y="3515919"/>
            <a:ext cx="911007" cy="614722"/>
            <a:chOff x="192771" y="3915943"/>
            <a:chExt cx="674372" cy="454968"/>
          </a:xfrm>
        </p:grpSpPr>
        <p:sp>
          <p:nvSpPr>
            <p:cNvPr id="1168" name="Google Shape;1168;p17"/>
            <p:cNvSpPr/>
            <p:nvPr/>
          </p:nvSpPr>
          <p:spPr>
            <a:xfrm rot="1144478">
              <a:off x="213405" y="4106019"/>
              <a:ext cx="222002" cy="145334"/>
            </a:xfrm>
            <a:custGeom>
              <a:avLst/>
              <a:gdLst/>
              <a:ahLst/>
              <a:cxnLst/>
              <a:rect l="l" t="t" r="r" b="b"/>
              <a:pathLst>
                <a:path w="5742" h="3759" extrusionOk="0">
                  <a:moveTo>
                    <a:pt x="2551" y="1"/>
                  </a:moveTo>
                  <a:cubicBezTo>
                    <a:pt x="1499" y="1"/>
                    <a:pt x="589" y="473"/>
                    <a:pt x="333" y="1239"/>
                  </a:cubicBezTo>
                  <a:cubicBezTo>
                    <a:pt x="0" y="2213"/>
                    <a:pt x="846" y="3277"/>
                    <a:pt x="2204" y="3635"/>
                  </a:cubicBezTo>
                  <a:cubicBezTo>
                    <a:pt x="2518" y="3719"/>
                    <a:pt x="2833" y="3759"/>
                    <a:pt x="3138" y="3759"/>
                  </a:cubicBezTo>
                  <a:cubicBezTo>
                    <a:pt x="4141" y="3759"/>
                    <a:pt x="5026" y="3328"/>
                    <a:pt x="5331" y="2610"/>
                  </a:cubicBezTo>
                  <a:cubicBezTo>
                    <a:pt x="5741" y="1649"/>
                    <a:pt x="4947" y="522"/>
                    <a:pt x="3537" y="137"/>
                  </a:cubicBezTo>
                  <a:cubicBezTo>
                    <a:pt x="3205" y="44"/>
                    <a:pt x="2871" y="1"/>
                    <a:pt x="2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7"/>
            <p:cNvSpPr/>
            <p:nvPr/>
          </p:nvSpPr>
          <p:spPr>
            <a:xfrm rot="1144478">
              <a:off x="213564" y="4095954"/>
              <a:ext cx="222002" cy="164549"/>
            </a:xfrm>
            <a:custGeom>
              <a:avLst/>
              <a:gdLst/>
              <a:ahLst/>
              <a:cxnLst/>
              <a:rect l="l" t="t" r="r" b="b"/>
              <a:pathLst>
                <a:path w="5742" h="4256" fill="none" extrusionOk="0">
                  <a:moveTo>
                    <a:pt x="5331" y="2871"/>
                  </a:moveTo>
                  <a:cubicBezTo>
                    <a:pt x="4934" y="3807"/>
                    <a:pt x="3550" y="4255"/>
                    <a:pt x="2204" y="3896"/>
                  </a:cubicBezTo>
                  <a:cubicBezTo>
                    <a:pt x="846" y="3538"/>
                    <a:pt x="0" y="2474"/>
                    <a:pt x="333" y="1500"/>
                  </a:cubicBezTo>
                  <a:cubicBezTo>
                    <a:pt x="667" y="501"/>
                    <a:pt x="2115" y="1"/>
                    <a:pt x="3537" y="398"/>
                  </a:cubicBezTo>
                  <a:cubicBezTo>
                    <a:pt x="4947" y="783"/>
                    <a:pt x="5741" y="1910"/>
                    <a:pt x="5331" y="2871"/>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7"/>
            <p:cNvSpPr/>
            <p:nvPr/>
          </p:nvSpPr>
          <p:spPr>
            <a:xfrm rot="1144478">
              <a:off x="439909" y="3968516"/>
              <a:ext cx="380520" cy="349821"/>
            </a:xfrm>
            <a:custGeom>
              <a:avLst/>
              <a:gdLst/>
              <a:ahLst/>
              <a:cxnLst/>
              <a:rect l="l" t="t" r="r" b="b"/>
              <a:pathLst>
                <a:path w="9842" h="9048" fill="none" extrusionOk="0">
                  <a:moveTo>
                    <a:pt x="0" y="9047"/>
                  </a:moveTo>
                  <a:lnTo>
                    <a:pt x="9842" y="0"/>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1" name="Google Shape;1171;p17"/>
          <p:cNvGrpSpPr/>
          <p:nvPr/>
        </p:nvGrpSpPr>
        <p:grpSpPr>
          <a:xfrm rot="10604155" flipH="1">
            <a:off x="-728708" y="-643172"/>
            <a:ext cx="3692637" cy="2366339"/>
            <a:chOff x="5734826" y="-804276"/>
            <a:chExt cx="4389388" cy="2812835"/>
          </a:xfrm>
        </p:grpSpPr>
        <p:sp>
          <p:nvSpPr>
            <p:cNvPr id="1172" name="Google Shape;1172;p17"/>
            <p:cNvSpPr/>
            <p:nvPr/>
          </p:nvSpPr>
          <p:spPr>
            <a:xfrm rot="-4358582" flipH="1">
              <a:off x="7248663" y="-1224309"/>
              <a:ext cx="1241811" cy="3851447"/>
            </a:xfrm>
            <a:custGeom>
              <a:avLst/>
              <a:gdLst/>
              <a:ahLst/>
              <a:cxnLst/>
              <a:rect l="l" t="t" r="r" b="b"/>
              <a:pathLst>
                <a:path w="42828" h="132830" fill="none" extrusionOk="0">
                  <a:moveTo>
                    <a:pt x="1915" y="1"/>
                  </a:moveTo>
                  <a:cubicBezTo>
                    <a:pt x="0" y="6658"/>
                    <a:pt x="3405" y="13831"/>
                    <a:pt x="8329" y="18694"/>
                  </a:cubicBezTo>
                  <a:cubicBezTo>
                    <a:pt x="13253" y="23527"/>
                    <a:pt x="19575" y="26658"/>
                    <a:pt x="25350" y="30427"/>
                  </a:cubicBezTo>
                  <a:cubicBezTo>
                    <a:pt x="31156" y="34196"/>
                    <a:pt x="36749" y="39029"/>
                    <a:pt x="38937" y="45564"/>
                  </a:cubicBezTo>
                  <a:cubicBezTo>
                    <a:pt x="42828" y="57236"/>
                    <a:pt x="34864" y="69090"/>
                    <a:pt x="31095" y="80792"/>
                  </a:cubicBezTo>
                  <a:cubicBezTo>
                    <a:pt x="25350" y="98483"/>
                    <a:pt x="29818" y="119121"/>
                    <a:pt x="42372" y="132830"/>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173" name="Google Shape;1173;p17"/>
            <p:cNvSpPr/>
            <p:nvPr/>
          </p:nvSpPr>
          <p:spPr>
            <a:xfrm rot="-4358582" flipH="1">
              <a:off x="7326254" y="-1336692"/>
              <a:ext cx="1241840" cy="3851418"/>
            </a:xfrm>
            <a:custGeom>
              <a:avLst/>
              <a:gdLst/>
              <a:ahLst/>
              <a:cxnLst/>
              <a:rect l="l" t="t" r="r" b="b"/>
              <a:pathLst>
                <a:path w="42829" h="132829" fill="none" extrusionOk="0">
                  <a:moveTo>
                    <a:pt x="1916" y="0"/>
                  </a:moveTo>
                  <a:cubicBezTo>
                    <a:pt x="1" y="6626"/>
                    <a:pt x="3405" y="13800"/>
                    <a:pt x="8329" y="18663"/>
                  </a:cubicBezTo>
                  <a:cubicBezTo>
                    <a:pt x="13253" y="23496"/>
                    <a:pt x="19545" y="26657"/>
                    <a:pt x="25351" y="30426"/>
                  </a:cubicBezTo>
                  <a:cubicBezTo>
                    <a:pt x="31126" y="34195"/>
                    <a:pt x="36749" y="38998"/>
                    <a:pt x="38938" y="45533"/>
                  </a:cubicBezTo>
                  <a:cubicBezTo>
                    <a:pt x="42828" y="57205"/>
                    <a:pt x="34865" y="69059"/>
                    <a:pt x="31065" y="80761"/>
                  </a:cubicBezTo>
                  <a:cubicBezTo>
                    <a:pt x="25320" y="98451"/>
                    <a:pt x="29819" y="119090"/>
                    <a:pt x="42372" y="132829"/>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174" name="Google Shape;1174;p17"/>
            <p:cNvSpPr/>
            <p:nvPr/>
          </p:nvSpPr>
          <p:spPr>
            <a:xfrm rot="-4358582" flipH="1">
              <a:off x="7403016" y="-1449372"/>
              <a:ext cx="1241811" cy="3851447"/>
            </a:xfrm>
            <a:custGeom>
              <a:avLst/>
              <a:gdLst/>
              <a:ahLst/>
              <a:cxnLst/>
              <a:rect l="l" t="t" r="r" b="b"/>
              <a:pathLst>
                <a:path w="42828" h="132830" fill="none" extrusionOk="0">
                  <a:moveTo>
                    <a:pt x="1915" y="1"/>
                  </a:moveTo>
                  <a:cubicBezTo>
                    <a:pt x="0" y="6627"/>
                    <a:pt x="3404" y="13801"/>
                    <a:pt x="8329" y="18664"/>
                  </a:cubicBezTo>
                  <a:cubicBezTo>
                    <a:pt x="13253" y="23497"/>
                    <a:pt x="19545" y="26658"/>
                    <a:pt x="25350" y="30427"/>
                  </a:cubicBezTo>
                  <a:cubicBezTo>
                    <a:pt x="31125" y="34196"/>
                    <a:pt x="36718" y="38998"/>
                    <a:pt x="38937" y="45534"/>
                  </a:cubicBezTo>
                  <a:cubicBezTo>
                    <a:pt x="42828" y="57205"/>
                    <a:pt x="34864" y="69090"/>
                    <a:pt x="31065" y="80762"/>
                  </a:cubicBezTo>
                  <a:cubicBezTo>
                    <a:pt x="25320" y="98483"/>
                    <a:pt x="29788" y="119091"/>
                    <a:pt x="42372" y="132830"/>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175" name="Google Shape;1175;p17"/>
            <p:cNvSpPr/>
            <p:nvPr/>
          </p:nvSpPr>
          <p:spPr>
            <a:xfrm rot="-4358582" flipH="1">
              <a:off x="7479458" y="-1562448"/>
              <a:ext cx="1242710" cy="3851447"/>
            </a:xfrm>
            <a:custGeom>
              <a:avLst/>
              <a:gdLst/>
              <a:ahLst/>
              <a:cxnLst/>
              <a:rect l="l" t="t" r="r" b="b"/>
              <a:pathLst>
                <a:path w="42859" h="132830" fill="none" extrusionOk="0">
                  <a:moveTo>
                    <a:pt x="1915" y="1"/>
                  </a:moveTo>
                  <a:cubicBezTo>
                    <a:pt x="0" y="6627"/>
                    <a:pt x="3405" y="13831"/>
                    <a:pt x="8329" y="18664"/>
                  </a:cubicBezTo>
                  <a:cubicBezTo>
                    <a:pt x="13253" y="23527"/>
                    <a:pt x="19575" y="26658"/>
                    <a:pt x="25350" y="30427"/>
                  </a:cubicBezTo>
                  <a:cubicBezTo>
                    <a:pt x="31156" y="34196"/>
                    <a:pt x="36749" y="38998"/>
                    <a:pt x="38937" y="45564"/>
                  </a:cubicBezTo>
                  <a:cubicBezTo>
                    <a:pt x="42858" y="57205"/>
                    <a:pt x="34894" y="69090"/>
                    <a:pt x="31095" y="80762"/>
                  </a:cubicBezTo>
                  <a:cubicBezTo>
                    <a:pt x="25350" y="98482"/>
                    <a:pt x="29818" y="119091"/>
                    <a:pt x="42372" y="132829"/>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176" name="Google Shape;1176;p17"/>
            <p:cNvSpPr/>
            <p:nvPr/>
          </p:nvSpPr>
          <p:spPr>
            <a:xfrm rot="-4358582" flipH="1">
              <a:off x="7137186" y="-1084286"/>
              <a:ext cx="1241811" cy="3851447"/>
            </a:xfrm>
            <a:custGeom>
              <a:avLst/>
              <a:gdLst/>
              <a:ahLst/>
              <a:cxnLst/>
              <a:rect l="l" t="t" r="r" b="b"/>
              <a:pathLst>
                <a:path w="42828" h="132830" fill="none" extrusionOk="0">
                  <a:moveTo>
                    <a:pt x="1915" y="1"/>
                  </a:moveTo>
                  <a:cubicBezTo>
                    <a:pt x="0" y="6658"/>
                    <a:pt x="3405" y="13831"/>
                    <a:pt x="8329" y="18694"/>
                  </a:cubicBezTo>
                  <a:cubicBezTo>
                    <a:pt x="13253" y="23527"/>
                    <a:pt x="19575" y="26658"/>
                    <a:pt x="25350" y="30427"/>
                  </a:cubicBezTo>
                  <a:cubicBezTo>
                    <a:pt x="31156" y="34196"/>
                    <a:pt x="36749" y="39029"/>
                    <a:pt x="38937" y="45564"/>
                  </a:cubicBezTo>
                  <a:cubicBezTo>
                    <a:pt x="42828" y="57236"/>
                    <a:pt x="34864" y="69090"/>
                    <a:pt x="31095" y="80792"/>
                  </a:cubicBezTo>
                  <a:cubicBezTo>
                    <a:pt x="25350" y="98483"/>
                    <a:pt x="29818" y="119121"/>
                    <a:pt x="42372" y="132830"/>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177" name="Google Shape;1177;p17"/>
          <p:cNvGrpSpPr/>
          <p:nvPr/>
        </p:nvGrpSpPr>
        <p:grpSpPr>
          <a:xfrm rot="-3964310">
            <a:off x="464141" y="-61578"/>
            <a:ext cx="1097078" cy="705683"/>
            <a:chOff x="-30260" y="4314762"/>
            <a:chExt cx="1135405" cy="730436"/>
          </a:xfrm>
        </p:grpSpPr>
        <p:sp>
          <p:nvSpPr>
            <p:cNvPr id="1178" name="Google Shape;1178;p17"/>
            <p:cNvSpPr/>
            <p:nvPr/>
          </p:nvSpPr>
          <p:spPr>
            <a:xfrm rot="1144483">
              <a:off x="-7255" y="4548563"/>
              <a:ext cx="197034" cy="152973"/>
            </a:xfrm>
            <a:custGeom>
              <a:avLst/>
              <a:gdLst/>
              <a:ahLst/>
              <a:cxnLst/>
              <a:rect l="l" t="t" r="r" b="b"/>
              <a:pathLst>
                <a:path w="4615" h="3583" extrusionOk="0">
                  <a:moveTo>
                    <a:pt x="1901" y="1"/>
                  </a:moveTo>
                  <a:cubicBezTo>
                    <a:pt x="1102" y="1"/>
                    <a:pt x="435" y="408"/>
                    <a:pt x="244" y="1086"/>
                  </a:cubicBezTo>
                  <a:cubicBezTo>
                    <a:pt x="1" y="1995"/>
                    <a:pt x="706" y="3046"/>
                    <a:pt x="1846" y="3431"/>
                  </a:cubicBezTo>
                  <a:cubicBezTo>
                    <a:pt x="2138" y="3533"/>
                    <a:pt x="2430" y="3582"/>
                    <a:pt x="2707" y="3582"/>
                  </a:cubicBezTo>
                  <a:cubicBezTo>
                    <a:pt x="3499" y="3582"/>
                    <a:pt x="4168" y="3182"/>
                    <a:pt x="4358" y="2508"/>
                  </a:cubicBezTo>
                  <a:cubicBezTo>
                    <a:pt x="4614" y="1598"/>
                    <a:pt x="3896" y="535"/>
                    <a:pt x="2756" y="150"/>
                  </a:cubicBezTo>
                  <a:cubicBezTo>
                    <a:pt x="2465" y="49"/>
                    <a:pt x="2175" y="1"/>
                    <a:pt x="1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7"/>
            <p:cNvSpPr/>
            <p:nvPr/>
          </p:nvSpPr>
          <p:spPr>
            <a:xfrm rot="1144483">
              <a:off x="-7234" y="4537978"/>
              <a:ext cx="197034" cy="174022"/>
            </a:xfrm>
            <a:custGeom>
              <a:avLst/>
              <a:gdLst/>
              <a:ahLst/>
              <a:cxnLst/>
              <a:rect l="l" t="t" r="r" b="b"/>
              <a:pathLst>
                <a:path w="4615" h="4076" fill="none" extrusionOk="0">
                  <a:moveTo>
                    <a:pt x="4358" y="2756"/>
                  </a:moveTo>
                  <a:cubicBezTo>
                    <a:pt x="4101" y="3666"/>
                    <a:pt x="2974" y="4076"/>
                    <a:pt x="1846" y="3679"/>
                  </a:cubicBezTo>
                  <a:cubicBezTo>
                    <a:pt x="706" y="3294"/>
                    <a:pt x="1" y="2243"/>
                    <a:pt x="244" y="1334"/>
                  </a:cubicBezTo>
                  <a:cubicBezTo>
                    <a:pt x="501" y="424"/>
                    <a:pt x="1615" y="1"/>
                    <a:pt x="2756" y="398"/>
                  </a:cubicBezTo>
                  <a:cubicBezTo>
                    <a:pt x="3896" y="783"/>
                    <a:pt x="4614" y="1846"/>
                    <a:pt x="4358" y="275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7"/>
            <p:cNvSpPr/>
            <p:nvPr/>
          </p:nvSpPr>
          <p:spPr>
            <a:xfrm rot="1144483">
              <a:off x="433933" y="4773681"/>
              <a:ext cx="204121" cy="155663"/>
            </a:xfrm>
            <a:custGeom>
              <a:avLst/>
              <a:gdLst/>
              <a:ahLst/>
              <a:cxnLst/>
              <a:rect l="l" t="t" r="r" b="b"/>
              <a:pathLst>
                <a:path w="4781" h="3646" extrusionOk="0">
                  <a:moveTo>
                    <a:pt x="1981" y="0"/>
                  </a:moveTo>
                  <a:cubicBezTo>
                    <a:pt x="1156" y="0"/>
                    <a:pt x="457" y="410"/>
                    <a:pt x="257" y="1098"/>
                  </a:cubicBezTo>
                  <a:cubicBezTo>
                    <a:pt x="0" y="2020"/>
                    <a:pt x="731" y="3084"/>
                    <a:pt x="1910" y="3494"/>
                  </a:cubicBezTo>
                  <a:cubicBezTo>
                    <a:pt x="2211" y="3596"/>
                    <a:pt x="2513" y="3645"/>
                    <a:pt x="2800" y="3645"/>
                  </a:cubicBezTo>
                  <a:cubicBezTo>
                    <a:pt x="3624" y="3645"/>
                    <a:pt x="4324" y="3243"/>
                    <a:pt x="4524" y="2558"/>
                  </a:cubicBezTo>
                  <a:cubicBezTo>
                    <a:pt x="4780" y="1623"/>
                    <a:pt x="4037" y="547"/>
                    <a:pt x="2858" y="149"/>
                  </a:cubicBezTo>
                  <a:cubicBezTo>
                    <a:pt x="2561" y="48"/>
                    <a:pt x="2264" y="0"/>
                    <a:pt x="1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7"/>
            <p:cNvSpPr/>
            <p:nvPr/>
          </p:nvSpPr>
          <p:spPr>
            <a:xfrm rot="1144483">
              <a:off x="433947" y="4763095"/>
              <a:ext cx="204121" cy="176754"/>
            </a:xfrm>
            <a:custGeom>
              <a:avLst/>
              <a:gdLst/>
              <a:ahLst/>
              <a:cxnLst/>
              <a:rect l="l" t="t" r="r" b="b"/>
              <a:pathLst>
                <a:path w="4781" h="4140" fill="none" extrusionOk="0">
                  <a:moveTo>
                    <a:pt x="4524" y="2806"/>
                  </a:moveTo>
                  <a:cubicBezTo>
                    <a:pt x="4255" y="3729"/>
                    <a:pt x="3076" y="4139"/>
                    <a:pt x="1910" y="3742"/>
                  </a:cubicBezTo>
                  <a:cubicBezTo>
                    <a:pt x="731" y="3332"/>
                    <a:pt x="0" y="2268"/>
                    <a:pt x="257" y="1346"/>
                  </a:cubicBezTo>
                  <a:cubicBezTo>
                    <a:pt x="526" y="423"/>
                    <a:pt x="1692" y="0"/>
                    <a:pt x="2858" y="397"/>
                  </a:cubicBezTo>
                  <a:cubicBezTo>
                    <a:pt x="4037" y="795"/>
                    <a:pt x="4780" y="1871"/>
                    <a:pt x="4524" y="280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7"/>
            <p:cNvSpPr/>
            <p:nvPr/>
          </p:nvSpPr>
          <p:spPr>
            <a:xfrm rot="1144483">
              <a:off x="176442" y="4444991"/>
              <a:ext cx="875957" cy="469978"/>
            </a:xfrm>
            <a:custGeom>
              <a:avLst/>
              <a:gdLst/>
              <a:ahLst/>
              <a:cxnLst/>
              <a:rect l="l" t="t" r="r" b="b"/>
              <a:pathLst>
                <a:path w="20517" h="11008" fill="none" extrusionOk="0">
                  <a:moveTo>
                    <a:pt x="0" y="9560"/>
                  </a:moveTo>
                  <a:lnTo>
                    <a:pt x="9022" y="0"/>
                  </a:lnTo>
                  <a:lnTo>
                    <a:pt x="20516" y="1115"/>
                  </a:lnTo>
                  <a:lnTo>
                    <a:pt x="11790" y="11008"/>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7"/>
            <p:cNvSpPr/>
            <p:nvPr/>
          </p:nvSpPr>
          <p:spPr>
            <a:xfrm rot="1144483">
              <a:off x="533233" y="4562096"/>
              <a:ext cx="483170" cy="61352"/>
            </a:xfrm>
            <a:custGeom>
              <a:avLst/>
              <a:gdLst/>
              <a:ahLst/>
              <a:cxnLst/>
              <a:rect l="l" t="t" r="r" b="b"/>
              <a:pathLst>
                <a:path w="11317" h="1437" fill="none" extrusionOk="0">
                  <a:moveTo>
                    <a:pt x="1" y="1"/>
                  </a:moveTo>
                  <a:lnTo>
                    <a:pt x="11316" y="1436"/>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4" name="Google Shape;1184;p17"/>
          <p:cNvGrpSpPr/>
          <p:nvPr/>
        </p:nvGrpSpPr>
        <p:grpSpPr>
          <a:xfrm rot="-5000475">
            <a:off x="-34096" y="366178"/>
            <a:ext cx="768845" cy="518744"/>
            <a:chOff x="192771" y="3915943"/>
            <a:chExt cx="674372" cy="454968"/>
          </a:xfrm>
        </p:grpSpPr>
        <p:sp>
          <p:nvSpPr>
            <p:cNvPr id="1185" name="Google Shape;1185;p17"/>
            <p:cNvSpPr/>
            <p:nvPr/>
          </p:nvSpPr>
          <p:spPr>
            <a:xfrm rot="1144478">
              <a:off x="213405" y="4106019"/>
              <a:ext cx="222002" cy="145334"/>
            </a:xfrm>
            <a:custGeom>
              <a:avLst/>
              <a:gdLst/>
              <a:ahLst/>
              <a:cxnLst/>
              <a:rect l="l" t="t" r="r" b="b"/>
              <a:pathLst>
                <a:path w="5742" h="3759" extrusionOk="0">
                  <a:moveTo>
                    <a:pt x="2551" y="1"/>
                  </a:moveTo>
                  <a:cubicBezTo>
                    <a:pt x="1499" y="1"/>
                    <a:pt x="589" y="473"/>
                    <a:pt x="333" y="1239"/>
                  </a:cubicBezTo>
                  <a:cubicBezTo>
                    <a:pt x="0" y="2213"/>
                    <a:pt x="846" y="3277"/>
                    <a:pt x="2204" y="3635"/>
                  </a:cubicBezTo>
                  <a:cubicBezTo>
                    <a:pt x="2518" y="3719"/>
                    <a:pt x="2833" y="3759"/>
                    <a:pt x="3138" y="3759"/>
                  </a:cubicBezTo>
                  <a:cubicBezTo>
                    <a:pt x="4141" y="3759"/>
                    <a:pt x="5026" y="3328"/>
                    <a:pt x="5331" y="2610"/>
                  </a:cubicBezTo>
                  <a:cubicBezTo>
                    <a:pt x="5741" y="1649"/>
                    <a:pt x="4947" y="522"/>
                    <a:pt x="3537" y="137"/>
                  </a:cubicBezTo>
                  <a:cubicBezTo>
                    <a:pt x="3205" y="44"/>
                    <a:pt x="2871" y="1"/>
                    <a:pt x="2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7"/>
            <p:cNvSpPr/>
            <p:nvPr/>
          </p:nvSpPr>
          <p:spPr>
            <a:xfrm rot="1144478">
              <a:off x="213564" y="4095954"/>
              <a:ext cx="222002" cy="164549"/>
            </a:xfrm>
            <a:custGeom>
              <a:avLst/>
              <a:gdLst/>
              <a:ahLst/>
              <a:cxnLst/>
              <a:rect l="l" t="t" r="r" b="b"/>
              <a:pathLst>
                <a:path w="5742" h="4256" fill="none" extrusionOk="0">
                  <a:moveTo>
                    <a:pt x="5331" y="2871"/>
                  </a:moveTo>
                  <a:cubicBezTo>
                    <a:pt x="4934" y="3807"/>
                    <a:pt x="3550" y="4255"/>
                    <a:pt x="2204" y="3896"/>
                  </a:cubicBezTo>
                  <a:cubicBezTo>
                    <a:pt x="846" y="3538"/>
                    <a:pt x="0" y="2474"/>
                    <a:pt x="333" y="1500"/>
                  </a:cubicBezTo>
                  <a:cubicBezTo>
                    <a:pt x="667" y="501"/>
                    <a:pt x="2115" y="1"/>
                    <a:pt x="3537" y="398"/>
                  </a:cubicBezTo>
                  <a:cubicBezTo>
                    <a:pt x="4947" y="783"/>
                    <a:pt x="5741" y="1910"/>
                    <a:pt x="5331" y="2871"/>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7"/>
            <p:cNvSpPr/>
            <p:nvPr/>
          </p:nvSpPr>
          <p:spPr>
            <a:xfrm rot="1144478">
              <a:off x="439909" y="3968516"/>
              <a:ext cx="380520" cy="349821"/>
            </a:xfrm>
            <a:custGeom>
              <a:avLst/>
              <a:gdLst/>
              <a:ahLst/>
              <a:cxnLst/>
              <a:rect l="l" t="t" r="r" b="b"/>
              <a:pathLst>
                <a:path w="9842" h="9048" fill="none" extrusionOk="0">
                  <a:moveTo>
                    <a:pt x="0" y="9047"/>
                  </a:moveTo>
                  <a:lnTo>
                    <a:pt x="9842" y="0"/>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8" name="Google Shape;1188;p17"/>
          <p:cNvGrpSpPr/>
          <p:nvPr/>
        </p:nvGrpSpPr>
        <p:grpSpPr>
          <a:xfrm rot="2306266" flipH="1">
            <a:off x="1412970" y="-132931"/>
            <a:ext cx="585101" cy="394238"/>
            <a:chOff x="897994" y="4240309"/>
            <a:chExt cx="967900" cy="652165"/>
          </a:xfrm>
        </p:grpSpPr>
        <p:sp>
          <p:nvSpPr>
            <p:cNvPr id="1189" name="Google Shape;1189;p17"/>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7"/>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solidFill>
              <a:schemeClr val="accent1"/>
            </a:solid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7"/>
            <p:cNvSpPr/>
            <p:nvPr/>
          </p:nvSpPr>
          <p:spPr>
            <a:xfrm>
              <a:off x="1109306" y="4705155"/>
              <a:ext cx="71320" cy="49788"/>
            </a:xfrm>
            <a:custGeom>
              <a:avLst/>
              <a:gdLst/>
              <a:ahLst/>
              <a:cxnLst/>
              <a:rect l="l" t="t" r="r" b="b"/>
              <a:pathLst>
                <a:path w="1103" h="770" fill="none" extrusionOk="0">
                  <a:moveTo>
                    <a:pt x="0" y="0"/>
                  </a:moveTo>
                  <a:cubicBezTo>
                    <a:pt x="628" y="180"/>
                    <a:pt x="987" y="513"/>
                    <a:pt x="1103" y="769"/>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7"/>
            <p:cNvSpPr/>
            <p:nvPr/>
          </p:nvSpPr>
          <p:spPr>
            <a:xfrm>
              <a:off x="994145" y="4698495"/>
              <a:ext cx="65501" cy="19980"/>
            </a:xfrm>
            <a:custGeom>
              <a:avLst/>
              <a:gdLst/>
              <a:ahLst/>
              <a:cxnLst/>
              <a:rect l="l" t="t" r="r" b="b"/>
              <a:pathLst>
                <a:path w="1013" h="309" fill="none" extrusionOk="0">
                  <a:moveTo>
                    <a:pt x="0" y="308"/>
                  </a:moveTo>
                  <a:cubicBezTo>
                    <a:pt x="218" y="142"/>
                    <a:pt x="564" y="14"/>
                    <a:pt x="1013" y="1"/>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7"/>
            <p:cNvSpPr/>
            <p:nvPr/>
          </p:nvSpPr>
          <p:spPr>
            <a:xfrm>
              <a:off x="1228605" y="4240309"/>
              <a:ext cx="637289" cy="585044"/>
            </a:xfrm>
            <a:custGeom>
              <a:avLst/>
              <a:gdLst/>
              <a:ahLst/>
              <a:cxnLst/>
              <a:rect l="l" t="t" r="r" b="b"/>
              <a:pathLst>
                <a:path w="9856" h="9048" fill="none" extrusionOk="0">
                  <a:moveTo>
                    <a:pt x="1" y="9047"/>
                  </a:moveTo>
                  <a:lnTo>
                    <a:pt x="9855" y="0"/>
                  </a:ln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4" name="Google Shape;1194;p17"/>
          <p:cNvGrpSpPr/>
          <p:nvPr/>
        </p:nvGrpSpPr>
        <p:grpSpPr>
          <a:xfrm rot="-1036137">
            <a:off x="152286" y="1174621"/>
            <a:ext cx="309652" cy="580173"/>
            <a:chOff x="5906877" y="4080403"/>
            <a:chExt cx="570948" cy="1069743"/>
          </a:xfrm>
        </p:grpSpPr>
        <p:sp>
          <p:nvSpPr>
            <p:cNvPr id="1195" name="Google Shape;1195;p17"/>
            <p:cNvSpPr/>
            <p:nvPr/>
          </p:nvSpPr>
          <p:spPr>
            <a:xfrm>
              <a:off x="5941665" y="4813591"/>
              <a:ext cx="280948" cy="315218"/>
            </a:xfrm>
            <a:custGeom>
              <a:avLst/>
              <a:gdLst/>
              <a:ahLst/>
              <a:cxnLst/>
              <a:rect l="l" t="t" r="r" b="b"/>
              <a:pathLst>
                <a:path w="4345" h="4875" extrusionOk="0">
                  <a:moveTo>
                    <a:pt x="2528" y="1"/>
                  </a:moveTo>
                  <a:cubicBezTo>
                    <a:pt x="1809" y="1"/>
                    <a:pt x="1046" y="548"/>
                    <a:pt x="603" y="1463"/>
                  </a:cubicBezTo>
                  <a:cubicBezTo>
                    <a:pt x="0" y="2680"/>
                    <a:pt x="218" y="4102"/>
                    <a:pt x="1064" y="4654"/>
                  </a:cubicBezTo>
                  <a:cubicBezTo>
                    <a:pt x="1294" y="4803"/>
                    <a:pt x="1549" y="4874"/>
                    <a:pt x="1811" y="4874"/>
                  </a:cubicBezTo>
                  <a:cubicBezTo>
                    <a:pt x="2514" y="4874"/>
                    <a:pt x="3269" y="4361"/>
                    <a:pt x="3717" y="3475"/>
                  </a:cubicBezTo>
                  <a:cubicBezTo>
                    <a:pt x="4345" y="2232"/>
                    <a:pt x="4152" y="771"/>
                    <a:pt x="3268" y="220"/>
                  </a:cubicBezTo>
                  <a:cubicBezTo>
                    <a:pt x="3038" y="71"/>
                    <a:pt x="2786" y="1"/>
                    <a:pt x="2528" y="1"/>
                  </a:cubicBezTo>
                  <a:close/>
                </a:path>
              </a:pathLst>
            </a:cu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7"/>
            <p:cNvSpPr/>
            <p:nvPr/>
          </p:nvSpPr>
          <p:spPr>
            <a:xfrm>
              <a:off x="5941665" y="4791283"/>
              <a:ext cx="280948" cy="358863"/>
            </a:xfrm>
            <a:custGeom>
              <a:avLst/>
              <a:gdLst/>
              <a:ahLst/>
              <a:cxnLst/>
              <a:rect l="l" t="t" r="r" b="b"/>
              <a:pathLst>
                <a:path w="4345" h="5550" fill="none" extrusionOk="0">
                  <a:moveTo>
                    <a:pt x="3268" y="565"/>
                  </a:moveTo>
                  <a:cubicBezTo>
                    <a:pt x="4152" y="1116"/>
                    <a:pt x="4345" y="2577"/>
                    <a:pt x="3717" y="3820"/>
                  </a:cubicBezTo>
                  <a:cubicBezTo>
                    <a:pt x="3102" y="5037"/>
                    <a:pt x="1910" y="5550"/>
                    <a:pt x="1064" y="4999"/>
                  </a:cubicBezTo>
                  <a:cubicBezTo>
                    <a:pt x="218" y="4447"/>
                    <a:pt x="0" y="3025"/>
                    <a:pt x="603" y="1808"/>
                  </a:cubicBezTo>
                  <a:cubicBezTo>
                    <a:pt x="1205" y="565"/>
                    <a:pt x="2397" y="1"/>
                    <a:pt x="3268" y="565"/>
                  </a:cubicBezTo>
                  <a:close/>
                </a:path>
              </a:pathLst>
            </a:custGeom>
            <a:solidFill>
              <a:schemeClr val="dk2"/>
            </a:solid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7"/>
            <p:cNvSpPr/>
            <p:nvPr/>
          </p:nvSpPr>
          <p:spPr>
            <a:xfrm>
              <a:off x="5906877" y="4080403"/>
              <a:ext cx="570948" cy="786330"/>
            </a:xfrm>
            <a:custGeom>
              <a:avLst/>
              <a:gdLst/>
              <a:ahLst/>
              <a:cxnLst/>
              <a:rect l="l" t="t" r="r" b="b"/>
              <a:pathLst>
                <a:path w="8830" h="12161" fill="none" extrusionOk="0">
                  <a:moveTo>
                    <a:pt x="4344" y="12161"/>
                  </a:moveTo>
                  <a:lnTo>
                    <a:pt x="0" y="0"/>
                  </a:lnTo>
                  <a:cubicBezTo>
                    <a:pt x="0" y="0"/>
                    <a:pt x="8829" y="6279"/>
                    <a:pt x="3716" y="6228"/>
                  </a:cubicBezTo>
                </a:path>
              </a:pathLst>
            </a:custGeom>
            <a:solidFill>
              <a:schemeClr val="dk2"/>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2"/>
                </a:solidFill>
                <a:latin typeface="Bebas Neue"/>
                <a:ea typeface="Bebas Neue"/>
                <a:cs typeface="Bebas Neue"/>
                <a:sym typeface="Bebas Neue"/>
              </a:defRPr>
            </a:lvl1pPr>
            <a:lvl2pPr lvl="1" algn="r">
              <a:buNone/>
              <a:defRPr sz="1300">
                <a:solidFill>
                  <a:schemeClr val="dk2"/>
                </a:solidFill>
                <a:latin typeface="Bebas Neue"/>
                <a:ea typeface="Bebas Neue"/>
                <a:cs typeface="Bebas Neue"/>
                <a:sym typeface="Bebas Neue"/>
              </a:defRPr>
            </a:lvl2pPr>
            <a:lvl3pPr lvl="2" algn="r">
              <a:buNone/>
              <a:defRPr sz="1300">
                <a:solidFill>
                  <a:schemeClr val="dk2"/>
                </a:solidFill>
                <a:latin typeface="Bebas Neue"/>
                <a:ea typeface="Bebas Neue"/>
                <a:cs typeface="Bebas Neue"/>
                <a:sym typeface="Bebas Neue"/>
              </a:defRPr>
            </a:lvl3pPr>
            <a:lvl4pPr lvl="3" algn="r">
              <a:buNone/>
              <a:defRPr sz="1300">
                <a:solidFill>
                  <a:schemeClr val="dk2"/>
                </a:solidFill>
                <a:latin typeface="Bebas Neue"/>
                <a:ea typeface="Bebas Neue"/>
                <a:cs typeface="Bebas Neue"/>
                <a:sym typeface="Bebas Neue"/>
              </a:defRPr>
            </a:lvl4pPr>
            <a:lvl5pPr lvl="4" algn="r">
              <a:buNone/>
              <a:defRPr sz="1300">
                <a:solidFill>
                  <a:schemeClr val="dk2"/>
                </a:solidFill>
                <a:latin typeface="Bebas Neue"/>
                <a:ea typeface="Bebas Neue"/>
                <a:cs typeface="Bebas Neue"/>
                <a:sym typeface="Bebas Neue"/>
              </a:defRPr>
            </a:lvl5pPr>
            <a:lvl6pPr lvl="5" algn="r">
              <a:buNone/>
              <a:defRPr sz="1300">
                <a:solidFill>
                  <a:schemeClr val="dk2"/>
                </a:solidFill>
                <a:latin typeface="Bebas Neue"/>
                <a:ea typeface="Bebas Neue"/>
                <a:cs typeface="Bebas Neue"/>
                <a:sym typeface="Bebas Neue"/>
              </a:defRPr>
            </a:lvl6pPr>
            <a:lvl7pPr lvl="6" algn="r">
              <a:buNone/>
              <a:defRPr sz="1300">
                <a:solidFill>
                  <a:schemeClr val="dk2"/>
                </a:solidFill>
                <a:latin typeface="Bebas Neue"/>
                <a:ea typeface="Bebas Neue"/>
                <a:cs typeface="Bebas Neue"/>
                <a:sym typeface="Bebas Neue"/>
              </a:defRPr>
            </a:lvl7pPr>
            <a:lvl8pPr lvl="7" algn="r">
              <a:buNone/>
              <a:defRPr sz="1300">
                <a:solidFill>
                  <a:schemeClr val="dk2"/>
                </a:solidFill>
                <a:latin typeface="Bebas Neue"/>
                <a:ea typeface="Bebas Neue"/>
                <a:cs typeface="Bebas Neue"/>
                <a:sym typeface="Bebas Neue"/>
              </a:defRPr>
            </a:lvl8pPr>
            <a:lvl9pPr lvl="8" algn="r">
              <a:buNone/>
              <a:defRPr sz="1300">
                <a:solidFill>
                  <a:schemeClr val="dk2"/>
                </a:solidFill>
                <a:latin typeface="Bebas Neue"/>
                <a:ea typeface="Bebas Neue"/>
                <a:cs typeface="Bebas Neue"/>
                <a:sym typeface="Bebas Neu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3" r:id="rId3"/>
    <p:sldLayoutId id="2147483656" r:id="rId4"/>
    <p:sldLayoutId id="2147483658" r:id="rId5"/>
    <p:sldLayoutId id="2147483659" r:id="rId6"/>
    <p:sldLayoutId id="2147483660" r:id="rId7"/>
    <p:sldLayoutId id="2147483662" r:id="rId8"/>
    <p:sldLayoutId id="2147483663" r:id="rId9"/>
    <p:sldLayoutId id="2147483665" r:id="rId10"/>
    <p:sldLayoutId id="2147483669" r:id="rId11"/>
    <p:sldLayoutId id="2147483675" r:id="rId12"/>
    <p:sldLayoutId id="2147483676" r:id="rId13"/>
    <p:sldLayoutId id="2147483677" r:id="rId14"/>
    <p:sldLayoutId id="2147483678" r:id="rId15"/>
    <p:sldLayoutId id="2147483681"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17511DC-5872-4942-8503-E461277E671D}"/>
              </a:ext>
            </a:extLst>
          </p:cNvPr>
          <p:cNvSpPr>
            <a:spLocks noGrp="1" noChangeArrowheads="1"/>
          </p:cNvSpPr>
          <p:nvPr>
            <p:ph type="title"/>
          </p:nvPr>
        </p:nvSpPr>
        <p:spPr/>
        <p:txBody>
          <a:bodyPr/>
          <a:lstStyle/>
          <a:p>
            <a:pPr eaLnBrk="1" hangingPunct="1"/>
            <a:endParaRPr lang="en-US" altLang="en-US"/>
          </a:p>
        </p:txBody>
      </p:sp>
      <p:sp>
        <p:nvSpPr>
          <p:cNvPr id="3075" name="Rectangle 3">
            <a:extLst>
              <a:ext uri="{FF2B5EF4-FFF2-40B4-BE49-F238E27FC236}">
                <a16:creationId xmlns:a16="http://schemas.microsoft.com/office/drawing/2014/main" id="{76757F1B-88C5-4360-8601-75DDE3CBC599}"/>
              </a:ext>
            </a:extLst>
          </p:cNvPr>
          <p:cNvSpPr>
            <a:spLocks noGrp="1" noChangeArrowheads="1"/>
          </p:cNvSpPr>
          <p:nvPr>
            <p:ph type="body" idx="1"/>
          </p:nvPr>
        </p:nvSpPr>
        <p:spPr/>
        <p:txBody>
          <a:bodyPr/>
          <a:lstStyle/>
          <a:p>
            <a:pPr eaLnBrk="1" hangingPunct="1"/>
            <a:endParaRPr lang="en-US" altLang="en-US"/>
          </a:p>
        </p:txBody>
      </p:sp>
      <p:pic>
        <p:nvPicPr>
          <p:cNvPr id="3076" name="Picture 4">
            <a:extLst>
              <a:ext uri="{FF2B5EF4-FFF2-40B4-BE49-F238E27FC236}">
                <a16:creationId xmlns:a16="http://schemas.microsoft.com/office/drawing/2014/main" id="{57039083-1A57-4293-9ACF-2C86FAA07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WordArt 5">
            <a:extLst>
              <a:ext uri="{FF2B5EF4-FFF2-40B4-BE49-F238E27FC236}">
                <a16:creationId xmlns:a16="http://schemas.microsoft.com/office/drawing/2014/main" id="{99AAFEF4-8E2A-454B-B733-57A7D934312B}"/>
              </a:ext>
            </a:extLst>
          </p:cNvPr>
          <p:cNvSpPr>
            <a:spLocks noChangeArrowheads="1" noChangeShapeType="1" noTextEdit="1"/>
          </p:cNvSpPr>
          <p:nvPr/>
        </p:nvSpPr>
        <p:spPr bwMode="auto">
          <a:xfrm>
            <a:off x="1314450" y="0"/>
            <a:ext cx="6400800" cy="26289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2700" b="1" kern="10" dirty="0" err="1">
                <a:gradFill rotWithShape="1">
                  <a:gsLst>
                    <a:gs pos="0">
                      <a:srgbClr val="3366FF">
                        <a:alpha val="67000"/>
                      </a:srgbClr>
                    </a:gs>
                    <a:gs pos="100000">
                      <a:srgbClr val="182F76"/>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a:t>
            </a:r>
            <a:r>
              <a:rPr lang="en-US" sz="2700" b="1" kern="10" dirty="0">
                <a:gradFill rotWithShape="1">
                  <a:gsLst>
                    <a:gs pos="0">
                      <a:srgbClr val="3366FF">
                        <a:alpha val="67000"/>
                      </a:srgbClr>
                    </a:gs>
                    <a:gs pos="100000">
                      <a:srgbClr val="182F76"/>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gradFill rotWithShape="1">
                  <a:gsLst>
                    <a:gs pos="0">
                      <a:srgbClr val="3366FF">
                        <a:alpha val="67000"/>
                      </a:srgbClr>
                    </a:gs>
                    <a:gs pos="100000">
                      <a:srgbClr val="182F76"/>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mừng</a:t>
            </a:r>
            <a:r>
              <a:rPr lang="en-US" sz="2700" b="1" kern="10" dirty="0">
                <a:gradFill rotWithShape="1">
                  <a:gsLst>
                    <a:gs pos="0">
                      <a:srgbClr val="3366FF">
                        <a:alpha val="67000"/>
                      </a:srgbClr>
                    </a:gs>
                    <a:gs pos="100000">
                      <a:srgbClr val="182F76"/>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gradFill rotWithShape="1">
                  <a:gsLst>
                    <a:gs pos="0">
                      <a:srgbClr val="3366FF">
                        <a:alpha val="67000"/>
                      </a:srgbClr>
                    </a:gs>
                    <a:gs pos="100000">
                      <a:srgbClr val="182F76"/>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các</a:t>
            </a:r>
            <a:r>
              <a:rPr lang="en-US" sz="2700" b="1" kern="10" dirty="0">
                <a:gradFill rotWithShape="1">
                  <a:gsLst>
                    <a:gs pos="0">
                      <a:srgbClr val="3366FF">
                        <a:alpha val="67000"/>
                      </a:srgbClr>
                    </a:gs>
                    <a:gs pos="100000">
                      <a:srgbClr val="182F76"/>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gradFill rotWithShape="1">
                  <a:gsLst>
                    <a:gs pos="0">
                      <a:srgbClr val="3366FF">
                        <a:alpha val="67000"/>
                      </a:srgbClr>
                    </a:gs>
                    <a:gs pos="100000">
                      <a:srgbClr val="182F76"/>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thầy</a:t>
            </a:r>
            <a:r>
              <a:rPr lang="en-US" sz="2700" b="1" kern="10" dirty="0">
                <a:gradFill rotWithShape="1">
                  <a:gsLst>
                    <a:gs pos="0">
                      <a:srgbClr val="3366FF">
                        <a:alpha val="67000"/>
                      </a:srgbClr>
                    </a:gs>
                    <a:gs pos="100000">
                      <a:srgbClr val="182F76"/>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gradFill rotWithShape="1">
                  <a:gsLst>
                    <a:gs pos="0">
                      <a:srgbClr val="3366FF">
                        <a:alpha val="67000"/>
                      </a:srgbClr>
                    </a:gs>
                    <a:gs pos="100000">
                      <a:srgbClr val="182F76"/>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cô</a:t>
            </a:r>
            <a:r>
              <a:rPr lang="en-US" sz="2700" b="1" kern="10" dirty="0">
                <a:gradFill rotWithShape="1">
                  <a:gsLst>
                    <a:gs pos="0">
                      <a:srgbClr val="3366FF">
                        <a:alpha val="67000"/>
                      </a:srgbClr>
                    </a:gs>
                    <a:gs pos="100000">
                      <a:srgbClr val="182F76"/>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gradFill rotWithShape="1">
                  <a:gsLst>
                    <a:gs pos="0">
                      <a:srgbClr val="3366FF">
                        <a:alpha val="67000"/>
                      </a:srgbClr>
                    </a:gs>
                    <a:gs pos="100000">
                      <a:srgbClr val="182F76"/>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giáo</a:t>
            </a:r>
            <a:r>
              <a:rPr lang="en-US" sz="2700" b="1" kern="10" dirty="0">
                <a:gradFill rotWithShape="1">
                  <a:gsLst>
                    <a:gs pos="0">
                      <a:srgbClr val="3366FF">
                        <a:alpha val="67000"/>
                      </a:srgbClr>
                    </a:gs>
                    <a:gs pos="100000">
                      <a:srgbClr val="182F76"/>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gradFill rotWithShape="1">
                  <a:gsLst>
                    <a:gs pos="0">
                      <a:srgbClr val="3366FF">
                        <a:alpha val="67000"/>
                      </a:srgbClr>
                    </a:gs>
                    <a:gs pos="100000">
                      <a:srgbClr val="182F76"/>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về</a:t>
            </a:r>
            <a:r>
              <a:rPr lang="en-US" sz="2700" b="1" kern="10" dirty="0">
                <a:gradFill rotWithShape="1">
                  <a:gsLst>
                    <a:gs pos="0">
                      <a:srgbClr val="3366FF">
                        <a:alpha val="67000"/>
                      </a:srgbClr>
                    </a:gs>
                    <a:gs pos="100000">
                      <a:srgbClr val="182F76"/>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gradFill rotWithShape="1">
                  <a:gsLst>
                    <a:gs pos="0">
                      <a:srgbClr val="3366FF">
                        <a:alpha val="67000"/>
                      </a:srgbClr>
                    </a:gs>
                    <a:gs pos="100000">
                      <a:srgbClr val="182F76"/>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dự</a:t>
            </a:r>
            <a:r>
              <a:rPr lang="en-US" sz="2700" b="1" kern="10" dirty="0">
                <a:gradFill rotWithShape="1">
                  <a:gsLst>
                    <a:gs pos="0">
                      <a:srgbClr val="3366FF">
                        <a:alpha val="67000"/>
                      </a:srgbClr>
                    </a:gs>
                    <a:gs pos="100000">
                      <a:srgbClr val="182F76"/>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gradFill rotWithShape="1">
                  <a:gsLst>
                    <a:gs pos="0">
                      <a:srgbClr val="3366FF">
                        <a:alpha val="67000"/>
                      </a:srgbClr>
                    </a:gs>
                    <a:gs pos="100000">
                      <a:srgbClr val="182F76"/>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giờ</a:t>
            </a:r>
            <a:endParaRPr lang="en-US" sz="2700" b="1" kern="10" dirty="0">
              <a:gradFill rotWithShape="1">
                <a:gsLst>
                  <a:gs pos="0">
                    <a:srgbClr val="3366FF">
                      <a:alpha val="67000"/>
                    </a:srgbClr>
                  </a:gs>
                  <a:gs pos="100000">
                    <a:srgbClr val="182F76"/>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50182" name="Text Box 6">
            <a:extLst>
              <a:ext uri="{FF2B5EF4-FFF2-40B4-BE49-F238E27FC236}">
                <a16:creationId xmlns:a16="http://schemas.microsoft.com/office/drawing/2014/main" id="{8F343619-CF3C-4032-95BF-B9C10B23B08A}"/>
              </a:ext>
            </a:extLst>
          </p:cNvPr>
          <p:cNvSpPr txBox="1">
            <a:spLocks noChangeArrowheads="1"/>
          </p:cNvSpPr>
          <p:nvPr/>
        </p:nvSpPr>
        <p:spPr bwMode="auto">
          <a:xfrm>
            <a:off x="1085850" y="2899173"/>
            <a:ext cx="6858000" cy="136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sz="3300" b="1">
                <a:solidFill>
                  <a:srgbClr val="CC00FF"/>
                </a:solidFill>
                <a:latin typeface="Times New Roman" panose="02020603050405020304" pitchFamily="18" charset="0"/>
              </a:rPr>
              <a:t>Môn GDCD 8</a:t>
            </a:r>
          </a:p>
          <a:p>
            <a:pPr eaLnBrk="1" hangingPunct="1">
              <a:spcBef>
                <a:spcPct val="50000"/>
              </a:spcBef>
              <a:buClrTx/>
              <a:buFontTx/>
              <a:buNone/>
            </a:pPr>
            <a:r>
              <a:rPr lang="en-US" altLang="en-US" sz="3300" b="1">
                <a:solidFill>
                  <a:srgbClr val="9900CC"/>
                </a:solidFill>
                <a:latin typeface=".VnTimeH" panose="020B7200000000000000" pitchFamily="34" charset="0"/>
              </a:rPr>
              <a:t> tr­</a:t>
            </a:r>
            <a:r>
              <a:rPr lang="en-US" altLang="en-US" sz="3300" b="1">
                <a:solidFill>
                  <a:srgbClr val="9900CC"/>
                </a:solidFill>
                <a:latin typeface="Times New Roman" panose="02020603050405020304" pitchFamily="18" charset="0"/>
                <a:cs typeface="Times New Roman" panose="02020603050405020304" pitchFamily="18" charset="0"/>
              </a:rPr>
              <a:t>ƯỜN</a:t>
            </a:r>
            <a:r>
              <a:rPr lang="en-US" altLang="en-US" sz="3300" b="1">
                <a:solidFill>
                  <a:srgbClr val="9900CC"/>
                </a:solidFill>
                <a:latin typeface=".VnTimeH" panose="020B7200000000000000" pitchFamily="34" charset="0"/>
              </a:rPr>
              <a:t>ng THCS ĐẶNG TẤN TÀI </a:t>
            </a:r>
            <a:endParaRPr lang="en-US" altLang="en-US" sz="3300" b="1">
              <a:solidFill>
                <a:srgbClr val="CC00FF"/>
              </a:solidFill>
              <a:latin typeface="Times New Roman" panose="02020603050405020304" pitchFamily="18" charset="0"/>
            </a:endParaRPr>
          </a:p>
        </p:txBody>
      </p:sp>
      <p:sp>
        <p:nvSpPr>
          <p:cNvPr id="3079" name="Text Box 7">
            <a:extLst>
              <a:ext uri="{FF2B5EF4-FFF2-40B4-BE49-F238E27FC236}">
                <a16:creationId xmlns:a16="http://schemas.microsoft.com/office/drawing/2014/main" id="{12B28D6D-C441-4B75-B703-E621AE914652}"/>
              </a:ext>
            </a:extLst>
          </p:cNvPr>
          <p:cNvSpPr txBox="1">
            <a:spLocks noChangeArrowheads="1"/>
          </p:cNvSpPr>
          <p:nvPr/>
        </p:nvSpPr>
        <p:spPr bwMode="auto">
          <a:xfrm>
            <a:off x="1314450" y="4629150"/>
            <a:ext cx="33718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1800" b="1">
                <a:solidFill>
                  <a:srgbClr val="FF3300"/>
                </a:solidFill>
              </a:rPr>
              <a:t>GIÁO VIÊN : BÙI THỊ KIM LÝ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nodeType="withEffect">
                                  <p:stCondLst>
                                    <p:cond delay="0"/>
                                  </p:stCondLst>
                                  <p:childTnLst>
                                    <p:animClr clrSpc="hsl" dir="cw">
                                      <p:cBhvr override="childStyle">
                                        <p:cTn id="6" dur="500" fill="hold"/>
                                        <p:tgtEl>
                                          <p:spTgt spid="50181"/>
                                        </p:tgtEl>
                                        <p:attrNameLst>
                                          <p:attrName>style.color</p:attrName>
                                        </p:attrNameLst>
                                      </p:cBhvr>
                                      <p:by>
                                        <p:hsl h="-7200000" s="0" l="0"/>
                                      </p:by>
                                    </p:animClr>
                                    <p:animClr clrSpc="hsl" dir="cw">
                                      <p:cBhvr>
                                        <p:cTn id="7" dur="500" fill="hold"/>
                                        <p:tgtEl>
                                          <p:spTgt spid="50181"/>
                                        </p:tgtEl>
                                        <p:attrNameLst>
                                          <p:attrName>fillcolor</p:attrName>
                                        </p:attrNameLst>
                                      </p:cBhvr>
                                      <p:by>
                                        <p:hsl h="-7200000" s="0" l="0"/>
                                      </p:by>
                                    </p:animClr>
                                    <p:animClr clrSpc="hsl" dir="cw">
                                      <p:cBhvr>
                                        <p:cTn id="8" dur="500" fill="hold"/>
                                        <p:tgtEl>
                                          <p:spTgt spid="50181"/>
                                        </p:tgtEl>
                                        <p:attrNameLst>
                                          <p:attrName>stroke.color</p:attrName>
                                        </p:attrNameLst>
                                      </p:cBhvr>
                                      <p:by>
                                        <p:hsl h="-7200000" s="0" l="0"/>
                                      </p:by>
                                    </p:animClr>
                                    <p:set>
                                      <p:cBhvr>
                                        <p:cTn id="9" dur="500" fill="hold"/>
                                        <p:tgtEl>
                                          <p:spTgt spid="50181"/>
                                        </p:tgtEl>
                                        <p:attrNameLst>
                                          <p:attrName>fill.type</p:attrName>
                                        </p:attrNameLst>
                                      </p:cBhvr>
                                      <p:to>
                                        <p:strVal val="solid"/>
                                      </p:to>
                                    </p:set>
                                  </p:childTnLst>
                                </p:cTn>
                              </p:par>
                              <p:par>
                                <p:cTn id="10" presetID="0" presetClass="path" presetSubtype="0" repeatCount="indefinite" accel="50000" decel="50000" fill="hold" grpId="1" nodeType="withEffect">
                                  <p:stCondLst>
                                    <p:cond delay="0"/>
                                  </p:stCondLst>
                                  <p:childTnLst>
                                    <p:animMotion origin="layout" path="M -2.19167 1.11111E-6 L 0 1.11111E-6 " pathEditMode="relative" rAng="0" ptsTypes="AA">
                                      <p:cBhvr>
                                        <p:cTn id="11" dur="10000" spd="-100000" fill="hold"/>
                                        <p:tgtEl>
                                          <p:spTgt spid="50182"/>
                                        </p:tgtEl>
                                        <p:attrNameLst>
                                          <p:attrName>ppt_x</p:attrName>
                                          <p:attrName>ppt_y</p:attrName>
                                        </p:attrNameLst>
                                      </p:cBhvr>
                                      <p:rCtr x="109583" y="0"/>
                                    </p:animMotion>
                                  </p:childTnLst>
                                </p:cTn>
                              </p:par>
                              <p:par>
                                <p:cTn id="12" presetID="22" presetClass="emph" presetSubtype="0" repeatCount="indefinite" fill="hold" grpId="0" nodeType="withEffect">
                                  <p:stCondLst>
                                    <p:cond delay="0"/>
                                  </p:stCondLst>
                                  <p:childTnLst>
                                    <p:animClr clrSpc="hsl" dir="cw">
                                      <p:cBhvr override="childStyle">
                                        <p:cTn id="13" dur="500" fill="hold"/>
                                        <p:tgtEl>
                                          <p:spTgt spid="50182"/>
                                        </p:tgtEl>
                                        <p:attrNameLst>
                                          <p:attrName>style.color</p:attrName>
                                        </p:attrNameLst>
                                      </p:cBhvr>
                                      <p:by>
                                        <p:hsl h="-7200000" s="0" l="0"/>
                                      </p:by>
                                    </p:animClr>
                                    <p:animClr clrSpc="hsl" dir="cw">
                                      <p:cBhvr>
                                        <p:cTn id="14" dur="500" fill="hold"/>
                                        <p:tgtEl>
                                          <p:spTgt spid="50182"/>
                                        </p:tgtEl>
                                        <p:attrNameLst>
                                          <p:attrName>fillcolor</p:attrName>
                                        </p:attrNameLst>
                                      </p:cBhvr>
                                      <p:by>
                                        <p:hsl h="-7200000" s="0" l="0"/>
                                      </p:by>
                                    </p:animClr>
                                    <p:animClr clrSpc="hsl" dir="cw">
                                      <p:cBhvr>
                                        <p:cTn id="15" dur="500" fill="hold"/>
                                        <p:tgtEl>
                                          <p:spTgt spid="50182"/>
                                        </p:tgtEl>
                                        <p:attrNameLst>
                                          <p:attrName>stroke.color</p:attrName>
                                        </p:attrNameLst>
                                      </p:cBhvr>
                                      <p:by>
                                        <p:hsl h="-7200000" s="0" l="0"/>
                                      </p:by>
                                    </p:animClr>
                                    <p:set>
                                      <p:cBhvr>
                                        <p:cTn id="16" dur="500" fill="hold"/>
                                        <p:tgtEl>
                                          <p:spTgt spid="5018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2" grpId="0"/>
      <p:bldP spid="5018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9"/>
        <p:cNvGrpSpPr/>
        <p:nvPr/>
      </p:nvGrpSpPr>
      <p:grpSpPr>
        <a:xfrm>
          <a:off x="0" y="0"/>
          <a:ext cx="0" cy="0"/>
          <a:chOff x="0" y="0"/>
          <a:chExt cx="0" cy="0"/>
        </a:xfrm>
      </p:grpSpPr>
      <p:sp>
        <p:nvSpPr>
          <p:cNvPr id="2390" name="Google Shape;2390;p37"/>
          <p:cNvSpPr txBox="1">
            <a:spLocks noGrp="1"/>
          </p:cNvSpPr>
          <p:nvPr>
            <p:ph type="title"/>
          </p:nvPr>
        </p:nvSpPr>
        <p:spPr>
          <a:xfrm>
            <a:off x="1081549" y="1265300"/>
            <a:ext cx="7728154" cy="1964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a:t>EM HÃY TÌM </a:t>
            </a:r>
            <a:br>
              <a:rPr lang="en" sz="5400"/>
            </a:br>
            <a:r>
              <a:rPr lang="en" sz="6000" b="1">
                <a:latin typeface="Calibri Light" panose="020F0302020204030204" pitchFamily="34" charset="0"/>
                <a:cs typeface="Calibri Light" panose="020F0302020204030204" pitchFamily="34" charset="0"/>
              </a:rPr>
              <a:t>BIỂU HIỆN CỦA TỰ LẬP</a:t>
            </a:r>
            <a:endParaRPr sz="5400" b="1">
              <a:latin typeface="Calibri Light" panose="020F0302020204030204" pitchFamily="34" charset="0"/>
              <a:cs typeface="Calibri Light" panose="020F03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3068"/>
        <p:cNvGrpSpPr/>
        <p:nvPr/>
      </p:nvGrpSpPr>
      <p:grpSpPr>
        <a:xfrm>
          <a:off x="0" y="0"/>
          <a:ext cx="0" cy="0"/>
          <a:chOff x="0" y="0"/>
          <a:chExt cx="0" cy="0"/>
        </a:xfrm>
      </p:grpSpPr>
      <p:sp>
        <p:nvSpPr>
          <p:cNvPr id="3069" name="Google Shape;3069;p53"/>
          <p:cNvSpPr/>
          <p:nvPr/>
        </p:nvSpPr>
        <p:spPr>
          <a:xfrm>
            <a:off x="3850062" y="1493616"/>
            <a:ext cx="1401582" cy="116641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53"/>
          <p:cNvSpPr txBox="1">
            <a:spLocks noGrp="1"/>
          </p:cNvSpPr>
          <p:nvPr>
            <p:ph type="title"/>
          </p:nvPr>
        </p:nvSpPr>
        <p:spPr>
          <a:xfrm>
            <a:off x="2129850" y="2556389"/>
            <a:ext cx="48843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Calibri Light" panose="020F0302020204030204" pitchFamily="34" charset="0"/>
                <a:cs typeface="Calibri Light" panose="020F0302020204030204" pitchFamily="34" charset="0"/>
              </a:rPr>
              <a:t>BIỂU HIỆN</a:t>
            </a:r>
            <a:endParaRPr>
              <a:latin typeface="Calibri Light" panose="020F0302020204030204" pitchFamily="34" charset="0"/>
              <a:cs typeface="Calibri Light" panose="020F0302020204030204" pitchFamily="34" charset="0"/>
            </a:endParaRPr>
          </a:p>
        </p:txBody>
      </p:sp>
      <p:sp>
        <p:nvSpPr>
          <p:cNvPr id="3071" name="Google Shape;3071;p53"/>
          <p:cNvSpPr txBox="1">
            <a:spLocks noGrp="1"/>
          </p:cNvSpPr>
          <p:nvPr>
            <p:ph type="title" idx="2"/>
          </p:nvPr>
        </p:nvSpPr>
        <p:spPr>
          <a:xfrm>
            <a:off x="3967060" y="1720889"/>
            <a:ext cx="1209900" cy="734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3073" name="Google Shape;3073;p53"/>
          <p:cNvSpPr/>
          <p:nvPr/>
        </p:nvSpPr>
        <p:spPr>
          <a:xfrm rot="3868695">
            <a:off x="11175245" y="83129"/>
            <a:ext cx="7602" cy="29274"/>
          </a:xfrm>
          <a:custGeom>
            <a:avLst/>
            <a:gdLst/>
            <a:ahLst/>
            <a:cxnLst/>
            <a:rect l="l" t="t" r="r" b="b"/>
            <a:pathLst>
              <a:path w="94" h="362" extrusionOk="0">
                <a:moveTo>
                  <a:pt x="94" y="1"/>
                </a:moveTo>
                <a:lnTo>
                  <a:pt x="94" y="1"/>
                </a:lnTo>
                <a:cubicBezTo>
                  <a:pt x="93" y="7"/>
                  <a:pt x="92" y="13"/>
                  <a:pt x="91" y="20"/>
                </a:cubicBezTo>
                <a:lnTo>
                  <a:pt x="91" y="20"/>
                </a:lnTo>
                <a:cubicBezTo>
                  <a:pt x="93" y="10"/>
                  <a:pt x="94" y="3"/>
                  <a:pt x="94" y="1"/>
                </a:cubicBezTo>
                <a:close/>
                <a:moveTo>
                  <a:pt x="91" y="20"/>
                </a:moveTo>
                <a:lnTo>
                  <a:pt x="91" y="20"/>
                </a:lnTo>
                <a:cubicBezTo>
                  <a:pt x="82" y="66"/>
                  <a:pt x="55" y="187"/>
                  <a:pt x="0" y="361"/>
                </a:cubicBezTo>
                <a:cubicBezTo>
                  <a:pt x="13" y="334"/>
                  <a:pt x="27" y="294"/>
                  <a:pt x="40" y="254"/>
                </a:cubicBezTo>
                <a:cubicBezTo>
                  <a:pt x="65" y="180"/>
                  <a:pt x="78" y="105"/>
                  <a:pt x="91" y="20"/>
                </a:cubicBezTo>
                <a:close/>
              </a:path>
            </a:pathLst>
          </a:custGeom>
          <a:solidFill>
            <a:srgbClr val="3C1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4" name="Google Shape;3074;p53"/>
          <p:cNvGrpSpPr/>
          <p:nvPr/>
        </p:nvGrpSpPr>
        <p:grpSpPr>
          <a:xfrm>
            <a:off x="-2199498" y="-632725"/>
            <a:ext cx="6417398" cy="4383430"/>
            <a:chOff x="-2199498" y="-632725"/>
            <a:chExt cx="6417398" cy="4383430"/>
          </a:xfrm>
        </p:grpSpPr>
        <p:sp>
          <p:nvSpPr>
            <p:cNvPr id="3075" name="Google Shape;3075;p53"/>
            <p:cNvSpPr/>
            <p:nvPr/>
          </p:nvSpPr>
          <p:spPr>
            <a:xfrm rot="-1809947">
              <a:off x="-122179" y="2028275"/>
              <a:ext cx="12248" cy="22172"/>
            </a:xfrm>
            <a:custGeom>
              <a:avLst/>
              <a:gdLst/>
              <a:ahLst/>
              <a:cxnLst/>
              <a:rect l="l" t="t" r="r" b="b"/>
              <a:pathLst>
                <a:path w="411" h="744" fill="none" extrusionOk="0">
                  <a:moveTo>
                    <a:pt x="65" y="744"/>
                  </a:moveTo>
                  <a:cubicBezTo>
                    <a:pt x="52" y="706"/>
                    <a:pt x="39" y="680"/>
                    <a:pt x="26" y="654"/>
                  </a:cubicBezTo>
                  <a:cubicBezTo>
                    <a:pt x="1" y="526"/>
                    <a:pt x="14" y="398"/>
                    <a:pt x="103" y="270"/>
                  </a:cubicBezTo>
                  <a:cubicBezTo>
                    <a:pt x="167" y="167"/>
                    <a:pt x="283" y="65"/>
                    <a:pt x="411" y="1"/>
                  </a:cubicBezTo>
                </a:path>
              </a:pathLst>
            </a:custGeom>
            <a:noFill/>
            <a:ln w="10575" cap="rnd" cmpd="sng">
              <a:solidFill>
                <a:srgbClr val="FFFFFF"/>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53"/>
            <p:cNvSpPr/>
            <p:nvPr/>
          </p:nvSpPr>
          <p:spPr>
            <a:xfrm rot="-1809947">
              <a:off x="552879" y="1484373"/>
              <a:ext cx="66873" cy="51496"/>
            </a:xfrm>
            <a:custGeom>
              <a:avLst/>
              <a:gdLst/>
              <a:ahLst/>
              <a:cxnLst/>
              <a:rect l="l" t="t" r="r" b="b"/>
              <a:pathLst>
                <a:path w="2244" h="1728" extrusionOk="0">
                  <a:moveTo>
                    <a:pt x="1077" y="1"/>
                  </a:moveTo>
                  <a:cubicBezTo>
                    <a:pt x="536" y="1"/>
                    <a:pt x="75" y="332"/>
                    <a:pt x="39" y="775"/>
                  </a:cubicBezTo>
                  <a:cubicBezTo>
                    <a:pt x="1" y="1249"/>
                    <a:pt x="449" y="1672"/>
                    <a:pt x="1052" y="1723"/>
                  </a:cubicBezTo>
                  <a:cubicBezTo>
                    <a:pt x="1092" y="1726"/>
                    <a:pt x="1132" y="1728"/>
                    <a:pt x="1171" y="1728"/>
                  </a:cubicBezTo>
                  <a:cubicBezTo>
                    <a:pt x="1710" y="1728"/>
                    <a:pt x="2169" y="1409"/>
                    <a:pt x="2205" y="967"/>
                  </a:cubicBezTo>
                  <a:cubicBezTo>
                    <a:pt x="2243" y="493"/>
                    <a:pt x="1795" y="57"/>
                    <a:pt x="1193" y="6"/>
                  </a:cubicBezTo>
                  <a:cubicBezTo>
                    <a:pt x="1154" y="2"/>
                    <a:pt x="1115" y="1"/>
                    <a:pt x="10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53"/>
            <p:cNvSpPr/>
            <p:nvPr/>
          </p:nvSpPr>
          <p:spPr>
            <a:xfrm rot="-1809947">
              <a:off x="552887" y="1483000"/>
              <a:ext cx="66873" cy="54267"/>
            </a:xfrm>
            <a:custGeom>
              <a:avLst/>
              <a:gdLst/>
              <a:ahLst/>
              <a:cxnLst/>
              <a:rect l="l" t="t" r="r" b="b"/>
              <a:pathLst>
                <a:path w="2244" h="1821" fill="none" extrusionOk="0">
                  <a:moveTo>
                    <a:pt x="2205" y="1013"/>
                  </a:moveTo>
                  <a:cubicBezTo>
                    <a:pt x="2167" y="1487"/>
                    <a:pt x="1641" y="1820"/>
                    <a:pt x="1052" y="1769"/>
                  </a:cubicBezTo>
                  <a:cubicBezTo>
                    <a:pt x="449" y="1718"/>
                    <a:pt x="1" y="1295"/>
                    <a:pt x="39" y="821"/>
                  </a:cubicBezTo>
                  <a:cubicBezTo>
                    <a:pt x="78" y="346"/>
                    <a:pt x="603" y="0"/>
                    <a:pt x="1193" y="52"/>
                  </a:cubicBezTo>
                  <a:cubicBezTo>
                    <a:pt x="1795" y="103"/>
                    <a:pt x="2243" y="539"/>
                    <a:pt x="2205" y="1013"/>
                  </a:cubicBezTo>
                  <a:close/>
                </a:path>
              </a:pathLst>
            </a:custGeom>
            <a:noFill/>
            <a:ln w="16025" cap="flat" cmpd="sng">
              <a:solidFill>
                <a:srgbClr val="FFFFFF"/>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53"/>
            <p:cNvSpPr/>
            <p:nvPr/>
          </p:nvSpPr>
          <p:spPr>
            <a:xfrm rot="-1809947">
              <a:off x="704575" y="1528718"/>
              <a:ext cx="66843" cy="51526"/>
            </a:xfrm>
            <a:custGeom>
              <a:avLst/>
              <a:gdLst/>
              <a:ahLst/>
              <a:cxnLst/>
              <a:rect l="l" t="t" r="r" b="b"/>
              <a:pathLst>
                <a:path w="2243" h="1729" extrusionOk="0">
                  <a:moveTo>
                    <a:pt x="1076" y="1"/>
                  </a:moveTo>
                  <a:cubicBezTo>
                    <a:pt x="535" y="1"/>
                    <a:pt x="74" y="332"/>
                    <a:pt x="38" y="775"/>
                  </a:cubicBezTo>
                  <a:cubicBezTo>
                    <a:pt x="0" y="1249"/>
                    <a:pt x="449" y="1672"/>
                    <a:pt x="1051" y="1723"/>
                  </a:cubicBezTo>
                  <a:cubicBezTo>
                    <a:pt x="1090" y="1727"/>
                    <a:pt x="1128" y="1728"/>
                    <a:pt x="1167" y="1728"/>
                  </a:cubicBezTo>
                  <a:cubicBezTo>
                    <a:pt x="1708" y="1728"/>
                    <a:pt x="2168" y="1398"/>
                    <a:pt x="2204" y="967"/>
                  </a:cubicBezTo>
                  <a:cubicBezTo>
                    <a:pt x="2243" y="493"/>
                    <a:pt x="1794" y="57"/>
                    <a:pt x="1192" y="6"/>
                  </a:cubicBezTo>
                  <a:cubicBezTo>
                    <a:pt x="1153" y="3"/>
                    <a:pt x="1114" y="1"/>
                    <a:pt x="10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53"/>
            <p:cNvSpPr/>
            <p:nvPr/>
          </p:nvSpPr>
          <p:spPr>
            <a:xfrm rot="-1809947">
              <a:off x="704575" y="1527348"/>
              <a:ext cx="66843" cy="54267"/>
            </a:xfrm>
            <a:custGeom>
              <a:avLst/>
              <a:gdLst/>
              <a:ahLst/>
              <a:cxnLst/>
              <a:rect l="l" t="t" r="r" b="b"/>
              <a:pathLst>
                <a:path w="2243" h="1821" fill="none" extrusionOk="0">
                  <a:moveTo>
                    <a:pt x="2204" y="1013"/>
                  </a:moveTo>
                  <a:cubicBezTo>
                    <a:pt x="2166" y="1474"/>
                    <a:pt x="1640" y="1820"/>
                    <a:pt x="1051" y="1769"/>
                  </a:cubicBezTo>
                  <a:cubicBezTo>
                    <a:pt x="449" y="1718"/>
                    <a:pt x="0" y="1295"/>
                    <a:pt x="38" y="821"/>
                  </a:cubicBezTo>
                  <a:cubicBezTo>
                    <a:pt x="77" y="347"/>
                    <a:pt x="602" y="1"/>
                    <a:pt x="1192" y="52"/>
                  </a:cubicBezTo>
                  <a:cubicBezTo>
                    <a:pt x="1794" y="103"/>
                    <a:pt x="2243" y="539"/>
                    <a:pt x="2204" y="1013"/>
                  </a:cubicBezTo>
                  <a:close/>
                </a:path>
              </a:pathLst>
            </a:custGeom>
            <a:noFill/>
            <a:ln w="16025" cap="flat" cmpd="sng">
              <a:solidFill>
                <a:srgbClr val="FFFFFF"/>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53"/>
            <p:cNvSpPr/>
            <p:nvPr/>
          </p:nvSpPr>
          <p:spPr>
            <a:xfrm rot="-1809947">
              <a:off x="590836" y="1289504"/>
              <a:ext cx="172636" cy="287965"/>
            </a:xfrm>
            <a:custGeom>
              <a:avLst/>
              <a:gdLst/>
              <a:ahLst/>
              <a:cxnLst/>
              <a:rect l="l" t="t" r="r" b="b"/>
              <a:pathLst>
                <a:path w="5793" h="9663" fill="none" extrusionOk="0">
                  <a:moveTo>
                    <a:pt x="1" y="5818"/>
                  </a:moveTo>
                  <a:lnTo>
                    <a:pt x="2410" y="0"/>
                  </a:lnTo>
                  <a:lnTo>
                    <a:pt x="5793" y="3780"/>
                  </a:lnTo>
                  <a:lnTo>
                    <a:pt x="3653" y="9662"/>
                  </a:lnTo>
                </a:path>
              </a:pathLst>
            </a:custGeom>
            <a:noFill/>
            <a:ln w="160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53"/>
            <p:cNvSpPr/>
            <p:nvPr/>
          </p:nvSpPr>
          <p:spPr>
            <a:xfrm rot="-1809947">
              <a:off x="620124" y="1321791"/>
              <a:ext cx="101203" cy="116879"/>
            </a:xfrm>
            <a:custGeom>
              <a:avLst/>
              <a:gdLst/>
              <a:ahLst/>
              <a:cxnLst/>
              <a:rect l="l" t="t" r="r" b="b"/>
              <a:pathLst>
                <a:path w="3396" h="3922" fill="none" extrusionOk="0">
                  <a:moveTo>
                    <a:pt x="0" y="1"/>
                  </a:moveTo>
                  <a:lnTo>
                    <a:pt x="3396" y="3922"/>
                  </a:lnTo>
                </a:path>
              </a:pathLst>
            </a:custGeom>
            <a:noFill/>
            <a:ln w="160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53"/>
            <p:cNvSpPr/>
            <p:nvPr/>
          </p:nvSpPr>
          <p:spPr>
            <a:xfrm rot="2572944">
              <a:off x="-2100757" y="2612552"/>
              <a:ext cx="152939" cy="52759"/>
            </a:xfrm>
            <a:custGeom>
              <a:avLst/>
              <a:gdLst/>
              <a:ahLst/>
              <a:cxnLst/>
              <a:rect l="l" t="t" r="r" b="b"/>
              <a:pathLst>
                <a:path w="1977" h="682" extrusionOk="0">
                  <a:moveTo>
                    <a:pt x="1963" y="681"/>
                  </a:moveTo>
                  <a:cubicBezTo>
                    <a:pt x="1963" y="681"/>
                    <a:pt x="1963" y="681"/>
                    <a:pt x="1963" y="681"/>
                  </a:cubicBezTo>
                  <a:cubicBezTo>
                    <a:pt x="1963" y="681"/>
                    <a:pt x="1963" y="681"/>
                    <a:pt x="1963" y="681"/>
                  </a:cubicBezTo>
                  <a:close/>
                  <a:moveTo>
                    <a:pt x="1977" y="681"/>
                  </a:moveTo>
                  <a:cubicBezTo>
                    <a:pt x="1977" y="681"/>
                    <a:pt x="1977" y="681"/>
                    <a:pt x="1977" y="681"/>
                  </a:cubicBezTo>
                  <a:cubicBezTo>
                    <a:pt x="1977" y="681"/>
                    <a:pt x="1977" y="681"/>
                    <a:pt x="1977" y="681"/>
                  </a:cubicBezTo>
                  <a:close/>
                  <a:moveTo>
                    <a:pt x="1" y="14"/>
                  </a:moveTo>
                  <a:cubicBezTo>
                    <a:pt x="1" y="14"/>
                    <a:pt x="1" y="14"/>
                    <a:pt x="1" y="14"/>
                  </a:cubicBezTo>
                  <a:cubicBezTo>
                    <a:pt x="1" y="14"/>
                    <a:pt x="1" y="14"/>
                    <a:pt x="1" y="14"/>
                  </a:cubicBezTo>
                  <a:close/>
                  <a:moveTo>
                    <a:pt x="1" y="0"/>
                  </a:moveTo>
                  <a:lnTo>
                    <a:pt x="1" y="0"/>
                  </a:lnTo>
                  <a:lnTo>
                    <a:pt x="1" y="0"/>
                  </a:lnTo>
                  <a:close/>
                </a:path>
              </a:pathLst>
            </a:custGeom>
            <a:solidFill>
              <a:srgbClr val="AC92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53"/>
            <p:cNvSpPr/>
            <p:nvPr/>
          </p:nvSpPr>
          <p:spPr>
            <a:xfrm rot="2572944">
              <a:off x="1985981" y="1863128"/>
              <a:ext cx="370472" cy="334268"/>
            </a:xfrm>
            <a:custGeom>
              <a:avLst/>
              <a:gdLst/>
              <a:ahLst/>
              <a:cxnLst/>
              <a:rect l="l" t="t" r="r" b="b"/>
              <a:pathLst>
                <a:path w="4789" h="4321" extrusionOk="0">
                  <a:moveTo>
                    <a:pt x="3388" y="1"/>
                  </a:moveTo>
                  <a:cubicBezTo>
                    <a:pt x="3372" y="1"/>
                    <a:pt x="3355" y="1"/>
                    <a:pt x="3338" y="2"/>
                  </a:cubicBezTo>
                  <a:cubicBezTo>
                    <a:pt x="2324" y="42"/>
                    <a:pt x="2484" y="1751"/>
                    <a:pt x="2163" y="2072"/>
                  </a:cubicBezTo>
                  <a:cubicBezTo>
                    <a:pt x="2013" y="2226"/>
                    <a:pt x="1889" y="2289"/>
                    <a:pt x="1793" y="2289"/>
                  </a:cubicBezTo>
                  <a:cubicBezTo>
                    <a:pt x="1582" y="2289"/>
                    <a:pt x="1507" y="1983"/>
                    <a:pt x="1589" y="1671"/>
                  </a:cubicBezTo>
                  <a:cubicBezTo>
                    <a:pt x="1696" y="1217"/>
                    <a:pt x="1830" y="723"/>
                    <a:pt x="1456" y="589"/>
                  </a:cubicBezTo>
                  <a:cubicBezTo>
                    <a:pt x="1438" y="583"/>
                    <a:pt x="1422" y="581"/>
                    <a:pt x="1406" y="581"/>
                  </a:cubicBezTo>
                  <a:cubicBezTo>
                    <a:pt x="1065" y="581"/>
                    <a:pt x="1030" y="1886"/>
                    <a:pt x="1069" y="2486"/>
                  </a:cubicBezTo>
                  <a:cubicBezTo>
                    <a:pt x="1095" y="3126"/>
                    <a:pt x="0" y="3887"/>
                    <a:pt x="0" y="3887"/>
                  </a:cubicBezTo>
                  <a:lnTo>
                    <a:pt x="734" y="4285"/>
                  </a:lnTo>
                  <a:lnTo>
                    <a:pt x="734" y="4285"/>
                  </a:lnTo>
                  <a:cubicBezTo>
                    <a:pt x="743" y="4130"/>
                    <a:pt x="1277" y="3488"/>
                    <a:pt x="2537" y="3153"/>
                  </a:cubicBezTo>
                  <a:cubicBezTo>
                    <a:pt x="3499" y="2899"/>
                    <a:pt x="4433" y="2272"/>
                    <a:pt x="4607" y="1364"/>
                  </a:cubicBezTo>
                  <a:cubicBezTo>
                    <a:pt x="4789" y="480"/>
                    <a:pt x="4009" y="1"/>
                    <a:pt x="3388" y="1"/>
                  </a:cubicBezTo>
                  <a:close/>
                  <a:moveTo>
                    <a:pt x="734" y="4285"/>
                  </a:moveTo>
                  <a:cubicBezTo>
                    <a:pt x="733" y="4308"/>
                    <a:pt x="742" y="4320"/>
                    <a:pt x="762" y="4320"/>
                  </a:cubicBezTo>
                  <a:cubicBezTo>
                    <a:pt x="769" y="4320"/>
                    <a:pt x="778" y="4318"/>
                    <a:pt x="788" y="4315"/>
                  </a:cubicBezTo>
                  <a:lnTo>
                    <a:pt x="734" y="4285"/>
                  </a:lnTo>
                  <a:close/>
                </a:path>
              </a:pathLst>
            </a:custGeom>
            <a:solidFill>
              <a:srgbClr val="E3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53"/>
            <p:cNvSpPr/>
            <p:nvPr/>
          </p:nvSpPr>
          <p:spPr>
            <a:xfrm rot="2572944">
              <a:off x="2009277" y="1983427"/>
              <a:ext cx="297523" cy="178777"/>
            </a:xfrm>
            <a:custGeom>
              <a:avLst/>
              <a:gdLst/>
              <a:ahLst/>
              <a:cxnLst/>
              <a:rect l="l" t="t" r="r" b="b"/>
              <a:pathLst>
                <a:path w="3846" h="2311" extrusionOk="0">
                  <a:moveTo>
                    <a:pt x="3846" y="0"/>
                  </a:moveTo>
                  <a:cubicBezTo>
                    <a:pt x="3472" y="721"/>
                    <a:pt x="2551" y="1135"/>
                    <a:pt x="1656" y="1242"/>
                  </a:cubicBezTo>
                  <a:cubicBezTo>
                    <a:pt x="855" y="1349"/>
                    <a:pt x="308" y="1602"/>
                    <a:pt x="0" y="1816"/>
                  </a:cubicBezTo>
                  <a:lnTo>
                    <a:pt x="388" y="2310"/>
                  </a:lnTo>
                  <a:cubicBezTo>
                    <a:pt x="668" y="2083"/>
                    <a:pt x="1122" y="1816"/>
                    <a:pt x="1790" y="1629"/>
                  </a:cubicBezTo>
                  <a:lnTo>
                    <a:pt x="1816" y="1629"/>
                  </a:lnTo>
                  <a:cubicBezTo>
                    <a:pt x="2003" y="1576"/>
                    <a:pt x="2190" y="1509"/>
                    <a:pt x="2377" y="1442"/>
                  </a:cubicBezTo>
                  <a:cubicBezTo>
                    <a:pt x="2377" y="1429"/>
                    <a:pt x="2377" y="1429"/>
                    <a:pt x="2377" y="1429"/>
                  </a:cubicBezTo>
                  <a:lnTo>
                    <a:pt x="2390" y="1429"/>
                  </a:lnTo>
                  <a:cubicBezTo>
                    <a:pt x="3071" y="1135"/>
                    <a:pt x="3659" y="641"/>
                    <a:pt x="3846" y="0"/>
                  </a:cubicBezTo>
                  <a:close/>
                </a:path>
              </a:pathLst>
            </a:custGeom>
            <a:solidFill>
              <a:srgbClr val="E38D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53"/>
            <p:cNvSpPr/>
            <p:nvPr/>
          </p:nvSpPr>
          <p:spPr>
            <a:xfrm rot="2572944">
              <a:off x="-131390" y="75600"/>
              <a:ext cx="438007" cy="256677"/>
            </a:xfrm>
            <a:custGeom>
              <a:avLst/>
              <a:gdLst/>
              <a:ahLst/>
              <a:cxnLst/>
              <a:rect l="l" t="t" r="r" b="b"/>
              <a:pathLst>
                <a:path w="5662" h="3318" extrusionOk="0">
                  <a:moveTo>
                    <a:pt x="3266" y="1"/>
                  </a:moveTo>
                  <a:cubicBezTo>
                    <a:pt x="3236" y="1"/>
                    <a:pt x="3206" y="11"/>
                    <a:pt x="3178" y="33"/>
                  </a:cubicBezTo>
                  <a:cubicBezTo>
                    <a:pt x="2871" y="287"/>
                    <a:pt x="3165" y="714"/>
                    <a:pt x="3432" y="1101"/>
                  </a:cubicBezTo>
                  <a:cubicBezTo>
                    <a:pt x="3631" y="1405"/>
                    <a:pt x="3649" y="1766"/>
                    <a:pt x="3345" y="1766"/>
                  </a:cubicBezTo>
                  <a:cubicBezTo>
                    <a:pt x="3262" y="1766"/>
                    <a:pt x="3154" y="1739"/>
                    <a:pt x="3018" y="1676"/>
                  </a:cubicBezTo>
                  <a:cubicBezTo>
                    <a:pt x="2639" y="1504"/>
                    <a:pt x="2249" y="89"/>
                    <a:pt x="1447" y="89"/>
                  </a:cubicBezTo>
                  <a:cubicBezTo>
                    <a:pt x="1373" y="89"/>
                    <a:pt x="1296" y="101"/>
                    <a:pt x="1216" y="127"/>
                  </a:cubicBezTo>
                  <a:cubicBezTo>
                    <a:pt x="615" y="314"/>
                    <a:pt x="1" y="1035"/>
                    <a:pt x="468" y="1836"/>
                  </a:cubicBezTo>
                  <a:cubicBezTo>
                    <a:pt x="949" y="2637"/>
                    <a:pt x="1883" y="2757"/>
                    <a:pt x="2845" y="3011"/>
                  </a:cubicBezTo>
                  <a:cubicBezTo>
                    <a:pt x="3810" y="3271"/>
                    <a:pt x="4627" y="3318"/>
                    <a:pt x="4954" y="3318"/>
                  </a:cubicBezTo>
                  <a:cubicBezTo>
                    <a:pt x="5098" y="3318"/>
                    <a:pt x="5148" y="3309"/>
                    <a:pt x="5074" y="3304"/>
                  </a:cubicBezTo>
                  <a:lnTo>
                    <a:pt x="5662" y="2637"/>
                  </a:lnTo>
                  <a:cubicBezTo>
                    <a:pt x="5662" y="2637"/>
                    <a:pt x="4380" y="2303"/>
                    <a:pt x="4193" y="1689"/>
                  </a:cubicBezTo>
                  <a:cubicBezTo>
                    <a:pt x="4023" y="1128"/>
                    <a:pt x="3585" y="1"/>
                    <a:pt x="3266" y="1"/>
                  </a:cubicBezTo>
                  <a:close/>
                </a:path>
              </a:pathLst>
            </a:custGeom>
            <a:solidFill>
              <a:srgbClr val="E3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53"/>
            <p:cNvSpPr/>
            <p:nvPr/>
          </p:nvSpPr>
          <p:spPr>
            <a:xfrm rot="2572944">
              <a:off x="-55349" y="88613"/>
              <a:ext cx="77" cy="1083"/>
            </a:xfrm>
            <a:custGeom>
              <a:avLst/>
              <a:gdLst/>
              <a:ahLst/>
              <a:cxnLst/>
              <a:rect l="l" t="t" r="r" b="b"/>
              <a:pathLst>
                <a:path w="1" h="14" extrusionOk="0">
                  <a:moveTo>
                    <a:pt x="1" y="14"/>
                  </a:moveTo>
                  <a:cubicBezTo>
                    <a:pt x="1" y="14"/>
                    <a:pt x="1" y="14"/>
                    <a:pt x="1" y="14"/>
                  </a:cubicBezTo>
                  <a:cubicBezTo>
                    <a:pt x="1" y="14"/>
                    <a:pt x="1" y="14"/>
                    <a:pt x="1" y="14"/>
                  </a:cubicBezTo>
                  <a:close/>
                  <a:moveTo>
                    <a:pt x="1" y="0"/>
                  </a:moveTo>
                  <a:cubicBezTo>
                    <a:pt x="1" y="0"/>
                    <a:pt x="1" y="0"/>
                    <a:pt x="1" y="0"/>
                  </a:cubicBezTo>
                  <a:cubicBezTo>
                    <a:pt x="1" y="0"/>
                    <a:pt x="1" y="0"/>
                    <a:pt x="1" y="0"/>
                  </a:cubicBezTo>
                  <a:close/>
                </a:path>
              </a:pathLst>
            </a:custGeom>
            <a:solidFill>
              <a:srgbClr val="A74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53"/>
            <p:cNvSpPr/>
            <p:nvPr/>
          </p:nvSpPr>
          <p:spPr>
            <a:xfrm rot="2572944">
              <a:off x="-119900" y="85189"/>
              <a:ext cx="327538" cy="211886"/>
            </a:xfrm>
            <a:custGeom>
              <a:avLst/>
              <a:gdLst/>
              <a:ahLst/>
              <a:cxnLst/>
              <a:rect l="l" t="t" r="r" b="b"/>
              <a:pathLst>
                <a:path w="4234" h="2739" extrusionOk="0">
                  <a:moveTo>
                    <a:pt x="388" y="1"/>
                  </a:moveTo>
                  <a:lnTo>
                    <a:pt x="388" y="1"/>
                  </a:lnTo>
                  <a:cubicBezTo>
                    <a:pt x="121" y="335"/>
                    <a:pt x="1" y="789"/>
                    <a:pt x="281" y="1269"/>
                  </a:cubicBezTo>
                  <a:cubicBezTo>
                    <a:pt x="281" y="1269"/>
                    <a:pt x="281" y="1283"/>
                    <a:pt x="281" y="1283"/>
                  </a:cubicBezTo>
                  <a:cubicBezTo>
                    <a:pt x="762" y="2084"/>
                    <a:pt x="1696" y="2204"/>
                    <a:pt x="2658" y="2458"/>
                  </a:cubicBezTo>
                  <a:cubicBezTo>
                    <a:pt x="3245" y="2618"/>
                    <a:pt x="3779" y="2698"/>
                    <a:pt x="4180" y="2738"/>
                  </a:cubicBezTo>
                  <a:lnTo>
                    <a:pt x="4233" y="2618"/>
                  </a:lnTo>
                  <a:cubicBezTo>
                    <a:pt x="3833" y="2538"/>
                    <a:pt x="3272" y="2391"/>
                    <a:pt x="2671" y="2137"/>
                  </a:cubicBezTo>
                  <a:cubicBezTo>
                    <a:pt x="1750" y="1750"/>
                    <a:pt x="842" y="1510"/>
                    <a:pt x="468" y="655"/>
                  </a:cubicBezTo>
                  <a:cubicBezTo>
                    <a:pt x="374" y="415"/>
                    <a:pt x="348" y="201"/>
                    <a:pt x="388" y="1"/>
                  </a:cubicBezTo>
                  <a:close/>
                </a:path>
              </a:pathLst>
            </a:custGeom>
            <a:solidFill>
              <a:srgbClr val="E38D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53"/>
            <p:cNvSpPr/>
            <p:nvPr/>
          </p:nvSpPr>
          <p:spPr>
            <a:xfrm rot="2572944">
              <a:off x="186183" y="401143"/>
              <a:ext cx="12455" cy="5260"/>
            </a:xfrm>
            <a:custGeom>
              <a:avLst/>
              <a:gdLst/>
              <a:ahLst/>
              <a:cxnLst/>
              <a:rect l="l" t="t" r="r" b="b"/>
              <a:pathLst>
                <a:path w="161" h="68" extrusionOk="0">
                  <a:moveTo>
                    <a:pt x="1" y="1"/>
                  </a:moveTo>
                  <a:cubicBezTo>
                    <a:pt x="67" y="28"/>
                    <a:pt x="107" y="54"/>
                    <a:pt x="148" y="68"/>
                  </a:cubicBezTo>
                  <a:lnTo>
                    <a:pt x="161" y="41"/>
                  </a:lnTo>
                  <a:cubicBezTo>
                    <a:pt x="161" y="41"/>
                    <a:pt x="107" y="28"/>
                    <a:pt x="1" y="1"/>
                  </a:cubicBezTo>
                  <a:close/>
                </a:path>
              </a:pathLst>
            </a:custGeom>
            <a:solidFill>
              <a:srgbClr val="E3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53"/>
            <p:cNvSpPr/>
            <p:nvPr/>
          </p:nvSpPr>
          <p:spPr>
            <a:xfrm rot="2572944">
              <a:off x="-2127834" y="1579535"/>
              <a:ext cx="381225" cy="360338"/>
            </a:xfrm>
            <a:custGeom>
              <a:avLst/>
              <a:gdLst/>
              <a:ahLst/>
              <a:cxnLst/>
              <a:rect l="l" t="t" r="r" b="b"/>
              <a:pathLst>
                <a:path w="4928" h="4658" extrusionOk="0">
                  <a:moveTo>
                    <a:pt x="4487" y="0"/>
                  </a:moveTo>
                  <a:cubicBezTo>
                    <a:pt x="4487" y="0"/>
                    <a:pt x="3886" y="708"/>
                    <a:pt x="3098" y="1055"/>
                  </a:cubicBezTo>
                  <a:cubicBezTo>
                    <a:pt x="2297" y="1402"/>
                    <a:pt x="0" y="2283"/>
                    <a:pt x="14" y="3405"/>
                  </a:cubicBezTo>
                  <a:cubicBezTo>
                    <a:pt x="24" y="4242"/>
                    <a:pt x="389" y="4658"/>
                    <a:pt x="1009" y="4658"/>
                  </a:cubicBezTo>
                  <a:cubicBezTo>
                    <a:pt x="1230" y="4658"/>
                    <a:pt x="1482" y="4605"/>
                    <a:pt x="1763" y="4500"/>
                  </a:cubicBezTo>
                  <a:cubicBezTo>
                    <a:pt x="2844" y="4099"/>
                    <a:pt x="4340" y="855"/>
                    <a:pt x="4927" y="654"/>
                  </a:cubicBezTo>
                  <a:lnTo>
                    <a:pt x="4487" y="0"/>
                  </a:lnTo>
                  <a:close/>
                </a:path>
              </a:pathLst>
            </a:custGeom>
            <a:solidFill>
              <a:srgbClr val="E3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53"/>
            <p:cNvSpPr/>
            <p:nvPr/>
          </p:nvSpPr>
          <p:spPr>
            <a:xfrm rot="2572944">
              <a:off x="-2149447" y="1634568"/>
              <a:ext cx="245924" cy="243681"/>
            </a:xfrm>
            <a:custGeom>
              <a:avLst/>
              <a:gdLst/>
              <a:ahLst/>
              <a:cxnLst/>
              <a:rect l="l" t="t" r="r" b="b"/>
              <a:pathLst>
                <a:path w="3179" h="3150" extrusionOk="0">
                  <a:moveTo>
                    <a:pt x="2043" y="1"/>
                  </a:moveTo>
                  <a:lnTo>
                    <a:pt x="2043" y="1"/>
                  </a:lnTo>
                  <a:cubicBezTo>
                    <a:pt x="1109" y="455"/>
                    <a:pt x="0" y="1123"/>
                    <a:pt x="14" y="1910"/>
                  </a:cubicBezTo>
                  <a:cubicBezTo>
                    <a:pt x="24" y="2737"/>
                    <a:pt x="389" y="3150"/>
                    <a:pt x="1007" y="3150"/>
                  </a:cubicBezTo>
                  <a:cubicBezTo>
                    <a:pt x="1228" y="3150"/>
                    <a:pt x="1482" y="3097"/>
                    <a:pt x="1763" y="2992"/>
                  </a:cubicBezTo>
                  <a:cubicBezTo>
                    <a:pt x="2203" y="2832"/>
                    <a:pt x="2697" y="2217"/>
                    <a:pt x="3178" y="1510"/>
                  </a:cubicBezTo>
                  <a:lnTo>
                    <a:pt x="3178" y="1510"/>
                  </a:lnTo>
                  <a:cubicBezTo>
                    <a:pt x="3112" y="1518"/>
                    <a:pt x="3048" y="1523"/>
                    <a:pt x="2986" y="1523"/>
                  </a:cubicBezTo>
                  <a:cubicBezTo>
                    <a:pt x="2380" y="1523"/>
                    <a:pt x="2015" y="1106"/>
                    <a:pt x="2003" y="281"/>
                  </a:cubicBezTo>
                  <a:cubicBezTo>
                    <a:pt x="2003" y="188"/>
                    <a:pt x="2017" y="94"/>
                    <a:pt x="20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53"/>
            <p:cNvSpPr/>
            <p:nvPr/>
          </p:nvSpPr>
          <p:spPr>
            <a:xfrm rot="2572944">
              <a:off x="-1925487" y="2428081"/>
              <a:ext cx="344016" cy="413716"/>
            </a:xfrm>
            <a:custGeom>
              <a:avLst/>
              <a:gdLst/>
              <a:ahLst/>
              <a:cxnLst/>
              <a:rect l="l" t="t" r="r" b="b"/>
              <a:pathLst>
                <a:path w="4447" h="5348" extrusionOk="0">
                  <a:moveTo>
                    <a:pt x="3873" y="0"/>
                  </a:moveTo>
                  <a:cubicBezTo>
                    <a:pt x="3873" y="0"/>
                    <a:pt x="3446" y="828"/>
                    <a:pt x="2751" y="1335"/>
                  </a:cubicBezTo>
                  <a:cubicBezTo>
                    <a:pt x="2044" y="1856"/>
                    <a:pt x="1" y="3231"/>
                    <a:pt x="268" y="4326"/>
                  </a:cubicBezTo>
                  <a:cubicBezTo>
                    <a:pt x="435" y="5012"/>
                    <a:pt x="786" y="5347"/>
                    <a:pt x="1258" y="5347"/>
                  </a:cubicBezTo>
                  <a:cubicBezTo>
                    <a:pt x="1539" y="5347"/>
                    <a:pt x="1863" y="5228"/>
                    <a:pt x="2217" y="4994"/>
                  </a:cubicBezTo>
                  <a:cubicBezTo>
                    <a:pt x="3178" y="4366"/>
                    <a:pt x="3913" y="868"/>
                    <a:pt x="4447" y="534"/>
                  </a:cubicBezTo>
                  <a:lnTo>
                    <a:pt x="3873" y="0"/>
                  </a:lnTo>
                  <a:close/>
                </a:path>
              </a:pathLst>
            </a:custGeom>
            <a:solidFill>
              <a:srgbClr val="E3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53"/>
            <p:cNvSpPr/>
            <p:nvPr/>
          </p:nvSpPr>
          <p:spPr>
            <a:xfrm rot="2572944">
              <a:off x="-1961043" y="2534375"/>
              <a:ext cx="246930" cy="257760"/>
            </a:xfrm>
            <a:custGeom>
              <a:avLst/>
              <a:gdLst/>
              <a:ahLst/>
              <a:cxnLst/>
              <a:rect l="l" t="t" r="r" b="b"/>
              <a:pathLst>
                <a:path w="3192" h="3332" extrusionOk="0">
                  <a:moveTo>
                    <a:pt x="1750" y="0"/>
                  </a:moveTo>
                  <a:lnTo>
                    <a:pt x="1750" y="0"/>
                  </a:lnTo>
                  <a:cubicBezTo>
                    <a:pt x="922" y="655"/>
                    <a:pt x="1" y="1549"/>
                    <a:pt x="188" y="2310"/>
                  </a:cubicBezTo>
                  <a:cubicBezTo>
                    <a:pt x="355" y="2996"/>
                    <a:pt x="706" y="3331"/>
                    <a:pt x="1178" y="3331"/>
                  </a:cubicBezTo>
                  <a:cubicBezTo>
                    <a:pt x="1459" y="3331"/>
                    <a:pt x="1783" y="3212"/>
                    <a:pt x="2137" y="2978"/>
                  </a:cubicBezTo>
                  <a:cubicBezTo>
                    <a:pt x="2524" y="2724"/>
                    <a:pt x="2872" y="2016"/>
                    <a:pt x="3192" y="1229"/>
                  </a:cubicBezTo>
                  <a:lnTo>
                    <a:pt x="3192" y="1229"/>
                  </a:lnTo>
                  <a:cubicBezTo>
                    <a:pt x="3040" y="1281"/>
                    <a:pt x="2897" y="1308"/>
                    <a:pt x="2763" y="1308"/>
                  </a:cubicBezTo>
                  <a:cubicBezTo>
                    <a:pt x="2285" y="1308"/>
                    <a:pt x="1930" y="969"/>
                    <a:pt x="1763" y="281"/>
                  </a:cubicBezTo>
                  <a:cubicBezTo>
                    <a:pt x="1750" y="187"/>
                    <a:pt x="1737" y="94"/>
                    <a:pt x="17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53"/>
            <p:cNvSpPr/>
            <p:nvPr/>
          </p:nvSpPr>
          <p:spPr>
            <a:xfrm rot="2572944">
              <a:off x="1164070" y="-22416"/>
              <a:ext cx="2659276" cy="2203973"/>
            </a:xfrm>
            <a:custGeom>
              <a:avLst/>
              <a:gdLst/>
              <a:ahLst/>
              <a:cxnLst/>
              <a:rect l="l" t="t" r="r" b="b"/>
              <a:pathLst>
                <a:path w="31129" h="24759" extrusionOk="0">
                  <a:moveTo>
                    <a:pt x="23813" y="0"/>
                  </a:moveTo>
                  <a:cubicBezTo>
                    <a:pt x="23065" y="0"/>
                    <a:pt x="22246" y="121"/>
                    <a:pt x="21364" y="388"/>
                  </a:cubicBezTo>
                  <a:cubicBezTo>
                    <a:pt x="21364" y="388"/>
                    <a:pt x="18678" y="1868"/>
                    <a:pt x="15750" y="1868"/>
                  </a:cubicBezTo>
                  <a:cubicBezTo>
                    <a:pt x="14957" y="1868"/>
                    <a:pt x="14146" y="1759"/>
                    <a:pt x="13366" y="1483"/>
                  </a:cubicBezTo>
                  <a:cubicBezTo>
                    <a:pt x="12350" y="1123"/>
                    <a:pt x="11300" y="949"/>
                    <a:pt x="10281" y="949"/>
                  </a:cubicBezTo>
                  <a:cubicBezTo>
                    <a:pt x="7632" y="949"/>
                    <a:pt x="5197" y="2127"/>
                    <a:pt x="4127" y="4287"/>
                  </a:cubicBezTo>
                  <a:cubicBezTo>
                    <a:pt x="2658" y="7264"/>
                    <a:pt x="1" y="10669"/>
                    <a:pt x="1283" y="16344"/>
                  </a:cubicBezTo>
                  <a:cubicBezTo>
                    <a:pt x="2277" y="20730"/>
                    <a:pt x="3259" y="22746"/>
                    <a:pt x="6082" y="22746"/>
                  </a:cubicBezTo>
                  <a:cubicBezTo>
                    <a:pt x="6292" y="22746"/>
                    <a:pt x="6512" y="22735"/>
                    <a:pt x="6744" y="22713"/>
                  </a:cubicBezTo>
                  <a:cubicBezTo>
                    <a:pt x="6891" y="22698"/>
                    <a:pt x="7038" y="22690"/>
                    <a:pt x="7185" y="22690"/>
                  </a:cubicBezTo>
                  <a:cubicBezTo>
                    <a:pt x="8211" y="22690"/>
                    <a:pt x="9212" y="23057"/>
                    <a:pt x="9948" y="23781"/>
                  </a:cubicBezTo>
                  <a:cubicBezTo>
                    <a:pt x="10496" y="24306"/>
                    <a:pt x="11380" y="24759"/>
                    <a:pt x="12813" y="24759"/>
                  </a:cubicBezTo>
                  <a:cubicBezTo>
                    <a:pt x="13021" y="24759"/>
                    <a:pt x="13241" y="24749"/>
                    <a:pt x="13473" y="24729"/>
                  </a:cubicBezTo>
                  <a:cubicBezTo>
                    <a:pt x="17492" y="24355"/>
                    <a:pt x="20897" y="20203"/>
                    <a:pt x="21524" y="15876"/>
                  </a:cubicBezTo>
                  <a:cubicBezTo>
                    <a:pt x="22152" y="11550"/>
                    <a:pt x="24943" y="10562"/>
                    <a:pt x="26879" y="9347"/>
                  </a:cubicBezTo>
                  <a:cubicBezTo>
                    <a:pt x="31128" y="6687"/>
                    <a:pt x="29390" y="0"/>
                    <a:pt x="238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53"/>
            <p:cNvSpPr/>
            <p:nvPr/>
          </p:nvSpPr>
          <p:spPr>
            <a:xfrm rot="2572944">
              <a:off x="760678" y="1324688"/>
              <a:ext cx="511421" cy="316553"/>
            </a:xfrm>
            <a:custGeom>
              <a:avLst/>
              <a:gdLst/>
              <a:ahLst/>
              <a:cxnLst/>
              <a:rect l="l" t="t" r="r" b="b"/>
              <a:pathLst>
                <a:path w="6611" h="4092" extrusionOk="0">
                  <a:moveTo>
                    <a:pt x="3766" y="0"/>
                  </a:moveTo>
                  <a:lnTo>
                    <a:pt x="3072" y="1002"/>
                  </a:lnTo>
                  <a:cubicBezTo>
                    <a:pt x="2964" y="1154"/>
                    <a:pt x="2803" y="1234"/>
                    <a:pt x="2636" y="1234"/>
                  </a:cubicBezTo>
                  <a:cubicBezTo>
                    <a:pt x="2553" y="1234"/>
                    <a:pt x="2470" y="1215"/>
                    <a:pt x="2391" y="1175"/>
                  </a:cubicBezTo>
                  <a:cubicBezTo>
                    <a:pt x="2121" y="1040"/>
                    <a:pt x="1824" y="988"/>
                    <a:pt x="1538" y="988"/>
                  </a:cubicBezTo>
                  <a:cubicBezTo>
                    <a:pt x="888" y="988"/>
                    <a:pt x="294" y="1257"/>
                    <a:pt x="201" y="1442"/>
                  </a:cubicBezTo>
                  <a:cubicBezTo>
                    <a:pt x="1" y="1829"/>
                    <a:pt x="1523" y="3018"/>
                    <a:pt x="2952" y="3739"/>
                  </a:cubicBezTo>
                  <a:cubicBezTo>
                    <a:pt x="3459" y="3995"/>
                    <a:pt x="4028" y="4091"/>
                    <a:pt x="4558" y="4091"/>
                  </a:cubicBezTo>
                  <a:cubicBezTo>
                    <a:pt x="5521" y="4091"/>
                    <a:pt x="6361" y="3775"/>
                    <a:pt x="6490" y="3525"/>
                  </a:cubicBezTo>
                  <a:cubicBezTo>
                    <a:pt x="6610" y="3298"/>
                    <a:pt x="6170" y="3031"/>
                    <a:pt x="5502" y="2711"/>
                  </a:cubicBezTo>
                  <a:cubicBezTo>
                    <a:pt x="5422" y="2671"/>
                    <a:pt x="5328" y="2631"/>
                    <a:pt x="5235" y="2577"/>
                  </a:cubicBezTo>
                  <a:cubicBezTo>
                    <a:pt x="4981" y="2470"/>
                    <a:pt x="4861" y="2177"/>
                    <a:pt x="4955" y="1923"/>
                  </a:cubicBezTo>
                  <a:lnTo>
                    <a:pt x="5328" y="788"/>
                  </a:lnTo>
                  <a:lnTo>
                    <a:pt x="3766" y="0"/>
                  </a:lnTo>
                  <a:close/>
                </a:path>
              </a:pathLst>
            </a:custGeom>
            <a:solidFill>
              <a:srgbClr val="E3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53"/>
            <p:cNvSpPr/>
            <p:nvPr/>
          </p:nvSpPr>
          <p:spPr>
            <a:xfrm rot="2572944">
              <a:off x="1059873" y="1419161"/>
              <a:ext cx="151856" cy="95074"/>
            </a:xfrm>
            <a:custGeom>
              <a:avLst/>
              <a:gdLst/>
              <a:ahLst/>
              <a:cxnLst/>
              <a:rect l="l" t="t" r="r" b="b"/>
              <a:pathLst>
                <a:path w="1963" h="1229" extrusionOk="0">
                  <a:moveTo>
                    <a:pt x="294" y="0"/>
                  </a:moveTo>
                  <a:lnTo>
                    <a:pt x="0" y="441"/>
                  </a:lnTo>
                  <a:cubicBezTo>
                    <a:pt x="187" y="694"/>
                    <a:pt x="414" y="895"/>
                    <a:pt x="654" y="1028"/>
                  </a:cubicBezTo>
                  <a:cubicBezTo>
                    <a:pt x="922" y="1162"/>
                    <a:pt x="1242" y="1229"/>
                    <a:pt x="1589" y="1229"/>
                  </a:cubicBezTo>
                  <a:cubicBezTo>
                    <a:pt x="1643" y="1229"/>
                    <a:pt x="1709" y="1215"/>
                    <a:pt x="1776" y="1215"/>
                  </a:cubicBezTo>
                  <a:lnTo>
                    <a:pt x="1963" y="654"/>
                  </a:lnTo>
                  <a:cubicBezTo>
                    <a:pt x="1870" y="654"/>
                    <a:pt x="1776" y="668"/>
                    <a:pt x="1683" y="668"/>
                  </a:cubicBezTo>
                  <a:cubicBezTo>
                    <a:pt x="1375" y="668"/>
                    <a:pt x="1095" y="601"/>
                    <a:pt x="855" y="481"/>
                  </a:cubicBezTo>
                  <a:cubicBezTo>
                    <a:pt x="654" y="387"/>
                    <a:pt x="468" y="214"/>
                    <a:pt x="294" y="0"/>
                  </a:cubicBezTo>
                  <a:close/>
                </a:path>
              </a:pathLst>
            </a:custGeom>
            <a:solidFill>
              <a:srgbClr val="E18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53"/>
            <p:cNvSpPr/>
            <p:nvPr/>
          </p:nvSpPr>
          <p:spPr>
            <a:xfrm rot="2572944">
              <a:off x="1172394" y="883444"/>
              <a:ext cx="888585" cy="906266"/>
            </a:xfrm>
            <a:custGeom>
              <a:avLst/>
              <a:gdLst/>
              <a:ahLst/>
              <a:cxnLst/>
              <a:rect l="l" t="t" r="r" b="b"/>
              <a:pathLst>
                <a:path w="7438" h="7586" extrusionOk="0">
                  <a:moveTo>
                    <a:pt x="3403" y="0"/>
                  </a:moveTo>
                  <a:cubicBezTo>
                    <a:pt x="2178" y="0"/>
                    <a:pt x="1657" y="1095"/>
                    <a:pt x="962" y="2476"/>
                  </a:cubicBezTo>
                  <a:cubicBezTo>
                    <a:pt x="0" y="4372"/>
                    <a:pt x="601" y="6855"/>
                    <a:pt x="1683" y="7403"/>
                  </a:cubicBezTo>
                  <a:cubicBezTo>
                    <a:pt x="1923" y="7526"/>
                    <a:pt x="2208" y="7586"/>
                    <a:pt x="2515" y="7586"/>
                  </a:cubicBezTo>
                  <a:cubicBezTo>
                    <a:pt x="3675" y="7586"/>
                    <a:pt x="5169" y="6736"/>
                    <a:pt x="5929" y="5226"/>
                  </a:cubicBezTo>
                  <a:cubicBezTo>
                    <a:pt x="7197" y="2716"/>
                    <a:pt x="7438" y="1675"/>
                    <a:pt x="5168" y="526"/>
                  </a:cubicBezTo>
                  <a:cubicBezTo>
                    <a:pt x="4443" y="161"/>
                    <a:pt x="3872" y="0"/>
                    <a:pt x="3403" y="0"/>
                  </a:cubicBezTo>
                  <a:close/>
                </a:path>
              </a:pathLst>
            </a:custGeom>
            <a:solidFill>
              <a:srgbClr val="E3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53"/>
            <p:cNvSpPr/>
            <p:nvPr/>
          </p:nvSpPr>
          <p:spPr>
            <a:xfrm rot="2572944">
              <a:off x="1127863" y="1388310"/>
              <a:ext cx="5260" cy="7349"/>
            </a:xfrm>
            <a:custGeom>
              <a:avLst/>
              <a:gdLst/>
              <a:ahLst/>
              <a:cxnLst/>
              <a:rect l="l" t="t" r="r" b="b"/>
              <a:pathLst>
                <a:path w="68" h="95" extrusionOk="0">
                  <a:moveTo>
                    <a:pt x="14" y="1"/>
                  </a:moveTo>
                  <a:lnTo>
                    <a:pt x="1" y="14"/>
                  </a:lnTo>
                  <a:cubicBezTo>
                    <a:pt x="14" y="41"/>
                    <a:pt x="41" y="67"/>
                    <a:pt x="54" y="94"/>
                  </a:cubicBezTo>
                  <a:lnTo>
                    <a:pt x="67" y="81"/>
                  </a:lnTo>
                  <a:cubicBezTo>
                    <a:pt x="54" y="54"/>
                    <a:pt x="27" y="27"/>
                    <a:pt x="14" y="1"/>
                  </a:cubicBezTo>
                  <a:close/>
                </a:path>
              </a:pathLst>
            </a:custGeom>
            <a:solidFill>
              <a:srgbClr val="A54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53"/>
            <p:cNvSpPr/>
            <p:nvPr/>
          </p:nvSpPr>
          <p:spPr>
            <a:xfrm rot="2572944">
              <a:off x="1111021" y="1404503"/>
              <a:ext cx="43476" cy="38293"/>
            </a:xfrm>
            <a:custGeom>
              <a:avLst/>
              <a:gdLst/>
              <a:ahLst/>
              <a:cxnLst/>
              <a:rect l="l" t="t" r="r" b="b"/>
              <a:pathLst>
                <a:path w="562" h="495" extrusionOk="0">
                  <a:moveTo>
                    <a:pt x="14" y="1"/>
                  </a:moveTo>
                  <a:lnTo>
                    <a:pt x="1" y="14"/>
                  </a:lnTo>
                  <a:cubicBezTo>
                    <a:pt x="175" y="228"/>
                    <a:pt x="361" y="401"/>
                    <a:pt x="562" y="495"/>
                  </a:cubicBezTo>
                  <a:cubicBezTo>
                    <a:pt x="361" y="401"/>
                    <a:pt x="175" y="228"/>
                    <a:pt x="14" y="1"/>
                  </a:cubicBezTo>
                  <a:close/>
                </a:path>
              </a:pathLst>
            </a:custGeom>
            <a:solidFill>
              <a:srgbClr val="E071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53"/>
            <p:cNvSpPr/>
            <p:nvPr/>
          </p:nvSpPr>
          <p:spPr>
            <a:xfrm rot="2572944">
              <a:off x="1103362" y="1176489"/>
              <a:ext cx="599956" cy="491362"/>
            </a:xfrm>
            <a:custGeom>
              <a:avLst/>
              <a:gdLst/>
              <a:ahLst/>
              <a:cxnLst/>
              <a:rect l="l" t="t" r="r" b="b"/>
              <a:pathLst>
                <a:path w="5022" h="4113" extrusionOk="0">
                  <a:moveTo>
                    <a:pt x="228" y="0"/>
                  </a:moveTo>
                  <a:cubicBezTo>
                    <a:pt x="214" y="80"/>
                    <a:pt x="188" y="147"/>
                    <a:pt x="174" y="214"/>
                  </a:cubicBezTo>
                  <a:cubicBezTo>
                    <a:pt x="1" y="1202"/>
                    <a:pt x="134" y="2217"/>
                    <a:pt x="468" y="2938"/>
                  </a:cubicBezTo>
                  <a:cubicBezTo>
                    <a:pt x="508" y="3045"/>
                    <a:pt x="561" y="3138"/>
                    <a:pt x="615" y="3232"/>
                  </a:cubicBezTo>
                  <a:cubicBezTo>
                    <a:pt x="642" y="3272"/>
                    <a:pt x="668" y="3312"/>
                    <a:pt x="695" y="3352"/>
                  </a:cubicBezTo>
                  <a:cubicBezTo>
                    <a:pt x="708" y="3378"/>
                    <a:pt x="735" y="3405"/>
                    <a:pt x="748" y="3432"/>
                  </a:cubicBezTo>
                  <a:cubicBezTo>
                    <a:pt x="909" y="3659"/>
                    <a:pt x="1095" y="3832"/>
                    <a:pt x="1296" y="3926"/>
                  </a:cubicBezTo>
                  <a:cubicBezTo>
                    <a:pt x="1536" y="4046"/>
                    <a:pt x="1816" y="4113"/>
                    <a:pt x="2124" y="4113"/>
                  </a:cubicBezTo>
                  <a:cubicBezTo>
                    <a:pt x="3058" y="4113"/>
                    <a:pt x="4207" y="3552"/>
                    <a:pt x="5021" y="2564"/>
                  </a:cubicBezTo>
                  <a:lnTo>
                    <a:pt x="5021" y="2564"/>
                  </a:lnTo>
                  <a:cubicBezTo>
                    <a:pt x="4367" y="3058"/>
                    <a:pt x="3459" y="3472"/>
                    <a:pt x="2618" y="3472"/>
                  </a:cubicBezTo>
                  <a:cubicBezTo>
                    <a:pt x="2284" y="3472"/>
                    <a:pt x="1950" y="3405"/>
                    <a:pt x="1656" y="3258"/>
                  </a:cubicBezTo>
                  <a:cubicBezTo>
                    <a:pt x="575" y="2711"/>
                    <a:pt x="161" y="1202"/>
                    <a:pt x="228" y="0"/>
                  </a:cubicBezTo>
                  <a:close/>
                </a:path>
              </a:pathLst>
            </a:custGeom>
            <a:solidFill>
              <a:srgbClr val="E38D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53"/>
            <p:cNvSpPr/>
            <p:nvPr/>
          </p:nvSpPr>
          <p:spPr>
            <a:xfrm rot="2572944">
              <a:off x="1611823" y="1588577"/>
              <a:ext cx="161876" cy="191025"/>
            </a:xfrm>
            <a:custGeom>
              <a:avLst/>
              <a:gdLst/>
              <a:ahLst/>
              <a:cxnLst/>
              <a:rect l="l" t="t" r="r" b="b"/>
              <a:pathLst>
                <a:path w="1355" h="1599" extrusionOk="0">
                  <a:moveTo>
                    <a:pt x="976" y="1"/>
                  </a:moveTo>
                  <a:cubicBezTo>
                    <a:pt x="756" y="1"/>
                    <a:pt x="521" y="121"/>
                    <a:pt x="521" y="121"/>
                  </a:cubicBezTo>
                  <a:lnTo>
                    <a:pt x="0" y="1069"/>
                  </a:lnTo>
                  <a:cubicBezTo>
                    <a:pt x="0" y="1069"/>
                    <a:pt x="13" y="1509"/>
                    <a:pt x="321" y="1589"/>
                  </a:cubicBezTo>
                  <a:cubicBezTo>
                    <a:pt x="343" y="1595"/>
                    <a:pt x="369" y="1598"/>
                    <a:pt x="395" y="1598"/>
                  </a:cubicBezTo>
                  <a:cubicBezTo>
                    <a:pt x="729" y="1598"/>
                    <a:pt x="1336" y="1146"/>
                    <a:pt x="1349" y="454"/>
                  </a:cubicBezTo>
                  <a:cubicBezTo>
                    <a:pt x="1355" y="96"/>
                    <a:pt x="1172" y="1"/>
                    <a:pt x="976" y="1"/>
                  </a:cubicBezTo>
                  <a:close/>
                </a:path>
              </a:pathLst>
            </a:custGeom>
            <a:solidFill>
              <a:srgbClr val="E3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53"/>
            <p:cNvSpPr/>
            <p:nvPr/>
          </p:nvSpPr>
          <p:spPr>
            <a:xfrm rot="2572944">
              <a:off x="-1401844" y="1039937"/>
              <a:ext cx="1863425" cy="1447852"/>
            </a:xfrm>
            <a:custGeom>
              <a:avLst/>
              <a:gdLst/>
              <a:ahLst/>
              <a:cxnLst/>
              <a:rect l="l" t="t" r="r" b="b"/>
              <a:pathLst>
                <a:path w="24088" h="18716" extrusionOk="0">
                  <a:moveTo>
                    <a:pt x="16036" y="0"/>
                  </a:moveTo>
                  <a:lnTo>
                    <a:pt x="3672" y="2644"/>
                  </a:lnTo>
                  <a:cubicBezTo>
                    <a:pt x="3672" y="2644"/>
                    <a:pt x="0" y="2911"/>
                    <a:pt x="1536" y="5501"/>
                  </a:cubicBezTo>
                  <a:cubicBezTo>
                    <a:pt x="2817" y="7665"/>
                    <a:pt x="3765" y="8145"/>
                    <a:pt x="4393" y="10028"/>
                  </a:cubicBezTo>
                  <a:cubicBezTo>
                    <a:pt x="5007" y="11911"/>
                    <a:pt x="7197" y="13179"/>
                    <a:pt x="8813" y="14154"/>
                  </a:cubicBezTo>
                  <a:cubicBezTo>
                    <a:pt x="10442" y="15128"/>
                    <a:pt x="14113" y="18373"/>
                    <a:pt x="15916" y="18600"/>
                  </a:cubicBezTo>
                  <a:cubicBezTo>
                    <a:pt x="16582" y="18682"/>
                    <a:pt x="17231" y="18716"/>
                    <a:pt x="17843" y="18716"/>
                  </a:cubicBezTo>
                  <a:cubicBezTo>
                    <a:pt x="20630" y="18716"/>
                    <a:pt x="22637" y="18008"/>
                    <a:pt x="21871" y="17866"/>
                  </a:cubicBezTo>
                  <a:lnTo>
                    <a:pt x="24087" y="4059"/>
                  </a:lnTo>
                  <a:lnTo>
                    <a:pt x="160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53"/>
            <p:cNvSpPr/>
            <p:nvPr/>
          </p:nvSpPr>
          <p:spPr>
            <a:xfrm rot="2572944">
              <a:off x="-1498802" y="916103"/>
              <a:ext cx="1555613" cy="1586093"/>
            </a:xfrm>
            <a:custGeom>
              <a:avLst/>
              <a:gdLst/>
              <a:ahLst/>
              <a:cxnLst/>
              <a:rect l="l" t="t" r="r" b="b"/>
              <a:pathLst>
                <a:path w="20109" h="20503" extrusionOk="0">
                  <a:moveTo>
                    <a:pt x="17040" y="1"/>
                  </a:moveTo>
                  <a:cubicBezTo>
                    <a:pt x="15386" y="1"/>
                    <a:pt x="12368" y="2113"/>
                    <a:pt x="10869" y="4626"/>
                  </a:cubicBezTo>
                  <a:cubicBezTo>
                    <a:pt x="9894" y="6255"/>
                    <a:pt x="9120" y="7711"/>
                    <a:pt x="8652" y="8832"/>
                  </a:cubicBezTo>
                  <a:cubicBezTo>
                    <a:pt x="7905" y="9233"/>
                    <a:pt x="6676" y="9941"/>
                    <a:pt x="6035" y="10702"/>
                  </a:cubicBezTo>
                  <a:cubicBezTo>
                    <a:pt x="5074" y="11837"/>
                    <a:pt x="0" y="19741"/>
                    <a:pt x="0" y="19741"/>
                  </a:cubicBezTo>
                  <a:lnTo>
                    <a:pt x="935" y="20502"/>
                  </a:lnTo>
                  <a:cubicBezTo>
                    <a:pt x="935" y="20502"/>
                    <a:pt x="8332" y="14707"/>
                    <a:pt x="8973" y="13813"/>
                  </a:cubicBezTo>
                  <a:cubicBezTo>
                    <a:pt x="9320" y="13332"/>
                    <a:pt x="10001" y="12250"/>
                    <a:pt x="10575" y="11329"/>
                  </a:cubicBezTo>
                  <a:cubicBezTo>
                    <a:pt x="11804" y="10902"/>
                    <a:pt x="13312" y="9967"/>
                    <a:pt x="15008" y="8872"/>
                  </a:cubicBezTo>
                  <a:cubicBezTo>
                    <a:pt x="20109" y="5588"/>
                    <a:pt x="19014" y="1475"/>
                    <a:pt x="17879" y="300"/>
                  </a:cubicBezTo>
                  <a:cubicBezTo>
                    <a:pt x="17678" y="95"/>
                    <a:pt x="17390" y="1"/>
                    <a:pt x="170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53"/>
            <p:cNvSpPr/>
            <p:nvPr/>
          </p:nvSpPr>
          <p:spPr>
            <a:xfrm rot="2572944">
              <a:off x="-1199490" y="1450999"/>
              <a:ext cx="1192026" cy="1805405"/>
            </a:xfrm>
            <a:custGeom>
              <a:avLst/>
              <a:gdLst/>
              <a:ahLst/>
              <a:cxnLst/>
              <a:rect l="l" t="t" r="r" b="b"/>
              <a:pathLst>
                <a:path w="15409" h="23338" extrusionOk="0">
                  <a:moveTo>
                    <a:pt x="12422" y="1"/>
                  </a:moveTo>
                  <a:cubicBezTo>
                    <a:pt x="10553" y="1"/>
                    <a:pt x="7913" y="1141"/>
                    <a:pt x="6850" y="5365"/>
                  </a:cubicBezTo>
                  <a:cubicBezTo>
                    <a:pt x="6369" y="7275"/>
                    <a:pt x="5955" y="8970"/>
                    <a:pt x="5969" y="10225"/>
                  </a:cubicBezTo>
                  <a:cubicBezTo>
                    <a:pt x="5368" y="10880"/>
                    <a:pt x="4553" y="11854"/>
                    <a:pt x="3859" y="12976"/>
                  </a:cubicBezTo>
                  <a:cubicBezTo>
                    <a:pt x="3285" y="13911"/>
                    <a:pt x="0" y="22696"/>
                    <a:pt x="0" y="22696"/>
                  </a:cubicBezTo>
                  <a:lnTo>
                    <a:pt x="1015" y="23337"/>
                  </a:lnTo>
                  <a:cubicBezTo>
                    <a:pt x="1015" y="23337"/>
                    <a:pt x="6302" y="17689"/>
                    <a:pt x="7744" y="14792"/>
                  </a:cubicBezTo>
                  <a:cubicBezTo>
                    <a:pt x="8158" y="13937"/>
                    <a:pt x="8479" y="12642"/>
                    <a:pt x="8652" y="11828"/>
                  </a:cubicBezTo>
                  <a:cubicBezTo>
                    <a:pt x="9654" y="11133"/>
                    <a:pt x="10869" y="9798"/>
                    <a:pt x="12164" y="7982"/>
                  </a:cubicBezTo>
                  <a:cubicBezTo>
                    <a:pt x="14167" y="5232"/>
                    <a:pt x="15409" y="1039"/>
                    <a:pt x="13940" y="305"/>
                  </a:cubicBezTo>
                  <a:cubicBezTo>
                    <a:pt x="13575" y="126"/>
                    <a:pt x="13041" y="1"/>
                    <a:pt x="124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53"/>
            <p:cNvSpPr/>
            <p:nvPr/>
          </p:nvSpPr>
          <p:spPr>
            <a:xfrm rot="2572944">
              <a:off x="-425289" y="1982178"/>
              <a:ext cx="376042" cy="682848"/>
            </a:xfrm>
            <a:custGeom>
              <a:avLst/>
              <a:gdLst/>
              <a:ahLst/>
              <a:cxnLst/>
              <a:rect l="l" t="t" r="r" b="b"/>
              <a:pathLst>
                <a:path w="4861" h="8827" extrusionOk="0">
                  <a:moveTo>
                    <a:pt x="4621" y="1"/>
                  </a:moveTo>
                  <a:cubicBezTo>
                    <a:pt x="4314" y="1216"/>
                    <a:pt x="3820" y="2511"/>
                    <a:pt x="3192" y="3606"/>
                  </a:cubicBezTo>
                  <a:cubicBezTo>
                    <a:pt x="2097" y="5555"/>
                    <a:pt x="1042" y="7011"/>
                    <a:pt x="121" y="7812"/>
                  </a:cubicBezTo>
                  <a:cubicBezTo>
                    <a:pt x="94" y="8105"/>
                    <a:pt x="54" y="8453"/>
                    <a:pt x="1" y="8826"/>
                  </a:cubicBezTo>
                  <a:cubicBezTo>
                    <a:pt x="68" y="8559"/>
                    <a:pt x="121" y="8292"/>
                    <a:pt x="174" y="8079"/>
                  </a:cubicBezTo>
                  <a:cubicBezTo>
                    <a:pt x="1176" y="7384"/>
                    <a:pt x="2391" y="6049"/>
                    <a:pt x="3686" y="4233"/>
                  </a:cubicBezTo>
                  <a:cubicBezTo>
                    <a:pt x="4033" y="3766"/>
                    <a:pt x="4354" y="3245"/>
                    <a:pt x="4647" y="2711"/>
                  </a:cubicBezTo>
                  <a:cubicBezTo>
                    <a:pt x="4754" y="1830"/>
                    <a:pt x="4821" y="935"/>
                    <a:pt x="4861" y="27"/>
                  </a:cubicBezTo>
                  <a:cubicBezTo>
                    <a:pt x="4794" y="27"/>
                    <a:pt x="4701" y="14"/>
                    <a:pt x="4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53"/>
            <p:cNvSpPr/>
            <p:nvPr/>
          </p:nvSpPr>
          <p:spPr>
            <a:xfrm rot="2572944">
              <a:off x="-14779" y="1076824"/>
              <a:ext cx="987566" cy="1230318"/>
            </a:xfrm>
            <a:custGeom>
              <a:avLst/>
              <a:gdLst/>
              <a:ahLst/>
              <a:cxnLst/>
              <a:rect l="l" t="t" r="r" b="b"/>
              <a:pathLst>
                <a:path w="12766" h="15904" extrusionOk="0">
                  <a:moveTo>
                    <a:pt x="6864" y="0"/>
                  </a:moveTo>
                  <a:lnTo>
                    <a:pt x="1" y="10802"/>
                  </a:lnTo>
                  <a:cubicBezTo>
                    <a:pt x="2256" y="15751"/>
                    <a:pt x="7743" y="15903"/>
                    <a:pt x="8412" y="15903"/>
                  </a:cubicBezTo>
                  <a:cubicBezTo>
                    <a:pt x="8456" y="15903"/>
                    <a:pt x="8480" y="15903"/>
                    <a:pt x="8480" y="15903"/>
                  </a:cubicBezTo>
                  <a:lnTo>
                    <a:pt x="12766" y="6730"/>
                  </a:lnTo>
                  <a:lnTo>
                    <a:pt x="11390" y="2163"/>
                  </a:lnTo>
                  <a:cubicBezTo>
                    <a:pt x="11320" y="2169"/>
                    <a:pt x="11251" y="2172"/>
                    <a:pt x="11183" y="2172"/>
                  </a:cubicBezTo>
                  <a:cubicBezTo>
                    <a:pt x="9428" y="2172"/>
                    <a:pt x="8413" y="254"/>
                    <a:pt x="8413" y="254"/>
                  </a:cubicBezTo>
                  <a:lnTo>
                    <a:pt x="68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53"/>
            <p:cNvSpPr/>
            <p:nvPr/>
          </p:nvSpPr>
          <p:spPr>
            <a:xfrm rot="2572944">
              <a:off x="-863243" y="472471"/>
              <a:ext cx="1733307" cy="1559790"/>
            </a:xfrm>
            <a:custGeom>
              <a:avLst/>
              <a:gdLst/>
              <a:ahLst/>
              <a:cxnLst/>
              <a:rect l="l" t="t" r="r" b="b"/>
              <a:pathLst>
                <a:path w="22406" h="20163" extrusionOk="0">
                  <a:moveTo>
                    <a:pt x="4754" y="1"/>
                  </a:moveTo>
                  <a:lnTo>
                    <a:pt x="4180" y="1389"/>
                  </a:lnTo>
                  <a:lnTo>
                    <a:pt x="9748" y="3886"/>
                  </a:lnTo>
                  <a:cubicBezTo>
                    <a:pt x="12205" y="4888"/>
                    <a:pt x="16731" y="5448"/>
                    <a:pt x="16731" y="5448"/>
                  </a:cubicBezTo>
                  <a:cubicBezTo>
                    <a:pt x="14608" y="9414"/>
                    <a:pt x="7278" y="11176"/>
                    <a:pt x="4514" y="11510"/>
                  </a:cubicBezTo>
                  <a:cubicBezTo>
                    <a:pt x="2858" y="11711"/>
                    <a:pt x="1" y="12311"/>
                    <a:pt x="388" y="14194"/>
                  </a:cubicBezTo>
                  <a:cubicBezTo>
                    <a:pt x="361" y="13887"/>
                    <a:pt x="508" y="13553"/>
                    <a:pt x="842" y="13500"/>
                  </a:cubicBezTo>
                  <a:cubicBezTo>
                    <a:pt x="879" y="13494"/>
                    <a:pt x="916" y="13491"/>
                    <a:pt x="952" y="13491"/>
                  </a:cubicBezTo>
                  <a:cubicBezTo>
                    <a:pt x="1169" y="13491"/>
                    <a:pt x="1382" y="13586"/>
                    <a:pt x="1577" y="13700"/>
                  </a:cubicBezTo>
                  <a:cubicBezTo>
                    <a:pt x="2885" y="14421"/>
                    <a:pt x="3513" y="15583"/>
                    <a:pt x="4247" y="16824"/>
                  </a:cubicBezTo>
                  <a:cubicBezTo>
                    <a:pt x="4981" y="18066"/>
                    <a:pt x="5916" y="19241"/>
                    <a:pt x="7038" y="20162"/>
                  </a:cubicBezTo>
                  <a:cubicBezTo>
                    <a:pt x="7532" y="19562"/>
                    <a:pt x="7705" y="18440"/>
                    <a:pt x="8132" y="17719"/>
                  </a:cubicBezTo>
                  <a:cubicBezTo>
                    <a:pt x="8586" y="16905"/>
                    <a:pt x="9187" y="16170"/>
                    <a:pt x="9908" y="15583"/>
                  </a:cubicBezTo>
                  <a:cubicBezTo>
                    <a:pt x="10736" y="14915"/>
                    <a:pt x="11724" y="14501"/>
                    <a:pt x="12632" y="13967"/>
                  </a:cubicBezTo>
                  <a:cubicBezTo>
                    <a:pt x="15142" y="12512"/>
                    <a:pt x="17399" y="10402"/>
                    <a:pt x="19228" y="8159"/>
                  </a:cubicBezTo>
                  <a:cubicBezTo>
                    <a:pt x="21017" y="5942"/>
                    <a:pt x="22406" y="2551"/>
                    <a:pt x="21605" y="2364"/>
                  </a:cubicBezTo>
                  <a:cubicBezTo>
                    <a:pt x="20817" y="2190"/>
                    <a:pt x="19562" y="1630"/>
                    <a:pt x="18868" y="1469"/>
                  </a:cubicBezTo>
                  <a:cubicBezTo>
                    <a:pt x="18147" y="1295"/>
                    <a:pt x="17140" y="1233"/>
                    <a:pt x="16074" y="1233"/>
                  </a:cubicBezTo>
                  <a:cubicBezTo>
                    <a:pt x="13468" y="1233"/>
                    <a:pt x="10509" y="1603"/>
                    <a:pt x="10509" y="1603"/>
                  </a:cubicBezTo>
                  <a:cubicBezTo>
                    <a:pt x="9214" y="655"/>
                    <a:pt x="4754" y="1"/>
                    <a:pt x="4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53"/>
            <p:cNvSpPr/>
            <p:nvPr/>
          </p:nvSpPr>
          <p:spPr>
            <a:xfrm rot="2572944">
              <a:off x="-119071" y="1166619"/>
              <a:ext cx="1608295" cy="2351019"/>
            </a:xfrm>
            <a:custGeom>
              <a:avLst/>
              <a:gdLst/>
              <a:ahLst/>
              <a:cxnLst/>
              <a:rect l="l" t="t" r="r" b="b"/>
              <a:pathLst>
                <a:path w="20790" h="30391" extrusionOk="0">
                  <a:moveTo>
                    <a:pt x="19788" y="1"/>
                  </a:moveTo>
                  <a:lnTo>
                    <a:pt x="15315" y="3926"/>
                  </a:lnTo>
                  <a:cubicBezTo>
                    <a:pt x="15315" y="3926"/>
                    <a:pt x="13820" y="4941"/>
                    <a:pt x="12365" y="5182"/>
                  </a:cubicBezTo>
                  <a:cubicBezTo>
                    <a:pt x="12226" y="5205"/>
                    <a:pt x="12077" y="5215"/>
                    <a:pt x="11919" y="5215"/>
                  </a:cubicBezTo>
                  <a:cubicBezTo>
                    <a:pt x="11452" y="5215"/>
                    <a:pt x="10911" y="5128"/>
                    <a:pt x="10362" y="5048"/>
                  </a:cubicBezTo>
                  <a:cubicBezTo>
                    <a:pt x="9814" y="4964"/>
                    <a:pt x="9256" y="4880"/>
                    <a:pt x="8750" y="4880"/>
                  </a:cubicBezTo>
                  <a:cubicBezTo>
                    <a:pt x="8131" y="4880"/>
                    <a:pt x="7590" y="5005"/>
                    <a:pt x="7237" y="5409"/>
                  </a:cubicBezTo>
                  <a:cubicBezTo>
                    <a:pt x="5688" y="7158"/>
                    <a:pt x="5061" y="10255"/>
                    <a:pt x="4567" y="12472"/>
                  </a:cubicBezTo>
                  <a:cubicBezTo>
                    <a:pt x="3619" y="16598"/>
                    <a:pt x="4393" y="21204"/>
                    <a:pt x="2804" y="25143"/>
                  </a:cubicBezTo>
                  <a:cubicBezTo>
                    <a:pt x="2070" y="26972"/>
                    <a:pt x="1082" y="28735"/>
                    <a:pt x="0" y="30390"/>
                  </a:cubicBezTo>
                  <a:cubicBezTo>
                    <a:pt x="0" y="30390"/>
                    <a:pt x="6102" y="29616"/>
                    <a:pt x="7184" y="27480"/>
                  </a:cubicBezTo>
                  <a:cubicBezTo>
                    <a:pt x="8279" y="25357"/>
                    <a:pt x="8719" y="19348"/>
                    <a:pt x="8359" y="16598"/>
                  </a:cubicBezTo>
                  <a:cubicBezTo>
                    <a:pt x="7985" y="13847"/>
                    <a:pt x="9694" y="9588"/>
                    <a:pt x="9694" y="9588"/>
                  </a:cubicBezTo>
                  <a:cubicBezTo>
                    <a:pt x="9694" y="9588"/>
                    <a:pt x="13887" y="7785"/>
                    <a:pt x="14995" y="7051"/>
                  </a:cubicBezTo>
                  <a:cubicBezTo>
                    <a:pt x="16103" y="6316"/>
                    <a:pt x="20790" y="1296"/>
                    <a:pt x="20790" y="1296"/>
                  </a:cubicBezTo>
                  <a:lnTo>
                    <a:pt x="197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53"/>
            <p:cNvSpPr/>
            <p:nvPr/>
          </p:nvSpPr>
          <p:spPr>
            <a:xfrm rot="2929440">
              <a:off x="1449851" y="711017"/>
              <a:ext cx="626212" cy="378533"/>
            </a:xfrm>
            <a:custGeom>
              <a:avLst/>
              <a:gdLst/>
              <a:ahLst/>
              <a:cxnLst/>
              <a:rect l="l" t="t" r="r" b="b"/>
              <a:pathLst>
                <a:path w="8346" h="5045" extrusionOk="0">
                  <a:moveTo>
                    <a:pt x="7005" y="1"/>
                  </a:moveTo>
                  <a:cubicBezTo>
                    <a:pt x="4979" y="1"/>
                    <a:pt x="4230" y="1606"/>
                    <a:pt x="2564" y="2668"/>
                  </a:cubicBezTo>
                  <a:cubicBezTo>
                    <a:pt x="1987" y="3039"/>
                    <a:pt x="1528" y="3170"/>
                    <a:pt x="1167" y="3170"/>
                  </a:cubicBezTo>
                  <a:cubicBezTo>
                    <a:pt x="295" y="3170"/>
                    <a:pt x="1" y="2401"/>
                    <a:pt x="1" y="2401"/>
                  </a:cubicBezTo>
                  <a:lnTo>
                    <a:pt x="1" y="2401"/>
                  </a:lnTo>
                  <a:cubicBezTo>
                    <a:pt x="1" y="3803"/>
                    <a:pt x="1429" y="5031"/>
                    <a:pt x="2618" y="5045"/>
                  </a:cubicBezTo>
                  <a:cubicBezTo>
                    <a:pt x="3819" y="5045"/>
                    <a:pt x="3859" y="3790"/>
                    <a:pt x="4554" y="3242"/>
                  </a:cubicBezTo>
                  <a:cubicBezTo>
                    <a:pt x="5001" y="2881"/>
                    <a:pt x="5486" y="2797"/>
                    <a:pt x="6064" y="2797"/>
                  </a:cubicBezTo>
                  <a:cubicBezTo>
                    <a:pt x="6384" y="2797"/>
                    <a:pt x="6732" y="2823"/>
                    <a:pt x="7117" y="2842"/>
                  </a:cubicBezTo>
                  <a:cubicBezTo>
                    <a:pt x="7153" y="2843"/>
                    <a:pt x="7187" y="2844"/>
                    <a:pt x="7221" y="2844"/>
                  </a:cubicBezTo>
                  <a:cubicBezTo>
                    <a:pt x="8206" y="2844"/>
                    <a:pt x="8306" y="2107"/>
                    <a:pt x="8306" y="2107"/>
                  </a:cubicBezTo>
                  <a:lnTo>
                    <a:pt x="8346" y="198"/>
                  </a:lnTo>
                  <a:cubicBezTo>
                    <a:pt x="7840" y="61"/>
                    <a:pt x="7398" y="1"/>
                    <a:pt x="7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53"/>
            <p:cNvSpPr/>
            <p:nvPr/>
          </p:nvSpPr>
          <p:spPr>
            <a:xfrm rot="2572944">
              <a:off x="1354603" y="868179"/>
              <a:ext cx="161279" cy="207153"/>
            </a:xfrm>
            <a:custGeom>
              <a:avLst/>
              <a:gdLst/>
              <a:ahLst/>
              <a:cxnLst/>
              <a:rect l="l" t="t" r="r" b="b"/>
              <a:pathLst>
                <a:path w="1350" h="1734" extrusionOk="0">
                  <a:moveTo>
                    <a:pt x="884" y="1"/>
                  </a:moveTo>
                  <a:cubicBezTo>
                    <a:pt x="792" y="1"/>
                    <a:pt x="685" y="43"/>
                    <a:pt x="561" y="153"/>
                  </a:cubicBezTo>
                  <a:cubicBezTo>
                    <a:pt x="1" y="647"/>
                    <a:pt x="107" y="1488"/>
                    <a:pt x="361" y="1675"/>
                  </a:cubicBezTo>
                  <a:cubicBezTo>
                    <a:pt x="427" y="1718"/>
                    <a:pt x="497" y="1734"/>
                    <a:pt x="566" y="1734"/>
                  </a:cubicBezTo>
                  <a:cubicBezTo>
                    <a:pt x="777" y="1734"/>
                    <a:pt x="975" y="1582"/>
                    <a:pt x="975" y="1582"/>
                  </a:cubicBezTo>
                  <a:lnTo>
                    <a:pt x="1349" y="567"/>
                  </a:lnTo>
                  <a:cubicBezTo>
                    <a:pt x="1349" y="567"/>
                    <a:pt x="1218" y="1"/>
                    <a:pt x="884" y="1"/>
                  </a:cubicBezTo>
                  <a:close/>
                </a:path>
              </a:pathLst>
            </a:custGeom>
            <a:solidFill>
              <a:srgbClr val="E3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53"/>
            <p:cNvSpPr/>
            <p:nvPr/>
          </p:nvSpPr>
          <p:spPr>
            <a:xfrm rot="2929552">
              <a:off x="1739165" y="1164465"/>
              <a:ext cx="722015" cy="455046"/>
            </a:xfrm>
            <a:custGeom>
              <a:avLst/>
              <a:gdLst/>
              <a:ahLst/>
              <a:cxnLst/>
              <a:rect l="l" t="t" r="r" b="b"/>
              <a:pathLst>
                <a:path w="11083" h="6985" extrusionOk="0">
                  <a:moveTo>
                    <a:pt x="11083" y="1588"/>
                  </a:moveTo>
                  <a:lnTo>
                    <a:pt x="11083" y="1588"/>
                  </a:lnTo>
                  <a:cubicBezTo>
                    <a:pt x="11081" y="1590"/>
                    <a:pt x="11061" y="1652"/>
                    <a:pt x="11025" y="1762"/>
                  </a:cubicBezTo>
                  <a:lnTo>
                    <a:pt x="11025" y="1762"/>
                  </a:lnTo>
                  <a:cubicBezTo>
                    <a:pt x="11048" y="1705"/>
                    <a:pt x="11067" y="1647"/>
                    <a:pt x="11083" y="1588"/>
                  </a:cubicBezTo>
                  <a:close/>
                  <a:moveTo>
                    <a:pt x="1171" y="0"/>
                  </a:moveTo>
                  <a:cubicBezTo>
                    <a:pt x="644" y="0"/>
                    <a:pt x="189" y="234"/>
                    <a:pt x="81" y="893"/>
                  </a:cubicBezTo>
                  <a:cubicBezTo>
                    <a:pt x="14" y="1307"/>
                    <a:pt x="1" y="2242"/>
                    <a:pt x="708" y="3083"/>
                  </a:cubicBezTo>
                  <a:cubicBezTo>
                    <a:pt x="1656" y="4205"/>
                    <a:pt x="2110" y="4432"/>
                    <a:pt x="3272" y="4539"/>
                  </a:cubicBezTo>
                  <a:cubicBezTo>
                    <a:pt x="4420" y="4645"/>
                    <a:pt x="4300" y="5981"/>
                    <a:pt x="5128" y="6621"/>
                  </a:cubicBezTo>
                  <a:cubicBezTo>
                    <a:pt x="5435" y="6859"/>
                    <a:pt x="5878" y="6985"/>
                    <a:pt x="6376" y="6985"/>
                  </a:cubicBezTo>
                  <a:cubicBezTo>
                    <a:pt x="7220" y="6985"/>
                    <a:pt x="8222" y="6623"/>
                    <a:pt x="8987" y="5834"/>
                  </a:cubicBezTo>
                  <a:cubicBezTo>
                    <a:pt x="10016" y="4748"/>
                    <a:pt x="10810" y="2418"/>
                    <a:pt x="11025" y="1762"/>
                  </a:cubicBezTo>
                  <a:lnTo>
                    <a:pt x="11025" y="1762"/>
                  </a:lnTo>
                  <a:cubicBezTo>
                    <a:pt x="10593" y="2836"/>
                    <a:pt x="8895" y="3512"/>
                    <a:pt x="7932" y="3550"/>
                  </a:cubicBezTo>
                  <a:cubicBezTo>
                    <a:pt x="7769" y="3559"/>
                    <a:pt x="7607" y="3564"/>
                    <a:pt x="7446" y="3564"/>
                  </a:cubicBezTo>
                  <a:cubicBezTo>
                    <a:pt x="6177" y="3564"/>
                    <a:pt x="4969" y="3256"/>
                    <a:pt x="4140" y="2202"/>
                  </a:cubicBezTo>
                  <a:cubicBezTo>
                    <a:pt x="3672" y="1614"/>
                    <a:pt x="3272" y="907"/>
                    <a:pt x="2644" y="479"/>
                  </a:cubicBezTo>
                  <a:cubicBezTo>
                    <a:pt x="2251" y="217"/>
                    <a:pt x="1678" y="0"/>
                    <a:pt x="1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53"/>
            <p:cNvSpPr/>
            <p:nvPr/>
          </p:nvSpPr>
          <p:spPr>
            <a:xfrm rot="2572944">
              <a:off x="-856932" y="1699353"/>
              <a:ext cx="435918" cy="334733"/>
            </a:xfrm>
            <a:custGeom>
              <a:avLst/>
              <a:gdLst/>
              <a:ahLst/>
              <a:cxnLst/>
              <a:rect l="l" t="t" r="r" b="b"/>
              <a:pathLst>
                <a:path w="5635" h="4327" extrusionOk="0">
                  <a:moveTo>
                    <a:pt x="0" y="4326"/>
                  </a:moveTo>
                  <a:lnTo>
                    <a:pt x="0" y="4326"/>
                  </a:lnTo>
                  <a:cubicBezTo>
                    <a:pt x="347" y="3792"/>
                    <a:pt x="788" y="3084"/>
                    <a:pt x="1175" y="2470"/>
                  </a:cubicBezTo>
                  <a:cubicBezTo>
                    <a:pt x="2404" y="2043"/>
                    <a:pt x="3912" y="1108"/>
                    <a:pt x="5608" y="13"/>
                  </a:cubicBezTo>
                  <a:cubicBezTo>
                    <a:pt x="5621" y="13"/>
                    <a:pt x="5621" y="0"/>
                    <a:pt x="5621" y="0"/>
                  </a:cubicBezTo>
                  <a:cubicBezTo>
                    <a:pt x="5621" y="0"/>
                    <a:pt x="5621" y="13"/>
                    <a:pt x="5608" y="13"/>
                  </a:cubicBezTo>
                  <a:cubicBezTo>
                    <a:pt x="3912" y="1108"/>
                    <a:pt x="2404" y="2043"/>
                    <a:pt x="1175" y="2470"/>
                  </a:cubicBezTo>
                  <a:cubicBezTo>
                    <a:pt x="788" y="3084"/>
                    <a:pt x="347" y="3792"/>
                    <a:pt x="0" y="4326"/>
                  </a:cubicBezTo>
                  <a:close/>
                  <a:moveTo>
                    <a:pt x="5635" y="0"/>
                  </a:moveTo>
                  <a:cubicBezTo>
                    <a:pt x="5635" y="0"/>
                    <a:pt x="5635" y="0"/>
                    <a:pt x="5635" y="0"/>
                  </a:cubicBezTo>
                  <a:cubicBezTo>
                    <a:pt x="5635" y="0"/>
                    <a:pt x="5635" y="0"/>
                    <a:pt x="5635" y="0"/>
                  </a:cubicBezTo>
                  <a:close/>
                </a:path>
              </a:pathLst>
            </a:custGeom>
            <a:solidFill>
              <a:srgbClr val="8D2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53"/>
            <p:cNvSpPr/>
            <p:nvPr/>
          </p:nvSpPr>
          <p:spPr>
            <a:xfrm rot="2572944">
              <a:off x="-1667597" y="1345908"/>
              <a:ext cx="1263273" cy="975188"/>
            </a:xfrm>
            <a:custGeom>
              <a:avLst/>
              <a:gdLst/>
              <a:ahLst/>
              <a:cxnLst/>
              <a:rect l="l" t="t" r="r" b="b"/>
              <a:pathLst>
                <a:path w="16330" h="12606" extrusionOk="0">
                  <a:moveTo>
                    <a:pt x="16330" y="1"/>
                  </a:moveTo>
                  <a:lnTo>
                    <a:pt x="16330" y="1"/>
                  </a:lnTo>
                  <a:cubicBezTo>
                    <a:pt x="15876" y="281"/>
                    <a:pt x="15382" y="548"/>
                    <a:pt x="14821" y="815"/>
                  </a:cubicBezTo>
                  <a:cubicBezTo>
                    <a:pt x="12979" y="1643"/>
                    <a:pt x="11350" y="2351"/>
                    <a:pt x="10068" y="2591"/>
                  </a:cubicBezTo>
                  <a:cubicBezTo>
                    <a:pt x="9373" y="3419"/>
                    <a:pt x="8532" y="4394"/>
                    <a:pt x="8118" y="4821"/>
                  </a:cubicBezTo>
                  <a:cubicBezTo>
                    <a:pt x="7664" y="5288"/>
                    <a:pt x="0" y="11844"/>
                    <a:pt x="0" y="11844"/>
                  </a:cubicBezTo>
                  <a:lnTo>
                    <a:pt x="147" y="11964"/>
                  </a:lnTo>
                  <a:lnTo>
                    <a:pt x="828" y="12525"/>
                  </a:lnTo>
                  <a:lnTo>
                    <a:pt x="935" y="12605"/>
                  </a:lnTo>
                  <a:cubicBezTo>
                    <a:pt x="935" y="12605"/>
                    <a:pt x="7104" y="7772"/>
                    <a:pt x="8666" y="6249"/>
                  </a:cubicBezTo>
                  <a:cubicBezTo>
                    <a:pt x="8813" y="6103"/>
                    <a:pt x="8920" y="5996"/>
                    <a:pt x="8973" y="5916"/>
                  </a:cubicBezTo>
                  <a:cubicBezTo>
                    <a:pt x="9080" y="5769"/>
                    <a:pt x="9227" y="5542"/>
                    <a:pt x="9400" y="5288"/>
                  </a:cubicBezTo>
                  <a:cubicBezTo>
                    <a:pt x="9747" y="4754"/>
                    <a:pt x="10188" y="4046"/>
                    <a:pt x="10575" y="3432"/>
                  </a:cubicBezTo>
                  <a:cubicBezTo>
                    <a:pt x="11804" y="3005"/>
                    <a:pt x="13312" y="2070"/>
                    <a:pt x="15008" y="975"/>
                  </a:cubicBezTo>
                  <a:cubicBezTo>
                    <a:pt x="15021" y="975"/>
                    <a:pt x="15021" y="962"/>
                    <a:pt x="15021" y="962"/>
                  </a:cubicBezTo>
                  <a:lnTo>
                    <a:pt x="15035" y="962"/>
                  </a:lnTo>
                  <a:cubicBezTo>
                    <a:pt x="15515" y="642"/>
                    <a:pt x="15943" y="321"/>
                    <a:pt x="163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53"/>
            <p:cNvSpPr/>
            <p:nvPr/>
          </p:nvSpPr>
          <p:spPr>
            <a:xfrm rot="2572944">
              <a:off x="-1596690" y="2654250"/>
              <a:ext cx="17638" cy="14544"/>
            </a:xfrm>
            <a:custGeom>
              <a:avLst/>
              <a:gdLst/>
              <a:ahLst/>
              <a:cxnLst/>
              <a:rect l="l" t="t" r="r" b="b"/>
              <a:pathLst>
                <a:path w="228" h="188" extrusionOk="0">
                  <a:moveTo>
                    <a:pt x="41" y="187"/>
                  </a:moveTo>
                  <a:lnTo>
                    <a:pt x="1" y="161"/>
                  </a:lnTo>
                  <a:lnTo>
                    <a:pt x="1" y="161"/>
                  </a:lnTo>
                  <a:lnTo>
                    <a:pt x="41" y="187"/>
                  </a:lnTo>
                  <a:lnTo>
                    <a:pt x="41" y="187"/>
                  </a:lnTo>
                  <a:lnTo>
                    <a:pt x="41" y="187"/>
                  </a:lnTo>
                  <a:close/>
                  <a:moveTo>
                    <a:pt x="41" y="187"/>
                  </a:moveTo>
                  <a:lnTo>
                    <a:pt x="41" y="187"/>
                  </a:lnTo>
                  <a:lnTo>
                    <a:pt x="41" y="187"/>
                  </a:lnTo>
                  <a:close/>
                  <a:moveTo>
                    <a:pt x="41" y="187"/>
                  </a:moveTo>
                  <a:cubicBezTo>
                    <a:pt x="54" y="187"/>
                    <a:pt x="121" y="121"/>
                    <a:pt x="228" y="0"/>
                  </a:cubicBezTo>
                  <a:cubicBezTo>
                    <a:pt x="121" y="121"/>
                    <a:pt x="54" y="187"/>
                    <a:pt x="41" y="187"/>
                  </a:cubicBezTo>
                  <a:close/>
                </a:path>
              </a:pathLst>
            </a:custGeom>
            <a:solidFill>
              <a:srgbClr val="AD7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53"/>
            <p:cNvSpPr/>
            <p:nvPr/>
          </p:nvSpPr>
          <p:spPr>
            <a:xfrm rot="2572944">
              <a:off x="-294204" y="1885275"/>
              <a:ext cx="26921" cy="86874"/>
            </a:xfrm>
            <a:custGeom>
              <a:avLst/>
              <a:gdLst/>
              <a:ahLst/>
              <a:cxnLst/>
              <a:rect l="l" t="t" r="r" b="b"/>
              <a:pathLst>
                <a:path w="348" h="1123" extrusionOk="0">
                  <a:moveTo>
                    <a:pt x="1" y="1122"/>
                  </a:moveTo>
                  <a:cubicBezTo>
                    <a:pt x="1" y="1122"/>
                    <a:pt x="1" y="1122"/>
                    <a:pt x="1" y="1109"/>
                  </a:cubicBezTo>
                  <a:cubicBezTo>
                    <a:pt x="1" y="1122"/>
                    <a:pt x="1" y="1122"/>
                    <a:pt x="1" y="1122"/>
                  </a:cubicBezTo>
                  <a:close/>
                  <a:moveTo>
                    <a:pt x="295" y="134"/>
                  </a:moveTo>
                  <a:cubicBezTo>
                    <a:pt x="308" y="81"/>
                    <a:pt x="335" y="41"/>
                    <a:pt x="348" y="1"/>
                  </a:cubicBezTo>
                  <a:lnTo>
                    <a:pt x="348" y="1"/>
                  </a:lnTo>
                  <a:cubicBezTo>
                    <a:pt x="348" y="1"/>
                    <a:pt x="348" y="1"/>
                    <a:pt x="348" y="1"/>
                  </a:cubicBezTo>
                  <a:cubicBezTo>
                    <a:pt x="335" y="41"/>
                    <a:pt x="308" y="81"/>
                    <a:pt x="295" y="134"/>
                  </a:cubicBezTo>
                  <a:close/>
                </a:path>
              </a:pathLst>
            </a:custGeom>
            <a:solidFill>
              <a:srgbClr val="8D2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53"/>
            <p:cNvSpPr/>
            <p:nvPr/>
          </p:nvSpPr>
          <p:spPr>
            <a:xfrm rot="2572944">
              <a:off x="-241415" y="1906006"/>
              <a:ext cx="77" cy="77"/>
            </a:xfrm>
            <a:custGeom>
              <a:avLst/>
              <a:gdLst/>
              <a:ahLst/>
              <a:cxnLst/>
              <a:rect l="l" t="t" r="r" b="b"/>
              <a:pathLst>
                <a:path w="1" h="1" extrusionOk="0">
                  <a:moveTo>
                    <a:pt x="1" y="1"/>
                  </a:moveTo>
                  <a:cubicBezTo>
                    <a:pt x="1" y="1"/>
                    <a:pt x="1" y="1"/>
                    <a:pt x="1" y="1"/>
                  </a:cubicBezTo>
                  <a:cubicBezTo>
                    <a:pt x="1" y="1"/>
                    <a:pt x="1" y="1"/>
                    <a:pt x="1" y="1"/>
                  </a:cubicBezTo>
                  <a:lnTo>
                    <a:pt x="1" y="1"/>
                  </a:lnTo>
                  <a:close/>
                </a:path>
              </a:pathLst>
            </a:custGeom>
            <a:solidFill>
              <a:srgbClr val="472B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53"/>
            <p:cNvSpPr/>
            <p:nvPr/>
          </p:nvSpPr>
          <p:spPr>
            <a:xfrm rot="2572944">
              <a:off x="-1212248" y="1483485"/>
              <a:ext cx="691048" cy="1571162"/>
            </a:xfrm>
            <a:custGeom>
              <a:avLst/>
              <a:gdLst/>
              <a:ahLst/>
              <a:cxnLst/>
              <a:rect l="l" t="t" r="r" b="b"/>
              <a:pathLst>
                <a:path w="8933" h="20310" extrusionOk="0">
                  <a:moveTo>
                    <a:pt x="8919" y="1"/>
                  </a:moveTo>
                  <a:cubicBezTo>
                    <a:pt x="8826" y="1"/>
                    <a:pt x="8412" y="308"/>
                    <a:pt x="8011" y="601"/>
                  </a:cubicBezTo>
                  <a:cubicBezTo>
                    <a:pt x="7611" y="909"/>
                    <a:pt x="7224" y="1216"/>
                    <a:pt x="7197" y="1216"/>
                  </a:cubicBezTo>
                  <a:cubicBezTo>
                    <a:pt x="7184" y="1256"/>
                    <a:pt x="7157" y="1296"/>
                    <a:pt x="7144" y="1349"/>
                  </a:cubicBezTo>
                  <a:cubicBezTo>
                    <a:pt x="7050" y="1630"/>
                    <a:pt x="6917" y="2057"/>
                    <a:pt x="6850" y="2324"/>
                  </a:cubicBezTo>
                  <a:cubicBezTo>
                    <a:pt x="6850" y="2337"/>
                    <a:pt x="6850" y="2337"/>
                    <a:pt x="6850" y="2337"/>
                  </a:cubicBezTo>
                  <a:cubicBezTo>
                    <a:pt x="6369" y="4220"/>
                    <a:pt x="5969" y="5889"/>
                    <a:pt x="5969" y="7144"/>
                  </a:cubicBezTo>
                  <a:cubicBezTo>
                    <a:pt x="5969" y="7157"/>
                    <a:pt x="5969" y="7184"/>
                    <a:pt x="5969" y="7197"/>
                  </a:cubicBezTo>
                  <a:cubicBezTo>
                    <a:pt x="5368" y="7852"/>
                    <a:pt x="4553" y="8826"/>
                    <a:pt x="3859" y="9948"/>
                  </a:cubicBezTo>
                  <a:cubicBezTo>
                    <a:pt x="3285" y="10883"/>
                    <a:pt x="0" y="19668"/>
                    <a:pt x="0" y="19668"/>
                  </a:cubicBezTo>
                  <a:lnTo>
                    <a:pt x="174" y="19775"/>
                  </a:lnTo>
                  <a:lnTo>
                    <a:pt x="975" y="20283"/>
                  </a:lnTo>
                  <a:lnTo>
                    <a:pt x="1015" y="20309"/>
                  </a:lnTo>
                  <a:cubicBezTo>
                    <a:pt x="1028" y="20309"/>
                    <a:pt x="1095" y="20243"/>
                    <a:pt x="1202" y="20122"/>
                  </a:cubicBezTo>
                  <a:cubicBezTo>
                    <a:pt x="1255" y="20056"/>
                    <a:pt x="1335" y="19975"/>
                    <a:pt x="1415" y="19882"/>
                  </a:cubicBezTo>
                  <a:cubicBezTo>
                    <a:pt x="2070" y="17679"/>
                    <a:pt x="3926" y="11483"/>
                    <a:pt x="4340" y="10682"/>
                  </a:cubicBezTo>
                  <a:cubicBezTo>
                    <a:pt x="4940" y="9507"/>
                    <a:pt x="5688" y="8493"/>
                    <a:pt x="6249" y="7798"/>
                  </a:cubicBezTo>
                  <a:cubicBezTo>
                    <a:pt x="6142" y="6543"/>
                    <a:pt x="8586" y="1963"/>
                    <a:pt x="8933" y="27"/>
                  </a:cubicBezTo>
                  <a:cubicBezTo>
                    <a:pt x="8933" y="1"/>
                    <a:pt x="8933" y="1"/>
                    <a:pt x="89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53"/>
            <p:cNvSpPr/>
            <p:nvPr/>
          </p:nvSpPr>
          <p:spPr>
            <a:xfrm rot="2572944">
              <a:off x="978033" y="1342264"/>
              <a:ext cx="10443" cy="2166"/>
            </a:xfrm>
            <a:custGeom>
              <a:avLst/>
              <a:gdLst/>
              <a:ahLst/>
              <a:cxnLst/>
              <a:rect l="l" t="t" r="r" b="b"/>
              <a:pathLst>
                <a:path w="135" h="28" extrusionOk="0">
                  <a:moveTo>
                    <a:pt x="1" y="1"/>
                  </a:moveTo>
                  <a:cubicBezTo>
                    <a:pt x="54" y="1"/>
                    <a:pt x="94" y="14"/>
                    <a:pt x="134" y="27"/>
                  </a:cubicBezTo>
                  <a:cubicBezTo>
                    <a:pt x="107" y="14"/>
                    <a:pt x="81" y="1"/>
                    <a:pt x="41" y="1"/>
                  </a:cubicBezTo>
                  <a:close/>
                </a:path>
              </a:pathLst>
            </a:custGeom>
            <a:solidFill>
              <a:srgbClr val="A72C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53"/>
            <p:cNvSpPr/>
            <p:nvPr/>
          </p:nvSpPr>
          <p:spPr>
            <a:xfrm rot="2572944">
              <a:off x="-720475" y="1306859"/>
              <a:ext cx="569208" cy="580580"/>
            </a:xfrm>
            <a:custGeom>
              <a:avLst/>
              <a:gdLst/>
              <a:ahLst/>
              <a:cxnLst/>
              <a:rect l="l" t="t" r="r" b="b"/>
              <a:pathLst>
                <a:path w="7358" h="7505" extrusionOk="0">
                  <a:moveTo>
                    <a:pt x="7077" y="1"/>
                  </a:moveTo>
                  <a:cubicBezTo>
                    <a:pt x="6797" y="174"/>
                    <a:pt x="6530" y="348"/>
                    <a:pt x="6236" y="508"/>
                  </a:cubicBezTo>
                  <a:cubicBezTo>
                    <a:pt x="5328" y="1042"/>
                    <a:pt x="4340" y="1456"/>
                    <a:pt x="3512" y="2124"/>
                  </a:cubicBezTo>
                  <a:cubicBezTo>
                    <a:pt x="2791" y="2711"/>
                    <a:pt x="2190" y="3446"/>
                    <a:pt x="1736" y="4260"/>
                  </a:cubicBezTo>
                  <a:cubicBezTo>
                    <a:pt x="1309" y="4981"/>
                    <a:pt x="1136" y="6103"/>
                    <a:pt x="642" y="6703"/>
                  </a:cubicBezTo>
                  <a:cubicBezTo>
                    <a:pt x="308" y="6423"/>
                    <a:pt x="134" y="6303"/>
                    <a:pt x="94" y="6303"/>
                  </a:cubicBezTo>
                  <a:cubicBezTo>
                    <a:pt x="1" y="6303"/>
                    <a:pt x="602" y="6917"/>
                    <a:pt x="1416" y="7505"/>
                  </a:cubicBezTo>
                  <a:cubicBezTo>
                    <a:pt x="1870" y="6877"/>
                    <a:pt x="1977" y="5742"/>
                    <a:pt x="2351" y="4994"/>
                  </a:cubicBezTo>
                  <a:cubicBezTo>
                    <a:pt x="2765" y="4167"/>
                    <a:pt x="3312" y="3379"/>
                    <a:pt x="4006" y="2751"/>
                  </a:cubicBezTo>
                  <a:cubicBezTo>
                    <a:pt x="4794" y="2030"/>
                    <a:pt x="5755" y="1576"/>
                    <a:pt x="6623" y="989"/>
                  </a:cubicBezTo>
                  <a:cubicBezTo>
                    <a:pt x="6877" y="815"/>
                    <a:pt x="7117" y="655"/>
                    <a:pt x="7358" y="468"/>
                  </a:cubicBezTo>
                  <a:cubicBezTo>
                    <a:pt x="7251" y="321"/>
                    <a:pt x="7157" y="161"/>
                    <a:pt x="70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53"/>
            <p:cNvSpPr/>
            <p:nvPr/>
          </p:nvSpPr>
          <p:spPr>
            <a:xfrm rot="2572944">
              <a:off x="33330" y="1325842"/>
              <a:ext cx="481405" cy="493783"/>
            </a:xfrm>
            <a:custGeom>
              <a:avLst/>
              <a:gdLst/>
              <a:ahLst/>
              <a:cxnLst/>
              <a:rect l="l" t="t" r="r" b="b"/>
              <a:pathLst>
                <a:path w="6223" h="6383" extrusionOk="0">
                  <a:moveTo>
                    <a:pt x="6222" y="1"/>
                  </a:moveTo>
                  <a:lnTo>
                    <a:pt x="6222" y="1"/>
                  </a:lnTo>
                  <a:cubicBezTo>
                    <a:pt x="6076" y="188"/>
                    <a:pt x="5942" y="375"/>
                    <a:pt x="5795" y="548"/>
                  </a:cubicBezTo>
                  <a:cubicBezTo>
                    <a:pt x="5795" y="548"/>
                    <a:pt x="5795" y="561"/>
                    <a:pt x="5795" y="561"/>
                  </a:cubicBezTo>
                  <a:cubicBezTo>
                    <a:pt x="5782" y="575"/>
                    <a:pt x="5768" y="588"/>
                    <a:pt x="5755" y="601"/>
                  </a:cubicBezTo>
                  <a:cubicBezTo>
                    <a:pt x="5755" y="601"/>
                    <a:pt x="5755" y="601"/>
                    <a:pt x="5755" y="615"/>
                  </a:cubicBezTo>
                  <a:cubicBezTo>
                    <a:pt x="4126" y="2604"/>
                    <a:pt x="2177" y="4500"/>
                    <a:pt x="0" y="5916"/>
                  </a:cubicBezTo>
                  <a:cubicBezTo>
                    <a:pt x="80" y="6076"/>
                    <a:pt x="174" y="6236"/>
                    <a:pt x="281" y="6383"/>
                  </a:cubicBezTo>
                  <a:cubicBezTo>
                    <a:pt x="2390" y="4834"/>
                    <a:pt x="4246" y="2791"/>
                    <a:pt x="5768" y="682"/>
                  </a:cubicBezTo>
                  <a:cubicBezTo>
                    <a:pt x="5915" y="468"/>
                    <a:pt x="6076" y="241"/>
                    <a:pt x="6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53"/>
            <p:cNvSpPr/>
            <p:nvPr/>
          </p:nvSpPr>
          <p:spPr>
            <a:xfrm rot="2572944">
              <a:off x="575857" y="1537212"/>
              <a:ext cx="34115" cy="44559"/>
            </a:xfrm>
            <a:custGeom>
              <a:avLst/>
              <a:gdLst/>
              <a:ahLst/>
              <a:cxnLst/>
              <a:rect l="l" t="t" r="r" b="b"/>
              <a:pathLst>
                <a:path w="441" h="576" extrusionOk="0">
                  <a:moveTo>
                    <a:pt x="441" y="1"/>
                  </a:moveTo>
                  <a:cubicBezTo>
                    <a:pt x="431" y="10"/>
                    <a:pt x="429" y="13"/>
                    <a:pt x="428" y="19"/>
                  </a:cubicBezTo>
                  <a:lnTo>
                    <a:pt x="428" y="19"/>
                  </a:lnTo>
                  <a:cubicBezTo>
                    <a:pt x="432" y="13"/>
                    <a:pt x="436" y="7"/>
                    <a:pt x="441" y="1"/>
                  </a:cubicBezTo>
                  <a:close/>
                  <a:moveTo>
                    <a:pt x="428" y="19"/>
                  </a:moveTo>
                  <a:lnTo>
                    <a:pt x="428" y="19"/>
                  </a:lnTo>
                  <a:cubicBezTo>
                    <a:pt x="370" y="97"/>
                    <a:pt x="313" y="175"/>
                    <a:pt x="256" y="251"/>
                  </a:cubicBezTo>
                  <a:lnTo>
                    <a:pt x="256" y="251"/>
                  </a:lnTo>
                  <a:cubicBezTo>
                    <a:pt x="312" y="177"/>
                    <a:pt x="369" y="102"/>
                    <a:pt x="427" y="28"/>
                  </a:cubicBezTo>
                  <a:cubicBezTo>
                    <a:pt x="427" y="24"/>
                    <a:pt x="427" y="21"/>
                    <a:pt x="428" y="19"/>
                  </a:cubicBezTo>
                  <a:close/>
                  <a:moveTo>
                    <a:pt x="256" y="251"/>
                  </a:moveTo>
                  <a:lnTo>
                    <a:pt x="256" y="251"/>
                  </a:lnTo>
                  <a:cubicBezTo>
                    <a:pt x="172" y="362"/>
                    <a:pt x="88" y="471"/>
                    <a:pt x="0" y="575"/>
                  </a:cubicBezTo>
                  <a:cubicBezTo>
                    <a:pt x="85" y="474"/>
                    <a:pt x="171" y="365"/>
                    <a:pt x="256" y="251"/>
                  </a:cubicBezTo>
                  <a:close/>
                </a:path>
              </a:pathLst>
            </a:custGeom>
            <a:solidFill>
              <a:srgbClr val="A72C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53"/>
            <p:cNvSpPr/>
            <p:nvPr/>
          </p:nvSpPr>
          <p:spPr>
            <a:xfrm rot="2572944">
              <a:off x="491520" y="1253592"/>
              <a:ext cx="50670" cy="74419"/>
            </a:xfrm>
            <a:custGeom>
              <a:avLst/>
              <a:gdLst/>
              <a:ahLst/>
              <a:cxnLst/>
              <a:rect l="l" t="t" r="r" b="b"/>
              <a:pathLst>
                <a:path w="655" h="962" extrusionOk="0">
                  <a:moveTo>
                    <a:pt x="0" y="962"/>
                  </a:moveTo>
                  <a:lnTo>
                    <a:pt x="0" y="962"/>
                  </a:lnTo>
                  <a:cubicBezTo>
                    <a:pt x="254" y="655"/>
                    <a:pt x="467" y="348"/>
                    <a:pt x="654" y="0"/>
                  </a:cubicBezTo>
                  <a:cubicBezTo>
                    <a:pt x="467" y="348"/>
                    <a:pt x="254" y="655"/>
                    <a:pt x="0" y="962"/>
                  </a:cubicBezTo>
                  <a:close/>
                  <a:moveTo>
                    <a:pt x="654" y="0"/>
                  </a:moveTo>
                  <a:lnTo>
                    <a:pt x="654" y="0"/>
                  </a:lnTo>
                  <a:lnTo>
                    <a:pt x="654" y="0"/>
                  </a:lnTo>
                  <a:close/>
                  <a:moveTo>
                    <a:pt x="654" y="0"/>
                  </a:moveTo>
                  <a:cubicBezTo>
                    <a:pt x="654" y="0"/>
                    <a:pt x="654" y="0"/>
                    <a:pt x="654" y="0"/>
                  </a:cubicBezTo>
                  <a:lnTo>
                    <a:pt x="654" y="0"/>
                  </a:lnTo>
                  <a:close/>
                  <a:moveTo>
                    <a:pt x="654" y="0"/>
                  </a:moveTo>
                  <a:lnTo>
                    <a:pt x="654" y="0"/>
                  </a:lnTo>
                  <a:lnTo>
                    <a:pt x="654" y="0"/>
                  </a:lnTo>
                  <a:close/>
                  <a:moveTo>
                    <a:pt x="654" y="0"/>
                  </a:moveTo>
                  <a:lnTo>
                    <a:pt x="654" y="0"/>
                  </a:lnTo>
                  <a:lnTo>
                    <a:pt x="654" y="0"/>
                  </a:lnTo>
                  <a:close/>
                </a:path>
              </a:pathLst>
            </a:custGeom>
            <a:solidFill>
              <a:srgbClr val="A43F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53"/>
            <p:cNvSpPr/>
            <p:nvPr/>
          </p:nvSpPr>
          <p:spPr>
            <a:xfrm rot="2572944">
              <a:off x="261082" y="1092441"/>
              <a:ext cx="435996" cy="233547"/>
            </a:xfrm>
            <a:custGeom>
              <a:avLst/>
              <a:gdLst/>
              <a:ahLst/>
              <a:cxnLst/>
              <a:rect l="l" t="t" r="r" b="b"/>
              <a:pathLst>
                <a:path w="5636" h="3019" extrusionOk="0">
                  <a:moveTo>
                    <a:pt x="5515" y="1"/>
                  </a:moveTo>
                  <a:lnTo>
                    <a:pt x="5515" y="1"/>
                  </a:lnTo>
                  <a:cubicBezTo>
                    <a:pt x="4527" y="668"/>
                    <a:pt x="2952" y="828"/>
                    <a:pt x="1750" y="828"/>
                  </a:cubicBezTo>
                  <a:cubicBezTo>
                    <a:pt x="775" y="828"/>
                    <a:pt x="28" y="722"/>
                    <a:pt x="1" y="722"/>
                  </a:cubicBezTo>
                  <a:cubicBezTo>
                    <a:pt x="2084" y="1202"/>
                    <a:pt x="4154" y="1456"/>
                    <a:pt x="4220" y="1469"/>
                  </a:cubicBezTo>
                  <a:cubicBezTo>
                    <a:pt x="4033" y="1817"/>
                    <a:pt x="3820" y="2124"/>
                    <a:pt x="3566" y="2431"/>
                  </a:cubicBezTo>
                  <a:lnTo>
                    <a:pt x="3659" y="2431"/>
                  </a:lnTo>
                  <a:cubicBezTo>
                    <a:pt x="3579" y="2631"/>
                    <a:pt x="3486" y="2831"/>
                    <a:pt x="3379" y="3018"/>
                  </a:cubicBezTo>
                  <a:cubicBezTo>
                    <a:pt x="5635" y="1376"/>
                    <a:pt x="5515" y="1"/>
                    <a:pt x="55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53"/>
            <p:cNvSpPr/>
            <p:nvPr/>
          </p:nvSpPr>
          <p:spPr>
            <a:xfrm rot="2572944">
              <a:off x="745825" y="1911177"/>
              <a:ext cx="93914" cy="332334"/>
            </a:xfrm>
            <a:custGeom>
              <a:avLst/>
              <a:gdLst/>
              <a:ahLst/>
              <a:cxnLst/>
              <a:rect l="l" t="t" r="r" b="b"/>
              <a:pathLst>
                <a:path w="1214" h="4296" extrusionOk="0">
                  <a:moveTo>
                    <a:pt x="1214" y="1"/>
                  </a:moveTo>
                  <a:cubicBezTo>
                    <a:pt x="1174" y="132"/>
                    <a:pt x="368" y="2155"/>
                    <a:pt x="0" y="4282"/>
                  </a:cubicBezTo>
                  <a:cubicBezTo>
                    <a:pt x="0" y="4282"/>
                    <a:pt x="0" y="4295"/>
                    <a:pt x="0" y="4295"/>
                  </a:cubicBezTo>
                  <a:cubicBezTo>
                    <a:pt x="368" y="2156"/>
                    <a:pt x="1174" y="132"/>
                    <a:pt x="1214" y="1"/>
                  </a:cubicBezTo>
                  <a:close/>
                </a:path>
              </a:pathLst>
            </a:custGeom>
            <a:solidFill>
              <a:srgbClr val="F16B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53"/>
            <p:cNvSpPr/>
            <p:nvPr/>
          </p:nvSpPr>
          <p:spPr>
            <a:xfrm rot="2572944">
              <a:off x="702038" y="1868536"/>
              <a:ext cx="509255" cy="495871"/>
            </a:xfrm>
            <a:custGeom>
              <a:avLst/>
              <a:gdLst/>
              <a:ahLst/>
              <a:cxnLst/>
              <a:rect l="l" t="t" r="r" b="b"/>
              <a:pathLst>
                <a:path w="6583" h="6410" extrusionOk="0">
                  <a:moveTo>
                    <a:pt x="6583" y="1"/>
                  </a:moveTo>
                  <a:cubicBezTo>
                    <a:pt x="4059" y="989"/>
                    <a:pt x="2190" y="1069"/>
                    <a:pt x="1629" y="1069"/>
                  </a:cubicBezTo>
                  <a:lnTo>
                    <a:pt x="1456" y="1069"/>
                  </a:lnTo>
                  <a:cubicBezTo>
                    <a:pt x="1456" y="1069"/>
                    <a:pt x="0" y="2765"/>
                    <a:pt x="788" y="6410"/>
                  </a:cubicBezTo>
                  <a:cubicBezTo>
                    <a:pt x="1162" y="4247"/>
                    <a:pt x="1990" y="2191"/>
                    <a:pt x="2003" y="2124"/>
                  </a:cubicBezTo>
                  <a:lnTo>
                    <a:pt x="2030" y="2124"/>
                  </a:lnTo>
                  <a:cubicBezTo>
                    <a:pt x="2030" y="2124"/>
                    <a:pt x="2030" y="2124"/>
                    <a:pt x="2030" y="2110"/>
                  </a:cubicBezTo>
                  <a:lnTo>
                    <a:pt x="2057" y="2110"/>
                  </a:lnTo>
                  <a:cubicBezTo>
                    <a:pt x="2057" y="2110"/>
                    <a:pt x="2057" y="2110"/>
                    <a:pt x="2057" y="2097"/>
                  </a:cubicBezTo>
                  <a:lnTo>
                    <a:pt x="2083" y="2097"/>
                  </a:lnTo>
                  <a:cubicBezTo>
                    <a:pt x="2097" y="2084"/>
                    <a:pt x="2123" y="2084"/>
                    <a:pt x="2137" y="2070"/>
                  </a:cubicBezTo>
                  <a:cubicBezTo>
                    <a:pt x="2644" y="1843"/>
                    <a:pt x="4513" y="1029"/>
                    <a:pt x="5915" y="335"/>
                  </a:cubicBezTo>
                  <a:lnTo>
                    <a:pt x="5942" y="335"/>
                  </a:lnTo>
                  <a:cubicBezTo>
                    <a:pt x="5942" y="335"/>
                    <a:pt x="5942" y="335"/>
                    <a:pt x="5942" y="321"/>
                  </a:cubicBezTo>
                  <a:lnTo>
                    <a:pt x="5969" y="321"/>
                  </a:lnTo>
                  <a:cubicBezTo>
                    <a:pt x="5969" y="308"/>
                    <a:pt x="5982" y="308"/>
                    <a:pt x="5982" y="308"/>
                  </a:cubicBezTo>
                  <a:cubicBezTo>
                    <a:pt x="5995" y="308"/>
                    <a:pt x="6009" y="295"/>
                    <a:pt x="6022" y="295"/>
                  </a:cubicBezTo>
                  <a:lnTo>
                    <a:pt x="6035" y="281"/>
                  </a:lnTo>
                  <a:cubicBezTo>
                    <a:pt x="6236" y="188"/>
                    <a:pt x="6409" y="94"/>
                    <a:pt x="6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53"/>
            <p:cNvSpPr/>
            <p:nvPr/>
          </p:nvSpPr>
          <p:spPr>
            <a:xfrm rot="2572944">
              <a:off x="250473" y="1213369"/>
              <a:ext cx="193166" cy="162222"/>
            </a:xfrm>
            <a:custGeom>
              <a:avLst/>
              <a:gdLst/>
              <a:ahLst/>
              <a:cxnLst/>
              <a:rect l="l" t="t" r="r" b="b"/>
              <a:pathLst>
                <a:path w="2497" h="2097" extrusionOk="0">
                  <a:moveTo>
                    <a:pt x="2497" y="1"/>
                  </a:moveTo>
                  <a:cubicBezTo>
                    <a:pt x="1843" y="802"/>
                    <a:pt x="975" y="1496"/>
                    <a:pt x="0" y="2097"/>
                  </a:cubicBezTo>
                  <a:cubicBezTo>
                    <a:pt x="374" y="1870"/>
                    <a:pt x="735" y="1630"/>
                    <a:pt x="1068" y="1376"/>
                  </a:cubicBezTo>
                  <a:lnTo>
                    <a:pt x="1055" y="1376"/>
                  </a:lnTo>
                  <a:cubicBezTo>
                    <a:pt x="1602" y="962"/>
                    <a:pt x="2096" y="495"/>
                    <a:pt x="2497" y="1"/>
                  </a:cubicBezTo>
                  <a:close/>
                </a:path>
              </a:pathLst>
            </a:custGeom>
            <a:solidFill>
              <a:srgbClr val="A54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53"/>
            <p:cNvSpPr/>
            <p:nvPr/>
          </p:nvSpPr>
          <p:spPr>
            <a:xfrm rot="2572944">
              <a:off x="80829" y="1233136"/>
              <a:ext cx="134373" cy="70242"/>
            </a:xfrm>
            <a:custGeom>
              <a:avLst/>
              <a:gdLst/>
              <a:ahLst/>
              <a:cxnLst/>
              <a:rect l="l" t="t" r="r" b="b"/>
              <a:pathLst>
                <a:path w="1737" h="908" extrusionOk="0">
                  <a:moveTo>
                    <a:pt x="0" y="908"/>
                  </a:moveTo>
                  <a:lnTo>
                    <a:pt x="0" y="908"/>
                  </a:lnTo>
                  <a:cubicBezTo>
                    <a:pt x="601" y="641"/>
                    <a:pt x="1189" y="334"/>
                    <a:pt x="1736" y="0"/>
                  </a:cubicBezTo>
                  <a:cubicBezTo>
                    <a:pt x="1736" y="0"/>
                    <a:pt x="1736" y="0"/>
                    <a:pt x="1736" y="0"/>
                  </a:cubicBezTo>
                  <a:cubicBezTo>
                    <a:pt x="1189" y="334"/>
                    <a:pt x="601" y="641"/>
                    <a:pt x="0" y="908"/>
                  </a:cubicBezTo>
                  <a:close/>
                </a:path>
              </a:pathLst>
            </a:custGeom>
            <a:solidFill>
              <a:srgbClr val="C62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53"/>
            <p:cNvSpPr/>
            <p:nvPr/>
          </p:nvSpPr>
          <p:spPr>
            <a:xfrm rot="2572944">
              <a:off x="-831782" y="922268"/>
              <a:ext cx="158122" cy="62042"/>
            </a:xfrm>
            <a:custGeom>
              <a:avLst/>
              <a:gdLst/>
              <a:ahLst/>
              <a:cxnLst/>
              <a:rect l="l" t="t" r="r" b="b"/>
              <a:pathLst>
                <a:path w="2044" h="802" extrusionOk="0">
                  <a:moveTo>
                    <a:pt x="2043" y="802"/>
                  </a:moveTo>
                  <a:cubicBezTo>
                    <a:pt x="1789" y="575"/>
                    <a:pt x="1509" y="375"/>
                    <a:pt x="1189" y="201"/>
                  </a:cubicBezTo>
                  <a:cubicBezTo>
                    <a:pt x="1175" y="188"/>
                    <a:pt x="1162" y="188"/>
                    <a:pt x="1162" y="174"/>
                  </a:cubicBezTo>
                  <a:cubicBezTo>
                    <a:pt x="1162" y="188"/>
                    <a:pt x="1175" y="188"/>
                    <a:pt x="1189" y="201"/>
                  </a:cubicBezTo>
                  <a:cubicBezTo>
                    <a:pt x="1509" y="375"/>
                    <a:pt x="1789" y="575"/>
                    <a:pt x="2043" y="802"/>
                  </a:cubicBezTo>
                  <a:cubicBezTo>
                    <a:pt x="2043" y="802"/>
                    <a:pt x="2043" y="802"/>
                    <a:pt x="2043" y="802"/>
                  </a:cubicBezTo>
                  <a:moveTo>
                    <a:pt x="0" y="628"/>
                  </a:moveTo>
                  <a:cubicBezTo>
                    <a:pt x="0" y="348"/>
                    <a:pt x="147" y="54"/>
                    <a:pt x="454" y="1"/>
                  </a:cubicBezTo>
                  <a:cubicBezTo>
                    <a:pt x="494" y="1"/>
                    <a:pt x="534" y="1"/>
                    <a:pt x="561" y="1"/>
                  </a:cubicBezTo>
                  <a:cubicBezTo>
                    <a:pt x="534" y="1"/>
                    <a:pt x="494" y="1"/>
                    <a:pt x="454" y="1"/>
                  </a:cubicBezTo>
                  <a:cubicBezTo>
                    <a:pt x="147" y="54"/>
                    <a:pt x="0" y="348"/>
                    <a:pt x="0" y="628"/>
                  </a:cubicBezTo>
                  <a:close/>
                  <a:moveTo>
                    <a:pt x="574" y="1"/>
                  </a:moveTo>
                  <a:lnTo>
                    <a:pt x="574" y="1"/>
                  </a:lnTo>
                  <a:lnTo>
                    <a:pt x="574" y="1"/>
                  </a:lnTo>
                  <a:lnTo>
                    <a:pt x="574" y="1"/>
                  </a:lnTo>
                  <a:close/>
                </a:path>
              </a:pathLst>
            </a:custGeom>
            <a:solidFill>
              <a:srgbClr val="C62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53"/>
            <p:cNvSpPr/>
            <p:nvPr/>
          </p:nvSpPr>
          <p:spPr>
            <a:xfrm rot="2572944">
              <a:off x="-802448" y="839696"/>
              <a:ext cx="1202392" cy="565030"/>
            </a:xfrm>
            <a:custGeom>
              <a:avLst/>
              <a:gdLst/>
              <a:ahLst/>
              <a:cxnLst/>
              <a:rect l="l" t="t" r="r" b="b"/>
              <a:pathLst>
                <a:path w="15543" h="7304" extrusionOk="0">
                  <a:moveTo>
                    <a:pt x="15542" y="0"/>
                  </a:moveTo>
                  <a:lnTo>
                    <a:pt x="15542" y="0"/>
                  </a:lnTo>
                  <a:cubicBezTo>
                    <a:pt x="15182" y="254"/>
                    <a:pt x="14768" y="521"/>
                    <a:pt x="14300" y="788"/>
                  </a:cubicBezTo>
                  <a:cubicBezTo>
                    <a:pt x="13967" y="1042"/>
                    <a:pt x="13606" y="1282"/>
                    <a:pt x="13232" y="1509"/>
                  </a:cubicBezTo>
                  <a:cubicBezTo>
                    <a:pt x="12685" y="1843"/>
                    <a:pt x="12097" y="2150"/>
                    <a:pt x="11496" y="2417"/>
                  </a:cubicBezTo>
                  <a:cubicBezTo>
                    <a:pt x="8773" y="3672"/>
                    <a:pt x="5728" y="4326"/>
                    <a:pt x="4166" y="4513"/>
                  </a:cubicBezTo>
                  <a:cubicBezTo>
                    <a:pt x="2617" y="4700"/>
                    <a:pt x="13" y="5234"/>
                    <a:pt x="0" y="6863"/>
                  </a:cubicBezTo>
                  <a:cubicBezTo>
                    <a:pt x="0" y="6970"/>
                    <a:pt x="13" y="7077"/>
                    <a:pt x="40" y="7197"/>
                  </a:cubicBezTo>
                  <a:cubicBezTo>
                    <a:pt x="40" y="7184"/>
                    <a:pt x="40" y="7157"/>
                    <a:pt x="40" y="7130"/>
                  </a:cubicBezTo>
                  <a:cubicBezTo>
                    <a:pt x="40" y="6850"/>
                    <a:pt x="187" y="6556"/>
                    <a:pt x="494" y="6503"/>
                  </a:cubicBezTo>
                  <a:lnTo>
                    <a:pt x="614" y="6503"/>
                  </a:lnTo>
                  <a:cubicBezTo>
                    <a:pt x="815" y="6503"/>
                    <a:pt x="1015" y="6583"/>
                    <a:pt x="1202" y="6676"/>
                  </a:cubicBezTo>
                  <a:cubicBezTo>
                    <a:pt x="1202" y="6690"/>
                    <a:pt x="1215" y="6690"/>
                    <a:pt x="1229" y="6703"/>
                  </a:cubicBezTo>
                  <a:cubicBezTo>
                    <a:pt x="1549" y="6877"/>
                    <a:pt x="1829" y="7077"/>
                    <a:pt x="2083" y="7304"/>
                  </a:cubicBezTo>
                  <a:cubicBezTo>
                    <a:pt x="2804" y="6997"/>
                    <a:pt x="3605" y="6770"/>
                    <a:pt x="4233" y="6636"/>
                  </a:cubicBezTo>
                  <a:cubicBezTo>
                    <a:pt x="6823" y="6062"/>
                    <a:pt x="13419" y="3806"/>
                    <a:pt x="155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53"/>
            <p:cNvSpPr/>
            <p:nvPr/>
          </p:nvSpPr>
          <p:spPr>
            <a:xfrm rot="2572944">
              <a:off x="339779" y="1249362"/>
              <a:ext cx="110623" cy="105131"/>
            </a:xfrm>
            <a:custGeom>
              <a:avLst/>
              <a:gdLst/>
              <a:ahLst/>
              <a:cxnLst/>
              <a:rect l="l" t="t" r="r" b="b"/>
              <a:pathLst>
                <a:path w="1430" h="1359" extrusionOk="0">
                  <a:moveTo>
                    <a:pt x="1430" y="0"/>
                  </a:moveTo>
                  <a:lnTo>
                    <a:pt x="1430" y="0"/>
                  </a:lnTo>
                  <a:cubicBezTo>
                    <a:pt x="1031" y="488"/>
                    <a:pt x="542" y="950"/>
                    <a:pt x="1" y="1359"/>
                  </a:cubicBezTo>
                  <a:lnTo>
                    <a:pt x="14" y="1359"/>
                  </a:lnTo>
                  <a:cubicBezTo>
                    <a:pt x="542" y="950"/>
                    <a:pt x="1031" y="488"/>
                    <a:pt x="1430" y="0"/>
                  </a:cubicBezTo>
                  <a:close/>
                </a:path>
              </a:pathLst>
            </a:custGeom>
            <a:solidFill>
              <a:srgbClr val="A23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53"/>
            <p:cNvSpPr/>
            <p:nvPr/>
          </p:nvSpPr>
          <p:spPr>
            <a:xfrm rot="2572944">
              <a:off x="340059" y="1251407"/>
              <a:ext cx="117818" cy="106446"/>
            </a:xfrm>
            <a:custGeom>
              <a:avLst/>
              <a:gdLst/>
              <a:ahLst/>
              <a:cxnLst/>
              <a:rect l="l" t="t" r="r" b="b"/>
              <a:pathLst>
                <a:path w="1523" h="1376" extrusionOk="0">
                  <a:moveTo>
                    <a:pt x="1429" y="1"/>
                  </a:moveTo>
                  <a:cubicBezTo>
                    <a:pt x="1028" y="495"/>
                    <a:pt x="534" y="962"/>
                    <a:pt x="0" y="1376"/>
                  </a:cubicBezTo>
                  <a:cubicBezTo>
                    <a:pt x="468" y="1109"/>
                    <a:pt x="882" y="842"/>
                    <a:pt x="1242" y="588"/>
                  </a:cubicBezTo>
                  <a:cubicBezTo>
                    <a:pt x="1349" y="401"/>
                    <a:pt x="1442" y="201"/>
                    <a:pt x="1522" y="1"/>
                  </a:cubicBezTo>
                  <a:close/>
                </a:path>
              </a:pathLst>
            </a:custGeom>
            <a:solidFill>
              <a:srgbClr val="E72E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1" name="Google Shape;3131;p53"/>
            <p:cNvGrpSpPr/>
            <p:nvPr/>
          </p:nvGrpSpPr>
          <p:grpSpPr>
            <a:xfrm rot="4261813">
              <a:off x="1228150" y="1113436"/>
              <a:ext cx="590265" cy="482565"/>
              <a:chOff x="2714432" y="1378783"/>
              <a:chExt cx="438877" cy="358799"/>
            </a:xfrm>
          </p:grpSpPr>
          <p:sp>
            <p:nvSpPr>
              <p:cNvPr id="3132" name="Google Shape;3132;p53"/>
              <p:cNvSpPr/>
              <p:nvPr/>
            </p:nvSpPr>
            <p:spPr>
              <a:xfrm>
                <a:off x="2996997" y="1445216"/>
                <a:ext cx="100197" cy="51770"/>
              </a:xfrm>
              <a:custGeom>
                <a:avLst/>
                <a:gdLst/>
                <a:ahLst/>
                <a:cxnLst/>
                <a:rect l="l" t="t" r="r" b="b"/>
                <a:pathLst>
                  <a:path w="2282" h="1179" extrusionOk="0">
                    <a:moveTo>
                      <a:pt x="1103" y="1"/>
                    </a:moveTo>
                    <a:cubicBezTo>
                      <a:pt x="802" y="26"/>
                      <a:pt x="527" y="201"/>
                      <a:pt x="351" y="427"/>
                    </a:cubicBezTo>
                    <a:cubicBezTo>
                      <a:pt x="276" y="552"/>
                      <a:pt x="226" y="678"/>
                      <a:pt x="151" y="803"/>
                    </a:cubicBezTo>
                    <a:cubicBezTo>
                      <a:pt x="101" y="928"/>
                      <a:pt x="51" y="1054"/>
                      <a:pt x="0" y="1179"/>
                    </a:cubicBezTo>
                    <a:cubicBezTo>
                      <a:pt x="151" y="953"/>
                      <a:pt x="276" y="703"/>
                      <a:pt x="477" y="527"/>
                    </a:cubicBezTo>
                    <a:cubicBezTo>
                      <a:pt x="652" y="327"/>
                      <a:pt x="878" y="201"/>
                      <a:pt x="1103" y="201"/>
                    </a:cubicBezTo>
                    <a:cubicBezTo>
                      <a:pt x="1125" y="199"/>
                      <a:pt x="1146" y="198"/>
                      <a:pt x="1168" y="198"/>
                    </a:cubicBezTo>
                    <a:cubicBezTo>
                      <a:pt x="1397" y="198"/>
                      <a:pt x="1622" y="315"/>
                      <a:pt x="1805" y="452"/>
                    </a:cubicBezTo>
                    <a:cubicBezTo>
                      <a:pt x="2005" y="602"/>
                      <a:pt x="2206" y="828"/>
                      <a:pt x="2281" y="1079"/>
                    </a:cubicBezTo>
                    <a:cubicBezTo>
                      <a:pt x="2281" y="803"/>
                      <a:pt x="2106" y="552"/>
                      <a:pt x="1905" y="352"/>
                    </a:cubicBezTo>
                    <a:cubicBezTo>
                      <a:pt x="1705" y="151"/>
                      <a:pt x="1404" y="1"/>
                      <a:pt x="1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53"/>
              <p:cNvSpPr/>
              <p:nvPr/>
            </p:nvSpPr>
            <p:spPr>
              <a:xfrm>
                <a:off x="2752941" y="1450634"/>
                <a:ext cx="99099" cy="51902"/>
              </a:xfrm>
              <a:custGeom>
                <a:avLst/>
                <a:gdLst/>
                <a:ahLst/>
                <a:cxnLst/>
                <a:rect l="l" t="t" r="r" b="b"/>
                <a:pathLst>
                  <a:path w="2257" h="1182" extrusionOk="0">
                    <a:moveTo>
                      <a:pt x="1194" y="1"/>
                    </a:moveTo>
                    <a:cubicBezTo>
                      <a:pt x="1172" y="1"/>
                      <a:pt x="1150" y="2"/>
                      <a:pt x="1128" y="4"/>
                    </a:cubicBezTo>
                    <a:cubicBezTo>
                      <a:pt x="828" y="54"/>
                      <a:pt x="552" y="229"/>
                      <a:pt x="376" y="455"/>
                    </a:cubicBezTo>
                    <a:cubicBezTo>
                      <a:pt x="301" y="580"/>
                      <a:pt x="226" y="705"/>
                      <a:pt x="151" y="806"/>
                    </a:cubicBezTo>
                    <a:cubicBezTo>
                      <a:pt x="101" y="931"/>
                      <a:pt x="51" y="1056"/>
                      <a:pt x="0" y="1182"/>
                    </a:cubicBezTo>
                    <a:cubicBezTo>
                      <a:pt x="151" y="981"/>
                      <a:pt x="301" y="756"/>
                      <a:pt x="502" y="555"/>
                    </a:cubicBezTo>
                    <a:cubicBezTo>
                      <a:pt x="677" y="355"/>
                      <a:pt x="903" y="229"/>
                      <a:pt x="1128" y="204"/>
                    </a:cubicBezTo>
                    <a:cubicBezTo>
                      <a:pt x="1167" y="196"/>
                      <a:pt x="1205" y="193"/>
                      <a:pt x="1243" y="193"/>
                    </a:cubicBezTo>
                    <a:cubicBezTo>
                      <a:pt x="1454" y="193"/>
                      <a:pt x="1660" y="302"/>
                      <a:pt x="1830" y="430"/>
                    </a:cubicBezTo>
                    <a:cubicBezTo>
                      <a:pt x="2006" y="605"/>
                      <a:pt x="2181" y="831"/>
                      <a:pt x="2256" y="1081"/>
                    </a:cubicBezTo>
                    <a:cubicBezTo>
                      <a:pt x="2256" y="806"/>
                      <a:pt x="2106" y="530"/>
                      <a:pt x="1905" y="329"/>
                    </a:cubicBezTo>
                    <a:cubicBezTo>
                      <a:pt x="1743" y="144"/>
                      <a:pt x="1473" y="1"/>
                      <a:pt x="1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53"/>
              <p:cNvSpPr/>
              <p:nvPr/>
            </p:nvSpPr>
            <p:spPr>
              <a:xfrm>
                <a:off x="2839387" y="1664913"/>
                <a:ext cx="160701" cy="30825"/>
              </a:xfrm>
              <a:custGeom>
                <a:avLst/>
                <a:gdLst/>
                <a:ahLst/>
                <a:cxnLst/>
                <a:rect l="l" t="t" r="r" b="b"/>
                <a:pathLst>
                  <a:path w="3660" h="702" extrusionOk="0">
                    <a:moveTo>
                      <a:pt x="0" y="0"/>
                    </a:moveTo>
                    <a:cubicBezTo>
                      <a:pt x="226" y="226"/>
                      <a:pt x="527" y="401"/>
                      <a:pt x="827" y="501"/>
                    </a:cubicBezTo>
                    <a:cubicBezTo>
                      <a:pt x="1128" y="627"/>
                      <a:pt x="1454" y="677"/>
                      <a:pt x="1805" y="702"/>
                    </a:cubicBezTo>
                    <a:cubicBezTo>
                      <a:pt x="2131" y="677"/>
                      <a:pt x="2456" y="652"/>
                      <a:pt x="2782" y="552"/>
                    </a:cubicBezTo>
                    <a:cubicBezTo>
                      <a:pt x="2933" y="527"/>
                      <a:pt x="3083" y="451"/>
                      <a:pt x="3233" y="401"/>
                    </a:cubicBezTo>
                    <a:cubicBezTo>
                      <a:pt x="3384" y="326"/>
                      <a:pt x="3534" y="251"/>
                      <a:pt x="3659" y="176"/>
                    </a:cubicBezTo>
                    <a:lnTo>
                      <a:pt x="3659" y="176"/>
                    </a:lnTo>
                    <a:cubicBezTo>
                      <a:pt x="3359" y="276"/>
                      <a:pt x="3058" y="376"/>
                      <a:pt x="2732" y="426"/>
                    </a:cubicBezTo>
                    <a:cubicBezTo>
                      <a:pt x="2431" y="501"/>
                      <a:pt x="2106" y="527"/>
                      <a:pt x="1805" y="527"/>
                    </a:cubicBezTo>
                    <a:cubicBezTo>
                      <a:pt x="1479" y="527"/>
                      <a:pt x="1178" y="476"/>
                      <a:pt x="852" y="401"/>
                    </a:cubicBezTo>
                    <a:cubicBezTo>
                      <a:pt x="552" y="301"/>
                      <a:pt x="251" y="176"/>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53"/>
              <p:cNvSpPr/>
              <p:nvPr/>
            </p:nvSpPr>
            <p:spPr>
              <a:xfrm>
                <a:off x="2880091" y="1712202"/>
                <a:ext cx="68276" cy="25380"/>
              </a:xfrm>
              <a:custGeom>
                <a:avLst/>
                <a:gdLst/>
                <a:ahLst/>
                <a:cxnLst/>
                <a:rect l="l" t="t" r="r" b="b"/>
                <a:pathLst>
                  <a:path w="1555" h="578" extrusionOk="0">
                    <a:moveTo>
                      <a:pt x="1" y="1"/>
                    </a:moveTo>
                    <a:cubicBezTo>
                      <a:pt x="51" y="151"/>
                      <a:pt x="151" y="252"/>
                      <a:pt x="276" y="352"/>
                    </a:cubicBezTo>
                    <a:cubicBezTo>
                      <a:pt x="402" y="427"/>
                      <a:pt x="552" y="477"/>
                      <a:pt x="677" y="527"/>
                    </a:cubicBezTo>
                    <a:cubicBezTo>
                      <a:pt x="828" y="552"/>
                      <a:pt x="978" y="577"/>
                      <a:pt x="1128" y="577"/>
                    </a:cubicBezTo>
                    <a:cubicBezTo>
                      <a:pt x="1254" y="552"/>
                      <a:pt x="1404" y="552"/>
                      <a:pt x="1555" y="502"/>
                    </a:cubicBezTo>
                    <a:cubicBezTo>
                      <a:pt x="1404" y="477"/>
                      <a:pt x="1254" y="452"/>
                      <a:pt x="1128" y="427"/>
                    </a:cubicBezTo>
                    <a:cubicBezTo>
                      <a:pt x="978" y="402"/>
                      <a:pt x="853" y="402"/>
                      <a:pt x="727" y="352"/>
                    </a:cubicBezTo>
                    <a:cubicBezTo>
                      <a:pt x="577" y="327"/>
                      <a:pt x="452" y="277"/>
                      <a:pt x="352" y="226"/>
                    </a:cubicBezTo>
                    <a:cubicBezTo>
                      <a:pt x="226" y="176"/>
                      <a:pt x="101" y="1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53"/>
              <p:cNvSpPr/>
              <p:nvPr/>
            </p:nvSpPr>
            <p:spPr>
              <a:xfrm>
                <a:off x="2857106" y="1573730"/>
                <a:ext cx="88078" cy="22175"/>
              </a:xfrm>
              <a:custGeom>
                <a:avLst/>
                <a:gdLst/>
                <a:ahLst/>
                <a:cxnLst/>
                <a:rect l="l" t="t" r="r" b="b"/>
                <a:pathLst>
                  <a:path w="2006" h="505" extrusionOk="0">
                    <a:moveTo>
                      <a:pt x="0" y="1"/>
                    </a:moveTo>
                    <a:lnTo>
                      <a:pt x="0" y="1"/>
                    </a:lnTo>
                    <a:cubicBezTo>
                      <a:pt x="75" y="76"/>
                      <a:pt x="151" y="126"/>
                      <a:pt x="226" y="201"/>
                    </a:cubicBezTo>
                    <a:cubicBezTo>
                      <a:pt x="301" y="251"/>
                      <a:pt x="376" y="301"/>
                      <a:pt x="451" y="352"/>
                    </a:cubicBezTo>
                    <a:cubicBezTo>
                      <a:pt x="627" y="427"/>
                      <a:pt x="827" y="502"/>
                      <a:pt x="1028" y="502"/>
                    </a:cubicBezTo>
                    <a:cubicBezTo>
                      <a:pt x="1051" y="504"/>
                      <a:pt x="1075" y="504"/>
                      <a:pt x="1099" y="504"/>
                    </a:cubicBezTo>
                    <a:cubicBezTo>
                      <a:pt x="1456" y="504"/>
                      <a:pt x="1841" y="330"/>
                      <a:pt x="2005" y="1"/>
                    </a:cubicBezTo>
                    <a:lnTo>
                      <a:pt x="2005" y="1"/>
                    </a:lnTo>
                    <a:cubicBezTo>
                      <a:pt x="1753" y="230"/>
                      <a:pt x="1437" y="355"/>
                      <a:pt x="1116" y="355"/>
                    </a:cubicBezTo>
                    <a:cubicBezTo>
                      <a:pt x="1087" y="355"/>
                      <a:pt x="1057" y="354"/>
                      <a:pt x="1028" y="352"/>
                    </a:cubicBezTo>
                    <a:cubicBezTo>
                      <a:pt x="852" y="352"/>
                      <a:pt x="677" y="276"/>
                      <a:pt x="501" y="226"/>
                    </a:cubicBezTo>
                    <a:cubicBezTo>
                      <a:pt x="351" y="176"/>
                      <a:pt x="176" y="7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53"/>
              <p:cNvSpPr/>
              <p:nvPr/>
            </p:nvSpPr>
            <p:spPr>
              <a:xfrm>
                <a:off x="3039897" y="1378783"/>
                <a:ext cx="113413" cy="54404"/>
              </a:xfrm>
              <a:custGeom>
                <a:avLst/>
                <a:gdLst/>
                <a:ahLst/>
                <a:cxnLst/>
                <a:rect l="l" t="t" r="r" b="b"/>
                <a:pathLst>
                  <a:path w="2583" h="1239" extrusionOk="0">
                    <a:moveTo>
                      <a:pt x="561" y="1"/>
                    </a:moveTo>
                    <a:cubicBezTo>
                      <a:pt x="367" y="1"/>
                      <a:pt x="170" y="29"/>
                      <a:pt x="1" y="85"/>
                    </a:cubicBezTo>
                    <a:lnTo>
                      <a:pt x="1" y="110"/>
                    </a:lnTo>
                    <a:cubicBezTo>
                      <a:pt x="59" y="107"/>
                      <a:pt x="118" y="106"/>
                      <a:pt x="178" y="106"/>
                    </a:cubicBezTo>
                    <a:cubicBezTo>
                      <a:pt x="600" y="106"/>
                      <a:pt x="1034" y="185"/>
                      <a:pt x="1429" y="361"/>
                    </a:cubicBezTo>
                    <a:cubicBezTo>
                      <a:pt x="1630" y="461"/>
                      <a:pt x="1855" y="587"/>
                      <a:pt x="2031" y="737"/>
                    </a:cubicBezTo>
                    <a:cubicBezTo>
                      <a:pt x="2231" y="887"/>
                      <a:pt x="2407" y="1063"/>
                      <a:pt x="2557" y="1238"/>
                    </a:cubicBezTo>
                    <a:lnTo>
                      <a:pt x="2582" y="1238"/>
                    </a:lnTo>
                    <a:cubicBezTo>
                      <a:pt x="2532" y="1113"/>
                      <a:pt x="2457" y="1013"/>
                      <a:pt x="2382" y="912"/>
                    </a:cubicBezTo>
                    <a:cubicBezTo>
                      <a:pt x="2307" y="812"/>
                      <a:pt x="2231" y="712"/>
                      <a:pt x="2131" y="612"/>
                    </a:cubicBezTo>
                    <a:cubicBezTo>
                      <a:pt x="1956" y="436"/>
                      <a:pt x="1730" y="311"/>
                      <a:pt x="1480" y="211"/>
                    </a:cubicBezTo>
                    <a:cubicBezTo>
                      <a:pt x="1254" y="110"/>
                      <a:pt x="1003" y="35"/>
                      <a:pt x="753" y="10"/>
                    </a:cubicBezTo>
                    <a:cubicBezTo>
                      <a:pt x="690" y="4"/>
                      <a:pt x="626" y="1"/>
                      <a:pt x="5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53"/>
              <p:cNvSpPr/>
              <p:nvPr/>
            </p:nvSpPr>
            <p:spPr>
              <a:xfrm>
                <a:off x="2714432" y="1393378"/>
                <a:ext cx="111174" cy="54141"/>
              </a:xfrm>
              <a:custGeom>
                <a:avLst/>
                <a:gdLst/>
                <a:ahLst/>
                <a:cxnLst/>
                <a:rect l="l" t="t" r="r" b="b"/>
                <a:pathLst>
                  <a:path w="2532" h="1233" extrusionOk="0">
                    <a:moveTo>
                      <a:pt x="2382" y="1"/>
                    </a:moveTo>
                    <a:cubicBezTo>
                      <a:pt x="1935" y="1"/>
                      <a:pt x="1509" y="102"/>
                      <a:pt x="1103" y="305"/>
                    </a:cubicBezTo>
                    <a:cubicBezTo>
                      <a:pt x="877" y="405"/>
                      <a:pt x="677" y="531"/>
                      <a:pt x="502" y="706"/>
                    </a:cubicBezTo>
                    <a:cubicBezTo>
                      <a:pt x="301" y="857"/>
                      <a:pt x="151" y="1032"/>
                      <a:pt x="0" y="1232"/>
                    </a:cubicBezTo>
                    <a:cubicBezTo>
                      <a:pt x="201" y="1082"/>
                      <a:pt x="376" y="932"/>
                      <a:pt x="577" y="806"/>
                    </a:cubicBezTo>
                    <a:cubicBezTo>
                      <a:pt x="777" y="681"/>
                      <a:pt x="978" y="556"/>
                      <a:pt x="1178" y="456"/>
                    </a:cubicBezTo>
                    <a:cubicBezTo>
                      <a:pt x="1379" y="355"/>
                      <a:pt x="1604" y="280"/>
                      <a:pt x="1830" y="205"/>
                    </a:cubicBezTo>
                    <a:cubicBezTo>
                      <a:pt x="2055" y="130"/>
                      <a:pt x="2281" y="80"/>
                      <a:pt x="2532" y="29"/>
                    </a:cubicBezTo>
                    <a:lnTo>
                      <a:pt x="2532" y="4"/>
                    </a:lnTo>
                    <a:cubicBezTo>
                      <a:pt x="2482" y="2"/>
                      <a:pt x="2432" y="1"/>
                      <a:pt x="2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39" name="Google Shape;3139;p53"/>
          <p:cNvGrpSpPr/>
          <p:nvPr/>
        </p:nvGrpSpPr>
        <p:grpSpPr>
          <a:xfrm>
            <a:off x="6357457" y="1971316"/>
            <a:ext cx="6071052" cy="5536628"/>
            <a:chOff x="6357457" y="1971316"/>
            <a:chExt cx="6071052" cy="5536628"/>
          </a:xfrm>
        </p:grpSpPr>
        <p:sp>
          <p:nvSpPr>
            <p:cNvPr id="3140" name="Google Shape;3140;p53"/>
            <p:cNvSpPr/>
            <p:nvPr/>
          </p:nvSpPr>
          <p:spPr>
            <a:xfrm rot="3868695">
              <a:off x="6386677" y="4043608"/>
              <a:ext cx="592909" cy="438700"/>
            </a:xfrm>
            <a:custGeom>
              <a:avLst/>
              <a:gdLst/>
              <a:ahLst/>
              <a:cxnLst/>
              <a:rect l="l" t="t" r="r" b="b"/>
              <a:pathLst>
                <a:path w="6344" h="4694" extrusionOk="0">
                  <a:moveTo>
                    <a:pt x="6049" y="0"/>
                  </a:moveTo>
                  <a:cubicBezTo>
                    <a:pt x="6049" y="0"/>
                    <a:pt x="5028" y="841"/>
                    <a:pt x="4276" y="841"/>
                  </a:cubicBezTo>
                  <a:cubicBezTo>
                    <a:pt x="4186" y="841"/>
                    <a:pt x="4100" y="829"/>
                    <a:pt x="4019" y="802"/>
                  </a:cubicBezTo>
                  <a:cubicBezTo>
                    <a:pt x="3513" y="633"/>
                    <a:pt x="2593" y="387"/>
                    <a:pt x="2042" y="387"/>
                  </a:cubicBezTo>
                  <a:cubicBezTo>
                    <a:pt x="1764" y="387"/>
                    <a:pt x="1580" y="449"/>
                    <a:pt x="1589" y="615"/>
                  </a:cubicBezTo>
                  <a:cubicBezTo>
                    <a:pt x="1616" y="1122"/>
                    <a:pt x="2270" y="1122"/>
                    <a:pt x="2858" y="1149"/>
                  </a:cubicBezTo>
                  <a:cubicBezTo>
                    <a:pt x="3445" y="1162"/>
                    <a:pt x="3886" y="1563"/>
                    <a:pt x="3125" y="1990"/>
                  </a:cubicBezTo>
                  <a:cubicBezTo>
                    <a:pt x="3049" y="2034"/>
                    <a:pt x="2931" y="2048"/>
                    <a:pt x="2786" y="2048"/>
                  </a:cubicBezTo>
                  <a:cubicBezTo>
                    <a:pt x="2624" y="2048"/>
                    <a:pt x="2428" y="2031"/>
                    <a:pt x="2217" y="2017"/>
                  </a:cubicBezTo>
                  <a:cubicBezTo>
                    <a:pt x="2018" y="2003"/>
                    <a:pt x="1806" y="1988"/>
                    <a:pt x="1596" y="1988"/>
                  </a:cubicBezTo>
                  <a:cubicBezTo>
                    <a:pt x="1006" y="1988"/>
                    <a:pt x="438" y="2106"/>
                    <a:pt x="241" y="2698"/>
                  </a:cubicBezTo>
                  <a:cubicBezTo>
                    <a:pt x="0" y="3445"/>
                    <a:pt x="294" y="4594"/>
                    <a:pt x="1456" y="4687"/>
                  </a:cubicBezTo>
                  <a:cubicBezTo>
                    <a:pt x="1513" y="4692"/>
                    <a:pt x="1570" y="4694"/>
                    <a:pt x="1625" y="4694"/>
                  </a:cubicBezTo>
                  <a:cubicBezTo>
                    <a:pt x="2686" y="4694"/>
                    <a:pt x="3467" y="3874"/>
                    <a:pt x="4380" y="3138"/>
                  </a:cubicBezTo>
                  <a:cubicBezTo>
                    <a:pt x="5644" y="2105"/>
                    <a:pt x="6344" y="1050"/>
                    <a:pt x="6328" y="1050"/>
                  </a:cubicBezTo>
                  <a:lnTo>
                    <a:pt x="6328" y="1050"/>
                  </a:lnTo>
                  <a:cubicBezTo>
                    <a:pt x="6327" y="1050"/>
                    <a:pt x="6318" y="1060"/>
                    <a:pt x="6303" y="1082"/>
                  </a:cubicBezTo>
                  <a:lnTo>
                    <a:pt x="6049" y="0"/>
                  </a:lnTo>
                  <a:close/>
                </a:path>
              </a:pathLst>
            </a:custGeom>
            <a:solidFill>
              <a:srgbClr val="E3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53"/>
            <p:cNvSpPr/>
            <p:nvPr/>
          </p:nvSpPr>
          <p:spPr>
            <a:xfrm rot="3868695">
              <a:off x="6354474" y="4125722"/>
              <a:ext cx="511692" cy="298323"/>
            </a:xfrm>
            <a:custGeom>
              <a:avLst/>
              <a:gdLst/>
              <a:ahLst/>
              <a:cxnLst/>
              <a:rect l="l" t="t" r="r" b="b"/>
              <a:pathLst>
                <a:path w="5475" h="3192" extrusionOk="0">
                  <a:moveTo>
                    <a:pt x="5274" y="0"/>
                  </a:moveTo>
                  <a:cubicBezTo>
                    <a:pt x="4900" y="347"/>
                    <a:pt x="4339" y="788"/>
                    <a:pt x="3645" y="1215"/>
                  </a:cubicBezTo>
                  <a:cubicBezTo>
                    <a:pt x="2724" y="1776"/>
                    <a:pt x="1909" y="2404"/>
                    <a:pt x="988" y="2404"/>
                  </a:cubicBezTo>
                  <a:cubicBezTo>
                    <a:pt x="828" y="2404"/>
                    <a:pt x="681" y="2390"/>
                    <a:pt x="521" y="2350"/>
                  </a:cubicBezTo>
                  <a:cubicBezTo>
                    <a:pt x="320" y="2310"/>
                    <a:pt x="147" y="2230"/>
                    <a:pt x="0" y="2123"/>
                  </a:cubicBezTo>
                  <a:lnTo>
                    <a:pt x="0" y="2123"/>
                  </a:lnTo>
                  <a:cubicBezTo>
                    <a:pt x="107" y="2577"/>
                    <a:pt x="401" y="2978"/>
                    <a:pt x="935" y="3125"/>
                  </a:cubicBezTo>
                  <a:lnTo>
                    <a:pt x="948" y="3125"/>
                  </a:lnTo>
                  <a:cubicBezTo>
                    <a:pt x="948" y="3125"/>
                    <a:pt x="948" y="3138"/>
                    <a:pt x="948" y="3138"/>
                  </a:cubicBezTo>
                  <a:lnTo>
                    <a:pt x="1001" y="3138"/>
                  </a:lnTo>
                  <a:cubicBezTo>
                    <a:pt x="1001" y="3151"/>
                    <a:pt x="1015" y="3151"/>
                    <a:pt x="1015" y="3151"/>
                  </a:cubicBezTo>
                  <a:lnTo>
                    <a:pt x="1068" y="3151"/>
                  </a:lnTo>
                  <a:cubicBezTo>
                    <a:pt x="1068" y="3151"/>
                    <a:pt x="1068" y="3151"/>
                    <a:pt x="1068" y="3165"/>
                  </a:cubicBezTo>
                  <a:lnTo>
                    <a:pt x="1162" y="3165"/>
                  </a:lnTo>
                  <a:cubicBezTo>
                    <a:pt x="1162" y="3165"/>
                    <a:pt x="1162" y="3178"/>
                    <a:pt x="1162" y="3178"/>
                  </a:cubicBezTo>
                  <a:lnTo>
                    <a:pt x="1242" y="3178"/>
                  </a:lnTo>
                  <a:cubicBezTo>
                    <a:pt x="1295" y="3178"/>
                    <a:pt x="1349" y="3191"/>
                    <a:pt x="1415" y="3191"/>
                  </a:cubicBezTo>
                  <a:cubicBezTo>
                    <a:pt x="2484" y="3191"/>
                    <a:pt x="3258" y="2364"/>
                    <a:pt x="4166" y="1629"/>
                  </a:cubicBezTo>
                  <a:cubicBezTo>
                    <a:pt x="4713" y="1175"/>
                    <a:pt x="5154" y="735"/>
                    <a:pt x="5474" y="361"/>
                  </a:cubicBezTo>
                  <a:lnTo>
                    <a:pt x="5274" y="0"/>
                  </a:lnTo>
                  <a:close/>
                </a:path>
              </a:pathLst>
            </a:custGeom>
            <a:solidFill>
              <a:srgbClr val="E38D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53"/>
            <p:cNvSpPr/>
            <p:nvPr/>
          </p:nvSpPr>
          <p:spPr>
            <a:xfrm rot="3868695">
              <a:off x="7677885" y="2341602"/>
              <a:ext cx="683938" cy="360568"/>
            </a:xfrm>
            <a:custGeom>
              <a:avLst/>
              <a:gdLst/>
              <a:ahLst/>
              <a:cxnLst/>
              <a:rect l="l" t="t" r="r" b="b"/>
              <a:pathLst>
                <a:path w="7318" h="3858" extrusionOk="0">
                  <a:moveTo>
                    <a:pt x="4954" y="0"/>
                  </a:moveTo>
                  <a:cubicBezTo>
                    <a:pt x="4641" y="0"/>
                    <a:pt x="4299" y="13"/>
                    <a:pt x="3940" y="47"/>
                  </a:cubicBezTo>
                  <a:cubicBezTo>
                    <a:pt x="2698" y="153"/>
                    <a:pt x="1523" y="100"/>
                    <a:pt x="762" y="981"/>
                  </a:cubicBezTo>
                  <a:cubicBezTo>
                    <a:pt x="1" y="1862"/>
                    <a:pt x="588" y="2891"/>
                    <a:pt x="1296" y="3251"/>
                  </a:cubicBezTo>
                  <a:cubicBezTo>
                    <a:pt x="1442" y="3328"/>
                    <a:pt x="1584" y="3361"/>
                    <a:pt x="1722" y="3361"/>
                  </a:cubicBezTo>
                  <a:cubicBezTo>
                    <a:pt x="2644" y="3361"/>
                    <a:pt x="3382" y="1870"/>
                    <a:pt x="3846" y="1742"/>
                  </a:cubicBezTo>
                  <a:cubicBezTo>
                    <a:pt x="3973" y="1708"/>
                    <a:pt x="4080" y="1693"/>
                    <a:pt x="4169" y="1693"/>
                  </a:cubicBezTo>
                  <a:cubicBezTo>
                    <a:pt x="4667" y="1693"/>
                    <a:pt x="4585" y="2179"/>
                    <a:pt x="4233" y="2530"/>
                  </a:cubicBezTo>
                  <a:cubicBezTo>
                    <a:pt x="3833" y="2957"/>
                    <a:pt x="3365" y="3411"/>
                    <a:pt x="3699" y="3799"/>
                  </a:cubicBezTo>
                  <a:cubicBezTo>
                    <a:pt x="3736" y="3839"/>
                    <a:pt x="3779" y="3858"/>
                    <a:pt x="3828" y="3858"/>
                  </a:cubicBezTo>
                  <a:cubicBezTo>
                    <a:pt x="4227" y="3858"/>
                    <a:pt x="4994" y="2612"/>
                    <a:pt x="5315" y="1969"/>
                  </a:cubicBezTo>
                  <a:cubicBezTo>
                    <a:pt x="5675" y="1262"/>
                    <a:pt x="7318" y="1128"/>
                    <a:pt x="7318" y="1128"/>
                  </a:cubicBezTo>
                  <a:lnTo>
                    <a:pt x="6744" y="180"/>
                  </a:lnTo>
                  <a:lnTo>
                    <a:pt x="6744" y="180"/>
                  </a:lnTo>
                  <a:cubicBezTo>
                    <a:pt x="6758" y="181"/>
                    <a:pt x="6768" y="182"/>
                    <a:pt x="6776" y="182"/>
                  </a:cubicBezTo>
                  <a:cubicBezTo>
                    <a:pt x="6838" y="182"/>
                    <a:pt x="6664" y="134"/>
                    <a:pt x="6330" y="87"/>
                  </a:cubicBezTo>
                  <a:cubicBezTo>
                    <a:pt x="6002" y="44"/>
                    <a:pt x="5524" y="0"/>
                    <a:pt x="4954" y="0"/>
                  </a:cubicBezTo>
                  <a:close/>
                </a:path>
              </a:pathLst>
            </a:custGeom>
            <a:solidFill>
              <a:srgbClr val="E3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53"/>
            <p:cNvSpPr/>
            <p:nvPr/>
          </p:nvSpPr>
          <p:spPr>
            <a:xfrm rot="3868695">
              <a:off x="7957112" y="2223406"/>
              <a:ext cx="17570" cy="26262"/>
            </a:xfrm>
            <a:custGeom>
              <a:avLst/>
              <a:gdLst/>
              <a:ahLst/>
              <a:cxnLst/>
              <a:rect l="l" t="t" r="r" b="b"/>
              <a:pathLst>
                <a:path w="188" h="281" extrusionOk="0">
                  <a:moveTo>
                    <a:pt x="0" y="281"/>
                  </a:moveTo>
                  <a:lnTo>
                    <a:pt x="0" y="281"/>
                  </a:lnTo>
                  <a:lnTo>
                    <a:pt x="0" y="281"/>
                  </a:lnTo>
                  <a:close/>
                  <a:moveTo>
                    <a:pt x="0" y="268"/>
                  </a:moveTo>
                  <a:cubicBezTo>
                    <a:pt x="0" y="268"/>
                    <a:pt x="0" y="268"/>
                    <a:pt x="0" y="268"/>
                  </a:cubicBezTo>
                  <a:cubicBezTo>
                    <a:pt x="0" y="268"/>
                    <a:pt x="0" y="268"/>
                    <a:pt x="0" y="268"/>
                  </a:cubicBezTo>
                  <a:close/>
                  <a:moveTo>
                    <a:pt x="0" y="268"/>
                  </a:moveTo>
                  <a:lnTo>
                    <a:pt x="0" y="268"/>
                  </a:lnTo>
                  <a:lnTo>
                    <a:pt x="0" y="268"/>
                  </a:lnTo>
                  <a:close/>
                  <a:moveTo>
                    <a:pt x="14" y="254"/>
                  </a:moveTo>
                  <a:cubicBezTo>
                    <a:pt x="14" y="254"/>
                    <a:pt x="14" y="254"/>
                    <a:pt x="14" y="254"/>
                  </a:cubicBezTo>
                  <a:cubicBezTo>
                    <a:pt x="14" y="254"/>
                    <a:pt x="14" y="254"/>
                    <a:pt x="14" y="254"/>
                  </a:cubicBezTo>
                  <a:close/>
                  <a:moveTo>
                    <a:pt x="14" y="241"/>
                  </a:moveTo>
                  <a:cubicBezTo>
                    <a:pt x="14" y="241"/>
                    <a:pt x="14" y="241"/>
                    <a:pt x="14" y="241"/>
                  </a:cubicBezTo>
                  <a:cubicBezTo>
                    <a:pt x="14" y="241"/>
                    <a:pt x="14" y="241"/>
                    <a:pt x="14" y="241"/>
                  </a:cubicBezTo>
                  <a:close/>
                  <a:moveTo>
                    <a:pt x="14" y="241"/>
                  </a:moveTo>
                  <a:lnTo>
                    <a:pt x="14" y="241"/>
                  </a:lnTo>
                  <a:cubicBezTo>
                    <a:pt x="14" y="241"/>
                    <a:pt x="14" y="241"/>
                    <a:pt x="14" y="241"/>
                  </a:cubicBezTo>
                  <a:close/>
                  <a:moveTo>
                    <a:pt x="27" y="228"/>
                  </a:moveTo>
                  <a:cubicBezTo>
                    <a:pt x="27" y="228"/>
                    <a:pt x="27" y="228"/>
                    <a:pt x="27" y="228"/>
                  </a:cubicBezTo>
                  <a:cubicBezTo>
                    <a:pt x="27" y="228"/>
                    <a:pt x="27" y="228"/>
                    <a:pt x="27" y="228"/>
                  </a:cubicBezTo>
                  <a:close/>
                  <a:moveTo>
                    <a:pt x="27" y="214"/>
                  </a:moveTo>
                  <a:cubicBezTo>
                    <a:pt x="27" y="214"/>
                    <a:pt x="27" y="214"/>
                    <a:pt x="27" y="214"/>
                  </a:cubicBezTo>
                  <a:cubicBezTo>
                    <a:pt x="27" y="214"/>
                    <a:pt x="27" y="214"/>
                    <a:pt x="27" y="214"/>
                  </a:cubicBezTo>
                  <a:close/>
                  <a:moveTo>
                    <a:pt x="27" y="214"/>
                  </a:moveTo>
                  <a:cubicBezTo>
                    <a:pt x="40" y="214"/>
                    <a:pt x="40" y="214"/>
                    <a:pt x="40" y="214"/>
                  </a:cubicBezTo>
                  <a:cubicBezTo>
                    <a:pt x="40" y="214"/>
                    <a:pt x="40" y="214"/>
                    <a:pt x="27" y="214"/>
                  </a:cubicBezTo>
                  <a:close/>
                  <a:moveTo>
                    <a:pt x="40" y="201"/>
                  </a:moveTo>
                  <a:lnTo>
                    <a:pt x="40" y="201"/>
                  </a:lnTo>
                  <a:lnTo>
                    <a:pt x="40" y="201"/>
                  </a:lnTo>
                  <a:close/>
                  <a:moveTo>
                    <a:pt x="40" y="187"/>
                  </a:moveTo>
                  <a:cubicBezTo>
                    <a:pt x="40" y="187"/>
                    <a:pt x="40" y="187"/>
                    <a:pt x="40" y="187"/>
                  </a:cubicBezTo>
                  <a:cubicBezTo>
                    <a:pt x="40" y="187"/>
                    <a:pt x="40" y="187"/>
                    <a:pt x="40" y="187"/>
                  </a:cubicBezTo>
                  <a:close/>
                  <a:moveTo>
                    <a:pt x="54" y="187"/>
                  </a:moveTo>
                  <a:cubicBezTo>
                    <a:pt x="54" y="187"/>
                    <a:pt x="54" y="187"/>
                    <a:pt x="54" y="187"/>
                  </a:cubicBezTo>
                  <a:cubicBezTo>
                    <a:pt x="54" y="187"/>
                    <a:pt x="54" y="187"/>
                    <a:pt x="54" y="187"/>
                  </a:cubicBezTo>
                  <a:close/>
                  <a:moveTo>
                    <a:pt x="54" y="174"/>
                  </a:moveTo>
                  <a:cubicBezTo>
                    <a:pt x="54" y="174"/>
                    <a:pt x="54" y="174"/>
                    <a:pt x="54" y="174"/>
                  </a:cubicBezTo>
                  <a:cubicBezTo>
                    <a:pt x="54" y="174"/>
                    <a:pt x="54" y="174"/>
                    <a:pt x="54" y="174"/>
                  </a:cubicBezTo>
                  <a:close/>
                  <a:moveTo>
                    <a:pt x="54" y="174"/>
                  </a:moveTo>
                  <a:cubicBezTo>
                    <a:pt x="54" y="174"/>
                    <a:pt x="54" y="174"/>
                    <a:pt x="54" y="174"/>
                  </a:cubicBezTo>
                  <a:cubicBezTo>
                    <a:pt x="54" y="174"/>
                    <a:pt x="54" y="174"/>
                    <a:pt x="54" y="174"/>
                  </a:cubicBezTo>
                  <a:close/>
                  <a:moveTo>
                    <a:pt x="67" y="161"/>
                  </a:moveTo>
                  <a:cubicBezTo>
                    <a:pt x="67" y="161"/>
                    <a:pt x="67" y="161"/>
                    <a:pt x="67" y="161"/>
                  </a:cubicBezTo>
                  <a:cubicBezTo>
                    <a:pt x="67" y="161"/>
                    <a:pt x="67" y="161"/>
                    <a:pt x="67" y="161"/>
                  </a:cubicBezTo>
                  <a:close/>
                  <a:moveTo>
                    <a:pt x="67" y="161"/>
                  </a:moveTo>
                  <a:cubicBezTo>
                    <a:pt x="67" y="161"/>
                    <a:pt x="67" y="161"/>
                    <a:pt x="67" y="161"/>
                  </a:cubicBezTo>
                  <a:cubicBezTo>
                    <a:pt x="67" y="161"/>
                    <a:pt x="67" y="161"/>
                    <a:pt x="67" y="161"/>
                  </a:cubicBezTo>
                  <a:close/>
                  <a:moveTo>
                    <a:pt x="67" y="147"/>
                  </a:moveTo>
                  <a:cubicBezTo>
                    <a:pt x="67" y="147"/>
                    <a:pt x="67" y="147"/>
                    <a:pt x="67" y="147"/>
                  </a:cubicBezTo>
                  <a:cubicBezTo>
                    <a:pt x="67" y="147"/>
                    <a:pt x="67" y="147"/>
                    <a:pt x="67" y="147"/>
                  </a:cubicBezTo>
                  <a:close/>
                  <a:moveTo>
                    <a:pt x="81" y="147"/>
                  </a:moveTo>
                  <a:lnTo>
                    <a:pt x="81" y="147"/>
                  </a:lnTo>
                  <a:lnTo>
                    <a:pt x="81" y="147"/>
                  </a:lnTo>
                  <a:close/>
                  <a:moveTo>
                    <a:pt x="81" y="134"/>
                  </a:moveTo>
                  <a:cubicBezTo>
                    <a:pt x="81" y="134"/>
                    <a:pt x="81" y="134"/>
                    <a:pt x="81" y="134"/>
                  </a:cubicBezTo>
                  <a:cubicBezTo>
                    <a:pt x="81" y="134"/>
                    <a:pt x="81" y="134"/>
                    <a:pt x="81" y="134"/>
                  </a:cubicBezTo>
                  <a:close/>
                  <a:moveTo>
                    <a:pt x="81" y="134"/>
                  </a:moveTo>
                  <a:cubicBezTo>
                    <a:pt x="81" y="134"/>
                    <a:pt x="81" y="134"/>
                    <a:pt x="81" y="134"/>
                  </a:cubicBezTo>
                  <a:cubicBezTo>
                    <a:pt x="81" y="134"/>
                    <a:pt x="81" y="134"/>
                    <a:pt x="81" y="134"/>
                  </a:cubicBezTo>
                  <a:close/>
                  <a:moveTo>
                    <a:pt x="94" y="134"/>
                  </a:moveTo>
                  <a:cubicBezTo>
                    <a:pt x="94" y="121"/>
                    <a:pt x="94" y="121"/>
                    <a:pt x="94" y="121"/>
                  </a:cubicBezTo>
                  <a:cubicBezTo>
                    <a:pt x="94" y="121"/>
                    <a:pt x="94" y="121"/>
                    <a:pt x="94" y="134"/>
                  </a:cubicBezTo>
                  <a:close/>
                  <a:moveTo>
                    <a:pt x="94" y="121"/>
                  </a:moveTo>
                  <a:cubicBezTo>
                    <a:pt x="94" y="121"/>
                    <a:pt x="94" y="121"/>
                    <a:pt x="94" y="121"/>
                  </a:cubicBezTo>
                  <a:cubicBezTo>
                    <a:pt x="94" y="121"/>
                    <a:pt x="94" y="121"/>
                    <a:pt x="94" y="121"/>
                  </a:cubicBezTo>
                  <a:close/>
                  <a:moveTo>
                    <a:pt x="94" y="107"/>
                  </a:moveTo>
                  <a:lnTo>
                    <a:pt x="94" y="107"/>
                  </a:lnTo>
                  <a:lnTo>
                    <a:pt x="94" y="107"/>
                  </a:lnTo>
                  <a:close/>
                  <a:moveTo>
                    <a:pt x="107" y="107"/>
                  </a:moveTo>
                  <a:cubicBezTo>
                    <a:pt x="107" y="107"/>
                    <a:pt x="107" y="107"/>
                    <a:pt x="107" y="107"/>
                  </a:cubicBezTo>
                  <a:cubicBezTo>
                    <a:pt x="107" y="107"/>
                    <a:pt x="107" y="107"/>
                    <a:pt x="107" y="107"/>
                  </a:cubicBezTo>
                  <a:close/>
                  <a:moveTo>
                    <a:pt x="107" y="107"/>
                  </a:moveTo>
                  <a:cubicBezTo>
                    <a:pt x="107" y="107"/>
                    <a:pt x="107" y="94"/>
                    <a:pt x="107" y="94"/>
                  </a:cubicBezTo>
                  <a:cubicBezTo>
                    <a:pt x="107" y="94"/>
                    <a:pt x="107" y="94"/>
                    <a:pt x="107" y="107"/>
                  </a:cubicBezTo>
                  <a:close/>
                  <a:moveTo>
                    <a:pt x="107" y="94"/>
                  </a:moveTo>
                  <a:cubicBezTo>
                    <a:pt x="107" y="94"/>
                    <a:pt x="107" y="94"/>
                    <a:pt x="121" y="94"/>
                  </a:cubicBezTo>
                  <a:cubicBezTo>
                    <a:pt x="107" y="94"/>
                    <a:pt x="107" y="94"/>
                    <a:pt x="107" y="94"/>
                  </a:cubicBezTo>
                  <a:close/>
                  <a:moveTo>
                    <a:pt x="121" y="94"/>
                  </a:moveTo>
                  <a:cubicBezTo>
                    <a:pt x="121" y="81"/>
                    <a:pt x="121" y="81"/>
                    <a:pt x="121" y="81"/>
                  </a:cubicBezTo>
                  <a:cubicBezTo>
                    <a:pt x="121" y="81"/>
                    <a:pt x="121" y="81"/>
                    <a:pt x="121" y="94"/>
                  </a:cubicBezTo>
                  <a:close/>
                  <a:moveTo>
                    <a:pt x="121" y="81"/>
                  </a:moveTo>
                  <a:cubicBezTo>
                    <a:pt x="121" y="81"/>
                    <a:pt x="121" y="81"/>
                    <a:pt x="121" y="81"/>
                  </a:cubicBezTo>
                  <a:cubicBezTo>
                    <a:pt x="121" y="81"/>
                    <a:pt x="121" y="81"/>
                    <a:pt x="121" y="81"/>
                  </a:cubicBezTo>
                  <a:close/>
                  <a:moveTo>
                    <a:pt x="121" y="81"/>
                  </a:moveTo>
                  <a:cubicBezTo>
                    <a:pt x="121" y="81"/>
                    <a:pt x="134" y="81"/>
                    <a:pt x="134" y="67"/>
                  </a:cubicBezTo>
                  <a:cubicBezTo>
                    <a:pt x="134" y="81"/>
                    <a:pt x="121" y="81"/>
                    <a:pt x="121" y="81"/>
                  </a:cubicBezTo>
                  <a:close/>
                  <a:moveTo>
                    <a:pt x="134" y="67"/>
                  </a:moveTo>
                  <a:cubicBezTo>
                    <a:pt x="134" y="67"/>
                    <a:pt x="134" y="67"/>
                    <a:pt x="134" y="67"/>
                  </a:cubicBezTo>
                  <a:cubicBezTo>
                    <a:pt x="134" y="67"/>
                    <a:pt x="134" y="67"/>
                    <a:pt x="134" y="67"/>
                  </a:cubicBezTo>
                  <a:close/>
                  <a:moveTo>
                    <a:pt x="134" y="67"/>
                  </a:moveTo>
                  <a:lnTo>
                    <a:pt x="134" y="54"/>
                  </a:lnTo>
                  <a:cubicBezTo>
                    <a:pt x="134" y="54"/>
                    <a:pt x="134" y="67"/>
                    <a:pt x="134" y="67"/>
                  </a:cubicBezTo>
                  <a:close/>
                  <a:moveTo>
                    <a:pt x="147" y="54"/>
                  </a:moveTo>
                  <a:cubicBezTo>
                    <a:pt x="147" y="54"/>
                    <a:pt x="147" y="54"/>
                    <a:pt x="147" y="54"/>
                  </a:cubicBezTo>
                  <a:cubicBezTo>
                    <a:pt x="147" y="54"/>
                    <a:pt x="147" y="54"/>
                    <a:pt x="147" y="54"/>
                  </a:cubicBezTo>
                  <a:close/>
                  <a:moveTo>
                    <a:pt x="147" y="54"/>
                  </a:moveTo>
                  <a:cubicBezTo>
                    <a:pt x="147" y="54"/>
                    <a:pt x="147" y="54"/>
                    <a:pt x="147" y="54"/>
                  </a:cubicBezTo>
                  <a:cubicBezTo>
                    <a:pt x="147" y="54"/>
                    <a:pt x="147" y="54"/>
                    <a:pt x="147" y="54"/>
                  </a:cubicBezTo>
                  <a:close/>
                  <a:moveTo>
                    <a:pt x="147" y="41"/>
                  </a:moveTo>
                  <a:cubicBezTo>
                    <a:pt x="147" y="41"/>
                    <a:pt x="147" y="41"/>
                    <a:pt x="147" y="41"/>
                  </a:cubicBezTo>
                  <a:cubicBezTo>
                    <a:pt x="147" y="41"/>
                    <a:pt x="147" y="41"/>
                    <a:pt x="147" y="41"/>
                  </a:cubicBezTo>
                  <a:close/>
                  <a:moveTo>
                    <a:pt x="161" y="41"/>
                  </a:moveTo>
                  <a:cubicBezTo>
                    <a:pt x="161" y="41"/>
                    <a:pt x="161" y="41"/>
                    <a:pt x="161" y="27"/>
                  </a:cubicBezTo>
                  <a:cubicBezTo>
                    <a:pt x="161" y="41"/>
                    <a:pt x="161" y="41"/>
                    <a:pt x="161" y="41"/>
                  </a:cubicBezTo>
                  <a:close/>
                  <a:moveTo>
                    <a:pt x="161" y="27"/>
                  </a:moveTo>
                  <a:cubicBezTo>
                    <a:pt x="161" y="27"/>
                    <a:pt x="161" y="27"/>
                    <a:pt x="161" y="27"/>
                  </a:cubicBezTo>
                  <a:cubicBezTo>
                    <a:pt x="161" y="27"/>
                    <a:pt x="161" y="27"/>
                    <a:pt x="161" y="27"/>
                  </a:cubicBezTo>
                  <a:close/>
                  <a:moveTo>
                    <a:pt x="161" y="27"/>
                  </a:moveTo>
                  <a:cubicBezTo>
                    <a:pt x="174" y="27"/>
                    <a:pt x="174" y="27"/>
                    <a:pt x="174" y="27"/>
                  </a:cubicBezTo>
                  <a:cubicBezTo>
                    <a:pt x="174" y="27"/>
                    <a:pt x="174" y="27"/>
                    <a:pt x="161" y="27"/>
                  </a:cubicBezTo>
                  <a:close/>
                  <a:moveTo>
                    <a:pt x="174" y="14"/>
                  </a:moveTo>
                  <a:cubicBezTo>
                    <a:pt x="174" y="14"/>
                    <a:pt x="174" y="14"/>
                    <a:pt x="174" y="14"/>
                  </a:cubicBezTo>
                  <a:cubicBezTo>
                    <a:pt x="174" y="14"/>
                    <a:pt x="174" y="14"/>
                    <a:pt x="174" y="14"/>
                  </a:cubicBezTo>
                  <a:close/>
                  <a:moveTo>
                    <a:pt x="174" y="14"/>
                  </a:moveTo>
                  <a:cubicBezTo>
                    <a:pt x="174" y="14"/>
                    <a:pt x="174" y="14"/>
                    <a:pt x="174" y="14"/>
                  </a:cubicBezTo>
                  <a:cubicBezTo>
                    <a:pt x="174" y="14"/>
                    <a:pt x="174" y="14"/>
                    <a:pt x="174" y="14"/>
                  </a:cubicBezTo>
                  <a:close/>
                  <a:moveTo>
                    <a:pt x="187" y="1"/>
                  </a:moveTo>
                  <a:cubicBezTo>
                    <a:pt x="187" y="1"/>
                    <a:pt x="187" y="1"/>
                    <a:pt x="187" y="1"/>
                  </a:cubicBezTo>
                  <a:cubicBezTo>
                    <a:pt x="187" y="1"/>
                    <a:pt x="187" y="1"/>
                    <a:pt x="187" y="1"/>
                  </a:cubicBezTo>
                  <a:close/>
                  <a:moveTo>
                    <a:pt x="187" y="1"/>
                  </a:moveTo>
                  <a:cubicBezTo>
                    <a:pt x="187" y="1"/>
                    <a:pt x="187" y="1"/>
                    <a:pt x="187" y="1"/>
                  </a:cubicBezTo>
                  <a:cubicBezTo>
                    <a:pt x="187" y="1"/>
                    <a:pt x="187" y="1"/>
                    <a:pt x="187" y="1"/>
                  </a:cubicBezTo>
                  <a:close/>
                </a:path>
              </a:pathLst>
            </a:custGeom>
            <a:solidFill>
              <a:srgbClr val="F5A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53"/>
            <p:cNvSpPr/>
            <p:nvPr/>
          </p:nvSpPr>
          <p:spPr>
            <a:xfrm rot="3868695">
              <a:off x="7780086" y="2342902"/>
              <a:ext cx="554216" cy="242154"/>
            </a:xfrm>
            <a:custGeom>
              <a:avLst/>
              <a:gdLst/>
              <a:ahLst/>
              <a:cxnLst/>
              <a:rect l="l" t="t" r="r" b="b"/>
              <a:pathLst>
                <a:path w="5930" h="2591" extrusionOk="0">
                  <a:moveTo>
                    <a:pt x="4634" y="0"/>
                  </a:moveTo>
                  <a:cubicBezTo>
                    <a:pt x="4327" y="0"/>
                    <a:pt x="3980" y="14"/>
                    <a:pt x="3633" y="41"/>
                  </a:cubicBezTo>
                  <a:cubicBezTo>
                    <a:pt x="2391" y="147"/>
                    <a:pt x="1216" y="94"/>
                    <a:pt x="455" y="975"/>
                  </a:cubicBezTo>
                  <a:cubicBezTo>
                    <a:pt x="441" y="975"/>
                    <a:pt x="441" y="989"/>
                    <a:pt x="441" y="989"/>
                  </a:cubicBezTo>
                  <a:lnTo>
                    <a:pt x="428" y="1002"/>
                  </a:lnTo>
                  <a:cubicBezTo>
                    <a:pt x="428" y="1002"/>
                    <a:pt x="428" y="1002"/>
                    <a:pt x="428" y="1015"/>
                  </a:cubicBezTo>
                  <a:lnTo>
                    <a:pt x="415" y="1015"/>
                  </a:lnTo>
                  <a:cubicBezTo>
                    <a:pt x="415" y="1029"/>
                    <a:pt x="415" y="1029"/>
                    <a:pt x="415" y="1029"/>
                  </a:cubicBezTo>
                  <a:lnTo>
                    <a:pt x="401" y="1029"/>
                  </a:lnTo>
                  <a:cubicBezTo>
                    <a:pt x="401" y="1029"/>
                    <a:pt x="401" y="1029"/>
                    <a:pt x="401" y="1042"/>
                  </a:cubicBezTo>
                  <a:lnTo>
                    <a:pt x="388" y="1042"/>
                  </a:lnTo>
                  <a:cubicBezTo>
                    <a:pt x="388" y="1042"/>
                    <a:pt x="388" y="1055"/>
                    <a:pt x="388" y="1055"/>
                  </a:cubicBezTo>
                  <a:cubicBezTo>
                    <a:pt x="388" y="1069"/>
                    <a:pt x="375" y="1069"/>
                    <a:pt x="375" y="1069"/>
                  </a:cubicBezTo>
                  <a:cubicBezTo>
                    <a:pt x="375" y="1069"/>
                    <a:pt x="375" y="1069"/>
                    <a:pt x="375" y="1082"/>
                  </a:cubicBezTo>
                  <a:lnTo>
                    <a:pt x="361" y="1082"/>
                  </a:lnTo>
                  <a:cubicBezTo>
                    <a:pt x="361" y="1082"/>
                    <a:pt x="361" y="1082"/>
                    <a:pt x="361" y="1095"/>
                  </a:cubicBezTo>
                  <a:lnTo>
                    <a:pt x="348" y="1095"/>
                  </a:lnTo>
                  <a:cubicBezTo>
                    <a:pt x="348" y="1109"/>
                    <a:pt x="348" y="1109"/>
                    <a:pt x="348" y="1109"/>
                  </a:cubicBezTo>
                  <a:cubicBezTo>
                    <a:pt x="348" y="1109"/>
                    <a:pt x="348" y="1109"/>
                    <a:pt x="348" y="1122"/>
                  </a:cubicBezTo>
                  <a:lnTo>
                    <a:pt x="335" y="1122"/>
                  </a:lnTo>
                  <a:cubicBezTo>
                    <a:pt x="335" y="1135"/>
                    <a:pt x="335" y="1135"/>
                    <a:pt x="335" y="1135"/>
                  </a:cubicBezTo>
                  <a:lnTo>
                    <a:pt x="321" y="1135"/>
                  </a:lnTo>
                  <a:cubicBezTo>
                    <a:pt x="321" y="1149"/>
                    <a:pt x="321" y="1149"/>
                    <a:pt x="321" y="1149"/>
                  </a:cubicBezTo>
                  <a:lnTo>
                    <a:pt x="308" y="1162"/>
                  </a:lnTo>
                  <a:cubicBezTo>
                    <a:pt x="308" y="1162"/>
                    <a:pt x="308" y="1175"/>
                    <a:pt x="308" y="1175"/>
                  </a:cubicBezTo>
                  <a:lnTo>
                    <a:pt x="294" y="1175"/>
                  </a:lnTo>
                  <a:cubicBezTo>
                    <a:pt x="294" y="1175"/>
                    <a:pt x="294" y="1189"/>
                    <a:pt x="294" y="1189"/>
                  </a:cubicBezTo>
                  <a:cubicBezTo>
                    <a:pt x="294" y="1189"/>
                    <a:pt x="294" y="1189"/>
                    <a:pt x="294" y="1202"/>
                  </a:cubicBezTo>
                  <a:lnTo>
                    <a:pt x="281" y="1202"/>
                  </a:lnTo>
                  <a:cubicBezTo>
                    <a:pt x="281" y="1202"/>
                    <a:pt x="281" y="1216"/>
                    <a:pt x="281" y="1216"/>
                  </a:cubicBezTo>
                  <a:cubicBezTo>
                    <a:pt x="281" y="1216"/>
                    <a:pt x="281" y="1216"/>
                    <a:pt x="268" y="1229"/>
                  </a:cubicBezTo>
                  <a:cubicBezTo>
                    <a:pt x="268" y="1229"/>
                    <a:pt x="268" y="1229"/>
                    <a:pt x="268" y="1242"/>
                  </a:cubicBezTo>
                  <a:cubicBezTo>
                    <a:pt x="268" y="1242"/>
                    <a:pt x="254" y="1242"/>
                    <a:pt x="254" y="1256"/>
                  </a:cubicBezTo>
                  <a:lnTo>
                    <a:pt x="254" y="1269"/>
                  </a:lnTo>
                  <a:cubicBezTo>
                    <a:pt x="241" y="1269"/>
                    <a:pt x="241" y="1282"/>
                    <a:pt x="241" y="1282"/>
                  </a:cubicBezTo>
                  <a:cubicBezTo>
                    <a:pt x="1" y="1736"/>
                    <a:pt x="81" y="2217"/>
                    <a:pt x="308" y="2591"/>
                  </a:cubicBezTo>
                  <a:cubicBezTo>
                    <a:pt x="335" y="2417"/>
                    <a:pt x="401" y="2244"/>
                    <a:pt x="521" y="2070"/>
                  </a:cubicBezTo>
                  <a:cubicBezTo>
                    <a:pt x="1149" y="1095"/>
                    <a:pt x="2337" y="975"/>
                    <a:pt x="3539" y="695"/>
                  </a:cubicBezTo>
                  <a:cubicBezTo>
                    <a:pt x="4554" y="468"/>
                    <a:pt x="5422" y="414"/>
                    <a:pt x="5929" y="414"/>
                  </a:cubicBezTo>
                  <a:lnTo>
                    <a:pt x="5862" y="67"/>
                  </a:lnTo>
                  <a:cubicBezTo>
                    <a:pt x="5542" y="27"/>
                    <a:pt x="5128" y="0"/>
                    <a:pt x="4634" y="0"/>
                  </a:cubicBezTo>
                  <a:close/>
                </a:path>
              </a:pathLst>
            </a:custGeom>
            <a:solidFill>
              <a:srgbClr val="E38D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53"/>
            <p:cNvSpPr/>
            <p:nvPr/>
          </p:nvSpPr>
          <p:spPr>
            <a:xfrm rot="3868678">
              <a:off x="6861179" y="3234506"/>
              <a:ext cx="1662073" cy="1230481"/>
            </a:xfrm>
            <a:custGeom>
              <a:avLst/>
              <a:gdLst/>
              <a:ahLst/>
              <a:cxnLst/>
              <a:rect l="l" t="t" r="r" b="b"/>
              <a:pathLst>
                <a:path w="14114" h="10449" extrusionOk="0">
                  <a:moveTo>
                    <a:pt x="9520" y="1"/>
                  </a:moveTo>
                  <a:cubicBezTo>
                    <a:pt x="8275" y="1"/>
                    <a:pt x="6746" y="532"/>
                    <a:pt x="4994" y="1598"/>
                  </a:cubicBezTo>
                  <a:cubicBezTo>
                    <a:pt x="3992" y="2213"/>
                    <a:pt x="3098" y="1291"/>
                    <a:pt x="1028" y="3414"/>
                  </a:cubicBezTo>
                  <a:cubicBezTo>
                    <a:pt x="1028" y="3414"/>
                    <a:pt x="1582" y="3201"/>
                    <a:pt x="1999" y="3201"/>
                  </a:cubicBezTo>
                  <a:cubicBezTo>
                    <a:pt x="2320" y="3201"/>
                    <a:pt x="2560" y="3327"/>
                    <a:pt x="2403" y="3775"/>
                  </a:cubicBezTo>
                  <a:cubicBezTo>
                    <a:pt x="2255" y="4198"/>
                    <a:pt x="1664" y="4465"/>
                    <a:pt x="640" y="4465"/>
                  </a:cubicBezTo>
                  <a:cubicBezTo>
                    <a:pt x="470" y="4465"/>
                    <a:pt x="288" y="4458"/>
                    <a:pt x="93" y="4442"/>
                  </a:cubicBezTo>
                  <a:lnTo>
                    <a:pt x="93" y="4442"/>
                  </a:lnTo>
                  <a:cubicBezTo>
                    <a:pt x="94" y="4442"/>
                    <a:pt x="1125" y="5535"/>
                    <a:pt x="1783" y="5759"/>
                  </a:cubicBezTo>
                  <a:lnTo>
                    <a:pt x="1783" y="5759"/>
                  </a:lnTo>
                  <a:cubicBezTo>
                    <a:pt x="1245" y="5812"/>
                    <a:pt x="291" y="6069"/>
                    <a:pt x="0" y="7206"/>
                  </a:cubicBezTo>
                  <a:cubicBezTo>
                    <a:pt x="0" y="7206"/>
                    <a:pt x="1140" y="6727"/>
                    <a:pt x="1883" y="6727"/>
                  </a:cubicBezTo>
                  <a:cubicBezTo>
                    <a:pt x="2125" y="6727"/>
                    <a:pt x="2325" y="6778"/>
                    <a:pt x="2430" y="6912"/>
                  </a:cubicBezTo>
                  <a:cubicBezTo>
                    <a:pt x="2857" y="7473"/>
                    <a:pt x="1549" y="8528"/>
                    <a:pt x="1549" y="8528"/>
                  </a:cubicBezTo>
                  <a:cubicBezTo>
                    <a:pt x="1549" y="8528"/>
                    <a:pt x="2577" y="8368"/>
                    <a:pt x="3058" y="8141"/>
                  </a:cubicBezTo>
                  <a:cubicBezTo>
                    <a:pt x="3193" y="8079"/>
                    <a:pt x="3353" y="8042"/>
                    <a:pt x="3511" y="8042"/>
                  </a:cubicBezTo>
                  <a:cubicBezTo>
                    <a:pt x="3927" y="8042"/>
                    <a:pt x="4326" y="8294"/>
                    <a:pt x="4219" y="8982"/>
                  </a:cubicBezTo>
                  <a:cubicBezTo>
                    <a:pt x="4059" y="9930"/>
                    <a:pt x="3018" y="10117"/>
                    <a:pt x="3018" y="10117"/>
                  </a:cubicBezTo>
                  <a:cubicBezTo>
                    <a:pt x="3018" y="10117"/>
                    <a:pt x="3369" y="10449"/>
                    <a:pt x="3937" y="10449"/>
                  </a:cubicBezTo>
                  <a:cubicBezTo>
                    <a:pt x="4301" y="10449"/>
                    <a:pt x="4754" y="10312"/>
                    <a:pt x="5261" y="9863"/>
                  </a:cubicBezTo>
                  <a:cubicBezTo>
                    <a:pt x="5588" y="9574"/>
                    <a:pt x="5943" y="9428"/>
                    <a:pt x="6195" y="9428"/>
                  </a:cubicBezTo>
                  <a:cubicBezTo>
                    <a:pt x="6570" y="9428"/>
                    <a:pt x="6715" y="9750"/>
                    <a:pt x="6195" y="10397"/>
                  </a:cubicBezTo>
                  <a:cubicBezTo>
                    <a:pt x="6195" y="10397"/>
                    <a:pt x="7504" y="10384"/>
                    <a:pt x="9614" y="7687"/>
                  </a:cubicBezTo>
                  <a:cubicBezTo>
                    <a:pt x="11029" y="5858"/>
                    <a:pt x="14113" y="4215"/>
                    <a:pt x="12204" y="1371"/>
                  </a:cubicBezTo>
                  <a:cubicBezTo>
                    <a:pt x="11587" y="459"/>
                    <a:pt x="10676" y="1"/>
                    <a:pt x="95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53"/>
            <p:cNvSpPr/>
            <p:nvPr/>
          </p:nvSpPr>
          <p:spPr>
            <a:xfrm rot="3868695">
              <a:off x="8324050" y="4095790"/>
              <a:ext cx="28786" cy="17477"/>
            </a:xfrm>
            <a:custGeom>
              <a:avLst/>
              <a:gdLst/>
              <a:ahLst/>
              <a:cxnLst/>
              <a:rect l="l" t="t" r="r" b="b"/>
              <a:pathLst>
                <a:path w="308" h="187" extrusionOk="0">
                  <a:moveTo>
                    <a:pt x="1" y="0"/>
                  </a:moveTo>
                  <a:cubicBezTo>
                    <a:pt x="94" y="53"/>
                    <a:pt x="174" y="120"/>
                    <a:pt x="268" y="187"/>
                  </a:cubicBezTo>
                  <a:cubicBezTo>
                    <a:pt x="281" y="160"/>
                    <a:pt x="295" y="147"/>
                    <a:pt x="308" y="134"/>
                  </a:cubicBezTo>
                  <a:cubicBezTo>
                    <a:pt x="215" y="80"/>
                    <a:pt x="108" y="40"/>
                    <a:pt x="1" y="0"/>
                  </a:cubicBezTo>
                  <a:close/>
                </a:path>
              </a:pathLst>
            </a:custGeom>
            <a:solidFill>
              <a:srgbClr val="854D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53"/>
            <p:cNvSpPr/>
            <p:nvPr/>
          </p:nvSpPr>
          <p:spPr>
            <a:xfrm rot="3868695">
              <a:off x="10623125" y="6772382"/>
              <a:ext cx="879923" cy="473187"/>
            </a:xfrm>
            <a:custGeom>
              <a:avLst/>
              <a:gdLst/>
              <a:ahLst/>
              <a:cxnLst/>
              <a:rect l="l" t="t" r="r" b="b"/>
              <a:pathLst>
                <a:path w="9415" h="5063" extrusionOk="0">
                  <a:moveTo>
                    <a:pt x="6881" y="0"/>
                  </a:moveTo>
                  <a:cubicBezTo>
                    <a:pt x="5134" y="0"/>
                    <a:pt x="1040" y="3021"/>
                    <a:pt x="38" y="3021"/>
                  </a:cubicBezTo>
                  <a:cubicBezTo>
                    <a:pt x="25" y="3021"/>
                    <a:pt x="13" y="3021"/>
                    <a:pt x="1" y="3020"/>
                  </a:cubicBezTo>
                  <a:lnTo>
                    <a:pt x="1" y="3020"/>
                  </a:lnTo>
                  <a:lnTo>
                    <a:pt x="722" y="5063"/>
                  </a:lnTo>
                  <a:cubicBezTo>
                    <a:pt x="722" y="5063"/>
                    <a:pt x="1990" y="4422"/>
                    <a:pt x="3299" y="4422"/>
                  </a:cubicBezTo>
                  <a:cubicBezTo>
                    <a:pt x="3327" y="4422"/>
                    <a:pt x="3355" y="4422"/>
                    <a:pt x="3385" y="4422"/>
                  </a:cubicBezTo>
                  <a:cubicBezTo>
                    <a:pt x="4765" y="4422"/>
                    <a:pt x="8106" y="4108"/>
                    <a:pt x="8760" y="2566"/>
                  </a:cubicBezTo>
                  <a:cubicBezTo>
                    <a:pt x="9414" y="990"/>
                    <a:pt x="8693" y="82"/>
                    <a:pt x="6957" y="2"/>
                  </a:cubicBezTo>
                  <a:cubicBezTo>
                    <a:pt x="6932" y="1"/>
                    <a:pt x="6907" y="0"/>
                    <a:pt x="6881" y="0"/>
                  </a:cubicBezTo>
                  <a:close/>
                </a:path>
              </a:pathLst>
            </a:custGeom>
            <a:solidFill>
              <a:srgbClr val="E3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53"/>
            <p:cNvSpPr/>
            <p:nvPr/>
          </p:nvSpPr>
          <p:spPr>
            <a:xfrm rot="3868695">
              <a:off x="10789272" y="6877080"/>
              <a:ext cx="683938" cy="415896"/>
            </a:xfrm>
            <a:custGeom>
              <a:avLst/>
              <a:gdLst/>
              <a:ahLst/>
              <a:cxnLst/>
              <a:rect l="l" t="t" r="r" b="b"/>
              <a:pathLst>
                <a:path w="7318" h="4450" extrusionOk="0">
                  <a:moveTo>
                    <a:pt x="4775" y="0"/>
                  </a:moveTo>
                  <a:cubicBezTo>
                    <a:pt x="3658" y="0"/>
                    <a:pt x="1601" y="1228"/>
                    <a:pt x="0" y="2113"/>
                  </a:cubicBezTo>
                  <a:cubicBezTo>
                    <a:pt x="921" y="2473"/>
                    <a:pt x="1228" y="3261"/>
                    <a:pt x="734" y="4449"/>
                  </a:cubicBezTo>
                  <a:cubicBezTo>
                    <a:pt x="895" y="4436"/>
                    <a:pt x="1055" y="4423"/>
                    <a:pt x="1202" y="4423"/>
                  </a:cubicBezTo>
                  <a:cubicBezTo>
                    <a:pt x="1230" y="4423"/>
                    <a:pt x="1258" y="4423"/>
                    <a:pt x="1288" y="4423"/>
                  </a:cubicBezTo>
                  <a:cubicBezTo>
                    <a:pt x="2668" y="4423"/>
                    <a:pt x="6009" y="4109"/>
                    <a:pt x="6663" y="2567"/>
                  </a:cubicBezTo>
                  <a:cubicBezTo>
                    <a:pt x="7317" y="991"/>
                    <a:pt x="6596" y="83"/>
                    <a:pt x="4860" y="3"/>
                  </a:cubicBezTo>
                  <a:cubicBezTo>
                    <a:pt x="4832" y="1"/>
                    <a:pt x="4804" y="0"/>
                    <a:pt x="47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53"/>
            <p:cNvSpPr/>
            <p:nvPr/>
          </p:nvSpPr>
          <p:spPr>
            <a:xfrm rot="3868695">
              <a:off x="11589284" y="5254598"/>
              <a:ext cx="712630" cy="730014"/>
            </a:xfrm>
            <a:custGeom>
              <a:avLst/>
              <a:gdLst/>
              <a:ahLst/>
              <a:cxnLst/>
              <a:rect l="l" t="t" r="r" b="b"/>
              <a:pathLst>
                <a:path w="7625" h="7811" extrusionOk="0">
                  <a:moveTo>
                    <a:pt x="5934" y="0"/>
                  </a:moveTo>
                  <a:cubicBezTo>
                    <a:pt x="5553" y="0"/>
                    <a:pt x="5111" y="121"/>
                    <a:pt x="4621" y="360"/>
                  </a:cubicBezTo>
                  <a:cubicBezTo>
                    <a:pt x="3072" y="1121"/>
                    <a:pt x="855" y="5981"/>
                    <a:pt x="1" y="6368"/>
                  </a:cubicBezTo>
                  <a:lnTo>
                    <a:pt x="1616" y="7810"/>
                  </a:lnTo>
                  <a:cubicBezTo>
                    <a:pt x="1616" y="7810"/>
                    <a:pt x="2418" y="6635"/>
                    <a:pt x="3566" y="6007"/>
                  </a:cubicBezTo>
                  <a:cubicBezTo>
                    <a:pt x="4714" y="5367"/>
                    <a:pt x="7625" y="3444"/>
                    <a:pt x="7438" y="1748"/>
                  </a:cubicBezTo>
                  <a:cubicBezTo>
                    <a:pt x="7310" y="576"/>
                    <a:pt x="6767" y="0"/>
                    <a:pt x="5934" y="0"/>
                  </a:cubicBezTo>
                  <a:close/>
                </a:path>
              </a:pathLst>
            </a:custGeom>
            <a:solidFill>
              <a:srgbClr val="E3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53"/>
            <p:cNvSpPr/>
            <p:nvPr/>
          </p:nvSpPr>
          <p:spPr>
            <a:xfrm rot="3868695">
              <a:off x="11748068" y="5354744"/>
              <a:ext cx="582815" cy="583936"/>
            </a:xfrm>
            <a:custGeom>
              <a:avLst/>
              <a:gdLst/>
              <a:ahLst/>
              <a:cxnLst/>
              <a:rect l="l" t="t" r="r" b="b"/>
              <a:pathLst>
                <a:path w="6236" h="6248" extrusionOk="0">
                  <a:moveTo>
                    <a:pt x="4545" y="0"/>
                  </a:moveTo>
                  <a:cubicBezTo>
                    <a:pt x="4164" y="0"/>
                    <a:pt x="3722" y="121"/>
                    <a:pt x="3232" y="360"/>
                  </a:cubicBezTo>
                  <a:cubicBezTo>
                    <a:pt x="2257" y="840"/>
                    <a:pt x="1002" y="2963"/>
                    <a:pt x="0" y="4565"/>
                  </a:cubicBezTo>
                  <a:cubicBezTo>
                    <a:pt x="102" y="4550"/>
                    <a:pt x="199" y="4543"/>
                    <a:pt x="293" y="4543"/>
                  </a:cubicBezTo>
                  <a:cubicBezTo>
                    <a:pt x="1106" y="4543"/>
                    <a:pt x="1645" y="5111"/>
                    <a:pt x="1776" y="6248"/>
                  </a:cubicBezTo>
                  <a:cubicBezTo>
                    <a:pt x="1910" y="6168"/>
                    <a:pt x="2043" y="6088"/>
                    <a:pt x="2177" y="6007"/>
                  </a:cubicBezTo>
                  <a:cubicBezTo>
                    <a:pt x="3325" y="5367"/>
                    <a:pt x="6236" y="3444"/>
                    <a:pt x="6049" y="1748"/>
                  </a:cubicBezTo>
                  <a:cubicBezTo>
                    <a:pt x="5921" y="576"/>
                    <a:pt x="5378" y="0"/>
                    <a:pt x="4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53"/>
            <p:cNvSpPr/>
            <p:nvPr/>
          </p:nvSpPr>
          <p:spPr>
            <a:xfrm rot="3868695">
              <a:off x="8071726" y="3981609"/>
              <a:ext cx="539169" cy="604030"/>
            </a:xfrm>
            <a:custGeom>
              <a:avLst/>
              <a:gdLst/>
              <a:ahLst/>
              <a:cxnLst/>
              <a:rect l="l" t="t" r="r" b="b"/>
              <a:pathLst>
                <a:path w="5769" h="6463" extrusionOk="0">
                  <a:moveTo>
                    <a:pt x="1029" y="0"/>
                  </a:moveTo>
                  <a:cubicBezTo>
                    <a:pt x="932" y="0"/>
                    <a:pt x="855" y="15"/>
                    <a:pt x="802" y="43"/>
                  </a:cubicBezTo>
                  <a:cubicBezTo>
                    <a:pt x="535" y="177"/>
                    <a:pt x="735" y="738"/>
                    <a:pt x="1149" y="1485"/>
                  </a:cubicBezTo>
                  <a:cubicBezTo>
                    <a:pt x="1203" y="1592"/>
                    <a:pt x="1256" y="1699"/>
                    <a:pt x="1323" y="1806"/>
                  </a:cubicBezTo>
                  <a:cubicBezTo>
                    <a:pt x="1470" y="2073"/>
                    <a:pt x="1443" y="2393"/>
                    <a:pt x="1189" y="2580"/>
                  </a:cubicBezTo>
                  <a:lnTo>
                    <a:pt x="1" y="3288"/>
                  </a:lnTo>
                  <a:lnTo>
                    <a:pt x="1136" y="5371"/>
                  </a:lnTo>
                  <a:lnTo>
                    <a:pt x="2337" y="4703"/>
                  </a:lnTo>
                  <a:cubicBezTo>
                    <a:pt x="2379" y="4674"/>
                    <a:pt x="2426" y="4660"/>
                    <a:pt x="2478" y="4660"/>
                  </a:cubicBezTo>
                  <a:cubicBezTo>
                    <a:pt x="2917" y="4660"/>
                    <a:pt x="3688" y="5613"/>
                    <a:pt x="3820" y="5852"/>
                  </a:cubicBezTo>
                  <a:cubicBezTo>
                    <a:pt x="4070" y="6322"/>
                    <a:pt x="4354" y="6463"/>
                    <a:pt x="4614" y="6463"/>
                  </a:cubicBezTo>
                  <a:cubicBezTo>
                    <a:pt x="4908" y="6463"/>
                    <a:pt x="5173" y="6284"/>
                    <a:pt x="5328" y="6199"/>
                  </a:cubicBezTo>
                  <a:cubicBezTo>
                    <a:pt x="5769" y="5972"/>
                    <a:pt x="5141" y="3835"/>
                    <a:pt x="4274" y="2207"/>
                  </a:cubicBezTo>
                  <a:cubicBezTo>
                    <a:pt x="3521" y="772"/>
                    <a:pt x="1744" y="0"/>
                    <a:pt x="1029" y="0"/>
                  </a:cubicBezTo>
                  <a:close/>
                </a:path>
              </a:pathLst>
            </a:custGeom>
            <a:solidFill>
              <a:srgbClr val="E3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53"/>
            <p:cNvSpPr/>
            <p:nvPr/>
          </p:nvSpPr>
          <p:spPr>
            <a:xfrm rot="3868695">
              <a:off x="8132471" y="4057006"/>
              <a:ext cx="142339" cy="219724"/>
            </a:xfrm>
            <a:custGeom>
              <a:avLst/>
              <a:gdLst/>
              <a:ahLst/>
              <a:cxnLst/>
              <a:rect l="l" t="t" r="r" b="b"/>
              <a:pathLst>
                <a:path w="1523" h="2351" extrusionOk="0">
                  <a:moveTo>
                    <a:pt x="321" y="0"/>
                  </a:moveTo>
                  <a:lnTo>
                    <a:pt x="0" y="227"/>
                  </a:lnTo>
                  <a:lnTo>
                    <a:pt x="0" y="227"/>
                  </a:lnTo>
                  <a:lnTo>
                    <a:pt x="348" y="14"/>
                  </a:lnTo>
                  <a:cubicBezTo>
                    <a:pt x="334" y="14"/>
                    <a:pt x="321" y="14"/>
                    <a:pt x="321" y="0"/>
                  </a:cubicBezTo>
                  <a:close/>
                  <a:moveTo>
                    <a:pt x="1523" y="2110"/>
                  </a:moveTo>
                  <a:lnTo>
                    <a:pt x="1095" y="2350"/>
                  </a:lnTo>
                  <a:lnTo>
                    <a:pt x="1523" y="2137"/>
                  </a:lnTo>
                  <a:cubicBezTo>
                    <a:pt x="1523" y="2123"/>
                    <a:pt x="1523" y="2110"/>
                    <a:pt x="1523" y="2110"/>
                  </a:cubicBezTo>
                  <a:close/>
                </a:path>
              </a:pathLst>
            </a:custGeom>
            <a:solidFill>
              <a:srgbClr val="4D2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53"/>
            <p:cNvSpPr/>
            <p:nvPr/>
          </p:nvSpPr>
          <p:spPr>
            <a:xfrm rot="3868695">
              <a:off x="8109440" y="4043695"/>
              <a:ext cx="169816" cy="224771"/>
            </a:xfrm>
            <a:custGeom>
              <a:avLst/>
              <a:gdLst/>
              <a:ahLst/>
              <a:cxnLst/>
              <a:rect l="l" t="t" r="r" b="b"/>
              <a:pathLst>
                <a:path w="1817" h="2405" extrusionOk="0">
                  <a:moveTo>
                    <a:pt x="642" y="1"/>
                  </a:moveTo>
                  <a:lnTo>
                    <a:pt x="294" y="214"/>
                  </a:lnTo>
                  <a:lnTo>
                    <a:pt x="1" y="428"/>
                  </a:lnTo>
                  <a:cubicBezTo>
                    <a:pt x="468" y="668"/>
                    <a:pt x="842" y="989"/>
                    <a:pt x="1042" y="1389"/>
                  </a:cubicBezTo>
                  <a:cubicBezTo>
                    <a:pt x="1189" y="1670"/>
                    <a:pt x="1256" y="2017"/>
                    <a:pt x="1242" y="2404"/>
                  </a:cubicBezTo>
                  <a:lnTo>
                    <a:pt x="1389" y="2337"/>
                  </a:lnTo>
                  <a:lnTo>
                    <a:pt x="1817" y="2097"/>
                  </a:lnTo>
                  <a:cubicBezTo>
                    <a:pt x="1817" y="1683"/>
                    <a:pt x="1750" y="1309"/>
                    <a:pt x="1590" y="1002"/>
                  </a:cubicBezTo>
                  <a:cubicBezTo>
                    <a:pt x="1403" y="655"/>
                    <a:pt x="1029" y="254"/>
                    <a:pt x="642" y="1"/>
                  </a:cubicBezTo>
                  <a:close/>
                </a:path>
              </a:pathLst>
            </a:custGeom>
            <a:solidFill>
              <a:srgbClr val="E28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53"/>
            <p:cNvSpPr/>
            <p:nvPr/>
          </p:nvSpPr>
          <p:spPr>
            <a:xfrm rot="3868678">
              <a:off x="7160989" y="3382771"/>
              <a:ext cx="1165241" cy="891801"/>
            </a:xfrm>
            <a:custGeom>
              <a:avLst/>
              <a:gdLst/>
              <a:ahLst/>
              <a:cxnLst/>
              <a:rect l="l" t="t" r="r" b="b"/>
              <a:pathLst>
                <a:path w="9895" h="7573" extrusionOk="0">
                  <a:moveTo>
                    <a:pt x="6230" y="0"/>
                  </a:moveTo>
                  <a:cubicBezTo>
                    <a:pt x="5438" y="0"/>
                    <a:pt x="4589" y="185"/>
                    <a:pt x="3792" y="605"/>
                  </a:cubicBezTo>
                  <a:cubicBezTo>
                    <a:pt x="922" y="2113"/>
                    <a:pt x="0" y="2941"/>
                    <a:pt x="1376" y="5545"/>
                  </a:cubicBezTo>
                  <a:cubicBezTo>
                    <a:pt x="2172" y="7051"/>
                    <a:pt x="2949" y="7573"/>
                    <a:pt x="3803" y="7573"/>
                  </a:cubicBezTo>
                  <a:cubicBezTo>
                    <a:pt x="4638" y="7573"/>
                    <a:pt x="5547" y="7074"/>
                    <a:pt x="6623" y="6506"/>
                  </a:cubicBezTo>
                  <a:cubicBezTo>
                    <a:pt x="8786" y="5358"/>
                    <a:pt x="9894" y="2621"/>
                    <a:pt x="9240" y="1392"/>
                  </a:cubicBezTo>
                  <a:cubicBezTo>
                    <a:pt x="8800" y="554"/>
                    <a:pt x="7602" y="0"/>
                    <a:pt x="6230" y="0"/>
                  </a:cubicBezTo>
                  <a:close/>
                </a:path>
              </a:pathLst>
            </a:custGeom>
            <a:solidFill>
              <a:srgbClr val="E3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53"/>
            <p:cNvSpPr/>
            <p:nvPr/>
          </p:nvSpPr>
          <p:spPr>
            <a:xfrm rot="3868695">
              <a:off x="7860649" y="4078845"/>
              <a:ext cx="152339" cy="300847"/>
            </a:xfrm>
            <a:custGeom>
              <a:avLst/>
              <a:gdLst/>
              <a:ahLst/>
              <a:cxnLst/>
              <a:rect l="l" t="t" r="r" b="b"/>
              <a:pathLst>
                <a:path w="1630" h="3219" extrusionOk="0">
                  <a:moveTo>
                    <a:pt x="1629" y="1"/>
                  </a:moveTo>
                  <a:lnTo>
                    <a:pt x="1603" y="14"/>
                  </a:lnTo>
                  <a:cubicBezTo>
                    <a:pt x="1549" y="1015"/>
                    <a:pt x="962" y="2270"/>
                    <a:pt x="0" y="3218"/>
                  </a:cubicBezTo>
                  <a:cubicBezTo>
                    <a:pt x="1042" y="2284"/>
                    <a:pt x="1603" y="1015"/>
                    <a:pt x="1629" y="1"/>
                  </a:cubicBezTo>
                  <a:close/>
                </a:path>
              </a:pathLst>
            </a:custGeom>
            <a:solidFill>
              <a:srgbClr val="4C2B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53"/>
            <p:cNvSpPr/>
            <p:nvPr/>
          </p:nvSpPr>
          <p:spPr>
            <a:xfrm rot="3868695">
              <a:off x="8103467" y="4230776"/>
              <a:ext cx="2617" cy="2523"/>
            </a:xfrm>
            <a:custGeom>
              <a:avLst/>
              <a:gdLst/>
              <a:ahLst/>
              <a:cxnLst/>
              <a:rect l="l" t="t" r="r" b="b"/>
              <a:pathLst>
                <a:path w="28" h="27" extrusionOk="0">
                  <a:moveTo>
                    <a:pt x="27" y="0"/>
                  </a:moveTo>
                  <a:lnTo>
                    <a:pt x="14" y="14"/>
                  </a:lnTo>
                  <a:cubicBezTo>
                    <a:pt x="14" y="14"/>
                    <a:pt x="1" y="14"/>
                    <a:pt x="1" y="27"/>
                  </a:cubicBezTo>
                  <a:lnTo>
                    <a:pt x="27" y="14"/>
                  </a:lnTo>
                  <a:cubicBezTo>
                    <a:pt x="27" y="0"/>
                    <a:pt x="27" y="0"/>
                    <a:pt x="27" y="0"/>
                  </a:cubicBezTo>
                  <a:close/>
                </a:path>
              </a:pathLst>
            </a:custGeom>
            <a:solidFill>
              <a:srgbClr val="E38D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53"/>
            <p:cNvSpPr/>
            <p:nvPr/>
          </p:nvSpPr>
          <p:spPr>
            <a:xfrm rot="3868695">
              <a:off x="8134987" y="4156381"/>
              <a:ext cx="19720" cy="96170"/>
            </a:xfrm>
            <a:custGeom>
              <a:avLst/>
              <a:gdLst/>
              <a:ahLst/>
              <a:cxnLst/>
              <a:rect l="l" t="t" r="r" b="b"/>
              <a:pathLst>
                <a:path w="211" h="1029" extrusionOk="0">
                  <a:moveTo>
                    <a:pt x="0" y="0"/>
                  </a:moveTo>
                  <a:cubicBezTo>
                    <a:pt x="34" y="65"/>
                    <a:pt x="64" y="133"/>
                    <a:pt x="89" y="205"/>
                  </a:cubicBezTo>
                  <a:lnTo>
                    <a:pt x="89" y="205"/>
                  </a:lnTo>
                  <a:cubicBezTo>
                    <a:pt x="64" y="132"/>
                    <a:pt x="35" y="64"/>
                    <a:pt x="0" y="0"/>
                  </a:cubicBezTo>
                  <a:close/>
                  <a:moveTo>
                    <a:pt x="89" y="205"/>
                  </a:moveTo>
                  <a:cubicBezTo>
                    <a:pt x="168" y="440"/>
                    <a:pt x="197" y="723"/>
                    <a:pt x="187" y="1029"/>
                  </a:cubicBezTo>
                  <a:lnTo>
                    <a:pt x="200" y="1015"/>
                  </a:lnTo>
                  <a:cubicBezTo>
                    <a:pt x="211" y="717"/>
                    <a:pt x="173" y="443"/>
                    <a:pt x="89" y="205"/>
                  </a:cubicBezTo>
                  <a:close/>
                </a:path>
              </a:pathLst>
            </a:custGeom>
            <a:solidFill>
              <a:srgbClr val="E17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53"/>
            <p:cNvSpPr/>
            <p:nvPr/>
          </p:nvSpPr>
          <p:spPr>
            <a:xfrm rot="3868678">
              <a:off x="7680634" y="3675625"/>
              <a:ext cx="544172" cy="676181"/>
            </a:xfrm>
            <a:custGeom>
              <a:avLst/>
              <a:gdLst/>
              <a:ahLst/>
              <a:cxnLst/>
              <a:rect l="l" t="t" r="r" b="b"/>
              <a:pathLst>
                <a:path w="4621" h="5742" extrusionOk="0">
                  <a:moveTo>
                    <a:pt x="1402" y="0"/>
                  </a:moveTo>
                  <a:cubicBezTo>
                    <a:pt x="949" y="0"/>
                    <a:pt x="481" y="67"/>
                    <a:pt x="1" y="201"/>
                  </a:cubicBezTo>
                  <a:lnTo>
                    <a:pt x="187" y="201"/>
                  </a:lnTo>
                  <a:cubicBezTo>
                    <a:pt x="1469" y="201"/>
                    <a:pt x="3031" y="641"/>
                    <a:pt x="3632" y="1790"/>
                  </a:cubicBezTo>
                  <a:cubicBezTo>
                    <a:pt x="4273" y="3005"/>
                    <a:pt x="3686" y="4660"/>
                    <a:pt x="2845" y="5728"/>
                  </a:cubicBezTo>
                  <a:cubicBezTo>
                    <a:pt x="2858" y="5742"/>
                    <a:pt x="2871" y="5742"/>
                    <a:pt x="2871" y="5742"/>
                  </a:cubicBezTo>
                  <a:cubicBezTo>
                    <a:pt x="2911" y="5715"/>
                    <a:pt x="2951" y="5675"/>
                    <a:pt x="2991" y="5648"/>
                  </a:cubicBezTo>
                  <a:cubicBezTo>
                    <a:pt x="3953" y="4700"/>
                    <a:pt x="4540" y="3445"/>
                    <a:pt x="4594" y="2444"/>
                  </a:cubicBezTo>
                  <a:cubicBezTo>
                    <a:pt x="4594" y="2431"/>
                    <a:pt x="4607" y="2431"/>
                    <a:pt x="4607" y="2431"/>
                  </a:cubicBezTo>
                  <a:cubicBezTo>
                    <a:pt x="4620" y="2030"/>
                    <a:pt x="4567" y="1669"/>
                    <a:pt x="4420" y="1402"/>
                  </a:cubicBezTo>
                  <a:cubicBezTo>
                    <a:pt x="3979" y="561"/>
                    <a:pt x="2778" y="0"/>
                    <a:pt x="1402" y="0"/>
                  </a:cubicBezTo>
                  <a:close/>
                </a:path>
              </a:pathLst>
            </a:custGeom>
            <a:solidFill>
              <a:srgbClr val="E38D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53"/>
            <p:cNvSpPr/>
            <p:nvPr/>
          </p:nvSpPr>
          <p:spPr>
            <a:xfrm rot="3868695">
              <a:off x="8646566" y="4057688"/>
              <a:ext cx="3234641" cy="2543413"/>
            </a:xfrm>
            <a:custGeom>
              <a:avLst/>
              <a:gdLst/>
              <a:ahLst/>
              <a:cxnLst/>
              <a:rect l="l" t="t" r="r" b="b"/>
              <a:pathLst>
                <a:path w="34610" h="27214" extrusionOk="0">
                  <a:moveTo>
                    <a:pt x="24226" y="0"/>
                  </a:moveTo>
                  <a:cubicBezTo>
                    <a:pt x="23950" y="0"/>
                    <a:pt x="23685" y="66"/>
                    <a:pt x="23474" y="221"/>
                  </a:cubicBezTo>
                  <a:cubicBezTo>
                    <a:pt x="22098" y="1222"/>
                    <a:pt x="19882" y="3372"/>
                    <a:pt x="17852" y="5455"/>
                  </a:cubicBezTo>
                  <a:cubicBezTo>
                    <a:pt x="16731" y="6603"/>
                    <a:pt x="9467" y="12585"/>
                    <a:pt x="8412" y="13373"/>
                  </a:cubicBezTo>
                  <a:cubicBezTo>
                    <a:pt x="1" y="19769"/>
                    <a:pt x="6516" y="18260"/>
                    <a:pt x="7531" y="19288"/>
                  </a:cubicBezTo>
                  <a:cubicBezTo>
                    <a:pt x="8012" y="19769"/>
                    <a:pt x="8399" y="20610"/>
                    <a:pt x="9214" y="20730"/>
                  </a:cubicBezTo>
                  <a:lnTo>
                    <a:pt x="9521" y="21197"/>
                  </a:lnTo>
                  <a:cubicBezTo>
                    <a:pt x="8666" y="22225"/>
                    <a:pt x="9534" y="23120"/>
                    <a:pt x="9828" y="23908"/>
                  </a:cubicBezTo>
                  <a:cubicBezTo>
                    <a:pt x="10170" y="24817"/>
                    <a:pt x="8946" y="27213"/>
                    <a:pt x="10981" y="27213"/>
                  </a:cubicBezTo>
                  <a:cubicBezTo>
                    <a:pt x="11964" y="27213"/>
                    <a:pt x="13708" y="26653"/>
                    <a:pt x="16758" y="25096"/>
                  </a:cubicBezTo>
                  <a:cubicBezTo>
                    <a:pt x="17933" y="24495"/>
                    <a:pt x="25183" y="20757"/>
                    <a:pt x="26692" y="20209"/>
                  </a:cubicBezTo>
                  <a:cubicBezTo>
                    <a:pt x="29429" y="19221"/>
                    <a:pt x="32179" y="17752"/>
                    <a:pt x="33661" y="16911"/>
                  </a:cubicBezTo>
                  <a:cubicBezTo>
                    <a:pt x="34316" y="16551"/>
                    <a:pt x="34609" y="15816"/>
                    <a:pt x="34369" y="15189"/>
                  </a:cubicBezTo>
                  <a:lnTo>
                    <a:pt x="33928" y="14107"/>
                  </a:lnTo>
                  <a:cubicBezTo>
                    <a:pt x="33717" y="13579"/>
                    <a:pt x="33186" y="13247"/>
                    <a:pt x="32580" y="13247"/>
                  </a:cubicBezTo>
                  <a:cubicBezTo>
                    <a:pt x="32497" y="13247"/>
                    <a:pt x="32412" y="13253"/>
                    <a:pt x="32326" y="13266"/>
                  </a:cubicBezTo>
                  <a:cubicBezTo>
                    <a:pt x="29950" y="13653"/>
                    <a:pt x="16103" y="18460"/>
                    <a:pt x="14795" y="18807"/>
                  </a:cubicBezTo>
                  <a:cubicBezTo>
                    <a:pt x="14247" y="18967"/>
                    <a:pt x="13740" y="19114"/>
                    <a:pt x="13286" y="19261"/>
                  </a:cubicBezTo>
                  <a:cubicBezTo>
                    <a:pt x="13242" y="19274"/>
                    <a:pt x="13197" y="19279"/>
                    <a:pt x="13153" y="19279"/>
                  </a:cubicBezTo>
                  <a:cubicBezTo>
                    <a:pt x="12957" y="19279"/>
                    <a:pt x="12775" y="19163"/>
                    <a:pt x="12699" y="18967"/>
                  </a:cubicBezTo>
                  <a:cubicBezTo>
                    <a:pt x="12632" y="18794"/>
                    <a:pt x="12672" y="18607"/>
                    <a:pt x="12792" y="18473"/>
                  </a:cubicBezTo>
                  <a:cubicBezTo>
                    <a:pt x="13233" y="18019"/>
                    <a:pt x="13700" y="17499"/>
                    <a:pt x="14221" y="16871"/>
                  </a:cubicBezTo>
                  <a:cubicBezTo>
                    <a:pt x="15075" y="15816"/>
                    <a:pt x="25009" y="5001"/>
                    <a:pt x="26344" y="2998"/>
                  </a:cubicBezTo>
                  <a:cubicBezTo>
                    <a:pt x="26745" y="2397"/>
                    <a:pt x="26705" y="1650"/>
                    <a:pt x="26251" y="1196"/>
                  </a:cubicBezTo>
                  <a:lnTo>
                    <a:pt x="25583" y="528"/>
                  </a:lnTo>
                  <a:cubicBezTo>
                    <a:pt x="25280" y="225"/>
                    <a:pt x="24735" y="0"/>
                    <a:pt x="24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53"/>
            <p:cNvSpPr/>
            <p:nvPr/>
          </p:nvSpPr>
          <p:spPr>
            <a:xfrm rot="3868695">
              <a:off x="11358555" y="5143882"/>
              <a:ext cx="300847" cy="237201"/>
            </a:xfrm>
            <a:custGeom>
              <a:avLst/>
              <a:gdLst/>
              <a:ahLst/>
              <a:cxnLst/>
              <a:rect l="l" t="t" r="r" b="b"/>
              <a:pathLst>
                <a:path w="3219" h="2538" extrusionOk="0">
                  <a:moveTo>
                    <a:pt x="3219" y="0"/>
                  </a:moveTo>
                  <a:lnTo>
                    <a:pt x="3219" y="0"/>
                  </a:lnTo>
                  <a:cubicBezTo>
                    <a:pt x="3019" y="27"/>
                    <a:pt x="2832" y="94"/>
                    <a:pt x="2685" y="214"/>
                  </a:cubicBezTo>
                  <a:cubicBezTo>
                    <a:pt x="1964" y="735"/>
                    <a:pt x="1016" y="1563"/>
                    <a:pt x="1" y="2537"/>
                  </a:cubicBezTo>
                  <a:cubicBezTo>
                    <a:pt x="1189" y="1523"/>
                    <a:pt x="2324" y="615"/>
                    <a:pt x="3219" y="0"/>
                  </a:cubicBezTo>
                  <a:close/>
                </a:path>
              </a:pathLst>
            </a:custGeom>
            <a:solidFill>
              <a:srgbClr val="3842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53"/>
            <p:cNvSpPr/>
            <p:nvPr/>
          </p:nvSpPr>
          <p:spPr>
            <a:xfrm rot="3868695">
              <a:off x="9189915" y="4980990"/>
              <a:ext cx="7570" cy="40001"/>
            </a:xfrm>
            <a:custGeom>
              <a:avLst/>
              <a:gdLst/>
              <a:ahLst/>
              <a:cxnLst/>
              <a:rect l="l" t="t" r="r" b="b"/>
              <a:pathLst>
                <a:path w="81" h="428" extrusionOk="0">
                  <a:moveTo>
                    <a:pt x="0" y="0"/>
                  </a:moveTo>
                  <a:cubicBezTo>
                    <a:pt x="0" y="147"/>
                    <a:pt x="40" y="294"/>
                    <a:pt x="80" y="427"/>
                  </a:cubicBezTo>
                  <a:cubicBezTo>
                    <a:pt x="80" y="320"/>
                    <a:pt x="67" y="227"/>
                    <a:pt x="40" y="147"/>
                  </a:cubicBezTo>
                  <a:cubicBezTo>
                    <a:pt x="27" y="94"/>
                    <a:pt x="14" y="53"/>
                    <a:pt x="0" y="0"/>
                  </a:cubicBezTo>
                  <a:close/>
                </a:path>
              </a:pathLst>
            </a:custGeom>
            <a:solidFill>
              <a:srgbClr val="3842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53"/>
            <p:cNvSpPr/>
            <p:nvPr/>
          </p:nvSpPr>
          <p:spPr>
            <a:xfrm rot="3868695">
              <a:off x="10109221" y="6411007"/>
              <a:ext cx="1402" cy="1402"/>
            </a:xfrm>
            <a:custGeom>
              <a:avLst/>
              <a:gdLst/>
              <a:ahLst/>
              <a:cxnLst/>
              <a:rect l="l" t="t" r="r" b="b"/>
              <a:pathLst>
                <a:path w="15" h="15" extrusionOk="0">
                  <a:moveTo>
                    <a:pt x="14" y="1"/>
                  </a:moveTo>
                  <a:cubicBezTo>
                    <a:pt x="14" y="1"/>
                    <a:pt x="1" y="1"/>
                    <a:pt x="1" y="14"/>
                  </a:cubicBezTo>
                  <a:lnTo>
                    <a:pt x="14" y="1"/>
                  </a:lnTo>
                  <a:close/>
                </a:path>
              </a:pathLst>
            </a:custGeom>
            <a:solidFill>
              <a:srgbClr val="8456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53"/>
            <p:cNvSpPr/>
            <p:nvPr/>
          </p:nvSpPr>
          <p:spPr>
            <a:xfrm rot="3868695">
              <a:off x="8942734" y="5764582"/>
              <a:ext cx="1753305" cy="838708"/>
            </a:xfrm>
            <a:custGeom>
              <a:avLst/>
              <a:gdLst/>
              <a:ahLst/>
              <a:cxnLst/>
              <a:rect l="l" t="t" r="r" b="b"/>
              <a:pathLst>
                <a:path w="18760" h="8974" extrusionOk="0">
                  <a:moveTo>
                    <a:pt x="18760" y="1"/>
                  </a:moveTo>
                  <a:cubicBezTo>
                    <a:pt x="17144" y="749"/>
                    <a:pt x="14634" y="1817"/>
                    <a:pt x="12164" y="2511"/>
                  </a:cubicBezTo>
                  <a:cubicBezTo>
                    <a:pt x="10615" y="2952"/>
                    <a:pt x="3111" y="6170"/>
                    <a:pt x="1910" y="6677"/>
                  </a:cubicBezTo>
                  <a:cubicBezTo>
                    <a:pt x="1202" y="6971"/>
                    <a:pt x="574" y="7224"/>
                    <a:pt x="14" y="7438"/>
                  </a:cubicBezTo>
                  <a:cubicBezTo>
                    <a:pt x="241" y="8092"/>
                    <a:pt x="294" y="8680"/>
                    <a:pt x="0" y="8974"/>
                  </a:cubicBezTo>
                  <a:cubicBezTo>
                    <a:pt x="748" y="8666"/>
                    <a:pt x="1616" y="8266"/>
                    <a:pt x="2631" y="7745"/>
                  </a:cubicBezTo>
                  <a:cubicBezTo>
                    <a:pt x="3806" y="7144"/>
                    <a:pt x="11056" y="3406"/>
                    <a:pt x="12565" y="2858"/>
                  </a:cubicBezTo>
                  <a:cubicBezTo>
                    <a:pt x="12578" y="2858"/>
                    <a:pt x="12578" y="2858"/>
                    <a:pt x="12591" y="2845"/>
                  </a:cubicBezTo>
                  <a:lnTo>
                    <a:pt x="12618" y="2845"/>
                  </a:lnTo>
                  <a:cubicBezTo>
                    <a:pt x="12631" y="2832"/>
                    <a:pt x="12645" y="2832"/>
                    <a:pt x="12645" y="2832"/>
                  </a:cubicBezTo>
                  <a:cubicBezTo>
                    <a:pt x="12658" y="2832"/>
                    <a:pt x="12658" y="2818"/>
                    <a:pt x="12671" y="2818"/>
                  </a:cubicBezTo>
                  <a:cubicBezTo>
                    <a:pt x="12685" y="2818"/>
                    <a:pt x="12685" y="2818"/>
                    <a:pt x="12698" y="2805"/>
                  </a:cubicBezTo>
                  <a:lnTo>
                    <a:pt x="12738" y="2805"/>
                  </a:lnTo>
                  <a:cubicBezTo>
                    <a:pt x="12738" y="2791"/>
                    <a:pt x="12738" y="2791"/>
                    <a:pt x="12752" y="2791"/>
                  </a:cubicBezTo>
                  <a:cubicBezTo>
                    <a:pt x="12765" y="2791"/>
                    <a:pt x="12765" y="2791"/>
                    <a:pt x="12778" y="2778"/>
                  </a:cubicBezTo>
                  <a:lnTo>
                    <a:pt x="12805" y="2778"/>
                  </a:lnTo>
                  <a:cubicBezTo>
                    <a:pt x="12805" y="2765"/>
                    <a:pt x="12818" y="2765"/>
                    <a:pt x="12818" y="2765"/>
                  </a:cubicBezTo>
                  <a:lnTo>
                    <a:pt x="12845" y="2765"/>
                  </a:lnTo>
                  <a:cubicBezTo>
                    <a:pt x="12845" y="2751"/>
                    <a:pt x="12858" y="2751"/>
                    <a:pt x="12858" y="2751"/>
                  </a:cubicBezTo>
                  <a:lnTo>
                    <a:pt x="12872" y="2751"/>
                  </a:lnTo>
                  <a:cubicBezTo>
                    <a:pt x="12872" y="2751"/>
                    <a:pt x="12885" y="2738"/>
                    <a:pt x="12885" y="2738"/>
                  </a:cubicBezTo>
                  <a:lnTo>
                    <a:pt x="12912" y="2738"/>
                  </a:lnTo>
                  <a:cubicBezTo>
                    <a:pt x="12912" y="2725"/>
                    <a:pt x="12925" y="2725"/>
                    <a:pt x="12925" y="2725"/>
                  </a:cubicBezTo>
                  <a:lnTo>
                    <a:pt x="12952" y="2725"/>
                  </a:lnTo>
                  <a:cubicBezTo>
                    <a:pt x="12952" y="2711"/>
                    <a:pt x="12965" y="2711"/>
                    <a:pt x="12965" y="2711"/>
                  </a:cubicBezTo>
                  <a:lnTo>
                    <a:pt x="12979" y="2711"/>
                  </a:lnTo>
                  <a:cubicBezTo>
                    <a:pt x="12979" y="2711"/>
                    <a:pt x="12992" y="2698"/>
                    <a:pt x="12992" y="2698"/>
                  </a:cubicBezTo>
                  <a:lnTo>
                    <a:pt x="13019" y="2698"/>
                  </a:lnTo>
                  <a:cubicBezTo>
                    <a:pt x="13019" y="2685"/>
                    <a:pt x="13032" y="2685"/>
                    <a:pt x="13032" y="2685"/>
                  </a:cubicBezTo>
                  <a:lnTo>
                    <a:pt x="13045" y="2685"/>
                  </a:lnTo>
                  <a:cubicBezTo>
                    <a:pt x="13059" y="2685"/>
                    <a:pt x="13059" y="2685"/>
                    <a:pt x="13059" y="2671"/>
                  </a:cubicBezTo>
                  <a:lnTo>
                    <a:pt x="13085" y="2671"/>
                  </a:lnTo>
                  <a:cubicBezTo>
                    <a:pt x="13085" y="2671"/>
                    <a:pt x="13099" y="2658"/>
                    <a:pt x="13099" y="2658"/>
                  </a:cubicBezTo>
                  <a:lnTo>
                    <a:pt x="13112" y="2658"/>
                  </a:lnTo>
                  <a:cubicBezTo>
                    <a:pt x="13112" y="2658"/>
                    <a:pt x="13125" y="2658"/>
                    <a:pt x="13125" y="2645"/>
                  </a:cubicBezTo>
                  <a:lnTo>
                    <a:pt x="13152" y="2645"/>
                  </a:lnTo>
                  <a:cubicBezTo>
                    <a:pt x="13165" y="2631"/>
                    <a:pt x="13165" y="2631"/>
                    <a:pt x="13165" y="2631"/>
                  </a:cubicBezTo>
                  <a:lnTo>
                    <a:pt x="13192" y="2631"/>
                  </a:lnTo>
                  <a:lnTo>
                    <a:pt x="13205" y="2618"/>
                  </a:lnTo>
                  <a:lnTo>
                    <a:pt x="13219" y="2618"/>
                  </a:lnTo>
                  <a:cubicBezTo>
                    <a:pt x="13232" y="2618"/>
                    <a:pt x="13232" y="2605"/>
                    <a:pt x="13246" y="2605"/>
                  </a:cubicBezTo>
                  <a:cubicBezTo>
                    <a:pt x="13259" y="2605"/>
                    <a:pt x="13259" y="2605"/>
                    <a:pt x="13259" y="2591"/>
                  </a:cubicBezTo>
                  <a:lnTo>
                    <a:pt x="13299" y="2591"/>
                  </a:lnTo>
                  <a:cubicBezTo>
                    <a:pt x="13299" y="2591"/>
                    <a:pt x="13299" y="2591"/>
                    <a:pt x="13299" y="2578"/>
                  </a:cubicBezTo>
                  <a:lnTo>
                    <a:pt x="13326" y="2578"/>
                  </a:lnTo>
                  <a:cubicBezTo>
                    <a:pt x="13339" y="2564"/>
                    <a:pt x="13339" y="2564"/>
                    <a:pt x="13352" y="2564"/>
                  </a:cubicBezTo>
                  <a:cubicBezTo>
                    <a:pt x="13366" y="2564"/>
                    <a:pt x="13366" y="2564"/>
                    <a:pt x="13379" y="2551"/>
                  </a:cubicBezTo>
                  <a:cubicBezTo>
                    <a:pt x="13392" y="2551"/>
                    <a:pt x="13392" y="2551"/>
                    <a:pt x="13406" y="2538"/>
                  </a:cubicBezTo>
                  <a:lnTo>
                    <a:pt x="13432" y="2538"/>
                  </a:lnTo>
                  <a:cubicBezTo>
                    <a:pt x="13432" y="2538"/>
                    <a:pt x="13432" y="2538"/>
                    <a:pt x="13432" y="2524"/>
                  </a:cubicBezTo>
                  <a:lnTo>
                    <a:pt x="13459" y="2524"/>
                  </a:lnTo>
                  <a:cubicBezTo>
                    <a:pt x="13473" y="2524"/>
                    <a:pt x="13473" y="2511"/>
                    <a:pt x="13486" y="2511"/>
                  </a:cubicBezTo>
                  <a:cubicBezTo>
                    <a:pt x="13499" y="2511"/>
                    <a:pt x="13499" y="2498"/>
                    <a:pt x="13513" y="2498"/>
                  </a:cubicBezTo>
                  <a:cubicBezTo>
                    <a:pt x="13526" y="2498"/>
                    <a:pt x="13526" y="2498"/>
                    <a:pt x="13539" y="2484"/>
                  </a:cubicBezTo>
                  <a:cubicBezTo>
                    <a:pt x="15515" y="1697"/>
                    <a:pt x="17411" y="735"/>
                    <a:pt x="187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53"/>
            <p:cNvSpPr/>
            <p:nvPr/>
          </p:nvSpPr>
          <p:spPr>
            <a:xfrm rot="3868695">
              <a:off x="10621934" y="6538451"/>
              <a:ext cx="315894" cy="312623"/>
            </a:xfrm>
            <a:custGeom>
              <a:avLst/>
              <a:gdLst/>
              <a:ahLst/>
              <a:cxnLst/>
              <a:rect l="l" t="t" r="r" b="b"/>
              <a:pathLst>
                <a:path w="3380" h="3345" extrusionOk="0">
                  <a:moveTo>
                    <a:pt x="1403" y="1"/>
                  </a:moveTo>
                  <a:cubicBezTo>
                    <a:pt x="1320" y="1"/>
                    <a:pt x="1235" y="7"/>
                    <a:pt x="1149" y="20"/>
                  </a:cubicBezTo>
                  <a:cubicBezTo>
                    <a:pt x="896" y="73"/>
                    <a:pt x="495" y="167"/>
                    <a:pt x="1" y="300"/>
                  </a:cubicBezTo>
                  <a:cubicBezTo>
                    <a:pt x="535" y="194"/>
                    <a:pt x="949" y="114"/>
                    <a:pt x="1229" y="100"/>
                  </a:cubicBezTo>
                  <a:cubicBezTo>
                    <a:pt x="1282" y="95"/>
                    <a:pt x="1335" y="93"/>
                    <a:pt x="1387" y="93"/>
                  </a:cubicBezTo>
                  <a:cubicBezTo>
                    <a:pt x="2028" y="93"/>
                    <a:pt x="2579" y="468"/>
                    <a:pt x="2751" y="1048"/>
                  </a:cubicBezTo>
                  <a:lnTo>
                    <a:pt x="3125" y="2156"/>
                  </a:lnTo>
                  <a:cubicBezTo>
                    <a:pt x="3259" y="2570"/>
                    <a:pt x="3152" y="2998"/>
                    <a:pt x="2898" y="3345"/>
                  </a:cubicBezTo>
                  <a:cubicBezTo>
                    <a:pt x="3246" y="2958"/>
                    <a:pt x="3379" y="2423"/>
                    <a:pt x="3192" y="1943"/>
                  </a:cubicBezTo>
                  <a:lnTo>
                    <a:pt x="2751" y="861"/>
                  </a:lnTo>
                  <a:cubicBezTo>
                    <a:pt x="2540" y="333"/>
                    <a:pt x="2009" y="1"/>
                    <a:pt x="1403" y="1"/>
                  </a:cubicBezTo>
                  <a:close/>
                </a:path>
              </a:pathLst>
            </a:custGeom>
            <a:solidFill>
              <a:srgbClr val="3842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53"/>
            <p:cNvSpPr/>
            <p:nvPr/>
          </p:nvSpPr>
          <p:spPr>
            <a:xfrm rot="3868695">
              <a:off x="7964511" y="3561318"/>
              <a:ext cx="74955" cy="65048"/>
            </a:xfrm>
            <a:custGeom>
              <a:avLst/>
              <a:gdLst/>
              <a:ahLst/>
              <a:cxnLst/>
              <a:rect l="l" t="t" r="r" b="b"/>
              <a:pathLst>
                <a:path w="802" h="696" extrusionOk="0">
                  <a:moveTo>
                    <a:pt x="802" y="1"/>
                  </a:moveTo>
                  <a:lnTo>
                    <a:pt x="802" y="1"/>
                  </a:lnTo>
                  <a:cubicBezTo>
                    <a:pt x="548" y="81"/>
                    <a:pt x="294" y="241"/>
                    <a:pt x="107" y="508"/>
                  </a:cubicBezTo>
                  <a:cubicBezTo>
                    <a:pt x="54" y="575"/>
                    <a:pt x="14" y="642"/>
                    <a:pt x="0" y="695"/>
                  </a:cubicBezTo>
                  <a:cubicBezTo>
                    <a:pt x="27" y="695"/>
                    <a:pt x="54" y="682"/>
                    <a:pt x="94" y="669"/>
                  </a:cubicBezTo>
                  <a:cubicBezTo>
                    <a:pt x="361" y="468"/>
                    <a:pt x="601" y="241"/>
                    <a:pt x="802" y="1"/>
                  </a:cubicBezTo>
                  <a:close/>
                </a:path>
              </a:pathLst>
            </a:custGeom>
            <a:solidFill>
              <a:srgbClr val="A77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53"/>
            <p:cNvSpPr/>
            <p:nvPr/>
          </p:nvSpPr>
          <p:spPr>
            <a:xfrm rot="3868678">
              <a:off x="7821796" y="3401129"/>
              <a:ext cx="292517" cy="168515"/>
            </a:xfrm>
            <a:custGeom>
              <a:avLst/>
              <a:gdLst/>
              <a:ahLst/>
              <a:cxnLst/>
              <a:rect l="l" t="t" r="r" b="b"/>
              <a:pathLst>
                <a:path w="2484" h="1431" extrusionOk="0">
                  <a:moveTo>
                    <a:pt x="1665" y="0"/>
                  </a:moveTo>
                  <a:cubicBezTo>
                    <a:pt x="1286" y="0"/>
                    <a:pt x="822" y="157"/>
                    <a:pt x="521" y="576"/>
                  </a:cubicBezTo>
                  <a:cubicBezTo>
                    <a:pt x="0" y="1284"/>
                    <a:pt x="1082" y="1431"/>
                    <a:pt x="1082" y="1431"/>
                  </a:cubicBezTo>
                  <a:lnTo>
                    <a:pt x="2203" y="897"/>
                  </a:lnTo>
                  <a:cubicBezTo>
                    <a:pt x="2203" y="897"/>
                    <a:pt x="2484" y="483"/>
                    <a:pt x="2244" y="189"/>
                  </a:cubicBezTo>
                  <a:cubicBezTo>
                    <a:pt x="2146" y="75"/>
                    <a:pt x="1925" y="0"/>
                    <a:pt x="1665" y="0"/>
                  </a:cubicBezTo>
                  <a:close/>
                </a:path>
              </a:pathLst>
            </a:custGeom>
            <a:solidFill>
              <a:srgbClr val="E3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53"/>
            <p:cNvSpPr/>
            <p:nvPr/>
          </p:nvSpPr>
          <p:spPr>
            <a:xfrm rot="3868695">
              <a:off x="7608955" y="4218559"/>
              <a:ext cx="66263" cy="52524"/>
            </a:xfrm>
            <a:custGeom>
              <a:avLst/>
              <a:gdLst/>
              <a:ahLst/>
              <a:cxnLst/>
              <a:rect l="l" t="t" r="r" b="b"/>
              <a:pathLst>
                <a:path w="709" h="562" extrusionOk="0">
                  <a:moveTo>
                    <a:pt x="708" y="0"/>
                  </a:moveTo>
                  <a:cubicBezTo>
                    <a:pt x="615" y="0"/>
                    <a:pt x="535" y="14"/>
                    <a:pt x="428" y="27"/>
                  </a:cubicBezTo>
                  <a:cubicBezTo>
                    <a:pt x="428" y="41"/>
                    <a:pt x="415" y="41"/>
                    <a:pt x="415" y="54"/>
                  </a:cubicBezTo>
                  <a:cubicBezTo>
                    <a:pt x="268" y="227"/>
                    <a:pt x="134" y="401"/>
                    <a:pt x="1" y="561"/>
                  </a:cubicBezTo>
                  <a:cubicBezTo>
                    <a:pt x="321" y="441"/>
                    <a:pt x="561" y="227"/>
                    <a:pt x="708" y="0"/>
                  </a:cubicBezTo>
                  <a:close/>
                </a:path>
              </a:pathLst>
            </a:custGeom>
            <a:solidFill>
              <a:srgbClr val="A77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53"/>
            <p:cNvSpPr/>
            <p:nvPr/>
          </p:nvSpPr>
          <p:spPr>
            <a:xfrm rot="3868695">
              <a:off x="7746479" y="4211979"/>
              <a:ext cx="8879" cy="8785"/>
            </a:xfrm>
            <a:custGeom>
              <a:avLst/>
              <a:gdLst/>
              <a:ahLst/>
              <a:cxnLst/>
              <a:rect l="l" t="t" r="r" b="b"/>
              <a:pathLst>
                <a:path w="95" h="94" extrusionOk="0">
                  <a:moveTo>
                    <a:pt x="68" y="0"/>
                  </a:moveTo>
                  <a:cubicBezTo>
                    <a:pt x="54" y="41"/>
                    <a:pt x="27" y="67"/>
                    <a:pt x="1" y="94"/>
                  </a:cubicBezTo>
                  <a:cubicBezTo>
                    <a:pt x="41" y="67"/>
                    <a:pt x="68" y="41"/>
                    <a:pt x="94" y="14"/>
                  </a:cubicBezTo>
                  <a:cubicBezTo>
                    <a:pt x="94" y="14"/>
                    <a:pt x="81" y="14"/>
                    <a:pt x="68" y="0"/>
                  </a:cubicBezTo>
                  <a:close/>
                </a:path>
              </a:pathLst>
            </a:custGeom>
            <a:solidFill>
              <a:srgbClr val="9960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53"/>
            <p:cNvSpPr/>
            <p:nvPr/>
          </p:nvSpPr>
          <p:spPr>
            <a:xfrm rot="3868678">
              <a:off x="7423490" y="4080895"/>
              <a:ext cx="255423" cy="192656"/>
            </a:xfrm>
            <a:custGeom>
              <a:avLst/>
              <a:gdLst/>
              <a:ahLst/>
              <a:cxnLst/>
              <a:rect l="l" t="t" r="r" b="b"/>
              <a:pathLst>
                <a:path w="2169" h="1636" extrusionOk="0">
                  <a:moveTo>
                    <a:pt x="1445" y="0"/>
                  </a:moveTo>
                  <a:cubicBezTo>
                    <a:pt x="1429" y="0"/>
                    <a:pt x="1421" y="0"/>
                    <a:pt x="1421" y="0"/>
                  </a:cubicBezTo>
                  <a:lnTo>
                    <a:pt x="379" y="708"/>
                  </a:lnTo>
                  <a:cubicBezTo>
                    <a:pt x="379" y="708"/>
                    <a:pt x="1" y="1636"/>
                    <a:pt x="737" y="1636"/>
                  </a:cubicBezTo>
                  <a:cubicBezTo>
                    <a:pt x="771" y="1636"/>
                    <a:pt x="808" y="1634"/>
                    <a:pt x="846" y="1629"/>
                  </a:cubicBezTo>
                  <a:cubicBezTo>
                    <a:pt x="1714" y="1523"/>
                    <a:pt x="2168" y="668"/>
                    <a:pt x="2035" y="321"/>
                  </a:cubicBezTo>
                  <a:cubicBezTo>
                    <a:pt x="1931" y="20"/>
                    <a:pt x="1546" y="0"/>
                    <a:pt x="1445" y="0"/>
                  </a:cubicBezTo>
                  <a:close/>
                </a:path>
              </a:pathLst>
            </a:custGeom>
            <a:solidFill>
              <a:srgbClr val="E3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53"/>
            <p:cNvSpPr/>
            <p:nvPr/>
          </p:nvSpPr>
          <p:spPr>
            <a:xfrm rot="3868678">
              <a:off x="7156637" y="3807825"/>
              <a:ext cx="570903" cy="357403"/>
            </a:xfrm>
            <a:custGeom>
              <a:avLst/>
              <a:gdLst/>
              <a:ahLst/>
              <a:cxnLst/>
              <a:rect l="l" t="t" r="r" b="b"/>
              <a:pathLst>
                <a:path w="4848" h="3035" extrusionOk="0">
                  <a:moveTo>
                    <a:pt x="4848" y="1"/>
                  </a:moveTo>
                  <a:lnTo>
                    <a:pt x="4848" y="1"/>
                  </a:lnTo>
                  <a:cubicBezTo>
                    <a:pt x="3944" y="1452"/>
                    <a:pt x="2539" y="1740"/>
                    <a:pt x="1568" y="1740"/>
                  </a:cubicBezTo>
                  <a:cubicBezTo>
                    <a:pt x="932" y="1740"/>
                    <a:pt x="481" y="1616"/>
                    <a:pt x="481" y="1616"/>
                  </a:cubicBezTo>
                  <a:lnTo>
                    <a:pt x="1" y="2538"/>
                  </a:lnTo>
                  <a:cubicBezTo>
                    <a:pt x="1" y="2538"/>
                    <a:pt x="533" y="3034"/>
                    <a:pt x="1386" y="3034"/>
                  </a:cubicBezTo>
                  <a:cubicBezTo>
                    <a:pt x="1807" y="3034"/>
                    <a:pt x="2306" y="2913"/>
                    <a:pt x="2858" y="2551"/>
                  </a:cubicBezTo>
                  <a:cubicBezTo>
                    <a:pt x="4514" y="1456"/>
                    <a:pt x="4848" y="1"/>
                    <a:pt x="48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53"/>
            <p:cNvSpPr/>
            <p:nvPr/>
          </p:nvSpPr>
          <p:spPr>
            <a:xfrm rot="3868678">
              <a:off x="7469701" y="3279223"/>
              <a:ext cx="512730" cy="378483"/>
            </a:xfrm>
            <a:custGeom>
              <a:avLst/>
              <a:gdLst/>
              <a:ahLst/>
              <a:cxnLst/>
              <a:rect l="l" t="t" r="r" b="b"/>
              <a:pathLst>
                <a:path w="4354" h="3214" extrusionOk="0">
                  <a:moveTo>
                    <a:pt x="4003" y="1"/>
                  </a:moveTo>
                  <a:cubicBezTo>
                    <a:pt x="3506" y="1"/>
                    <a:pt x="2543" y="109"/>
                    <a:pt x="1510" y="810"/>
                  </a:cubicBezTo>
                  <a:cubicBezTo>
                    <a:pt x="1" y="1825"/>
                    <a:pt x="522" y="3214"/>
                    <a:pt x="522" y="3214"/>
                  </a:cubicBezTo>
                  <a:lnTo>
                    <a:pt x="1189" y="2867"/>
                  </a:lnTo>
                  <a:cubicBezTo>
                    <a:pt x="1189" y="2867"/>
                    <a:pt x="1763" y="623"/>
                    <a:pt x="4354" y="23"/>
                  </a:cubicBezTo>
                  <a:cubicBezTo>
                    <a:pt x="4354" y="23"/>
                    <a:pt x="4225" y="1"/>
                    <a:pt x="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53"/>
            <p:cNvSpPr/>
            <p:nvPr/>
          </p:nvSpPr>
          <p:spPr>
            <a:xfrm rot="3868678">
              <a:off x="7150845" y="3332135"/>
              <a:ext cx="484349" cy="558892"/>
            </a:xfrm>
            <a:custGeom>
              <a:avLst/>
              <a:gdLst/>
              <a:ahLst/>
              <a:cxnLst/>
              <a:rect l="l" t="t" r="r" b="b"/>
              <a:pathLst>
                <a:path w="4113" h="4746" extrusionOk="0">
                  <a:moveTo>
                    <a:pt x="923" y="0"/>
                  </a:moveTo>
                  <a:cubicBezTo>
                    <a:pt x="884" y="0"/>
                    <a:pt x="847" y="5"/>
                    <a:pt x="815" y="18"/>
                  </a:cubicBezTo>
                  <a:cubicBezTo>
                    <a:pt x="187" y="299"/>
                    <a:pt x="0" y="1113"/>
                    <a:pt x="401" y="1661"/>
                  </a:cubicBezTo>
                  <a:cubicBezTo>
                    <a:pt x="681" y="2061"/>
                    <a:pt x="1135" y="2729"/>
                    <a:pt x="1603" y="3463"/>
                  </a:cubicBezTo>
                  <a:cubicBezTo>
                    <a:pt x="2179" y="4373"/>
                    <a:pt x="2656" y="4746"/>
                    <a:pt x="3029" y="4746"/>
                  </a:cubicBezTo>
                  <a:cubicBezTo>
                    <a:pt x="3357" y="4746"/>
                    <a:pt x="3603" y="4459"/>
                    <a:pt x="3766" y="3997"/>
                  </a:cubicBezTo>
                  <a:cubicBezTo>
                    <a:pt x="4113" y="3009"/>
                    <a:pt x="2123" y="259"/>
                    <a:pt x="1282" y="72"/>
                  </a:cubicBezTo>
                  <a:cubicBezTo>
                    <a:pt x="1191" y="51"/>
                    <a:pt x="1046" y="0"/>
                    <a:pt x="9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53"/>
            <p:cNvSpPr/>
            <p:nvPr/>
          </p:nvSpPr>
          <p:spPr>
            <a:xfrm rot="3868695">
              <a:off x="8725488" y="5307857"/>
              <a:ext cx="7570" cy="3925"/>
            </a:xfrm>
            <a:custGeom>
              <a:avLst/>
              <a:gdLst/>
              <a:ahLst/>
              <a:cxnLst/>
              <a:rect l="l" t="t" r="r" b="b"/>
              <a:pathLst>
                <a:path w="81" h="42" extrusionOk="0">
                  <a:moveTo>
                    <a:pt x="0" y="41"/>
                  </a:moveTo>
                  <a:cubicBezTo>
                    <a:pt x="0" y="41"/>
                    <a:pt x="0" y="41"/>
                    <a:pt x="0" y="41"/>
                  </a:cubicBezTo>
                  <a:cubicBezTo>
                    <a:pt x="0" y="41"/>
                    <a:pt x="0" y="41"/>
                    <a:pt x="0" y="41"/>
                  </a:cubicBezTo>
                  <a:close/>
                  <a:moveTo>
                    <a:pt x="0" y="28"/>
                  </a:moveTo>
                  <a:cubicBezTo>
                    <a:pt x="0" y="28"/>
                    <a:pt x="0" y="28"/>
                    <a:pt x="0" y="28"/>
                  </a:cubicBezTo>
                  <a:cubicBezTo>
                    <a:pt x="0" y="28"/>
                    <a:pt x="0" y="28"/>
                    <a:pt x="0" y="28"/>
                  </a:cubicBezTo>
                  <a:close/>
                  <a:moveTo>
                    <a:pt x="0" y="28"/>
                  </a:moveTo>
                  <a:lnTo>
                    <a:pt x="14" y="28"/>
                  </a:lnTo>
                  <a:lnTo>
                    <a:pt x="0" y="28"/>
                  </a:lnTo>
                  <a:close/>
                  <a:moveTo>
                    <a:pt x="14" y="28"/>
                  </a:moveTo>
                  <a:cubicBezTo>
                    <a:pt x="14" y="28"/>
                    <a:pt x="14" y="28"/>
                    <a:pt x="14" y="28"/>
                  </a:cubicBezTo>
                  <a:cubicBezTo>
                    <a:pt x="14" y="28"/>
                    <a:pt x="14" y="28"/>
                    <a:pt x="14" y="28"/>
                  </a:cubicBezTo>
                  <a:close/>
                  <a:moveTo>
                    <a:pt x="14" y="28"/>
                  </a:moveTo>
                  <a:cubicBezTo>
                    <a:pt x="14" y="28"/>
                    <a:pt x="14" y="28"/>
                    <a:pt x="14" y="28"/>
                  </a:cubicBezTo>
                  <a:cubicBezTo>
                    <a:pt x="14" y="28"/>
                    <a:pt x="14" y="28"/>
                    <a:pt x="14" y="28"/>
                  </a:cubicBezTo>
                  <a:close/>
                  <a:moveTo>
                    <a:pt x="14" y="28"/>
                  </a:moveTo>
                  <a:lnTo>
                    <a:pt x="14" y="28"/>
                  </a:lnTo>
                  <a:lnTo>
                    <a:pt x="14" y="28"/>
                  </a:lnTo>
                  <a:close/>
                  <a:moveTo>
                    <a:pt x="27" y="28"/>
                  </a:moveTo>
                  <a:cubicBezTo>
                    <a:pt x="27" y="28"/>
                    <a:pt x="27" y="28"/>
                    <a:pt x="27" y="28"/>
                  </a:cubicBezTo>
                  <a:cubicBezTo>
                    <a:pt x="27" y="28"/>
                    <a:pt x="27" y="28"/>
                    <a:pt x="27" y="28"/>
                  </a:cubicBezTo>
                  <a:close/>
                  <a:moveTo>
                    <a:pt x="27" y="14"/>
                  </a:moveTo>
                  <a:cubicBezTo>
                    <a:pt x="27" y="14"/>
                    <a:pt x="27" y="14"/>
                    <a:pt x="27" y="14"/>
                  </a:cubicBezTo>
                  <a:cubicBezTo>
                    <a:pt x="27" y="14"/>
                    <a:pt x="27" y="14"/>
                    <a:pt x="27" y="14"/>
                  </a:cubicBezTo>
                  <a:close/>
                  <a:moveTo>
                    <a:pt x="40" y="14"/>
                  </a:moveTo>
                  <a:cubicBezTo>
                    <a:pt x="40" y="14"/>
                    <a:pt x="40" y="14"/>
                    <a:pt x="40" y="14"/>
                  </a:cubicBezTo>
                  <a:cubicBezTo>
                    <a:pt x="40" y="14"/>
                    <a:pt x="40" y="14"/>
                    <a:pt x="40" y="14"/>
                  </a:cubicBezTo>
                  <a:close/>
                  <a:moveTo>
                    <a:pt x="40" y="14"/>
                  </a:moveTo>
                  <a:lnTo>
                    <a:pt x="40" y="14"/>
                  </a:lnTo>
                  <a:lnTo>
                    <a:pt x="40" y="14"/>
                  </a:lnTo>
                  <a:close/>
                  <a:moveTo>
                    <a:pt x="40" y="14"/>
                  </a:moveTo>
                  <a:lnTo>
                    <a:pt x="40" y="14"/>
                  </a:lnTo>
                  <a:lnTo>
                    <a:pt x="40" y="14"/>
                  </a:lnTo>
                  <a:close/>
                  <a:moveTo>
                    <a:pt x="54" y="14"/>
                  </a:moveTo>
                  <a:cubicBezTo>
                    <a:pt x="54" y="14"/>
                    <a:pt x="54" y="14"/>
                    <a:pt x="54" y="14"/>
                  </a:cubicBezTo>
                  <a:cubicBezTo>
                    <a:pt x="54" y="14"/>
                    <a:pt x="54" y="14"/>
                    <a:pt x="54" y="14"/>
                  </a:cubicBezTo>
                  <a:close/>
                  <a:moveTo>
                    <a:pt x="54" y="14"/>
                  </a:moveTo>
                  <a:cubicBezTo>
                    <a:pt x="54" y="14"/>
                    <a:pt x="54" y="14"/>
                    <a:pt x="54" y="14"/>
                  </a:cubicBezTo>
                  <a:cubicBezTo>
                    <a:pt x="54" y="14"/>
                    <a:pt x="54" y="14"/>
                    <a:pt x="54" y="14"/>
                  </a:cubicBezTo>
                  <a:close/>
                  <a:moveTo>
                    <a:pt x="54" y="1"/>
                  </a:moveTo>
                  <a:lnTo>
                    <a:pt x="54" y="1"/>
                  </a:lnTo>
                  <a:lnTo>
                    <a:pt x="54" y="1"/>
                  </a:lnTo>
                  <a:close/>
                  <a:moveTo>
                    <a:pt x="80" y="1"/>
                  </a:moveTo>
                  <a:cubicBezTo>
                    <a:pt x="80" y="1"/>
                    <a:pt x="80" y="1"/>
                    <a:pt x="80" y="1"/>
                  </a:cubicBezTo>
                  <a:cubicBezTo>
                    <a:pt x="80" y="1"/>
                    <a:pt x="80" y="1"/>
                    <a:pt x="80" y="1"/>
                  </a:cubicBezTo>
                  <a:close/>
                </a:path>
              </a:pathLst>
            </a:custGeom>
            <a:solidFill>
              <a:srgbClr val="A65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53"/>
            <p:cNvSpPr/>
            <p:nvPr/>
          </p:nvSpPr>
          <p:spPr>
            <a:xfrm rot="3868695">
              <a:off x="7788955" y="4777188"/>
              <a:ext cx="1091984" cy="1003384"/>
            </a:xfrm>
            <a:custGeom>
              <a:avLst/>
              <a:gdLst/>
              <a:ahLst/>
              <a:cxnLst/>
              <a:rect l="l" t="t" r="r" b="b"/>
              <a:pathLst>
                <a:path w="11684" h="10736" extrusionOk="0">
                  <a:moveTo>
                    <a:pt x="11684" y="1"/>
                  </a:moveTo>
                  <a:lnTo>
                    <a:pt x="4113" y="1643"/>
                  </a:lnTo>
                  <a:cubicBezTo>
                    <a:pt x="2097" y="2084"/>
                    <a:pt x="601" y="3779"/>
                    <a:pt x="428" y="5836"/>
                  </a:cubicBezTo>
                  <a:lnTo>
                    <a:pt x="1" y="10736"/>
                  </a:lnTo>
                  <a:lnTo>
                    <a:pt x="1416" y="7464"/>
                  </a:lnTo>
                  <a:lnTo>
                    <a:pt x="2551" y="4821"/>
                  </a:lnTo>
                  <a:cubicBezTo>
                    <a:pt x="2658" y="4567"/>
                    <a:pt x="2804" y="4340"/>
                    <a:pt x="2991" y="4126"/>
                  </a:cubicBezTo>
                  <a:cubicBezTo>
                    <a:pt x="3218" y="3886"/>
                    <a:pt x="3499" y="3686"/>
                    <a:pt x="3819" y="3539"/>
                  </a:cubicBezTo>
                  <a:cubicBezTo>
                    <a:pt x="6289" y="2444"/>
                    <a:pt x="7745" y="1803"/>
                    <a:pt x="7918" y="1723"/>
                  </a:cubicBezTo>
                  <a:cubicBezTo>
                    <a:pt x="7918" y="1710"/>
                    <a:pt x="7918" y="1710"/>
                    <a:pt x="7918" y="1710"/>
                  </a:cubicBezTo>
                  <a:lnTo>
                    <a:pt x="7945" y="1710"/>
                  </a:lnTo>
                  <a:cubicBezTo>
                    <a:pt x="7945" y="1710"/>
                    <a:pt x="7945" y="1696"/>
                    <a:pt x="7945" y="1696"/>
                  </a:cubicBezTo>
                  <a:lnTo>
                    <a:pt x="7972" y="1696"/>
                  </a:lnTo>
                  <a:lnTo>
                    <a:pt x="7972" y="1683"/>
                  </a:lnTo>
                  <a:lnTo>
                    <a:pt x="7998" y="1683"/>
                  </a:lnTo>
                  <a:cubicBezTo>
                    <a:pt x="8693" y="1376"/>
                    <a:pt x="10669" y="708"/>
                    <a:pt x="11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53"/>
            <p:cNvSpPr/>
            <p:nvPr/>
          </p:nvSpPr>
          <p:spPr>
            <a:xfrm rot="3868695">
              <a:off x="8860947" y="3966702"/>
              <a:ext cx="72431" cy="6355"/>
            </a:xfrm>
            <a:custGeom>
              <a:avLst/>
              <a:gdLst/>
              <a:ahLst/>
              <a:cxnLst/>
              <a:rect l="l" t="t" r="r" b="b"/>
              <a:pathLst>
                <a:path w="775" h="68" extrusionOk="0">
                  <a:moveTo>
                    <a:pt x="548" y="68"/>
                  </a:moveTo>
                  <a:cubicBezTo>
                    <a:pt x="374" y="68"/>
                    <a:pt x="187" y="41"/>
                    <a:pt x="0" y="1"/>
                  </a:cubicBezTo>
                  <a:cubicBezTo>
                    <a:pt x="187" y="41"/>
                    <a:pt x="374" y="68"/>
                    <a:pt x="548" y="68"/>
                  </a:cubicBezTo>
                  <a:cubicBezTo>
                    <a:pt x="628" y="68"/>
                    <a:pt x="695" y="68"/>
                    <a:pt x="775" y="54"/>
                  </a:cubicBezTo>
                  <a:lnTo>
                    <a:pt x="775" y="54"/>
                  </a:lnTo>
                  <a:cubicBezTo>
                    <a:pt x="695" y="68"/>
                    <a:pt x="628" y="68"/>
                    <a:pt x="548" y="68"/>
                  </a:cubicBezTo>
                </a:path>
              </a:pathLst>
            </a:custGeom>
            <a:solidFill>
              <a:srgbClr val="EA8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53"/>
            <p:cNvSpPr/>
            <p:nvPr/>
          </p:nvSpPr>
          <p:spPr>
            <a:xfrm rot="3868695">
              <a:off x="8912854" y="4000319"/>
              <a:ext cx="288230" cy="185985"/>
            </a:xfrm>
            <a:custGeom>
              <a:avLst/>
              <a:gdLst/>
              <a:ahLst/>
              <a:cxnLst/>
              <a:rect l="l" t="t" r="r" b="b"/>
              <a:pathLst>
                <a:path w="3084" h="1990" extrusionOk="0">
                  <a:moveTo>
                    <a:pt x="3084" y="1"/>
                  </a:moveTo>
                  <a:lnTo>
                    <a:pt x="3084" y="1"/>
                  </a:lnTo>
                  <a:cubicBezTo>
                    <a:pt x="2567" y="422"/>
                    <a:pt x="2059" y="827"/>
                    <a:pt x="1599" y="1203"/>
                  </a:cubicBezTo>
                  <a:lnTo>
                    <a:pt x="1599" y="1203"/>
                  </a:lnTo>
                  <a:cubicBezTo>
                    <a:pt x="2064" y="832"/>
                    <a:pt x="2570" y="421"/>
                    <a:pt x="3084" y="1"/>
                  </a:cubicBezTo>
                  <a:close/>
                  <a:moveTo>
                    <a:pt x="1599" y="1203"/>
                  </a:moveTo>
                  <a:lnTo>
                    <a:pt x="1599" y="1203"/>
                  </a:lnTo>
                  <a:cubicBezTo>
                    <a:pt x="1472" y="1303"/>
                    <a:pt x="1349" y="1401"/>
                    <a:pt x="1229" y="1495"/>
                  </a:cubicBezTo>
                  <a:cubicBezTo>
                    <a:pt x="869" y="1776"/>
                    <a:pt x="441" y="1949"/>
                    <a:pt x="1" y="1989"/>
                  </a:cubicBezTo>
                  <a:cubicBezTo>
                    <a:pt x="441" y="1949"/>
                    <a:pt x="882" y="1776"/>
                    <a:pt x="1243" y="1495"/>
                  </a:cubicBezTo>
                  <a:cubicBezTo>
                    <a:pt x="1357" y="1400"/>
                    <a:pt x="1476" y="1302"/>
                    <a:pt x="1599" y="1203"/>
                  </a:cubicBezTo>
                  <a:close/>
                </a:path>
              </a:pathLst>
            </a:custGeom>
            <a:solidFill>
              <a:srgbClr val="A65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53"/>
            <p:cNvSpPr/>
            <p:nvPr/>
          </p:nvSpPr>
          <p:spPr>
            <a:xfrm rot="3868695">
              <a:off x="8425699" y="3625566"/>
              <a:ext cx="1335259" cy="595338"/>
            </a:xfrm>
            <a:custGeom>
              <a:avLst/>
              <a:gdLst/>
              <a:ahLst/>
              <a:cxnLst/>
              <a:rect l="l" t="t" r="r" b="b"/>
              <a:pathLst>
                <a:path w="14287" h="6370" extrusionOk="0">
                  <a:moveTo>
                    <a:pt x="14287" y="0"/>
                  </a:moveTo>
                  <a:lnTo>
                    <a:pt x="14287" y="0"/>
                  </a:lnTo>
                  <a:cubicBezTo>
                    <a:pt x="13286" y="775"/>
                    <a:pt x="11670" y="2096"/>
                    <a:pt x="10161" y="3325"/>
                  </a:cubicBezTo>
                  <a:cubicBezTo>
                    <a:pt x="9507" y="3859"/>
                    <a:pt x="8866" y="4380"/>
                    <a:pt x="8305" y="4820"/>
                  </a:cubicBezTo>
                  <a:cubicBezTo>
                    <a:pt x="7945" y="5101"/>
                    <a:pt x="7517" y="5274"/>
                    <a:pt x="7077" y="5314"/>
                  </a:cubicBezTo>
                  <a:cubicBezTo>
                    <a:pt x="6997" y="5328"/>
                    <a:pt x="6930" y="5328"/>
                    <a:pt x="6850" y="5328"/>
                  </a:cubicBezTo>
                  <a:cubicBezTo>
                    <a:pt x="6676" y="5328"/>
                    <a:pt x="6489" y="5301"/>
                    <a:pt x="6302" y="5261"/>
                  </a:cubicBezTo>
                  <a:lnTo>
                    <a:pt x="40" y="3752"/>
                  </a:lnTo>
                  <a:lnTo>
                    <a:pt x="0" y="3766"/>
                  </a:lnTo>
                  <a:lnTo>
                    <a:pt x="6569" y="6182"/>
                  </a:lnTo>
                  <a:cubicBezTo>
                    <a:pt x="6917" y="6302"/>
                    <a:pt x="7277" y="6369"/>
                    <a:pt x="7638" y="6369"/>
                  </a:cubicBezTo>
                  <a:cubicBezTo>
                    <a:pt x="8559" y="6369"/>
                    <a:pt x="9440" y="5969"/>
                    <a:pt x="10041" y="5221"/>
                  </a:cubicBezTo>
                  <a:lnTo>
                    <a:pt x="1428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53"/>
            <p:cNvSpPr/>
            <p:nvPr/>
          </p:nvSpPr>
          <p:spPr>
            <a:xfrm rot="3868695">
              <a:off x="9604942" y="5168871"/>
              <a:ext cx="25047" cy="20094"/>
            </a:xfrm>
            <a:custGeom>
              <a:avLst/>
              <a:gdLst/>
              <a:ahLst/>
              <a:cxnLst/>
              <a:rect l="l" t="t" r="r" b="b"/>
              <a:pathLst>
                <a:path w="268" h="215" extrusionOk="0">
                  <a:moveTo>
                    <a:pt x="268" y="214"/>
                  </a:moveTo>
                  <a:cubicBezTo>
                    <a:pt x="161" y="174"/>
                    <a:pt x="54" y="107"/>
                    <a:pt x="1" y="1"/>
                  </a:cubicBezTo>
                  <a:cubicBezTo>
                    <a:pt x="54" y="107"/>
                    <a:pt x="161" y="174"/>
                    <a:pt x="268" y="214"/>
                  </a:cubicBezTo>
                  <a:cubicBezTo>
                    <a:pt x="268" y="214"/>
                    <a:pt x="268" y="214"/>
                    <a:pt x="268" y="214"/>
                  </a:cubicBezTo>
                  <a:close/>
                  <a:moveTo>
                    <a:pt x="1" y="1"/>
                  </a:moveTo>
                  <a:cubicBezTo>
                    <a:pt x="1" y="1"/>
                    <a:pt x="1" y="1"/>
                    <a:pt x="1" y="1"/>
                  </a:cubicBezTo>
                  <a:cubicBezTo>
                    <a:pt x="1" y="1"/>
                    <a:pt x="1" y="1"/>
                    <a:pt x="1" y="1"/>
                  </a:cubicBezTo>
                  <a:close/>
                </a:path>
              </a:pathLst>
            </a:custGeom>
            <a:solidFill>
              <a:srgbClr val="A78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53"/>
            <p:cNvSpPr/>
            <p:nvPr/>
          </p:nvSpPr>
          <p:spPr>
            <a:xfrm rot="3868695">
              <a:off x="11661271" y="5541886"/>
              <a:ext cx="36262" cy="36262"/>
            </a:xfrm>
            <a:custGeom>
              <a:avLst/>
              <a:gdLst/>
              <a:ahLst/>
              <a:cxnLst/>
              <a:rect l="l" t="t" r="r" b="b"/>
              <a:pathLst>
                <a:path w="388" h="388" extrusionOk="0">
                  <a:moveTo>
                    <a:pt x="388" y="388"/>
                  </a:moveTo>
                  <a:lnTo>
                    <a:pt x="1" y="0"/>
                  </a:lnTo>
                  <a:lnTo>
                    <a:pt x="1" y="0"/>
                  </a:lnTo>
                  <a:lnTo>
                    <a:pt x="388" y="388"/>
                  </a:lnTo>
                  <a:close/>
                </a:path>
              </a:pathLst>
            </a:custGeom>
            <a:solidFill>
              <a:srgbClr val="9A7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53"/>
            <p:cNvSpPr/>
            <p:nvPr/>
          </p:nvSpPr>
          <p:spPr>
            <a:xfrm rot="3868695">
              <a:off x="9901175" y="4453828"/>
              <a:ext cx="1452645" cy="1724706"/>
            </a:xfrm>
            <a:custGeom>
              <a:avLst/>
              <a:gdLst/>
              <a:ahLst/>
              <a:cxnLst/>
              <a:rect l="l" t="t" r="r" b="b"/>
              <a:pathLst>
                <a:path w="15543" h="18454" extrusionOk="0">
                  <a:moveTo>
                    <a:pt x="14782" y="0"/>
                  </a:moveTo>
                  <a:cubicBezTo>
                    <a:pt x="13340" y="3619"/>
                    <a:pt x="1" y="15369"/>
                    <a:pt x="909" y="17372"/>
                  </a:cubicBezTo>
                  <a:cubicBezTo>
                    <a:pt x="1283" y="18200"/>
                    <a:pt x="1617" y="18453"/>
                    <a:pt x="1870" y="18453"/>
                  </a:cubicBezTo>
                  <a:lnTo>
                    <a:pt x="1924" y="18453"/>
                  </a:lnTo>
                  <a:cubicBezTo>
                    <a:pt x="1817" y="18413"/>
                    <a:pt x="1710" y="18346"/>
                    <a:pt x="1657" y="18240"/>
                  </a:cubicBezTo>
                  <a:cubicBezTo>
                    <a:pt x="1643" y="18213"/>
                    <a:pt x="1630" y="18186"/>
                    <a:pt x="1617" y="18159"/>
                  </a:cubicBezTo>
                  <a:cubicBezTo>
                    <a:pt x="1603" y="18106"/>
                    <a:pt x="1590" y="18053"/>
                    <a:pt x="1590" y="17999"/>
                  </a:cubicBezTo>
                  <a:cubicBezTo>
                    <a:pt x="1590" y="17879"/>
                    <a:pt x="1630" y="17759"/>
                    <a:pt x="1710" y="17665"/>
                  </a:cubicBezTo>
                  <a:cubicBezTo>
                    <a:pt x="2151" y="17211"/>
                    <a:pt x="2618" y="16691"/>
                    <a:pt x="3139" y="16063"/>
                  </a:cubicBezTo>
                  <a:cubicBezTo>
                    <a:pt x="3993" y="15008"/>
                    <a:pt x="13927" y="4193"/>
                    <a:pt x="15262" y="2190"/>
                  </a:cubicBezTo>
                  <a:cubicBezTo>
                    <a:pt x="15449" y="1923"/>
                    <a:pt x="15543" y="1616"/>
                    <a:pt x="15543" y="1322"/>
                  </a:cubicBezTo>
                  <a:cubicBezTo>
                    <a:pt x="15543" y="975"/>
                    <a:pt x="15409" y="641"/>
                    <a:pt x="15169" y="388"/>
                  </a:cubicBezTo>
                  <a:lnTo>
                    <a:pt x="147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53"/>
            <p:cNvSpPr/>
            <p:nvPr/>
          </p:nvSpPr>
          <p:spPr>
            <a:xfrm rot="3868695">
              <a:off x="10943593" y="6848150"/>
              <a:ext cx="72525" cy="167386"/>
            </a:xfrm>
            <a:custGeom>
              <a:avLst/>
              <a:gdLst/>
              <a:ahLst/>
              <a:cxnLst/>
              <a:rect l="l" t="t" r="r" b="b"/>
              <a:pathLst>
                <a:path w="776" h="1791" extrusionOk="0">
                  <a:moveTo>
                    <a:pt x="68" y="1"/>
                  </a:moveTo>
                  <a:lnTo>
                    <a:pt x="1" y="94"/>
                  </a:lnTo>
                  <a:cubicBezTo>
                    <a:pt x="535" y="495"/>
                    <a:pt x="655" y="949"/>
                    <a:pt x="655" y="1283"/>
                  </a:cubicBezTo>
                  <a:cubicBezTo>
                    <a:pt x="655" y="1430"/>
                    <a:pt x="642" y="1536"/>
                    <a:pt x="615" y="1617"/>
                  </a:cubicBezTo>
                  <a:cubicBezTo>
                    <a:pt x="602" y="1657"/>
                    <a:pt x="602" y="1697"/>
                    <a:pt x="588" y="1710"/>
                  </a:cubicBezTo>
                  <a:lnTo>
                    <a:pt x="588" y="1737"/>
                  </a:lnTo>
                  <a:lnTo>
                    <a:pt x="575" y="1750"/>
                  </a:lnTo>
                  <a:lnTo>
                    <a:pt x="695" y="1790"/>
                  </a:lnTo>
                  <a:cubicBezTo>
                    <a:pt x="695" y="1790"/>
                    <a:pt x="775" y="1577"/>
                    <a:pt x="775" y="1283"/>
                  </a:cubicBezTo>
                  <a:cubicBezTo>
                    <a:pt x="775" y="922"/>
                    <a:pt x="642" y="415"/>
                    <a:pt x="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53"/>
            <p:cNvSpPr/>
            <p:nvPr/>
          </p:nvSpPr>
          <p:spPr>
            <a:xfrm rot="3868695">
              <a:off x="11026220" y="6940145"/>
              <a:ext cx="72431" cy="167293"/>
            </a:xfrm>
            <a:custGeom>
              <a:avLst/>
              <a:gdLst/>
              <a:ahLst/>
              <a:cxnLst/>
              <a:rect l="l" t="t" r="r" b="b"/>
              <a:pathLst>
                <a:path w="775" h="1790" extrusionOk="0">
                  <a:moveTo>
                    <a:pt x="67" y="0"/>
                  </a:moveTo>
                  <a:lnTo>
                    <a:pt x="0" y="94"/>
                  </a:lnTo>
                  <a:cubicBezTo>
                    <a:pt x="535" y="494"/>
                    <a:pt x="655" y="948"/>
                    <a:pt x="655" y="1295"/>
                  </a:cubicBezTo>
                  <a:cubicBezTo>
                    <a:pt x="655" y="1429"/>
                    <a:pt x="628" y="1536"/>
                    <a:pt x="615" y="1629"/>
                  </a:cubicBezTo>
                  <a:cubicBezTo>
                    <a:pt x="601" y="1669"/>
                    <a:pt x="588" y="1696"/>
                    <a:pt x="588" y="1723"/>
                  </a:cubicBezTo>
                  <a:lnTo>
                    <a:pt x="575" y="1736"/>
                  </a:lnTo>
                  <a:lnTo>
                    <a:pt x="575" y="1749"/>
                  </a:lnTo>
                  <a:lnTo>
                    <a:pt x="681" y="1789"/>
                  </a:lnTo>
                  <a:cubicBezTo>
                    <a:pt x="695" y="1789"/>
                    <a:pt x="775" y="1589"/>
                    <a:pt x="775" y="1295"/>
                  </a:cubicBezTo>
                  <a:cubicBezTo>
                    <a:pt x="775" y="921"/>
                    <a:pt x="641" y="414"/>
                    <a:pt x="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53"/>
            <p:cNvSpPr/>
            <p:nvPr/>
          </p:nvSpPr>
          <p:spPr>
            <a:xfrm rot="3868695">
              <a:off x="11108248" y="7031727"/>
              <a:ext cx="72525" cy="168508"/>
            </a:xfrm>
            <a:custGeom>
              <a:avLst/>
              <a:gdLst/>
              <a:ahLst/>
              <a:cxnLst/>
              <a:rect l="l" t="t" r="r" b="b"/>
              <a:pathLst>
                <a:path w="776" h="1803" extrusionOk="0">
                  <a:moveTo>
                    <a:pt x="68" y="0"/>
                  </a:moveTo>
                  <a:lnTo>
                    <a:pt x="1" y="107"/>
                  </a:lnTo>
                  <a:cubicBezTo>
                    <a:pt x="535" y="494"/>
                    <a:pt x="642" y="962"/>
                    <a:pt x="655" y="1295"/>
                  </a:cubicBezTo>
                  <a:cubicBezTo>
                    <a:pt x="655" y="1429"/>
                    <a:pt x="628" y="1549"/>
                    <a:pt x="615" y="1629"/>
                  </a:cubicBezTo>
                  <a:cubicBezTo>
                    <a:pt x="602" y="1669"/>
                    <a:pt x="588" y="1696"/>
                    <a:pt x="588" y="1723"/>
                  </a:cubicBezTo>
                  <a:lnTo>
                    <a:pt x="575" y="1749"/>
                  </a:lnTo>
                  <a:lnTo>
                    <a:pt x="682" y="1803"/>
                  </a:lnTo>
                  <a:cubicBezTo>
                    <a:pt x="682" y="1789"/>
                    <a:pt x="762" y="1589"/>
                    <a:pt x="775" y="1295"/>
                  </a:cubicBezTo>
                  <a:cubicBezTo>
                    <a:pt x="775" y="922"/>
                    <a:pt x="642" y="414"/>
                    <a:pt x="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53"/>
            <p:cNvSpPr/>
            <p:nvPr/>
          </p:nvSpPr>
          <p:spPr>
            <a:xfrm rot="3868695">
              <a:off x="11809062" y="5526366"/>
              <a:ext cx="129816" cy="123554"/>
            </a:xfrm>
            <a:custGeom>
              <a:avLst/>
              <a:gdLst/>
              <a:ahLst/>
              <a:cxnLst/>
              <a:rect l="l" t="t" r="r" b="b"/>
              <a:pathLst>
                <a:path w="1389" h="1322" extrusionOk="0">
                  <a:moveTo>
                    <a:pt x="27" y="0"/>
                  </a:moveTo>
                  <a:lnTo>
                    <a:pt x="0" y="120"/>
                  </a:lnTo>
                  <a:cubicBezTo>
                    <a:pt x="601" y="200"/>
                    <a:pt x="908" y="507"/>
                    <a:pt x="1082" y="788"/>
                  </a:cubicBezTo>
                  <a:cubicBezTo>
                    <a:pt x="1162" y="921"/>
                    <a:pt x="1215" y="1055"/>
                    <a:pt x="1242" y="1162"/>
                  </a:cubicBezTo>
                  <a:cubicBezTo>
                    <a:pt x="1255" y="1202"/>
                    <a:pt x="1269" y="1242"/>
                    <a:pt x="1269" y="1268"/>
                  </a:cubicBezTo>
                  <a:lnTo>
                    <a:pt x="1269" y="1309"/>
                  </a:lnTo>
                  <a:lnTo>
                    <a:pt x="1269" y="1322"/>
                  </a:lnTo>
                  <a:lnTo>
                    <a:pt x="1389" y="1309"/>
                  </a:lnTo>
                  <a:cubicBezTo>
                    <a:pt x="1389" y="1295"/>
                    <a:pt x="1362" y="1028"/>
                    <a:pt x="1175" y="721"/>
                  </a:cubicBezTo>
                  <a:cubicBezTo>
                    <a:pt x="1002" y="414"/>
                    <a:pt x="655" y="94"/>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53"/>
            <p:cNvSpPr/>
            <p:nvPr/>
          </p:nvSpPr>
          <p:spPr>
            <a:xfrm rot="3868695">
              <a:off x="11886701" y="5555638"/>
              <a:ext cx="129816" cy="123647"/>
            </a:xfrm>
            <a:custGeom>
              <a:avLst/>
              <a:gdLst/>
              <a:ahLst/>
              <a:cxnLst/>
              <a:rect l="l" t="t" r="r" b="b"/>
              <a:pathLst>
                <a:path w="1389" h="1323" extrusionOk="0">
                  <a:moveTo>
                    <a:pt x="14" y="1"/>
                  </a:moveTo>
                  <a:lnTo>
                    <a:pt x="0" y="121"/>
                  </a:lnTo>
                  <a:cubicBezTo>
                    <a:pt x="588" y="214"/>
                    <a:pt x="908" y="508"/>
                    <a:pt x="1068" y="789"/>
                  </a:cubicBezTo>
                  <a:cubicBezTo>
                    <a:pt x="1162" y="935"/>
                    <a:pt x="1202" y="1069"/>
                    <a:pt x="1229" y="1162"/>
                  </a:cubicBezTo>
                  <a:cubicBezTo>
                    <a:pt x="1242" y="1216"/>
                    <a:pt x="1255" y="1256"/>
                    <a:pt x="1255" y="1283"/>
                  </a:cubicBezTo>
                  <a:lnTo>
                    <a:pt x="1269" y="1309"/>
                  </a:lnTo>
                  <a:lnTo>
                    <a:pt x="1269" y="1323"/>
                  </a:lnTo>
                  <a:lnTo>
                    <a:pt x="1389" y="1309"/>
                  </a:lnTo>
                  <a:cubicBezTo>
                    <a:pt x="1389" y="1309"/>
                    <a:pt x="1362" y="1029"/>
                    <a:pt x="1175" y="735"/>
                  </a:cubicBezTo>
                  <a:cubicBezTo>
                    <a:pt x="988" y="428"/>
                    <a:pt x="641" y="94"/>
                    <a:pt x="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53"/>
            <p:cNvSpPr/>
            <p:nvPr/>
          </p:nvSpPr>
          <p:spPr>
            <a:xfrm rot="3868695">
              <a:off x="11961492" y="5483870"/>
              <a:ext cx="404400" cy="385521"/>
            </a:xfrm>
            <a:custGeom>
              <a:avLst/>
              <a:gdLst/>
              <a:ahLst/>
              <a:cxnLst/>
              <a:rect l="l" t="t" r="r" b="b"/>
              <a:pathLst>
                <a:path w="4327" h="4125" extrusionOk="0">
                  <a:moveTo>
                    <a:pt x="2729" y="0"/>
                  </a:moveTo>
                  <a:cubicBezTo>
                    <a:pt x="2348" y="0"/>
                    <a:pt x="1906" y="121"/>
                    <a:pt x="1416" y="360"/>
                  </a:cubicBezTo>
                  <a:cubicBezTo>
                    <a:pt x="988" y="573"/>
                    <a:pt x="494" y="1107"/>
                    <a:pt x="0" y="1788"/>
                  </a:cubicBezTo>
                  <a:cubicBezTo>
                    <a:pt x="187" y="1601"/>
                    <a:pt x="388" y="1454"/>
                    <a:pt x="561" y="1361"/>
                  </a:cubicBezTo>
                  <a:cubicBezTo>
                    <a:pt x="1049" y="1123"/>
                    <a:pt x="1487" y="1004"/>
                    <a:pt x="1865" y="1004"/>
                  </a:cubicBezTo>
                  <a:cubicBezTo>
                    <a:pt x="2699" y="1004"/>
                    <a:pt x="3241" y="1583"/>
                    <a:pt x="3378" y="2750"/>
                  </a:cubicBezTo>
                  <a:cubicBezTo>
                    <a:pt x="3419" y="3204"/>
                    <a:pt x="3258" y="3671"/>
                    <a:pt x="2951" y="4125"/>
                  </a:cubicBezTo>
                  <a:cubicBezTo>
                    <a:pt x="3726" y="3390"/>
                    <a:pt x="4326" y="2536"/>
                    <a:pt x="4233" y="1748"/>
                  </a:cubicBezTo>
                  <a:cubicBezTo>
                    <a:pt x="4105" y="576"/>
                    <a:pt x="3562" y="0"/>
                    <a:pt x="27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53"/>
            <p:cNvSpPr/>
            <p:nvPr/>
          </p:nvSpPr>
          <p:spPr>
            <a:xfrm rot="3868695">
              <a:off x="10999328" y="7012277"/>
              <a:ext cx="410662" cy="378232"/>
            </a:xfrm>
            <a:custGeom>
              <a:avLst/>
              <a:gdLst/>
              <a:ahLst/>
              <a:cxnLst/>
              <a:rect l="l" t="t" r="r" b="b"/>
              <a:pathLst>
                <a:path w="4394" h="4047" extrusionOk="0">
                  <a:moveTo>
                    <a:pt x="1885" y="0"/>
                  </a:moveTo>
                  <a:cubicBezTo>
                    <a:pt x="1395" y="0"/>
                    <a:pt x="729" y="250"/>
                    <a:pt x="0" y="615"/>
                  </a:cubicBezTo>
                  <a:cubicBezTo>
                    <a:pt x="254" y="535"/>
                    <a:pt x="494" y="495"/>
                    <a:pt x="695" y="495"/>
                  </a:cubicBezTo>
                  <a:cubicBezTo>
                    <a:pt x="2430" y="535"/>
                    <a:pt x="3178" y="1416"/>
                    <a:pt x="2564" y="3018"/>
                  </a:cubicBezTo>
                  <a:cubicBezTo>
                    <a:pt x="2404" y="3432"/>
                    <a:pt x="2043" y="3779"/>
                    <a:pt x="1562" y="4046"/>
                  </a:cubicBezTo>
                  <a:cubicBezTo>
                    <a:pt x="2591" y="3739"/>
                    <a:pt x="3498" y="3259"/>
                    <a:pt x="3792" y="2511"/>
                  </a:cubicBezTo>
                  <a:cubicBezTo>
                    <a:pt x="4393" y="909"/>
                    <a:pt x="3659" y="27"/>
                    <a:pt x="1923" y="1"/>
                  </a:cubicBezTo>
                  <a:cubicBezTo>
                    <a:pt x="1910" y="0"/>
                    <a:pt x="1898" y="0"/>
                    <a:pt x="18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53"/>
            <p:cNvSpPr/>
            <p:nvPr/>
          </p:nvSpPr>
          <p:spPr>
            <a:xfrm rot="3868695">
              <a:off x="8929604" y="1971331"/>
              <a:ext cx="93" cy="93"/>
            </a:xfrm>
            <a:custGeom>
              <a:avLst/>
              <a:gdLst/>
              <a:ahLst/>
              <a:cxnLst/>
              <a:rect l="l" t="t" r="r" b="b"/>
              <a:pathLst>
                <a:path w="1" h="1" extrusionOk="0">
                  <a:moveTo>
                    <a:pt x="1" y="1"/>
                  </a:moveTo>
                  <a:lnTo>
                    <a:pt x="1" y="1"/>
                  </a:lnTo>
                  <a:cubicBezTo>
                    <a:pt x="1" y="1"/>
                    <a:pt x="1" y="1"/>
                    <a:pt x="1" y="1"/>
                  </a:cubicBezTo>
                  <a:lnTo>
                    <a:pt x="1" y="1"/>
                  </a:lnTo>
                  <a:lnTo>
                    <a:pt x="1" y="1"/>
                  </a:lnTo>
                  <a:close/>
                </a:path>
              </a:pathLst>
            </a:custGeom>
            <a:solidFill>
              <a:srgbClr val="AA6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53"/>
            <p:cNvSpPr/>
            <p:nvPr/>
          </p:nvSpPr>
          <p:spPr>
            <a:xfrm rot="3868695">
              <a:off x="8882420" y="1997452"/>
              <a:ext cx="88693" cy="48786"/>
            </a:xfrm>
            <a:custGeom>
              <a:avLst/>
              <a:gdLst/>
              <a:ahLst/>
              <a:cxnLst/>
              <a:rect l="l" t="t" r="r" b="b"/>
              <a:pathLst>
                <a:path w="949" h="522" extrusionOk="0">
                  <a:moveTo>
                    <a:pt x="949" y="521"/>
                  </a:moveTo>
                  <a:cubicBezTo>
                    <a:pt x="922" y="495"/>
                    <a:pt x="575" y="294"/>
                    <a:pt x="1" y="1"/>
                  </a:cubicBezTo>
                  <a:lnTo>
                    <a:pt x="1" y="1"/>
                  </a:lnTo>
                  <a:cubicBezTo>
                    <a:pt x="575" y="294"/>
                    <a:pt x="922" y="495"/>
                    <a:pt x="949" y="521"/>
                  </a:cubicBezTo>
                  <a:close/>
                </a:path>
              </a:pathLst>
            </a:custGeom>
            <a:solidFill>
              <a:srgbClr val="8A5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53"/>
            <p:cNvSpPr/>
            <p:nvPr/>
          </p:nvSpPr>
          <p:spPr>
            <a:xfrm rot="3868695">
              <a:off x="6702193" y="3034486"/>
              <a:ext cx="3032488" cy="2648929"/>
            </a:xfrm>
            <a:custGeom>
              <a:avLst/>
              <a:gdLst/>
              <a:ahLst/>
              <a:cxnLst/>
              <a:rect l="l" t="t" r="r" b="b"/>
              <a:pathLst>
                <a:path w="32447" h="28343" extrusionOk="0">
                  <a:moveTo>
                    <a:pt x="24199" y="1"/>
                  </a:moveTo>
                  <a:cubicBezTo>
                    <a:pt x="24007" y="1"/>
                    <a:pt x="23840" y="41"/>
                    <a:pt x="23714" y="130"/>
                  </a:cubicBezTo>
                  <a:cubicBezTo>
                    <a:pt x="22539" y="984"/>
                    <a:pt x="19294" y="3681"/>
                    <a:pt x="17211" y="5350"/>
                  </a:cubicBezTo>
                  <a:cubicBezTo>
                    <a:pt x="16795" y="5677"/>
                    <a:pt x="16283" y="5857"/>
                    <a:pt x="15757" y="5857"/>
                  </a:cubicBezTo>
                  <a:cubicBezTo>
                    <a:pt x="15575" y="5857"/>
                    <a:pt x="15391" y="5836"/>
                    <a:pt x="15208" y="5791"/>
                  </a:cubicBezTo>
                  <a:lnTo>
                    <a:pt x="8439" y="4162"/>
                  </a:lnTo>
                  <a:cubicBezTo>
                    <a:pt x="8222" y="4119"/>
                    <a:pt x="8001" y="4095"/>
                    <a:pt x="7781" y="4095"/>
                  </a:cubicBezTo>
                  <a:cubicBezTo>
                    <a:pt x="7594" y="4095"/>
                    <a:pt x="7407" y="4112"/>
                    <a:pt x="7224" y="4149"/>
                  </a:cubicBezTo>
                  <a:lnTo>
                    <a:pt x="0" y="5390"/>
                  </a:lnTo>
                  <a:lnTo>
                    <a:pt x="414" y="7420"/>
                  </a:lnTo>
                  <a:lnTo>
                    <a:pt x="6516" y="6659"/>
                  </a:lnTo>
                  <a:cubicBezTo>
                    <a:pt x="6647" y="6642"/>
                    <a:pt x="6778" y="6634"/>
                    <a:pt x="6908" y="6634"/>
                  </a:cubicBezTo>
                  <a:cubicBezTo>
                    <a:pt x="7414" y="6634"/>
                    <a:pt x="7907" y="6756"/>
                    <a:pt x="8332" y="6979"/>
                  </a:cubicBezTo>
                  <a:cubicBezTo>
                    <a:pt x="8332" y="6979"/>
                    <a:pt x="10882" y="7500"/>
                    <a:pt x="13499" y="10371"/>
                  </a:cubicBezTo>
                  <a:cubicBezTo>
                    <a:pt x="13887" y="10811"/>
                    <a:pt x="14220" y="11265"/>
                    <a:pt x="14514" y="11572"/>
                  </a:cubicBezTo>
                  <a:cubicBezTo>
                    <a:pt x="14661" y="11719"/>
                    <a:pt x="15262" y="11746"/>
                    <a:pt x="15769" y="12601"/>
                  </a:cubicBezTo>
                  <a:cubicBezTo>
                    <a:pt x="16330" y="13549"/>
                    <a:pt x="15836" y="13922"/>
                    <a:pt x="16103" y="14323"/>
                  </a:cubicBezTo>
                  <a:cubicBezTo>
                    <a:pt x="16490" y="14897"/>
                    <a:pt x="16757" y="15511"/>
                    <a:pt x="16931" y="15992"/>
                  </a:cubicBezTo>
                  <a:cubicBezTo>
                    <a:pt x="17144" y="16566"/>
                    <a:pt x="17184" y="17180"/>
                    <a:pt x="17064" y="17781"/>
                  </a:cubicBezTo>
                  <a:lnTo>
                    <a:pt x="16397" y="21066"/>
                  </a:lnTo>
                  <a:cubicBezTo>
                    <a:pt x="16290" y="21640"/>
                    <a:pt x="15956" y="22134"/>
                    <a:pt x="15489" y="22454"/>
                  </a:cubicBezTo>
                  <a:lnTo>
                    <a:pt x="9868" y="26500"/>
                  </a:lnTo>
                  <a:lnTo>
                    <a:pt x="10882" y="28343"/>
                  </a:lnTo>
                  <a:lnTo>
                    <a:pt x="18760" y="24043"/>
                  </a:lnTo>
                  <a:cubicBezTo>
                    <a:pt x="19161" y="23803"/>
                    <a:pt x="19468" y="23443"/>
                    <a:pt x="19641" y="23029"/>
                  </a:cubicBezTo>
                  <a:lnTo>
                    <a:pt x="22352" y="16740"/>
                  </a:lnTo>
                  <a:cubicBezTo>
                    <a:pt x="22592" y="16166"/>
                    <a:pt x="23046" y="15712"/>
                    <a:pt x="23620" y="15458"/>
                  </a:cubicBezTo>
                  <a:cubicBezTo>
                    <a:pt x="26090" y="14363"/>
                    <a:pt x="27546" y="13722"/>
                    <a:pt x="27719" y="13642"/>
                  </a:cubicBezTo>
                  <a:cubicBezTo>
                    <a:pt x="28400" y="13308"/>
                    <a:pt x="31057" y="12454"/>
                    <a:pt x="31845" y="11613"/>
                  </a:cubicBezTo>
                  <a:cubicBezTo>
                    <a:pt x="32446" y="10998"/>
                    <a:pt x="31578" y="9062"/>
                    <a:pt x="30630" y="7994"/>
                  </a:cubicBezTo>
                  <a:cubicBezTo>
                    <a:pt x="28747" y="5884"/>
                    <a:pt x="28067" y="4416"/>
                    <a:pt x="26758" y="1585"/>
                  </a:cubicBezTo>
                  <a:cubicBezTo>
                    <a:pt x="26377" y="780"/>
                    <a:pt x="25047" y="1"/>
                    <a:pt x="24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53"/>
            <p:cNvSpPr/>
            <p:nvPr/>
          </p:nvSpPr>
          <p:spPr>
            <a:xfrm rot="-3600156" flipH="1">
              <a:off x="7593244" y="3938711"/>
              <a:ext cx="138882" cy="71762"/>
            </a:xfrm>
            <a:custGeom>
              <a:avLst/>
              <a:gdLst/>
              <a:ahLst/>
              <a:cxnLst/>
              <a:rect l="l" t="t" r="r" b="b"/>
              <a:pathLst>
                <a:path w="2282" h="1179" extrusionOk="0">
                  <a:moveTo>
                    <a:pt x="1103" y="1"/>
                  </a:moveTo>
                  <a:cubicBezTo>
                    <a:pt x="802" y="26"/>
                    <a:pt x="527" y="201"/>
                    <a:pt x="351" y="427"/>
                  </a:cubicBezTo>
                  <a:cubicBezTo>
                    <a:pt x="276" y="552"/>
                    <a:pt x="226" y="678"/>
                    <a:pt x="151" y="803"/>
                  </a:cubicBezTo>
                  <a:cubicBezTo>
                    <a:pt x="101" y="928"/>
                    <a:pt x="51" y="1054"/>
                    <a:pt x="0" y="1179"/>
                  </a:cubicBezTo>
                  <a:cubicBezTo>
                    <a:pt x="151" y="953"/>
                    <a:pt x="276" y="703"/>
                    <a:pt x="477" y="527"/>
                  </a:cubicBezTo>
                  <a:cubicBezTo>
                    <a:pt x="652" y="327"/>
                    <a:pt x="878" y="201"/>
                    <a:pt x="1103" y="201"/>
                  </a:cubicBezTo>
                  <a:cubicBezTo>
                    <a:pt x="1125" y="199"/>
                    <a:pt x="1146" y="198"/>
                    <a:pt x="1168" y="198"/>
                  </a:cubicBezTo>
                  <a:cubicBezTo>
                    <a:pt x="1397" y="198"/>
                    <a:pt x="1622" y="315"/>
                    <a:pt x="1805" y="452"/>
                  </a:cubicBezTo>
                  <a:cubicBezTo>
                    <a:pt x="2005" y="602"/>
                    <a:pt x="2206" y="828"/>
                    <a:pt x="2281" y="1079"/>
                  </a:cubicBezTo>
                  <a:cubicBezTo>
                    <a:pt x="2281" y="803"/>
                    <a:pt x="2106" y="552"/>
                    <a:pt x="1905" y="352"/>
                  </a:cubicBezTo>
                  <a:cubicBezTo>
                    <a:pt x="1705" y="151"/>
                    <a:pt x="1404" y="1"/>
                    <a:pt x="1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53"/>
            <p:cNvSpPr/>
            <p:nvPr/>
          </p:nvSpPr>
          <p:spPr>
            <a:xfrm rot="-3600156" flipH="1">
              <a:off x="7770094" y="3648791"/>
              <a:ext cx="137361" cy="71944"/>
            </a:xfrm>
            <a:custGeom>
              <a:avLst/>
              <a:gdLst/>
              <a:ahLst/>
              <a:cxnLst/>
              <a:rect l="l" t="t" r="r" b="b"/>
              <a:pathLst>
                <a:path w="2257" h="1182" extrusionOk="0">
                  <a:moveTo>
                    <a:pt x="1194" y="1"/>
                  </a:moveTo>
                  <a:cubicBezTo>
                    <a:pt x="1172" y="1"/>
                    <a:pt x="1150" y="2"/>
                    <a:pt x="1128" y="4"/>
                  </a:cubicBezTo>
                  <a:cubicBezTo>
                    <a:pt x="828" y="54"/>
                    <a:pt x="552" y="229"/>
                    <a:pt x="376" y="455"/>
                  </a:cubicBezTo>
                  <a:cubicBezTo>
                    <a:pt x="301" y="580"/>
                    <a:pt x="226" y="705"/>
                    <a:pt x="151" y="806"/>
                  </a:cubicBezTo>
                  <a:cubicBezTo>
                    <a:pt x="101" y="931"/>
                    <a:pt x="51" y="1056"/>
                    <a:pt x="0" y="1182"/>
                  </a:cubicBezTo>
                  <a:cubicBezTo>
                    <a:pt x="151" y="981"/>
                    <a:pt x="301" y="756"/>
                    <a:pt x="502" y="555"/>
                  </a:cubicBezTo>
                  <a:cubicBezTo>
                    <a:pt x="677" y="355"/>
                    <a:pt x="903" y="229"/>
                    <a:pt x="1128" y="204"/>
                  </a:cubicBezTo>
                  <a:cubicBezTo>
                    <a:pt x="1167" y="196"/>
                    <a:pt x="1205" y="193"/>
                    <a:pt x="1243" y="193"/>
                  </a:cubicBezTo>
                  <a:cubicBezTo>
                    <a:pt x="1454" y="193"/>
                    <a:pt x="1660" y="302"/>
                    <a:pt x="1830" y="430"/>
                  </a:cubicBezTo>
                  <a:cubicBezTo>
                    <a:pt x="2006" y="605"/>
                    <a:pt x="2181" y="831"/>
                    <a:pt x="2256" y="1081"/>
                  </a:cubicBezTo>
                  <a:cubicBezTo>
                    <a:pt x="2256" y="806"/>
                    <a:pt x="2106" y="530"/>
                    <a:pt x="1905" y="329"/>
                  </a:cubicBezTo>
                  <a:cubicBezTo>
                    <a:pt x="1743" y="144"/>
                    <a:pt x="1473" y="1"/>
                    <a:pt x="1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53"/>
            <p:cNvSpPr/>
            <p:nvPr/>
          </p:nvSpPr>
          <p:spPr>
            <a:xfrm rot="-3600156" flipH="1">
              <a:off x="7890728" y="3945353"/>
              <a:ext cx="222747" cy="42728"/>
            </a:xfrm>
            <a:custGeom>
              <a:avLst/>
              <a:gdLst/>
              <a:ahLst/>
              <a:cxnLst/>
              <a:rect l="l" t="t" r="r" b="b"/>
              <a:pathLst>
                <a:path w="3660" h="702" extrusionOk="0">
                  <a:moveTo>
                    <a:pt x="0" y="0"/>
                  </a:moveTo>
                  <a:cubicBezTo>
                    <a:pt x="226" y="226"/>
                    <a:pt x="527" y="401"/>
                    <a:pt x="827" y="501"/>
                  </a:cubicBezTo>
                  <a:cubicBezTo>
                    <a:pt x="1128" y="627"/>
                    <a:pt x="1454" y="677"/>
                    <a:pt x="1805" y="702"/>
                  </a:cubicBezTo>
                  <a:cubicBezTo>
                    <a:pt x="2131" y="677"/>
                    <a:pt x="2456" y="652"/>
                    <a:pt x="2782" y="552"/>
                  </a:cubicBezTo>
                  <a:cubicBezTo>
                    <a:pt x="2933" y="527"/>
                    <a:pt x="3083" y="451"/>
                    <a:pt x="3233" y="401"/>
                  </a:cubicBezTo>
                  <a:cubicBezTo>
                    <a:pt x="3384" y="326"/>
                    <a:pt x="3534" y="251"/>
                    <a:pt x="3659" y="176"/>
                  </a:cubicBezTo>
                  <a:lnTo>
                    <a:pt x="3659" y="176"/>
                  </a:lnTo>
                  <a:cubicBezTo>
                    <a:pt x="3359" y="276"/>
                    <a:pt x="3058" y="376"/>
                    <a:pt x="2732" y="426"/>
                  </a:cubicBezTo>
                  <a:cubicBezTo>
                    <a:pt x="2431" y="501"/>
                    <a:pt x="2106" y="527"/>
                    <a:pt x="1805" y="527"/>
                  </a:cubicBezTo>
                  <a:cubicBezTo>
                    <a:pt x="1479" y="527"/>
                    <a:pt x="1178" y="476"/>
                    <a:pt x="852" y="401"/>
                  </a:cubicBezTo>
                  <a:cubicBezTo>
                    <a:pt x="552" y="301"/>
                    <a:pt x="251" y="176"/>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53"/>
            <p:cNvSpPr/>
            <p:nvPr/>
          </p:nvSpPr>
          <p:spPr>
            <a:xfrm rot="-3600156" flipH="1">
              <a:off x="8012100" y="3973401"/>
              <a:ext cx="94637" cy="35181"/>
            </a:xfrm>
            <a:custGeom>
              <a:avLst/>
              <a:gdLst/>
              <a:ahLst/>
              <a:cxnLst/>
              <a:rect l="l" t="t" r="r" b="b"/>
              <a:pathLst>
                <a:path w="1555" h="578" extrusionOk="0">
                  <a:moveTo>
                    <a:pt x="1" y="1"/>
                  </a:moveTo>
                  <a:cubicBezTo>
                    <a:pt x="51" y="151"/>
                    <a:pt x="151" y="252"/>
                    <a:pt x="276" y="352"/>
                  </a:cubicBezTo>
                  <a:cubicBezTo>
                    <a:pt x="402" y="427"/>
                    <a:pt x="552" y="477"/>
                    <a:pt x="677" y="527"/>
                  </a:cubicBezTo>
                  <a:cubicBezTo>
                    <a:pt x="828" y="552"/>
                    <a:pt x="978" y="577"/>
                    <a:pt x="1128" y="577"/>
                  </a:cubicBezTo>
                  <a:cubicBezTo>
                    <a:pt x="1254" y="552"/>
                    <a:pt x="1404" y="552"/>
                    <a:pt x="1555" y="502"/>
                  </a:cubicBezTo>
                  <a:cubicBezTo>
                    <a:pt x="1404" y="477"/>
                    <a:pt x="1254" y="452"/>
                    <a:pt x="1128" y="427"/>
                  </a:cubicBezTo>
                  <a:cubicBezTo>
                    <a:pt x="978" y="402"/>
                    <a:pt x="853" y="402"/>
                    <a:pt x="727" y="352"/>
                  </a:cubicBezTo>
                  <a:cubicBezTo>
                    <a:pt x="577" y="327"/>
                    <a:pt x="452" y="277"/>
                    <a:pt x="352" y="226"/>
                  </a:cubicBezTo>
                  <a:cubicBezTo>
                    <a:pt x="226" y="176"/>
                    <a:pt x="101" y="1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53"/>
            <p:cNvSpPr/>
            <p:nvPr/>
          </p:nvSpPr>
          <p:spPr>
            <a:xfrm rot="-3600156" flipH="1">
              <a:off x="7839292" y="3862835"/>
              <a:ext cx="122085" cy="30738"/>
            </a:xfrm>
            <a:custGeom>
              <a:avLst/>
              <a:gdLst/>
              <a:ahLst/>
              <a:cxnLst/>
              <a:rect l="l" t="t" r="r" b="b"/>
              <a:pathLst>
                <a:path w="2006" h="505" extrusionOk="0">
                  <a:moveTo>
                    <a:pt x="0" y="1"/>
                  </a:moveTo>
                  <a:lnTo>
                    <a:pt x="0" y="1"/>
                  </a:lnTo>
                  <a:cubicBezTo>
                    <a:pt x="75" y="76"/>
                    <a:pt x="151" y="126"/>
                    <a:pt x="226" y="201"/>
                  </a:cubicBezTo>
                  <a:cubicBezTo>
                    <a:pt x="301" y="251"/>
                    <a:pt x="376" y="301"/>
                    <a:pt x="451" y="352"/>
                  </a:cubicBezTo>
                  <a:cubicBezTo>
                    <a:pt x="627" y="427"/>
                    <a:pt x="827" y="502"/>
                    <a:pt x="1028" y="502"/>
                  </a:cubicBezTo>
                  <a:cubicBezTo>
                    <a:pt x="1051" y="504"/>
                    <a:pt x="1075" y="504"/>
                    <a:pt x="1099" y="504"/>
                  </a:cubicBezTo>
                  <a:cubicBezTo>
                    <a:pt x="1456" y="504"/>
                    <a:pt x="1841" y="330"/>
                    <a:pt x="2005" y="1"/>
                  </a:cubicBezTo>
                  <a:lnTo>
                    <a:pt x="2005" y="1"/>
                  </a:lnTo>
                  <a:cubicBezTo>
                    <a:pt x="1753" y="230"/>
                    <a:pt x="1437" y="355"/>
                    <a:pt x="1116" y="355"/>
                  </a:cubicBezTo>
                  <a:cubicBezTo>
                    <a:pt x="1087" y="355"/>
                    <a:pt x="1057" y="354"/>
                    <a:pt x="1028" y="352"/>
                  </a:cubicBezTo>
                  <a:cubicBezTo>
                    <a:pt x="852" y="352"/>
                    <a:pt x="677" y="276"/>
                    <a:pt x="501" y="226"/>
                  </a:cubicBezTo>
                  <a:cubicBezTo>
                    <a:pt x="351" y="176"/>
                    <a:pt x="176" y="7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53"/>
            <p:cNvSpPr/>
            <p:nvPr/>
          </p:nvSpPr>
          <p:spPr>
            <a:xfrm rot="-3600156" flipH="1">
              <a:off x="7471609" y="3951184"/>
              <a:ext cx="157201" cy="75414"/>
            </a:xfrm>
            <a:custGeom>
              <a:avLst/>
              <a:gdLst/>
              <a:ahLst/>
              <a:cxnLst/>
              <a:rect l="l" t="t" r="r" b="b"/>
              <a:pathLst>
                <a:path w="2583" h="1239" extrusionOk="0">
                  <a:moveTo>
                    <a:pt x="561" y="1"/>
                  </a:moveTo>
                  <a:cubicBezTo>
                    <a:pt x="367" y="1"/>
                    <a:pt x="170" y="29"/>
                    <a:pt x="1" y="85"/>
                  </a:cubicBezTo>
                  <a:lnTo>
                    <a:pt x="1" y="110"/>
                  </a:lnTo>
                  <a:cubicBezTo>
                    <a:pt x="59" y="107"/>
                    <a:pt x="118" y="106"/>
                    <a:pt x="178" y="106"/>
                  </a:cubicBezTo>
                  <a:cubicBezTo>
                    <a:pt x="600" y="106"/>
                    <a:pt x="1034" y="185"/>
                    <a:pt x="1429" y="361"/>
                  </a:cubicBezTo>
                  <a:cubicBezTo>
                    <a:pt x="1630" y="461"/>
                    <a:pt x="1855" y="587"/>
                    <a:pt x="2031" y="737"/>
                  </a:cubicBezTo>
                  <a:cubicBezTo>
                    <a:pt x="2231" y="887"/>
                    <a:pt x="2407" y="1063"/>
                    <a:pt x="2557" y="1238"/>
                  </a:cubicBezTo>
                  <a:lnTo>
                    <a:pt x="2582" y="1238"/>
                  </a:lnTo>
                  <a:cubicBezTo>
                    <a:pt x="2532" y="1113"/>
                    <a:pt x="2457" y="1013"/>
                    <a:pt x="2382" y="912"/>
                  </a:cubicBezTo>
                  <a:cubicBezTo>
                    <a:pt x="2307" y="812"/>
                    <a:pt x="2231" y="712"/>
                    <a:pt x="2131" y="612"/>
                  </a:cubicBezTo>
                  <a:cubicBezTo>
                    <a:pt x="1956" y="436"/>
                    <a:pt x="1730" y="311"/>
                    <a:pt x="1480" y="211"/>
                  </a:cubicBezTo>
                  <a:cubicBezTo>
                    <a:pt x="1254" y="110"/>
                    <a:pt x="1003" y="35"/>
                    <a:pt x="753" y="10"/>
                  </a:cubicBezTo>
                  <a:cubicBezTo>
                    <a:pt x="690" y="4"/>
                    <a:pt x="626" y="1"/>
                    <a:pt x="5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53"/>
            <p:cNvSpPr/>
            <p:nvPr/>
          </p:nvSpPr>
          <p:spPr>
            <a:xfrm rot="-3600156" flipH="1">
              <a:off x="7716839" y="3569353"/>
              <a:ext cx="154097" cy="75049"/>
            </a:xfrm>
            <a:custGeom>
              <a:avLst/>
              <a:gdLst/>
              <a:ahLst/>
              <a:cxnLst/>
              <a:rect l="l" t="t" r="r" b="b"/>
              <a:pathLst>
                <a:path w="2532" h="1233" extrusionOk="0">
                  <a:moveTo>
                    <a:pt x="2382" y="1"/>
                  </a:moveTo>
                  <a:cubicBezTo>
                    <a:pt x="1935" y="1"/>
                    <a:pt x="1509" y="102"/>
                    <a:pt x="1103" y="305"/>
                  </a:cubicBezTo>
                  <a:cubicBezTo>
                    <a:pt x="877" y="405"/>
                    <a:pt x="677" y="531"/>
                    <a:pt x="502" y="706"/>
                  </a:cubicBezTo>
                  <a:cubicBezTo>
                    <a:pt x="301" y="857"/>
                    <a:pt x="151" y="1032"/>
                    <a:pt x="0" y="1232"/>
                  </a:cubicBezTo>
                  <a:cubicBezTo>
                    <a:pt x="201" y="1082"/>
                    <a:pt x="376" y="932"/>
                    <a:pt x="577" y="806"/>
                  </a:cubicBezTo>
                  <a:cubicBezTo>
                    <a:pt x="777" y="681"/>
                    <a:pt x="978" y="556"/>
                    <a:pt x="1178" y="456"/>
                  </a:cubicBezTo>
                  <a:cubicBezTo>
                    <a:pt x="1379" y="355"/>
                    <a:pt x="1604" y="280"/>
                    <a:pt x="1830" y="205"/>
                  </a:cubicBezTo>
                  <a:cubicBezTo>
                    <a:pt x="2055" y="130"/>
                    <a:pt x="2281" y="80"/>
                    <a:pt x="2532" y="29"/>
                  </a:cubicBezTo>
                  <a:lnTo>
                    <a:pt x="2532" y="4"/>
                  </a:lnTo>
                  <a:cubicBezTo>
                    <a:pt x="2482" y="2"/>
                    <a:pt x="2432" y="1"/>
                    <a:pt x="2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01"/>
        <p:cNvGrpSpPr/>
        <p:nvPr/>
      </p:nvGrpSpPr>
      <p:grpSpPr>
        <a:xfrm>
          <a:off x="0" y="0"/>
          <a:ext cx="0" cy="0"/>
          <a:chOff x="0" y="0"/>
          <a:chExt cx="0" cy="0"/>
        </a:xfrm>
      </p:grpSpPr>
      <p:cxnSp>
        <p:nvCxnSpPr>
          <p:cNvPr id="3202" name="Google Shape;3202;p54"/>
          <p:cNvCxnSpPr>
            <a:stCxn id="3203" idx="6"/>
            <a:endCxn id="3204" idx="2"/>
          </p:cNvCxnSpPr>
          <p:nvPr/>
        </p:nvCxnSpPr>
        <p:spPr>
          <a:xfrm>
            <a:off x="2183625" y="2629885"/>
            <a:ext cx="964200" cy="0"/>
          </a:xfrm>
          <a:prstGeom prst="straightConnector1">
            <a:avLst/>
          </a:prstGeom>
          <a:noFill/>
          <a:ln w="28575" cap="flat" cmpd="sng">
            <a:solidFill>
              <a:schemeClr val="accent1"/>
            </a:solidFill>
            <a:prstDash val="solid"/>
            <a:round/>
            <a:headEnd type="none" w="med" len="med"/>
            <a:tailEnd type="none" w="med" len="med"/>
          </a:ln>
        </p:spPr>
      </p:cxnSp>
      <p:cxnSp>
        <p:nvCxnSpPr>
          <p:cNvPr id="3205" name="Google Shape;3205;p54"/>
          <p:cNvCxnSpPr>
            <a:stCxn id="3204" idx="6"/>
            <a:endCxn id="3206" idx="2"/>
          </p:cNvCxnSpPr>
          <p:nvPr/>
        </p:nvCxnSpPr>
        <p:spPr>
          <a:xfrm>
            <a:off x="4118075" y="2629885"/>
            <a:ext cx="926400" cy="0"/>
          </a:xfrm>
          <a:prstGeom prst="straightConnector1">
            <a:avLst/>
          </a:prstGeom>
          <a:noFill/>
          <a:ln w="28575" cap="flat" cmpd="sng">
            <a:solidFill>
              <a:schemeClr val="accent1"/>
            </a:solidFill>
            <a:prstDash val="solid"/>
            <a:round/>
            <a:headEnd type="none" w="med" len="med"/>
            <a:tailEnd type="none" w="med" len="med"/>
          </a:ln>
        </p:spPr>
      </p:cxnSp>
      <p:cxnSp>
        <p:nvCxnSpPr>
          <p:cNvPr id="3207" name="Google Shape;3207;p54"/>
          <p:cNvCxnSpPr>
            <a:stCxn id="3206" idx="6"/>
            <a:endCxn id="3208" idx="2"/>
          </p:cNvCxnSpPr>
          <p:nvPr/>
        </p:nvCxnSpPr>
        <p:spPr>
          <a:xfrm>
            <a:off x="6014788" y="2629873"/>
            <a:ext cx="949800" cy="0"/>
          </a:xfrm>
          <a:prstGeom prst="straightConnector1">
            <a:avLst/>
          </a:prstGeom>
          <a:noFill/>
          <a:ln w="28575" cap="flat" cmpd="sng">
            <a:solidFill>
              <a:schemeClr val="accent1"/>
            </a:solidFill>
            <a:prstDash val="solid"/>
            <a:round/>
            <a:headEnd type="none" w="med" len="med"/>
            <a:tailEnd type="none" w="med" len="med"/>
          </a:ln>
        </p:spPr>
      </p:cxnSp>
      <p:sp>
        <p:nvSpPr>
          <p:cNvPr id="3209" name="Google Shape;3209;p54"/>
          <p:cNvSpPr/>
          <p:nvPr/>
        </p:nvSpPr>
        <p:spPr>
          <a:xfrm>
            <a:off x="1096350" y="2113949"/>
            <a:ext cx="1210598" cy="10074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54"/>
          <p:cNvSpPr/>
          <p:nvPr/>
        </p:nvSpPr>
        <p:spPr>
          <a:xfrm>
            <a:off x="3010905" y="2113949"/>
            <a:ext cx="1210598" cy="10074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54"/>
          <p:cNvSpPr/>
          <p:nvPr/>
        </p:nvSpPr>
        <p:spPr>
          <a:xfrm>
            <a:off x="4962202" y="2113949"/>
            <a:ext cx="1210598" cy="10074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54"/>
          <p:cNvSpPr/>
          <p:nvPr/>
        </p:nvSpPr>
        <p:spPr>
          <a:xfrm>
            <a:off x="6840025" y="2113949"/>
            <a:ext cx="1210598" cy="10074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5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Calibri" panose="020F0502020204030204" pitchFamily="34" charset="0"/>
                <a:cs typeface="Calibri" panose="020F0502020204030204" pitchFamily="34" charset="0"/>
              </a:rPr>
              <a:t>BIỂU HIỆN CỦA TỰ LẬP</a:t>
            </a:r>
            <a:endParaRPr b="1">
              <a:latin typeface="Calibri" panose="020F0502020204030204" pitchFamily="34" charset="0"/>
              <a:cs typeface="Calibri" panose="020F0502020204030204" pitchFamily="34" charset="0"/>
            </a:endParaRPr>
          </a:p>
        </p:txBody>
      </p:sp>
      <p:sp>
        <p:nvSpPr>
          <p:cNvPr id="3214" name="Google Shape;3214;p54"/>
          <p:cNvSpPr/>
          <p:nvPr/>
        </p:nvSpPr>
        <p:spPr>
          <a:xfrm>
            <a:off x="1428918" y="1341950"/>
            <a:ext cx="557895" cy="557895"/>
          </a:xfrm>
          <a:custGeom>
            <a:avLst/>
            <a:gdLst/>
            <a:ahLst/>
            <a:cxnLst/>
            <a:rect l="l" t="t" r="r" b="b"/>
            <a:pathLst>
              <a:path w="19106" h="19106" extrusionOk="0">
                <a:moveTo>
                  <a:pt x="9565" y="1"/>
                </a:moveTo>
                <a:cubicBezTo>
                  <a:pt x="4269" y="1"/>
                  <a:pt x="1" y="4269"/>
                  <a:pt x="1" y="9564"/>
                </a:cubicBezTo>
                <a:cubicBezTo>
                  <a:pt x="1" y="14837"/>
                  <a:pt x="4269" y="19105"/>
                  <a:pt x="9565" y="19105"/>
                </a:cubicBezTo>
                <a:cubicBezTo>
                  <a:pt x="14837" y="19105"/>
                  <a:pt x="19106" y="14837"/>
                  <a:pt x="19106" y="9564"/>
                </a:cubicBezTo>
                <a:cubicBezTo>
                  <a:pt x="19106" y="4269"/>
                  <a:pt x="14837" y="1"/>
                  <a:pt x="9565" y="1"/>
                </a:cubicBezTo>
                <a:close/>
              </a:path>
            </a:pathLst>
          </a:custGeom>
          <a:solidFill>
            <a:schemeClr val="accent3"/>
          </a:solidFill>
          <a:ln>
            <a:noFill/>
          </a:ln>
        </p:spPr>
        <p:txBody>
          <a:bodyPr spcFirstLastPara="1" wrap="square" lIns="45700" tIns="91425" rIns="91425" bIns="91425" anchor="ctr" anchorCtr="0">
            <a:noAutofit/>
          </a:bodyPr>
          <a:lstStyle/>
          <a:p>
            <a:pPr marL="0" lvl="0" indent="0" algn="ctr" rtl="0">
              <a:spcBef>
                <a:spcPts val="0"/>
              </a:spcBef>
              <a:spcAft>
                <a:spcPts val="0"/>
              </a:spcAft>
              <a:buNone/>
            </a:pPr>
            <a:r>
              <a:rPr lang="en" sz="3200">
                <a:solidFill>
                  <a:schemeClr val="lt1"/>
                </a:solidFill>
                <a:latin typeface="Fredoka One"/>
                <a:ea typeface="Fredoka One"/>
                <a:cs typeface="Fredoka One"/>
                <a:sym typeface="Fredoka One"/>
              </a:rPr>
              <a:t>1</a:t>
            </a:r>
            <a:endParaRPr sz="3200">
              <a:solidFill>
                <a:schemeClr val="lt1"/>
              </a:solidFill>
              <a:latin typeface="Fredoka One"/>
              <a:ea typeface="Fredoka One"/>
              <a:cs typeface="Fredoka One"/>
              <a:sym typeface="Fredoka One"/>
            </a:endParaRPr>
          </a:p>
        </p:txBody>
      </p:sp>
      <p:sp>
        <p:nvSpPr>
          <p:cNvPr id="3215" name="Google Shape;3215;p54"/>
          <p:cNvSpPr txBox="1"/>
          <p:nvPr/>
        </p:nvSpPr>
        <p:spPr>
          <a:xfrm>
            <a:off x="1323536" y="3312883"/>
            <a:ext cx="1395393" cy="253800"/>
          </a:xfrm>
          <a:prstGeom prst="rect">
            <a:avLst/>
          </a:prstGeom>
          <a:noFill/>
          <a:ln>
            <a:noFill/>
          </a:ln>
        </p:spPr>
        <p:txBody>
          <a:bodyPr spcFirstLastPara="1" wrap="square" lIns="91425" tIns="91425" rIns="91425" bIns="91425" anchor="ctr" anchorCtr="0">
            <a:noAutofit/>
          </a:bodyPr>
          <a:lstStyle/>
          <a:p>
            <a:pPr algn="just"/>
            <a:r>
              <a:rPr lang="en-US" sz="1800" dirty="0" err="1">
                <a:latin typeface="Calibri" panose="020F0502020204030204" pitchFamily="34" charset="0"/>
                <a:cs typeface="Calibri" panose="020F0502020204030204" pitchFamily="34" charset="0"/>
              </a:rPr>
              <a:t>Tự</a:t>
            </a:r>
            <a:r>
              <a:rPr lang="en-US" sz="1800" dirty="0">
                <a:latin typeface="Calibri" panose="020F0502020204030204" pitchFamily="34" charset="0"/>
                <a:cs typeface="Calibri" panose="020F0502020204030204" pitchFamily="34" charset="0"/>
              </a:rPr>
              <a:t> tin.</a:t>
            </a:r>
          </a:p>
        </p:txBody>
      </p:sp>
      <p:sp>
        <p:nvSpPr>
          <p:cNvPr id="3217" name="Google Shape;3217;p54"/>
          <p:cNvSpPr txBox="1"/>
          <p:nvPr/>
        </p:nvSpPr>
        <p:spPr>
          <a:xfrm>
            <a:off x="3195377" y="3357422"/>
            <a:ext cx="1396338" cy="253800"/>
          </a:xfrm>
          <a:prstGeom prst="rect">
            <a:avLst/>
          </a:prstGeom>
          <a:noFill/>
          <a:ln>
            <a:noFill/>
          </a:ln>
        </p:spPr>
        <p:txBody>
          <a:bodyPr spcFirstLastPara="1" wrap="square" lIns="91425" tIns="91425" rIns="91425" bIns="91425" anchor="ctr" anchorCtr="0">
            <a:noAutofit/>
          </a:bodyPr>
          <a:lstStyle/>
          <a:p>
            <a:pPr algn="just"/>
            <a:r>
              <a:rPr lang="en-US" sz="1800" dirty="0" err="1">
                <a:latin typeface="Calibri" panose="020F0502020204030204" pitchFamily="34" charset="0"/>
                <a:cs typeface="Calibri" panose="020F0502020204030204" pitchFamily="34" charset="0"/>
              </a:rPr>
              <a:t>Bản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lĩnh</a:t>
            </a:r>
            <a:r>
              <a:rPr lang="en-US" sz="1800" dirty="0">
                <a:latin typeface="Calibri" panose="020F0502020204030204" pitchFamily="34" charset="0"/>
                <a:cs typeface="Calibri" panose="020F0502020204030204" pitchFamily="34" charset="0"/>
              </a:rPr>
              <a:t>.</a:t>
            </a:r>
          </a:p>
        </p:txBody>
      </p:sp>
      <p:sp>
        <p:nvSpPr>
          <p:cNvPr id="3219" name="Google Shape;3219;p54"/>
          <p:cNvSpPr txBox="1"/>
          <p:nvPr/>
        </p:nvSpPr>
        <p:spPr>
          <a:xfrm>
            <a:off x="4999096" y="3278722"/>
            <a:ext cx="1438020" cy="768492"/>
          </a:xfrm>
          <a:prstGeom prst="rect">
            <a:avLst/>
          </a:prstGeom>
          <a:noFill/>
          <a:ln>
            <a:noFill/>
          </a:ln>
        </p:spPr>
        <p:txBody>
          <a:bodyPr spcFirstLastPara="1" wrap="square" lIns="91425" tIns="91425" rIns="91425" bIns="91425" anchor="ctr" anchorCtr="0">
            <a:noAutofit/>
          </a:bodyPr>
          <a:lstStyle/>
          <a:p>
            <a:pPr algn="ctr"/>
            <a:r>
              <a:rPr lang="vi-VN" sz="1800" dirty="0">
                <a:latin typeface="Calibri" panose="020F0502020204030204" pitchFamily="34" charset="0"/>
                <a:cs typeface="Calibri" panose="020F0502020204030204" pitchFamily="34" charset="0"/>
              </a:rPr>
              <a:t>Vượt khó khăn gian khổ.</a:t>
            </a:r>
          </a:p>
        </p:txBody>
      </p:sp>
      <p:sp>
        <p:nvSpPr>
          <p:cNvPr id="3221" name="Google Shape;3221;p54"/>
          <p:cNvSpPr txBox="1"/>
          <p:nvPr/>
        </p:nvSpPr>
        <p:spPr>
          <a:xfrm>
            <a:off x="6787341" y="3182427"/>
            <a:ext cx="1586100" cy="1007449"/>
          </a:xfrm>
          <a:prstGeom prst="rect">
            <a:avLst/>
          </a:prstGeom>
          <a:noFill/>
          <a:ln>
            <a:noFill/>
          </a:ln>
        </p:spPr>
        <p:txBody>
          <a:bodyPr spcFirstLastPara="1" wrap="square" lIns="91425" tIns="91425" rIns="91425" bIns="91425" anchor="ctr" anchorCtr="0">
            <a:noAutofit/>
          </a:bodyPr>
          <a:lstStyle/>
          <a:p>
            <a:pPr algn="just"/>
            <a:r>
              <a:rPr lang="en-US" sz="1800" dirty="0" err="1">
                <a:latin typeface="Calibri" panose="020F0502020204030204" pitchFamily="34" charset="0"/>
                <a:cs typeface="Calibri" panose="020F0502020204030204" pitchFamily="34" charset="0"/>
              </a:rPr>
              <a:t>Có</a:t>
            </a:r>
            <a:r>
              <a:rPr lang="en-US" sz="1800" dirty="0">
                <a:latin typeface="Calibri" panose="020F0502020204030204" pitchFamily="34" charset="0"/>
                <a:cs typeface="Calibri" panose="020F0502020204030204" pitchFamily="34" charset="0"/>
              </a:rPr>
              <a:t> ý </a:t>
            </a:r>
            <a:r>
              <a:rPr lang="en-US" sz="1800" dirty="0" err="1">
                <a:latin typeface="Calibri" panose="020F0502020204030204" pitchFamily="34" charset="0"/>
                <a:cs typeface="Calibri" panose="020F0502020204030204" pitchFamily="34" charset="0"/>
              </a:rPr>
              <a:t>chí</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nỗ</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lực</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phấn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đấu</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kiên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trì</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bền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bỉ</a:t>
            </a:r>
            <a:r>
              <a:rPr lang="en-US" sz="1800" dirty="0">
                <a:latin typeface="Calibri" panose="020F0502020204030204" pitchFamily="34" charset="0"/>
                <a:cs typeface="Calibri" panose="020F0502020204030204" pitchFamily="34" charset="0"/>
              </a:rPr>
              <a:t>.</a:t>
            </a:r>
          </a:p>
        </p:txBody>
      </p:sp>
      <p:sp>
        <p:nvSpPr>
          <p:cNvPr id="3223" name="Google Shape;3223;p54"/>
          <p:cNvSpPr/>
          <p:nvPr/>
        </p:nvSpPr>
        <p:spPr>
          <a:xfrm>
            <a:off x="3335651" y="1341950"/>
            <a:ext cx="557895" cy="557895"/>
          </a:xfrm>
          <a:custGeom>
            <a:avLst/>
            <a:gdLst/>
            <a:ahLst/>
            <a:cxnLst/>
            <a:rect l="l" t="t" r="r" b="b"/>
            <a:pathLst>
              <a:path w="19106" h="19106" extrusionOk="0">
                <a:moveTo>
                  <a:pt x="9565" y="1"/>
                </a:moveTo>
                <a:cubicBezTo>
                  <a:pt x="4269" y="1"/>
                  <a:pt x="1" y="4269"/>
                  <a:pt x="1" y="9564"/>
                </a:cubicBezTo>
                <a:cubicBezTo>
                  <a:pt x="1" y="14837"/>
                  <a:pt x="4269" y="19105"/>
                  <a:pt x="9565" y="19105"/>
                </a:cubicBezTo>
                <a:cubicBezTo>
                  <a:pt x="14837" y="19105"/>
                  <a:pt x="19106" y="14837"/>
                  <a:pt x="19106" y="9564"/>
                </a:cubicBezTo>
                <a:cubicBezTo>
                  <a:pt x="19106" y="4269"/>
                  <a:pt x="14837" y="1"/>
                  <a:pt x="95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a:solidFill>
                  <a:schemeClr val="lt1"/>
                </a:solidFill>
                <a:latin typeface="Fredoka One"/>
                <a:ea typeface="Fredoka One"/>
                <a:cs typeface="Fredoka One"/>
                <a:sym typeface="Fredoka One"/>
              </a:rPr>
              <a:t>2</a:t>
            </a:r>
            <a:endParaRPr/>
          </a:p>
        </p:txBody>
      </p:sp>
      <p:sp>
        <p:nvSpPr>
          <p:cNvPr id="3224" name="Google Shape;3224;p54"/>
          <p:cNvSpPr/>
          <p:nvPr/>
        </p:nvSpPr>
        <p:spPr>
          <a:xfrm>
            <a:off x="5288333" y="1341949"/>
            <a:ext cx="557895" cy="557895"/>
          </a:xfrm>
          <a:custGeom>
            <a:avLst/>
            <a:gdLst/>
            <a:ahLst/>
            <a:cxnLst/>
            <a:rect l="l" t="t" r="r" b="b"/>
            <a:pathLst>
              <a:path w="19106" h="19106" extrusionOk="0">
                <a:moveTo>
                  <a:pt x="9565" y="1"/>
                </a:moveTo>
                <a:cubicBezTo>
                  <a:pt x="4269" y="1"/>
                  <a:pt x="1" y="4269"/>
                  <a:pt x="1" y="9564"/>
                </a:cubicBezTo>
                <a:cubicBezTo>
                  <a:pt x="1" y="14837"/>
                  <a:pt x="4269" y="19105"/>
                  <a:pt x="9565" y="19105"/>
                </a:cubicBezTo>
                <a:cubicBezTo>
                  <a:pt x="14837" y="19105"/>
                  <a:pt x="19106" y="14837"/>
                  <a:pt x="19106" y="9564"/>
                </a:cubicBezTo>
                <a:cubicBezTo>
                  <a:pt x="19106" y="4269"/>
                  <a:pt x="14837" y="1"/>
                  <a:pt x="95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a:solidFill>
                  <a:schemeClr val="lt1"/>
                </a:solidFill>
                <a:latin typeface="Fredoka One"/>
                <a:ea typeface="Fredoka One"/>
                <a:cs typeface="Fredoka One"/>
                <a:sym typeface="Fredoka One"/>
              </a:rPr>
              <a:t>3</a:t>
            </a:r>
            <a:endParaRPr/>
          </a:p>
        </p:txBody>
      </p:sp>
      <p:sp>
        <p:nvSpPr>
          <p:cNvPr id="3225" name="Google Shape;3225;p54"/>
          <p:cNvSpPr/>
          <p:nvPr/>
        </p:nvSpPr>
        <p:spPr>
          <a:xfrm>
            <a:off x="7161573" y="1341951"/>
            <a:ext cx="557895" cy="557895"/>
          </a:xfrm>
          <a:custGeom>
            <a:avLst/>
            <a:gdLst/>
            <a:ahLst/>
            <a:cxnLst/>
            <a:rect l="l" t="t" r="r" b="b"/>
            <a:pathLst>
              <a:path w="19106" h="19106" extrusionOk="0">
                <a:moveTo>
                  <a:pt x="9565" y="1"/>
                </a:moveTo>
                <a:cubicBezTo>
                  <a:pt x="4269" y="1"/>
                  <a:pt x="1" y="4269"/>
                  <a:pt x="1" y="9564"/>
                </a:cubicBezTo>
                <a:cubicBezTo>
                  <a:pt x="1" y="14837"/>
                  <a:pt x="4269" y="19105"/>
                  <a:pt x="9565" y="19105"/>
                </a:cubicBezTo>
                <a:cubicBezTo>
                  <a:pt x="14837" y="19105"/>
                  <a:pt x="19106" y="14837"/>
                  <a:pt x="19106" y="9564"/>
                </a:cubicBezTo>
                <a:cubicBezTo>
                  <a:pt x="19106" y="4269"/>
                  <a:pt x="14837" y="1"/>
                  <a:pt x="95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a:solidFill>
                  <a:schemeClr val="lt1"/>
                </a:solidFill>
                <a:latin typeface="Fredoka One"/>
                <a:ea typeface="Fredoka One"/>
                <a:cs typeface="Fredoka One"/>
                <a:sym typeface="Fredoka One"/>
              </a:rPr>
              <a:t>4</a:t>
            </a:r>
            <a:endParaRPr/>
          </a:p>
        </p:txBody>
      </p:sp>
      <p:grpSp>
        <p:nvGrpSpPr>
          <p:cNvPr id="3226" name="Google Shape;3226;p54"/>
          <p:cNvGrpSpPr/>
          <p:nvPr/>
        </p:nvGrpSpPr>
        <p:grpSpPr>
          <a:xfrm>
            <a:off x="1373444" y="2401007"/>
            <a:ext cx="647789" cy="455422"/>
            <a:chOff x="3954432" y="2942999"/>
            <a:chExt cx="378249" cy="265909"/>
          </a:xfrm>
        </p:grpSpPr>
        <p:sp>
          <p:nvSpPr>
            <p:cNvPr id="3227" name="Google Shape;3227;p54"/>
            <p:cNvSpPr/>
            <p:nvPr/>
          </p:nvSpPr>
          <p:spPr>
            <a:xfrm>
              <a:off x="3954432" y="2981207"/>
              <a:ext cx="378249" cy="227700"/>
            </a:xfrm>
            <a:custGeom>
              <a:avLst/>
              <a:gdLst/>
              <a:ahLst/>
              <a:cxnLst/>
              <a:rect l="l" t="t" r="r" b="b"/>
              <a:pathLst>
                <a:path w="14404" h="8671" extrusionOk="0">
                  <a:moveTo>
                    <a:pt x="7207" y="0"/>
                  </a:moveTo>
                  <a:cubicBezTo>
                    <a:pt x="6346" y="0"/>
                    <a:pt x="5054" y="546"/>
                    <a:pt x="3388" y="1637"/>
                  </a:cubicBezTo>
                  <a:cubicBezTo>
                    <a:pt x="2307" y="2345"/>
                    <a:pt x="1264" y="3110"/>
                    <a:pt x="259" y="3924"/>
                  </a:cubicBezTo>
                  <a:cubicBezTo>
                    <a:pt x="0" y="4134"/>
                    <a:pt x="0" y="4527"/>
                    <a:pt x="259" y="4747"/>
                  </a:cubicBezTo>
                  <a:cubicBezTo>
                    <a:pt x="1264" y="5560"/>
                    <a:pt x="2307" y="6326"/>
                    <a:pt x="3388" y="7034"/>
                  </a:cubicBezTo>
                  <a:cubicBezTo>
                    <a:pt x="5063" y="8125"/>
                    <a:pt x="6346" y="8671"/>
                    <a:pt x="7207" y="8671"/>
                  </a:cubicBezTo>
                  <a:cubicBezTo>
                    <a:pt x="8059" y="8671"/>
                    <a:pt x="9351" y="8116"/>
                    <a:pt x="11025" y="7034"/>
                  </a:cubicBezTo>
                  <a:cubicBezTo>
                    <a:pt x="12107" y="6326"/>
                    <a:pt x="13150" y="5560"/>
                    <a:pt x="14145" y="4747"/>
                  </a:cubicBezTo>
                  <a:cubicBezTo>
                    <a:pt x="14404" y="4536"/>
                    <a:pt x="14404" y="4134"/>
                    <a:pt x="14145" y="3924"/>
                  </a:cubicBezTo>
                  <a:cubicBezTo>
                    <a:pt x="13150" y="3110"/>
                    <a:pt x="12107" y="2345"/>
                    <a:pt x="11025" y="1637"/>
                  </a:cubicBezTo>
                  <a:cubicBezTo>
                    <a:pt x="9351" y="546"/>
                    <a:pt x="8059" y="0"/>
                    <a:pt x="72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54"/>
            <p:cNvSpPr/>
            <p:nvPr/>
          </p:nvSpPr>
          <p:spPr>
            <a:xfrm>
              <a:off x="3954432" y="2980944"/>
              <a:ext cx="208111" cy="227727"/>
            </a:xfrm>
            <a:custGeom>
              <a:avLst/>
              <a:gdLst/>
              <a:ahLst/>
              <a:cxnLst/>
              <a:rect l="l" t="t" r="r" b="b"/>
              <a:pathLst>
                <a:path w="7925" h="8672" extrusionOk="0">
                  <a:moveTo>
                    <a:pt x="7207" y="1"/>
                  </a:moveTo>
                  <a:cubicBezTo>
                    <a:pt x="6346" y="1"/>
                    <a:pt x="5063" y="556"/>
                    <a:pt x="3379" y="1637"/>
                  </a:cubicBezTo>
                  <a:cubicBezTo>
                    <a:pt x="2297" y="2345"/>
                    <a:pt x="1264" y="3111"/>
                    <a:pt x="259" y="3934"/>
                  </a:cubicBezTo>
                  <a:cubicBezTo>
                    <a:pt x="0" y="4144"/>
                    <a:pt x="0" y="4537"/>
                    <a:pt x="259" y="4747"/>
                  </a:cubicBezTo>
                  <a:cubicBezTo>
                    <a:pt x="1264" y="5561"/>
                    <a:pt x="2297" y="6326"/>
                    <a:pt x="3379" y="7044"/>
                  </a:cubicBezTo>
                  <a:cubicBezTo>
                    <a:pt x="5054" y="8126"/>
                    <a:pt x="6346" y="8671"/>
                    <a:pt x="7207" y="8671"/>
                  </a:cubicBezTo>
                  <a:cubicBezTo>
                    <a:pt x="7446" y="8671"/>
                    <a:pt x="7685" y="8633"/>
                    <a:pt x="7925" y="8575"/>
                  </a:cubicBezTo>
                  <a:cubicBezTo>
                    <a:pt x="7121" y="8374"/>
                    <a:pt x="6078" y="7858"/>
                    <a:pt x="4814" y="7044"/>
                  </a:cubicBezTo>
                  <a:cubicBezTo>
                    <a:pt x="3733" y="6326"/>
                    <a:pt x="2699" y="5570"/>
                    <a:pt x="1694" y="4747"/>
                  </a:cubicBezTo>
                  <a:cubicBezTo>
                    <a:pt x="1436" y="4537"/>
                    <a:pt x="1436" y="4144"/>
                    <a:pt x="1694" y="3934"/>
                  </a:cubicBezTo>
                  <a:cubicBezTo>
                    <a:pt x="2699" y="3111"/>
                    <a:pt x="3733" y="2345"/>
                    <a:pt x="4814" y="1637"/>
                  </a:cubicBezTo>
                  <a:cubicBezTo>
                    <a:pt x="6078" y="824"/>
                    <a:pt x="7121" y="307"/>
                    <a:pt x="7925" y="106"/>
                  </a:cubicBezTo>
                  <a:cubicBezTo>
                    <a:pt x="7685" y="39"/>
                    <a:pt x="7446" y="10"/>
                    <a:pt x="72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54"/>
            <p:cNvSpPr/>
            <p:nvPr/>
          </p:nvSpPr>
          <p:spPr>
            <a:xfrm>
              <a:off x="4034604" y="3013270"/>
              <a:ext cx="190516" cy="163232"/>
            </a:xfrm>
            <a:custGeom>
              <a:avLst/>
              <a:gdLst/>
              <a:ahLst/>
              <a:cxnLst/>
              <a:rect l="l" t="t" r="r" b="b"/>
              <a:pathLst>
                <a:path w="7255" h="6216" extrusionOk="0">
                  <a:moveTo>
                    <a:pt x="4127" y="0"/>
                  </a:moveTo>
                  <a:cubicBezTo>
                    <a:pt x="3364" y="0"/>
                    <a:pt x="2587" y="283"/>
                    <a:pt x="1953" y="913"/>
                  </a:cubicBezTo>
                  <a:cubicBezTo>
                    <a:pt x="0" y="2866"/>
                    <a:pt x="1388" y="6215"/>
                    <a:pt x="4154" y="6215"/>
                  </a:cubicBezTo>
                  <a:cubicBezTo>
                    <a:pt x="5857" y="6206"/>
                    <a:pt x="7245" y="4818"/>
                    <a:pt x="7255" y="3105"/>
                  </a:cubicBezTo>
                  <a:cubicBezTo>
                    <a:pt x="7255" y="1239"/>
                    <a:pt x="5724" y="0"/>
                    <a:pt x="4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54"/>
            <p:cNvSpPr/>
            <p:nvPr/>
          </p:nvSpPr>
          <p:spPr>
            <a:xfrm>
              <a:off x="4062256" y="3013349"/>
              <a:ext cx="96768" cy="163101"/>
            </a:xfrm>
            <a:custGeom>
              <a:avLst/>
              <a:gdLst/>
              <a:ahLst/>
              <a:cxnLst/>
              <a:rect l="l" t="t" r="r" b="b"/>
              <a:pathLst>
                <a:path w="3685" h="6211" extrusionOk="0">
                  <a:moveTo>
                    <a:pt x="3088" y="0"/>
                  </a:moveTo>
                  <a:cubicBezTo>
                    <a:pt x="1418" y="0"/>
                    <a:pt x="0" y="1363"/>
                    <a:pt x="0" y="3102"/>
                  </a:cubicBezTo>
                  <a:cubicBezTo>
                    <a:pt x="0" y="4852"/>
                    <a:pt x="1423" y="6210"/>
                    <a:pt x="3097" y="6210"/>
                  </a:cubicBezTo>
                  <a:cubicBezTo>
                    <a:pt x="3290" y="6210"/>
                    <a:pt x="3487" y="6192"/>
                    <a:pt x="3685" y="6155"/>
                  </a:cubicBezTo>
                  <a:cubicBezTo>
                    <a:pt x="2230" y="5868"/>
                    <a:pt x="1177" y="4585"/>
                    <a:pt x="1177" y="3102"/>
                  </a:cubicBezTo>
                  <a:cubicBezTo>
                    <a:pt x="1177" y="1618"/>
                    <a:pt x="2230" y="346"/>
                    <a:pt x="3685" y="58"/>
                  </a:cubicBezTo>
                  <a:cubicBezTo>
                    <a:pt x="3483" y="19"/>
                    <a:pt x="3284" y="0"/>
                    <a:pt x="30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54"/>
            <p:cNvSpPr/>
            <p:nvPr/>
          </p:nvSpPr>
          <p:spPr>
            <a:xfrm>
              <a:off x="4088647" y="3053763"/>
              <a:ext cx="96007" cy="82273"/>
            </a:xfrm>
            <a:custGeom>
              <a:avLst/>
              <a:gdLst/>
              <a:ahLst/>
              <a:cxnLst/>
              <a:rect l="l" t="t" r="r" b="b"/>
              <a:pathLst>
                <a:path w="3656" h="3133" extrusionOk="0">
                  <a:moveTo>
                    <a:pt x="2081" y="1"/>
                  </a:moveTo>
                  <a:cubicBezTo>
                    <a:pt x="1697" y="1"/>
                    <a:pt x="1305" y="143"/>
                    <a:pt x="986" y="462"/>
                  </a:cubicBezTo>
                  <a:cubicBezTo>
                    <a:pt x="0" y="1448"/>
                    <a:pt x="699" y="3132"/>
                    <a:pt x="2096" y="3132"/>
                  </a:cubicBezTo>
                  <a:cubicBezTo>
                    <a:pt x="2957" y="3132"/>
                    <a:pt x="3656" y="2434"/>
                    <a:pt x="3656" y="1563"/>
                  </a:cubicBezTo>
                  <a:cubicBezTo>
                    <a:pt x="3656" y="624"/>
                    <a:pt x="2885" y="1"/>
                    <a:pt x="20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54"/>
            <p:cNvSpPr/>
            <p:nvPr/>
          </p:nvSpPr>
          <p:spPr>
            <a:xfrm>
              <a:off x="4102696" y="3053868"/>
              <a:ext cx="57089" cy="82246"/>
            </a:xfrm>
            <a:custGeom>
              <a:avLst/>
              <a:gdLst/>
              <a:ahLst/>
              <a:cxnLst/>
              <a:rect l="l" t="t" r="r" b="b"/>
              <a:pathLst>
                <a:path w="2174" h="3132" extrusionOk="0">
                  <a:moveTo>
                    <a:pt x="1567" y="1"/>
                  </a:moveTo>
                  <a:cubicBezTo>
                    <a:pt x="740" y="1"/>
                    <a:pt x="1" y="667"/>
                    <a:pt x="1" y="1568"/>
                  </a:cubicBezTo>
                  <a:cubicBezTo>
                    <a:pt x="1" y="2467"/>
                    <a:pt x="734" y="3131"/>
                    <a:pt x="1558" y="3131"/>
                  </a:cubicBezTo>
                  <a:cubicBezTo>
                    <a:pt x="1761" y="3131"/>
                    <a:pt x="1969" y="3091"/>
                    <a:pt x="2173" y="3004"/>
                  </a:cubicBezTo>
                  <a:cubicBezTo>
                    <a:pt x="1590" y="2765"/>
                    <a:pt x="1216" y="2190"/>
                    <a:pt x="1216" y="1559"/>
                  </a:cubicBezTo>
                  <a:cubicBezTo>
                    <a:pt x="1216" y="937"/>
                    <a:pt x="1590" y="372"/>
                    <a:pt x="2173" y="123"/>
                  </a:cubicBezTo>
                  <a:cubicBezTo>
                    <a:pt x="1972" y="39"/>
                    <a:pt x="1767" y="1"/>
                    <a:pt x="15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54"/>
            <p:cNvSpPr/>
            <p:nvPr/>
          </p:nvSpPr>
          <p:spPr>
            <a:xfrm>
              <a:off x="4260807" y="2996411"/>
              <a:ext cx="38051" cy="26207"/>
            </a:xfrm>
            <a:custGeom>
              <a:avLst/>
              <a:gdLst/>
              <a:ahLst/>
              <a:cxnLst/>
              <a:rect l="l" t="t" r="r" b="b"/>
              <a:pathLst>
                <a:path w="1449" h="998" extrusionOk="0">
                  <a:moveTo>
                    <a:pt x="331" y="0"/>
                  </a:moveTo>
                  <a:cubicBezTo>
                    <a:pt x="136" y="0"/>
                    <a:pt x="0" y="272"/>
                    <a:pt x="201" y="416"/>
                  </a:cubicBezTo>
                  <a:cubicBezTo>
                    <a:pt x="440" y="579"/>
                    <a:pt x="698" y="761"/>
                    <a:pt x="957" y="943"/>
                  </a:cubicBezTo>
                  <a:cubicBezTo>
                    <a:pt x="1006" y="981"/>
                    <a:pt x="1057" y="998"/>
                    <a:pt x="1104" y="998"/>
                  </a:cubicBezTo>
                  <a:cubicBezTo>
                    <a:pt x="1304" y="998"/>
                    <a:pt x="1449" y="707"/>
                    <a:pt x="1225" y="560"/>
                  </a:cubicBezTo>
                  <a:cubicBezTo>
                    <a:pt x="966" y="378"/>
                    <a:pt x="708" y="196"/>
                    <a:pt x="449" y="34"/>
                  </a:cubicBezTo>
                  <a:cubicBezTo>
                    <a:pt x="409" y="10"/>
                    <a:pt x="369"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54"/>
            <p:cNvSpPr/>
            <p:nvPr/>
          </p:nvSpPr>
          <p:spPr>
            <a:xfrm>
              <a:off x="4020528" y="2942999"/>
              <a:ext cx="229381" cy="58323"/>
            </a:xfrm>
            <a:custGeom>
              <a:avLst/>
              <a:gdLst/>
              <a:ahLst/>
              <a:cxnLst/>
              <a:rect l="l" t="t" r="r" b="b"/>
              <a:pathLst>
                <a:path w="8735" h="2221" extrusionOk="0">
                  <a:moveTo>
                    <a:pt x="4690" y="0"/>
                  </a:moveTo>
                  <a:cubicBezTo>
                    <a:pt x="3551" y="0"/>
                    <a:pt x="2077" y="584"/>
                    <a:pt x="192" y="1790"/>
                  </a:cubicBezTo>
                  <a:cubicBezTo>
                    <a:pt x="0" y="1914"/>
                    <a:pt x="87" y="2211"/>
                    <a:pt x="316" y="2221"/>
                  </a:cubicBezTo>
                  <a:cubicBezTo>
                    <a:pt x="355" y="2211"/>
                    <a:pt x="402" y="2202"/>
                    <a:pt x="441" y="2182"/>
                  </a:cubicBezTo>
                  <a:cubicBezTo>
                    <a:pt x="2249" y="1024"/>
                    <a:pt x="3637" y="460"/>
                    <a:pt x="4680" y="460"/>
                  </a:cubicBezTo>
                  <a:cubicBezTo>
                    <a:pt x="5599" y="460"/>
                    <a:pt x="6767" y="890"/>
                    <a:pt x="8269" y="1780"/>
                  </a:cubicBezTo>
                  <a:cubicBezTo>
                    <a:pt x="8312" y="1805"/>
                    <a:pt x="8353" y="1815"/>
                    <a:pt x="8392" y="1815"/>
                  </a:cubicBezTo>
                  <a:cubicBezTo>
                    <a:pt x="8600" y="1815"/>
                    <a:pt x="8734" y="1515"/>
                    <a:pt x="8508" y="1379"/>
                  </a:cubicBezTo>
                  <a:cubicBezTo>
                    <a:pt x="6939" y="450"/>
                    <a:pt x="5685" y="0"/>
                    <a:pt x="4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54"/>
            <p:cNvSpPr/>
            <p:nvPr/>
          </p:nvSpPr>
          <p:spPr>
            <a:xfrm>
              <a:off x="4153719" y="3056337"/>
              <a:ext cx="33193" cy="28440"/>
            </a:xfrm>
            <a:custGeom>
              <a:avLst/>
              <a:gdLst/>
              <a:ahLst/>
              <a:cxnLst/>
              <a:rect l="l" t="t" r="r" b="b"/>
              <a:pathLst>
                <a:path w="1264" h="1083" extrusionOk="0">
                  <a:moveTo>
                    <a:pt x="542" y="1"/>
                  </a:moveTo>
                  <a:cubicBezTo>
                    <a:pt x="266" y="1"/>
                    <a:pt x="1" y="217"/>
                    <a:pt x="1" y="546"/>
                  </a:cubicBezTo>
                  <a:cubicBezTo>
                    <a:pt x="1" y="843"/>
                    <a:pt x="240" y="1082"/>
                    <a:pt x="537" y="1082"/>
                  </a:cubicBezTo>
                  <a:cubicBezTo>
                    <a:pt x="1025" y="1082"/>
                    <a:pt x="1264" y="498"/>
                    <a:pt x="919" y="163"/>
                  </a:cubicBezTo>
                  <a:cubicBezTo>
                    <a:pt x="810" y="51"/>
                    <a:pt x="675" y="1"/>
                    <a:pt x="5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6" name="Google Shape;3236;p54"/>
          <p:cNvGrpSpPr/>
          <p:nvPr/>
        </p:nvGrpSpPr>
        <p:grpSpPr>
          <a:xfrm>
            <a:off x="3290688" y="2355045"/>
            <a:ext cx="647791" cy="482960"/>
            <a:chOff x="1798763" y="3395401"/>
            <a:chExt cx="376185" cy="280448"/>
          </a:xfrm>
        </p:grpSpPr>
        <p:sp>
          <p:nvSpPr>
            <p:cNvPr id="3237" name="Google Shape;3237;p54"/>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54"/>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54"/>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54"/>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7F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54"/>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54"/>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54"/>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54"/>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54"/>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7F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54"/>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54"/>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54"/>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54"/>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54"/>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54"/>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54"/>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54"/>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54"/>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54"/>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54"/>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54"/>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54"/>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54"/>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54"/>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54"/>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54"/>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54"/>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54"/>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54"/>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54"/>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54"/>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8" name="Google Shape;3268;p54"/>
          <p:cNvGrpSpPr/>
          <p:nvPr/>
        </p:nvGrpSpPr>
        <p:grpSpPr>
          <a:xfrm rot="899928">
            <a:off x="5388598" y="2289942"/>
            <a:ext cx="373110" cy="679421"/>
            <a:chOff x="7205332" y="1501251"/>
            <a:chExt cx="198032" cy="360629"/>
          </a:xfrm>
        </p:grpSpPr>
        <p:sp>
          <p:nvSpPr>
            <p:cNvPr id="3269" name="Google Shape;3269;p54"/>
            <p:cNvSpPr/>
            <p:nvPr/>
          </p:nvSpPr>
          <p:spPr>
            <a:xfrm>
              <a:off x="7237005" y="1701766"/>
              <a:ext cx="38467" cy="10845"/>
            </a:xfrm>
            <a:custGeom>
              <a:avLst/>
              <a:gdLst/>
              <a:ahLst/>
              <a:cxnLst/>
              <a:rect l="l" t="t" r="r" b="b"/>
              <a:pathLst>
                <a:path w="1472" h="415" extrusionOk="0">
                  <a:moveTo>
                    <a:pt x="0" y="1"/>
                  </a:moveTo>
                  <a:lnTo>
                    <a:pt x="0" y="414"/>
                  </a:lnTo>
                  <a:lnTo>
                    <a:pt x="1192" y="414"/>
                  </a:lnTo>
                  <a:cubicBezTo>
                    <a:pt x="1471" y="414"/>
                    <a:pt x="1471" y="1"/>
                    <a:pt x="1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54"/>
            <p:cNvSpPr/>
            <p:nvPr/>
          </p:nvSpPr>
          <p:spPr>
            <a:xfrm>
              <a:off x="7231465" y="1688778"/>
              <a:ext cx="11080" cy="36821"/>
            </a:xfrm>
            <a:custGeom>
              <a:avLst/>
              <a:gdLst/>
              <a:ahLst/>
              <a:cxnLst/>
              <a:rect l="l" t="t" r="r" b="b"/>
              <a:pathLst>
                <a:path w="424" h="1409" extrusionOk="0">
                  <a:moveTo>
                    <a:pt x="212" y="0"/>
                  </a:moveTo>
                  <a:cubicBezTo>
                    <a:pt x="106" y="0"/>
                    <a:pt x="0" y="70"/>
                    <a:pt x="0" y="209"/>
                  </a:cubicBezTo>
                  <a:lnTo>
                    <a:pt x="0" y="1200"/>
                  </a:lnTo>
                  <a:cubicBezTo>
                    <a:pt x="0" y="1339"/>
                    <a:pt x="106" y="1409"/>
                    <a:pt x="212" y="1409"/>
                  </a:cubicBezTo>
                  <a:cubicBezTo>
                    <a:pt x="318" y="1409"/>
                    <a:pt x="424" y="1339"/>
                    <a:pt x="424" y="1200"/>
                  </a:cubicBezTo>
                  <a:lnTo>
                    <a:pt x="424" y="911"/>
                  </a:lnTo>
                  <a:lnTo>
                    <a:pt x="424" y="498"/>
                  </a:lnTo>
                  <a:lnTo>
                    <a:pt x="424" y="209"/>
                  </a:lnTo>
                  <a:cubicBezTo>
                    <a:pt x="424" y="70"/>
                    <a:pt x="318" y="0"/>
                    <a:pt x="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54"/>
            <p:cNvSpPr/>
            <p:nvPr/>
          </p:nvSpPr>
          <p:spPr>
            <a:xfrm>
              <a:off x="7237005" y="1753273"/>
              <a:ext cx="38467" cy="10845"/>
            </a:xfrm>
            <a:custGeom>
              <a:avLst/>
              <a:gdLst/>
              <a:ahLst/>
              <a:cxnLst/>
              <a:rect l="l" t="t" r="r" b="b"/>
              <a:pathLst>
                <a:path w="1472" h="415" extrusionOk="0">
                  <a:moveTo>
                    <a:pt x="0" y="1"/>
                  </a:moveTo>
                  <a:lnTo>
                    <a:pt x="0" y="414"/>
                  </a:lnTo>
                  <a:lnTo>
                    <a:pt x="1192" y="414"/>
                  </a:lnTo>
                  <a:cubicBezTo>
                    <a:pt x="1196" y="415"/>
                    <a:pt x="1199" y="415"/>
                    <a:pt x="1202" y="415"/>
                  </a:cubicBezTo>
                  <a:cubicBezTo>
                    <a:pt x="1471" y="415"/>
                    <a:pt x="1468" y="1"/>
                    <a:pt x="1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54"/>
            <p:cNvSpPr/>
            <p:nvPr/>
          </p:nvSpPr>
          <p:spPr>
            <a:xfrm>
              <a:off x="7231465" y="1740285"/>
              <a:ext cx="11080" cy="36899"/>
            </a:xfrm>
            <a:custGeom>
              <a:avLst/>
              <a:gdLst/>
              <a:ahLst/>
              <a:cxnLst/>
              <a:rect l="l" t="t" r="r" b="b"/>
              <a:pathLst>
                <a:path w="424" h="1412" extrusionOk="0">
                  <a:moveTo>
                    <a:pt x="212" y="0"/>
                  </a:moveTo>
                  <a:cubicBezTo>
                    <a:pt x="106" y="0"/>
                    <a:pt x="0" y="70"/>
                    <a:pt x="0" y="209"/>
                  </a:cubicBezTo>
                  <a:lnTo>
                    <a:pt x="0" y="1210"/>
                  </a:lnTo>
                  <a:cubicBezTo>
                    <a:pt x="0" y="1344"/>
                    <a:pt x="106" y="1411"/>
                    <a:pt x="212" y="1411"/>
                  </a:cubicBezTo>
                  <a:cubicBezTo>
                    <a:pt x="318" y="1411"/>
                    <a:pt x="424" y="1344"/>
                    <a:pt x="424" y="1210"/>
                  </a:cubicBezTo>
                  <a:lnTo>
                    <a:pt x="424" y="921"/>
                  </a:lnTo>
                  <a:lnTo>
                    <a:pt x="424" y="498"/>
                  </a:lnTo>
                  <a:lnTo>
                    <a:pt x="424" y="209"/>
                  </a:lnTo>
                  <a:cubicBezTo>
                    <a:pt x="424" y="70"/>
                    <a:pt x="318" y="0"/>
                    <a:pt x="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54"/>
            <p:cNvSpPr/>
            <p:nvPr/>
          </p:nvSpPr>
          <p:spPr>
            <a:xfrm>
              <a:off x="7237005" y="1649997"/>
              <a:ext cx="38467" cy="11080"/>
            </a:xfrm>
            <a:custGeom>
              <a:avLst/>
              <a:gdLst/>
              <a:ahLst/>
              <a:cxnLst/>
              <a:rect l="l" t="t" r="r" b="b"/>
              <a:pathLst>
                <a:path w="1472" h="424" extrusionOk="0">
                  <a:moveTo>
                    <a:pt x="0" y="1"/>
                  </a:moveTo>
                  <a:lnTo>
                    <a:pt x="0" y="424"/>
                  </a:lnTo>
                  <a:lnTo>
                    <a:pt x="1192" y="424"/>
                  </a:lnTo>
                  <a:cubicBezTo>
                    <a:pt x="1471" y="424"/>
                    <a:pt x="1471" y="1"/>
                    <a:pt x="1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54"/>
            <p:cNvSpPr/>
            <p:nvPr/>
          </p:nvSpPr>
          <p:spPr>
            <a:xfrm>
              <a:off x="7231465" y="1637192"/>
              <a:ext cx="11080" cy="36899"/>
            </a:xfrm>
            <a:custGeom>
              <a:avLst/>
              <a:gdLst/>
              <a:ahLst/>
              <a:cxnLst/>
              <a:rect l="l" t="t" r="r" b="b"/>
              <a:pathLst>
                <a:path w="424" h="1412" extrusionOk="0">
                  <a:moveTo>
                    <a:pt x="212" y="0"/>
                  </a:moveTo>
                  <a:cubicBezTo>
                    <a:pt x="106" y="0"/>
                    <a:pt x="0" y="68"/>
                    <a:pt x="0" y="202"/>
                  </a:cubicBezTo>
                  <a:lnTo>
                    <a:pt x="0" y="1202"/>
                  </a:lnTo>
                  <a:cubicBezTo>
                    <a:pt x="0" y="1342"/>
                    <a:pt x="106" y="1412"/>
                    <a:pt x="212" y="1412"/>
                  </a:cubicBezTo>
                  <a:cubicBezTo>
                    <a:pt x="318" y="1412"/>
                    <a:pt x="424" y="1342"/>
                    <a:pt x="424" y="1202"/>
                  </a:cubicBezTo>
                  <a:lnTo>
                    <a:pt x="424" y="914"/>
                  </a:lnTo>
                  <a:lnTo>
                    <a:pt x="424" y="491"/>
                  </a:lnTo>
                  <a:lnTo>
                    <a:pt x="424" y="202"/>
                  </a:lnTo>
                  <a:cubicBezTo>
                    <a:pt x="424" y="68"/>
                    <a:pt x="318" y="0"/>
                    <a:pt x="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54"/>
            <p:cNvSpPr/>
            <p:nvPr/>
          </p:nvSpPr>
          <p:spPr>
            <a:xfrm>
              <a:off x="7273669" y="1594230"/>
              <a:ext cx="107091" cy="227170"/>
            </a:xfrm>
            <a:custGeom>
              <a:avLst/>
              <a:gdLst/>
              <a:ahLst/>
              <a:cxnLst/>
              <a:rect l="l" t="t" r="r" b="b"/>
              <a:pathLst>
                <a:path w="4098" h="8693" extrusionOk="0">
                  <a:moveTo>
                    <a:pt x="2040" y="1048"/>
                  </a:moveTo>
                  <a:cubicBezTo>
                    <a:pt x="2597" y="1048"/>
                    <a:pt x="3040" y="1490"/>
                    <a:pt x="3040" y="2048"/>
                  </a:cubicBezTo>
                  <a:lnTo>
                    <a:pt x="3040" y="6645"/>
                  </a:lnTo>
                  <a:cubicBezTo>
                    <a:pt x="3059" y="7212"/>
                    <a:pt x="2607" y="7683"/>
                    <a:pt x="2040" y="7683"/>
                  </a:cubicBezTo>
                  <a:cubicBezTo>
                    <a:pt x="1472" y="7683"/>
                    <a:pt x="1020" y="7212"/>
                    <a:pt x="1040" y="6645"/>
                  </a:cubicBezTo>
                  <a:lnTo>
                    <a:pt x="1040" y="2048"/>
                  </a:lnTo>
                  <a:cubicBezTo>
                    <a:pt x="1040" y="1490"/>
                    <a:pt x="1491" y="1048"/>
                    <a:pt x="2040" y="1048"/>
                  </a:cubicBezTo>
                  <a:close/>
                  <a:moveTo>
                    <a:pt x="2049" y="0"/>
                  </a:moveTo>
                  <a:cubicBezTo>
                    <a:pt x="914" y="0"/>
                    <a:pt x="1" y="914"/>
                    <a:pt x="1" y="2048"/>
                  </a:cubicBezTo>
                  <a:lnTo>
                    <a:pt x="1" y="6654"/>
                  </a:lnTo>
                  <a:cubicBezTo>
                    <a:pt x="1" y="7779"/>
                    <a:pt x="914" y="8693"/>
                    <a:pt x="2040" y="8693"/>
                  </a:cubicBezTo>
                  <a:cubicBezTo>
                    <a:pt x="2045" y="8693"/>
                    <a:pt x="2051" y="8693"/>
                    <a:pt x="2057" y="8693"/>
                  </a:cubicBezTo>
                  <a:cubicBezTo>
                    <a:pt x="3184" y="8693"/>
                    <a:pt x="4097" y="7774"/>
                    <a:pt x="4097" y="6645"/>
                  </a:cubicBezTo>
                  <a:lnTo>
                    <a:pt x="4097" y="2048"/>
                  </a:lnTo>
                  <a:cubicBezTo>
                    <a:pt x="4097" y="914"/>
                    <a:pt x="3174" y="0"/>
                    <a:pt x="2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54"/>
            <p:cNvSpPr/>
            <p:nvPr/>
          </p:nvSpPr>
          <p:spPr>
            <a:xfrm>
              <a:off x="7280724" y="1601495"/>
              <a:ext cx="92483" cy="212640"/>
            </a:xfrm>
            <a:custGeom>
              <a:avLst/>
              <a:gdLst/>
              <a:ahLst/>
              <a:cxnLst/>
              <a:rect l="l" t="t" r="r" b="b"/>
              <a:pathLst>
                <a:path w="3539" h="8137" extrusionOk="0">
                  <a:moveTo>
                    <a:pt x="1770" y="482"/>
                  </a:moveTo>
                  <a:lnTo>
                    <a:pt x="1770" y="491"/>
                  </a:lnTo>
                  <a:cubicBezTo>
                    <a:pt x="2481" y="491"/>
                    <a:pt x="3049" y="1059"/>
                    <a:pt x="3049" y="1770"/>
                  </a:cubicBezTo>
                  <a:lnTo>
                    <a:pt x="3049" y="6367"/>
                  </a:lnTo>
                  <a:cubicBezTo>
                    <a:pt x="3068" y="7088"/>
                    <a:pt x="2491" y="7684"/>
                    <a:pt x="1770" y="7684"/>
                  </a:cubicBezTo>
                  <a:cubicBezTo>
                    <a:pt x="1048" y="7684"/>
                    <a:pt x="471" y="7088"/>
                    <a:pt x="500" y="6367"/>
                  </a:cubicBezTo>
                  <a:lnTo>
                    <a:pt x="500" y="1770"/>
                  </a:lnTo>
                  <a:cubicBezTo>
                    <a:pt x="491" y="1059"/>
                    <a:pt x="1068" y="482"/>
                    <a:pt x="1770" y="482"/>
                  </a:cubicBezTo>
                  <a:close/>
                  <a:moveTo>
                    <a:pt x="1770" y="1"/>
                  </a:moveTo>
                  <a:cubicBezTo>
                    <a:pt x="789" y="1"/>
                    <a:pt x="0" y="789"/>
                    <a:pt x="0" y="1770"/>
                  </a:cubicBezTo>
                  <a:lnTo>
                    <a:pt x="0" y="6367"/>
                  </a:lnTo>
                  <a:cubicBezTo>
                    <a:pt x="0" y="7348"/>
                    <a:pt x="798" y="8136"/>
                    <a:pt x="1770" y="8136"/>
                  </a:cubicBezTo>
                  <a:cubicBezTo>
                    <a:pt x="2750" y="8136"/>
                    <a:pt x="3539" y="7348"/>
                    <a:pt x="3539" y="6367"/>
                  </a:cubicBezTo>
                  <a:lnTo>
                    <a:pt x="3539" y="1770"/>
                  </a:lnTo>
                  <a:cubicBezTo>
                    <a:pt x="3539" y="789"/>
                    <a:pt x="2750" y="1"/>
                    <a:pt x="1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54"/>
            <p:cNvSpPr/>
            <p:nvPr/>
          </p:nvSpPr>
          <p:spPr>
            <a:xfrm>
              <a:off x="7219156" y="1515807"/>
              <a:ext cx="136229" cy="332484"/>
            </a:xfrm>
            <a:custGeom>
              <a:avLst/>
              <a:gdLst/>
              <a:ahLst/>
              <a:cxnLst/>
              <a:rect l="l" t="t" r="r" b="b"/>
              <a:pathLst>
                <a:path w="5213" h="12723" extrusionOk="0">
                  <a:moveTo>
                    <a:pt x="0" y="1"/>
                  </a:moveTo>
                  <a:cubicBezTo>
                    <a:pt x="0" y="1"/>
                    <a:pt x="2020" y="1895"/>
                    <a:pt x="2068" y="3703"/>
                  </a:cubicBezTo>
                  <a:lnTo>
                    <a:pt x="2068" y="12723"/>
                  </a:lnTo>
                  <a:lnTo>
                    <a:pt x="3145" y="12723"/>
                  </a:lnTo>
                  <a:lnTo>
                    <a:pt x="3145" y="3703"/>
                  </a:lnTo>
                  <a:cubicBezTo>
                    <a:pt x="3183" y="1895"/>
                    <a:pt x="5212" y="1"/>
                    <a:pt x="5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54"/>
            <p:cNvSpPr/>
            <p:nvPr/>
          </p:nvSpPr>
          <p:spPr>
            <a:xfrm>
              <a:off x="7286996" y="1515807"/>
              <a:ext cx="68389" cy="332484"/>
            </a:xfrm>
            <a:custGeom>
              <a:avLst/>
              <a:gdLst/>
              <a:ahLst/>
              <a:cxnLst/>
              <a:rect l="l" t="t" r="r" b="b"/>
              <a:pathLst>
                <a:path w="2617" h="12723" extrusionOk="0">
                  <a:moveTo>
                    <a:pt x="943" y="1"/>
                  </a:moveTo>
                  <a:cubicBezTo>
                    <a:pt x="943" y="1"/>
                    <a:pt x="39" y="1895"/>
                    <a:pt x="1" y="3703"/>
                  </a:cubicBezTo>
                  <a:lnTo>
                    <a:pt x="1" y="12723"/>
                  </a:lnTo>
                  <a:lnTo>
                    <a:pt x="549" y="12723"/>
                  </a:lnTo>
                  <a:lnTo>
                    <a:pt x="549" y="3703"/>
                  </a:lnTo>
                  <a:cubicBezTo>
                    <a:pt x="597" y="1895"/>
                    <a:pt x="2616" y="1"/>
                    <a:pt x="26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54"/>
            <p:cNvSpPr/>
            <p:nvPr/>
          </p:nvSpPr>
          <p:spPr>
            <a:xfrm>
              <a:off x="7208599" y="1501251"/>
              <a:ext cx="157344" cy="25139"/>
            </a:xfrm>
            <a:custGeom>
              <a:avLst/>
              <a:gdLst/>
              <a:ahLst/>
              <a:cxnLst/>
              <a:rect l="l" t="t" r="r" b="b"/>
              <a:pathLst>
                <a:path w="6021" h="962" extrusionOk="0">
                  <a:moveTo>
                    <a:pt x="481" y="0"/>
                  </a:moveTo>
                  <a:cubicBezTo>
                    <a:pt x="212" y="0"/>
                    <a:pt x="0" y="212"/>
                    <a:pt x="0" y="481"/>
                  </a:cubicBezTo>
                  <a:cubicBezTo>
                    <a:pt x="0" y="750"/>
                    <a:pt x="212" y="962"/>
                    <a:pt x="481" y="962"/>
                  </a:cubicBezTo>
                  <a:lnTo>
                    <a:pt x="5539" y="962"/>
                  </a:lnTo>
                  <a:cubicBezTo>
                    <a:pt x="5809" y="962"/>
                    <a:pt x="6020" y="750"/>
                    <a:pt x="6020" y="481"/>
                  </a:cubicBezTo>
                  <a:cubicBezTo>
                    <a:pt x="6020" y="212"/>
                    <a:pt x="5809" y="0"/>
                    <a:pt x="55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54"/>
            <p:cNvSpPr/>
            <p:nvPr/>
          </p:nvSpPr>
          <p:spPr>
            <a:xfrm>
              <a:off x="7205332" y="1507523"/>
              <a:ext cx="163877" cy="18868"/>
            </a:xfrm>
            <a:custGeom>
              <a:avLst/>
              <a:gdLst/>
              <a:ahLst/>
              <a:cxnLst/>
              <a:rect l="l" t="t" r="r" b="b"/>
              <a:pathLst>
                <a:path w="6271" h="722" extrusionOk="0">
                  <a:moveTo>
                    <a:pt x="183" y="0"/>
                  </a:moveTo>
                  <a:cubicBezTo>
                    <a:pt x="0" y="327"/>
                    <a:pt x="231" y="722"/>
                    <a:pt x="606" y="722"/>
                  </a:cubicBezTo>
                  <a:lnTo>
                    <a:pt x="5664" y="722"/>
                  </a:lnTo>
                  <a:cubicBezTo>
                    <a:pt x="6039" y="722"/>
                    <a:pt x="6270" y="327"/>
                    <a:pt x="6087" y="0"/>
                  </a:cubicBezTo>
                  <a:lnTo>
                    <a:pt x="6087" y="0"/>
                  </a:lnTo>
                  <a:cubicBezTo>
                    <a:pt x="6001" y="154"/>
                    <a:pt x="5837" y="241"/>
                    <a:pt x="5664" y="241"/>
                  </a:cubicBezTo>
                  <a:lnTo>
                    <a:pt x="606" y="241"/>
                  </a:lnTo>
                  <a:cubicBezTo>
                    <a:pt x="433" y="241"/>
                    <a:pt x="270" y="154"/>
                    <a:pt x="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54"/>
            <p:cNvSpPr/>
            <p:nvPr/>
          </p:nvSpPr>
          <p:spPr>
            <a:xfrm>
              <a:off x="7254592" y="1643725"/>
              <a:ext cx="145767" cy="23650"/>
            </a:xfrm>
            <a:custGeom>
              <a:avLst/>
              <a:gdLst/>
              <a:ahLst/>
              <a:cxnLst/>
              <a:rect l="l" t="t" r="r" b="b"/>
              <a:pathLst>
                <a:path w="5578" h="905" extrusionOk="0">
                  <a:moveTo>
                    <a:pt x="125" y="0"/>
                  </a:moveTo>
                  <a:cubicBezTo>
                    <a:pt x="58" y="0"/>
                    <a:pt x="10" y="48"/>
                    <a:pt x="0" y="116"/>
                  </a:cubicBezTo>
                  <a:lnTo>
                    <a:pt x="0" y="789"/>
                  </a:lnTo>
                  <a:cubicBezTo>
                    <a:pt x="0" y="856"/>
                    <a:pt x="58" y="904"/>
                    <a:pt x="125" y="904"/>
                  </a:cubicBezTo>
                  <a:lnTo>
                    <a:pt x="5116" y="904"/>
                  </a:lnTo>
                  <a:cubicBezTo>
                    <a:pt x="5366" y="904"/>
                    <a:pt x="5577" y="702"/>
                    <a:pt x="5577" y="452"/>
                  </a:cubicBezTo>
                  <a:cubicBezTo>
                    <a:pt x="5577" y="202"/>
                    <a:pt x="5366" y="0"/>
                    <a:pt x="5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54"/>
            <p:cNvSpPr/>
            <p:nvPr/>
          </p:nvSpPr>
          <p:spPr>
            <a:xfrm>
              <a:off x="7254592" y="1649501"/>
              <a:ext cx="148772" cy="18110"/>
            </a:xfrm>
            <a:custGeom>
              <a:avLst/>
              <a:gdLst/>
              <a:ahLst/>
              <a:cxnLst/>
              <a:rect l="l" t="t" r="r" b="b"/>
              <a:pathLst>
                <a:path w="5693" h="693" extrusionOk="0">
                  <a:moveTo>
                    <a:pt x="5510" y="1"/>
                  </a:moveTo>
                  <a:lnTo>
                    <a:pt x="5510" y="1"/>
                  </a:lnTo>
                  <a:cubicBezTo>
                    <a:pt x="5433" y="145"/>
                    <a:pt x="5279" y="231"/>
                    <a:pt x="5116" y="231"/>
                  </a:cubicBezTo>
                  <a:lnTo>
                    <a:pt x="125" y="231"/>
                  </a:lnTo>
                  <a:cubicBezTo>
                    <a:pt x="58" y="231"/>
                    <a:pt x="0" y="183"/>
                    <a:pt x="0" y="116"/>
                  </a:cubicBezTo>
                  <a:lnTo>
                    <a:pt x="0" y="568"/>
                  </a:lnTo>
                  <a:cubicBezTo>
                    <a:pt x="0" y="635"/>
                    <a:pt x="58" y="693"/>
                    <a:pt x="125" y="693"/>
                  </a:cubicBezTo>
                  <a:lnTo>
                    <a:pt x="5116" y="693"/>
                  </a:lnTo>
                  <a:cubicBezTo>
                    <a:pt x="5472" y="693"/>
                    <a:pt x="5693" y="308"/>
                    <a:pt x="55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54"/>
            <p:cNvSpPr/>
            <p:nvPr/>
          </p:nvSpPr>
          <p:spPr>
            <a:xfrm>
              <a:off x="7254592" y="1695232"/>
              <a:ext cx="145506" cy="23911"/>
            </a:xfrm>
            <a:custGeom>
              <a:avLst/>
              <a:gdLst/>
              <a:ahLst/>
              <a:cxnLst/>
              <a:rect l="l" t="t" r="r" b="b"/>
              <a:pathLst>
                <a:path w="5568" h="915" extrusionOk="0">
                  <a:moveTo>
                    <a:pt x="125" y="1"/>
                  </a:moveTo>
                  <a:cubicBezTo>
                    <a:pt x="58" y="1"/>
                    <a:pt x="0" y="49"/>
                    <a:pt x="0" y="116"/>
                  </a:cubicBezTo>
                  <a:lnTo>
                    <a:pt x="0" y="799"/>
                  </a:lnTo>
                  <a:cubicBezTo>
                    <a:pt x="0" y="866"/>
                    <a:pt x="48" y="914"/>
                    <a:pt x="116" y="914"/>
                  </a:cubicBezTo>
                  <a:lnTo>
                    <a:pt x="5116" y="914"/>
                  </a:lnTo>
                  <a:cubicBezTo>
                    <a:pt x="5366" y="914"/>
                    <a:pt x="5568" y="712"/>
                    <a:pt x="5568" y="462"/>
                  </a:cubicBezTo>
                  <a:cubicBezTo>
                    <a:pt x="5568" y="212"/>
                    <a:pt x="5366" y="1"/>
                    <a:pt x="51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54"/>
            <p:cNvSpPr/>
            <p:nvPr/>
          </p:nvSpPr>
          <p:spPr>
            <a:xfrm>
              <a:off x="7254592" y="1701530"/>
              <a:ext cx="148537" cy="17613"/>
            </a:xfrm>
            <a:custGeom>
              <a:avLst/>
              <a:gdLst/>
              <a:ahLst/>
              <a:cxnLst/>
              <a:rect l="l" t="t" r="r" b="b"/>
              <a:pathLst>
                <a:path w="5684" h="674" extrusionOk="0">
                  <a:moveTo>
                    <a:pt x="5520" y="0"/>
                  </a:moveTo>
                  <a:cubicBezTo>
                    <a:pt x="5433" y="135"/>
                    <a:pt x="5279" y="231"/>
                    <a:pt x="5116" y="231"/>
                  </a:cubicBezTo>
                  <a:lnTo>
                    <a:pt x="125" y="231"/>
                  </a:lnTo>
                  <a:cubicBezTo>
                    <a:pt x="58" y="231"/>
                    <a:pt x="0" y="173"/>
                    <a:pt x="0" y="106"/>
                  </a:cubicBezTo>
                  <a:lnTo>
                    <a:pt x="0" y="548"/>
                  </a:lnTo>
                  <a:cubicBezTo>
                    <a:pt x="0" y="615"/>
                    <a:pt x="58" y="673"/>
                    <a:pt x="125" y="673"/>
                  </a:cubicBezTo>
                  <a:lnTo>
                    <a:pt x="5116" y="673"/>
                  </a:lnTo>
                  <a:cubicBezTo>
                    <a:pt x="5462" y="673"/>
                    <a:pt x="5683" y="298"/>
                    <a:pt x="55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54"/>
            <p:cNvSpPr/>
            <p:nvPr/>
          </p:nvSpPr>
          <p:spPr>
            <a:xfrm>
              <a:off x="7254592" y="1746740"/>
              <a:ext cx="145767" cy="23911"/>
            </a:xfrm>
            <a:custGeom>
              <a:avLst/>
              <a:gdLst/>
              <a:ahLst/>
              <a:cxnLst/>
              <a:rect l="l" t="t" r="r" b="b"/>
              <a:pathLst>
                <a:path w="5578" h="915" extrusionOk="0">
                  <a:moveTo>
                    <a:pt x="125" y="1"/>
                  </a:moveTo>
                  <a:cubicBezTo>
                    <a:pt x="58" y="1"/>
                    <a:pt x="10" y="59"/>
                    <a:pt x="0" y="126"/>
                  </a:cubicBezTo>
                  <a:lnTo>
                    <a:pt x="0" y="799"/>
                  </a:lnTo>
                  <a:cubicBezTo>
                    <a:pt x="0" y="866"/>
                    <a:pt x="58" y="914"/>
                    <a:pt x="125" y="914"/>
                  </a:cubicBezTo>
                  <a:lnTo>
                    <a:pt x="5116" y="914"/>
                  </a:lnTo>
                  <a:cubicBezTo>
                    <a:pt x="5366" y="914"/>
                    <a:pt x="5577" y="713"/>
                    <a:pt x="5577" y="463"/>
                  </a:cubicBezTo>
                  <a:cubicBezTo>
                    <a:pt x="5577" y="212"/>
                    <a:pt x="5366" y="1"/>
                    <a:pt x="51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54"/>
            <p:cNvSpPr/>
            <p:nvPr/>
          </p:nvSpPr>
          <p:spPr>
            <a:xfrm>
              <a:off x="7254592" y="1752776"/>
              <a:ext cx="148772" cy="17875"/>
            </a:xfrm>
            <a:custGeom>
              <a:avLst/>
              <a:gdLst/>
              <a:ahLst/>
              <a:cxnLst/>
              <a:rect l="l" t="t" r="r" b="b"/>
              <a:pathLst>
                <a:path w="5693" h="684" extrusionOk="0">
                  <a:moveTo>
                    <a:pt x="5510" y="1"/>
                  </a:moveTo>
                  <a:lnTo>
                    <a:pt x="5510" y="1"/>
                  </a:lnTo>
                  <a:cubicBezTo>
                    <a:pt x="5433" y="145"/>
                    <a:pt x="5279" y="232"/>
                    <a:pt x="5116" y="232"/>
                  </a:cubicBezTo>
                  <a:lnTo>
                    <a:pt x="125" y="232"/>
                  </a:lnTo>
                  <a:cubicBezTo>
                    <a:pt x="58" y="232"/>
                    <a:pt x="0" y="174"/>
                    <a:pt x="0" y="106"/>
                  </a:cubicBezTo>
                  <a:lnTo>
                    <a:pt x="0" y="568"/>
                  </a:lnTo>
                  <a:cubicBezTo>
                    <a:pt x="0" y="635"/>
                    <a:pt x="58" y="683"/>
                    <a:pt x="125" y="683"/>
                  </a:cubicBezTo>
                  <a:lnTo>
                    <a:pt x="5116" y="683"/>
                  </a:lnTo>
                  <a:cubicBezTo>
                    <a:pt x="5472" y="683"/>
                    <a:pt x="5693" y="308"/>
                    <a:pt x="55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54"/>
            <p:cNvSpPr/>
            <p:nvPr/>
          </p:nvSpPr>
          <p:spPr>
            <a:xfrm>
              <a:off x="7260864" y="1836714"/>
              <a:ext cx="52788" cy="25166"/>
            </a:xfrm>
            <a:custGeom>
              <a:avLst/>
              <a:gdLst/>
              <a:ahLst/>
              <a:cxnLst/>
              <a:rect l="l" t="t" r="r" b="b"/>
              <a:pathLst>
                <a:path w="2020" h="963" extrusionOk="0">
                  <a:moveTo>
                    <a:pt x="366" y="0"/>
                  </a:moveTo>
                  <a:cubicBezTo>
                    <a:pt x="318" y="0"/>
                    <a:pt x="279" y="29"/>
                    <a:pt x="260" y="77"/>
                  </a:cubicBezTo>
                  <a:lnTo>
                    <a:pt x="20" y="808"/>
                  </a:lnTo>
                  <a:cubicBezTo>
                    <a:pt x="1" y="885"/>
                    <a:pt x="49" y="962"/>
                    <a:pt x="126" y="962"/>
                  </a:cubicBezTo>
                  <a:lnTo>
                    <a:pt x="1895" y="962"/>
                  </a:lnTo>
                  <a:cubicBezTo>
                    <a:pt x="1972" y="962"/>
                    <a:pt x="2020" y="885"/>
                    <a:pt x="2001" y="808"/>
                  </a:cubicBezTo>
                  <a:lnTo>
                    <a:pt x="1760" y="77"/>
                  </a:lnTo>
                  <a:cubicBezTo>
                    <a:pt x="1741" y="39"/>
                    <a:pt x="1703" y="0"/>
                    <a:pt x="1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54"/>
            <p:cNvSpPr/>
            <p:nvPr/>
          </p:nvSpPr>
          <p:spPr>
            <a:xfrm>
              <a:off x="7287258" y="1836714"/>
              <a:ext cx="26394" cy="25166"/>
            </a:xfrm>
            <a:custGeom>
              <a:avLst/>
              <a:gdLst/>
              <a:ahLst/>
              <a:cxnLst/>
              <a:rect l="l" t="t" r="r" b="b"/>
              <a:pathLst>
                <a:path w="1010" h="963" extrusionOk="0">
                  <a:moveTo>
                    <a:pt x="0" y="0"/>
                  </a:moveTo>
                  <a:lnTo>
                    <a:pt x="0" y="962"/>
                  </a:lnTo>
                  <a:lnTo>
                    <a:pt x="885" y="962"/>
                  </a:lnTo>
                  <a:cubicBezTo>
                    <a:pt x="962" y="962"/>
                    <a:pt x="1010" y="885"/>
                    <a:pt x="991" y="808"/>
                  </a:cubicBezTo>
                  <a:lnTo>
                    <a:pt x="750" y="77"/>
                  </a:lnTo>
                  <a:cubicBezTo>
                    <a:pt x="731" y="39"/>
                    <a:pt x="693" y="0"/>
                    <a:pt x="6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9" name="Google Shape;3289;p54"/>
          <p:cNvGrpSpPr/>
          <p:nvPr/>
        </p:nvGrpSpPr>
        <p:grpSpPr>
          <a:xfrm>
            <a:off x="7132141" y="2340018"/>
            <a:ext cx="616502" cy="580155"/>
            <a:chOff x="2456800" y="3682271"/>
            <a:chExt cx="395270" cy="371966"/>
          </a:xfrm>
        </p:grpSpPr>
        <p:sp>
          <p:nvSpPr>
            <p:cNvPr id="3290" name="Google Shape;3290;p54"/>
            <p:cNvSpPr/>
            <p:nvPr/>
          </p:nvSpPr>
          <p:spPr>
            <a:xfrm>
              <a:off x="2480314" y="3682271"/>
              <a:ext cx="371756" cy="371966"/>
            </a:xfrm>
            <a:custGeom>
              <a:avLst/>
              <a:gdLst/>
              <a:ahLst/>
              <a:cxnLst/>
              <a:rect l="l" t="t" r="r" b="b"/>
              <a:pathLst>
                <a:path w="14150"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54"/>
            <p:cNvSpPr/>
            <p:nvPr/>
          </p:nvSpPr>
          <p:spPr>
            <a:xfrm>
              <a:off x="2456800"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2"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54"/>
            <p:cNvSpPr/>
            <p:nvPr/>
          </p:nvSpPr>
          <p:spPr>
            <a:xfrm>
              <a:off x="2557318" y="3892267"/>
              <a:ext cx="217589" cy="96000"/>
            </a:xfrm>
            <a:custGeom>
              <a:avLst/>
              <a:gdLst/>
              <a:ahLst/>
              <a:cxnLst/>
              <a:rect l="l" t="t" r="r" b="b"/>
              <a:pathLst>
                <a:path w="8282" h="3654" extrusionOk="0">
                  <a:moveTo>
                    <a:pt x="244" y="1"/>
                  </a:moveTo>
                  <a:cubicBezTo>
                    <a:pt x="105" y="1"/>
                    <a:pt x="1" y="146"/>
                    <a:pt x="45" y="297"/>
                  </a:cubicBezTo>
                  <a:cubicBezTo>
                    <a:pt x="593" y="2246"/>
                    <a:pt x="2223" y="3654"/>
                    <a:pt x="4144" y="3654"/>
                  </a:cubicBezTo>
                  <a:cubicBezTo>
                    <a:pt x="6065" y="3654"/>
                    <a:pt x="7688" y="2246"/>
                    <a:pt x="8243" y="297"/>
                  </a:cubicBezTo>
                  <a:cubicBezTo>
                    <a:pt x="8281" y="146"/>
                    <a:pt x="8176" y="1"/>
                    <a:pt x="8043" y="1"/>
                  </a:cubicBezTo>
                  <a:cubicBezTo>
                    <a:pt x="8029" y="1"/>
                    <a:pt x="8015" y="2"/>
                    <a:pt x="8001" y="5"/>
                  </a:cubicBezTo>
                  <a:cubicBezTo>
                    <a:pt x="6766" y="297"/>
                    <a:pt x="5498" y="450"/>
                    <a:pt x="4229" y="450"/>
                  </a:cubicBezTo>
                  <a:cubicBezTo>
                    <a:pt x="4200" y="450"/>
                    <a:pt x="4172" y="449"/>
                    <a:pt x="4144" y="449"/>
                  </a:cubicBezTo>
                  <a:cubicBezTo>
                    <a:pt x="4116" y="449"/>
                    <a:pt x="4087" y="450"/>
                    <a:pt x="4059" y="450"/>
                  </a:cubicBezTo>
                  <a:cubicBezTo>
                    <a:pt x="2784" y="450"/>
                    <a:pt x="1522" y="297"/>
                    <a:pt x="288" y="5"/>
                  </a:cubicBezTo>
                  <a:cubicBezTo>
                    <a:pt x="273" y="2"/>
                    <a:pt x="258"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54"/>
            <p:cNvSpPr/>
            <p:nvPr/>
          </p:nvSpPr>
          <p:spPr>
            <a:xfrm>
              <a:off x="2557318" y="3892267"/>
              <a:ext cx="217746" cy="53359"/>
            </a:xfrm>
            <a:custGeom>
              <a:avLst/>
              <a:gdLst/>
              <a:ahLst/>
              <a:cxnLst/>
              <a:rect l="l" t="t" r="r" b="b"/>
              <a:pathLst>
                <a:path w="8288" h="2031" extrusionOk="0">
                  <a:moveTo>
                    <a:pt x="244" y="1"/>
                  </a:moveTo>
                  <a:cubicBezTo>
                    <a:pt x="105" y="1"/>
                    <a:pt x="1" y="146"/>
                    <a:pt x="45" y="297"/>
                  </a:cubicBezTo>
                  <a:cubicBezTo>
                    <a:pt x="183" y="796"/>
                    <a:pt x="398" y="1268"/>
                    <a:pt x="683" y="1698"/>
                  </a:cubicBezTo>
                  <a:cubicBezTo>
                    <a:pt x="1824" y="1920"/>
                    <a:pt x="2982" y="2031"/>
                    <a:pt x="4141" y="2031"/>
                  </a:cubicBezTo>
                  <a:cubicBezTo>
                    <a:pt x="5299" y="2031"/>
                    <a:pt x="6457" y="1920"/>
                    <a:pt x="7598" y="1698"/>
                  </a:cubicBezTo>
                  <a:cubicBezTo>
                    <a:pt x="7883" y="1268"/>
                    <a:pt x="8098" y="796"/>
                    <a:pt x="8243" y="297"/>
                  </a:cubicBezTo>
                  <a:cubicBezTo>
                    <a:pt x="8287" y="146"/>
                    <a:pt x="8177" y="1"/>
                    <a:pt x="8043" y="1"/>
                  </a:cubicBezTo>
                  <a:cubicBezTo>
                    <a:pt x="8029" y="1"/>
                    <a:pt x="8015" y="2"/>
                    <a:pt x="8001" y="5"/>
                  </a:cubicBezTo>
                  <a:cubicBezTo>
                    <a:pt x="6731" y="300"/>
                    <a:pt x="5436" y="448"/>
                    <a:pt x="4141" y="448"/>
                  </a:cubicBezTo>
                  <a:cubicBezTo>
                    <a:pt x="2847" y="448"/>
                    <a:pt x="1553" y="300"/>
                    <a:pt x="288" y="5"/>
                  </a:cubicBezTo>
                  <a:cubicBezTo>
                    <a:pt x="273" y="2"/>
                    <a:pt x="258"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54"/>
            <p:cNvSpPr/>
            <p:nvPr/>
          </p:nvSpPr>
          <p:spPr>
            <a:xfrm>
              <a:off x="2588189" y="3796346"/>
              <a:ext cx="30082" cy="54332"/>
            </a:xfrm>
            <a:custGeom>
              <a:avLst/>
              <a:gdLst/>
              <a:ahLst/>
              <a:cxnLst/>
              <a:rect l="l" t="t" r="r" b="b"/>
              <a:pathLst>
                <a:path w="1145" h="2068" extrusionOk="0">
                  <a:moveTo>
                    <a:pt x="569" y="1"/>
                  </a:moveTo>
                  <a:cubicBezTo>
                    <a:pt x="257" y="1"/>
                    <a:pt x="0" y="258"/>
                    <a:pt x="0" y="570"/>
                  </a:cubicBezTo>
                  <a:lnTo>
                    <a:pt x="0" y="1492"/>
                  </a:lnTo>
                  <a:cubicBezTo>
                    <a:pt x="0" y="1811"/>
                    <a:pt x="257" y="2068"/>
                    <a:pt x="569" y="2068"/>
                  </a:cubicBezTo>
                  <a:cubicBezTo>
                    <a:pt x="888" y="2068"/>
                    <a:pt x="1145" y="1811"/>
                    <a:pt x="1145" y="1492"/>
                  </a:cubicBezTo>
                  <a:lnTo>
                    <a:pt x="1145" y="570"/>
                  </a:lnTo>
                  <a:cubicBezTo>
                    <a:pt x="1145" y="258"/>
                    <a:pt x="888" y="1"/>
                    <a:pt x="5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54"/>
            <p:cNvSpPr/>
            <p:nvPr/>
          </p:nvSpPr>
          <p:spPr>
            <a:xfrm>
              <a:off x="2600221" y="3796346"/>
              <a:ext cx="18049" cy="42220"/>
            </a:xfrm>
            <a:custGeom>
              <a:avLst/>
              <a:gdLst/>
              <a:ahLst/>
              <a:cxnLst/>
              <a:rect l="l" t="t" r="r" b="b"/>
              <a:pathLst>
                <a:path w="687" h="1607" extrusionOk="0">
                  <a:moveTo>
                    <a:pt x="111" y="1"/>
                  </a:moveTo>
                  <a:cubicBezTo>
                    <a:pt x="76" y="1"/>
                    <a:pt x="35" y="1"/>
                    <a:pt x="0" y="8"/>
                  </a:cubicBezTo>
                  <a:lnTo>
                    <a:pt x="0" y="1263"/>
                  </a:lnTo>
                  <a:cubicBezTo>
                    <a:pt x="0" y="1492"/>
                    <a:pt x="172" y="1607"/>
                    <a:pt x="343" y="1607"/>
                  </a:cubicBezTo>
                  <a:cubicBezTo>
                    <a:pt x="513" y="1607"/>
                    <a:pt x="683" y="1492"/>
                    <a:pt x="680" y="1263"/>
                  </a:cubicBezTo>
                  <a:lnTo>
                    <a:pt x="680" y="570"/>
                  </a:lnTo>
                  <a:cubicBezTo>
                    <a:pt x="687" y="258"/>
                    <a:pt x="430" y="1"/>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54"/>
            <p:cNvSpPr/>
            <p:nvPr/>
          </p:nvSpPr>
          <p:spPr>
            <a:xfrm>
              <a:off x="2714113" y="3796346"/>
              <a:ext cx="30082" cy="54332"/>
            </a:xfrm>
            <a:custGeom>
              <a:avLst/>
              <a:gdLst/>
              <a:ahLst/>
              <a:cxnLst/>
              <a:rect l="l" t="t" r="r" b="b"/>
              <a:pathLst>
                <a:path w="1145" h="2068" extrusionOk="0">
                  <a:moveTo>
                    <a:pt x="569" y="1"/>
                  </a:moveTo>
                  <a:cubicBezTo>
                    <a:pt x="257" y="1"/>
                    <a:pt x="0" y="258"/>
                    <a:pt x="0" y="570"/>
                  </a:cubicBezTo>
                  <a:lnTo>
                    <a:pt x="0" y="1492"/>
                  </a:lnTo>
                  <a:cubicBezTo>
                    <a:pt x="0" y="1811"/>
                    <a:pt x="257" y="2068"/>
                    <a:pt x="569" y="2068"/>
                  </a:cubicBezTo>
                  <a:cubicBezTo>
                    <a:pt x="888" y="2068"/>
                    <a:pt x="1145" y="1811"/>
                    <a:pt x="1145" y="1492"/>
                  </a:cubicBezTo>
                  <a:lnTo>
                    <a:pt x="1145" y="570"/>
                  </a:lnTo>
                  <a:cubicBezTo>
                    <a:pt x="1145" y="258"/>
                    <a:pt x="888" y="1"/>
                    <a:pt x="5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54"/>
            <p:cNvSpPr/>
            <p:nvPr/>
          </p:nvSpPr>
          <p:spPr>
            <a:xfrm>
              <a:off x="2726146" y="3796346"/>
              <a:ext cx="18049" cy="42220"/>
            </a:xfrm>
            <a:custGeom>
              <a:avLst/>
              <a:gdLst/>
              <a:ahLst/>
              <a:cxnLst/>
              <a:rect l="l" t="t" r="r" b="b"/>
              <a:pathLst>
                <a:path w="687" h="1607" extrusionOk="0">
                  <a:moveTo>
                    <a:pt x="111" y="1"/>
                  </a:moveTo>
                  <a:cubicBezTo>
                    <a:pt x="76" y="1"/>
                    <a:pt x="35" y="1"/>
                    <a:pt x="0" y="8"/>
                  </a:cubicBezTo>
                  <a:lnTo>
                    <a:pt x="0" y="1263"/>
                  </a:lnTo>
                  <a:cubicBezTo>
                    <a:pt x="0" y="1492"/>
                    <a:pt x="172" y="1607"/>
                    <a:pt x="343" y="1607"/>
                  </a:cubicBezTo>
                  <a:cubicBezTo>
                    <a:pt x="513" y="1607"/>
                    <a:pt x="683" y="1492"/>
                    <a:pt x="680" y="1263"/>
                  </a:cubicBezTo>
                  <a:lnTo>
                    <a:pt x="680" y="570"/>
                  </a:lnTo>
                  <a:cubicBezTo>
                    <a:pt x="687" y="258"/>
                    <a:pt x="430" y="1"/>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54"/>
            <p:cNvSpPr/>
            <p:nvPr/>
          </p:nvSpPr>
          <p:spPr>
            <a:xfrm>
              <a:off x="2577259" y="3895131"/>
              <a:ext cx="177681" cy="33156"/>
            </a:xfrm>
            <a:custGeom>
              <a:avLst/>
              <a:gdLst/>
              <a:ahLst/>
              <a:cxnLst/>
              <a:rect l="l" t="t" r="r" b="b"/>
              <a:pathLst>
                <a:path w="6763" h="1262" extrusionOk="0">
                  <a:moveTo>
                    <a:pt x="0" y="0"/>
                  </a:moveTo>
                  <a:lnTo>
                    <a:pt x="0" y="0"/>
                  </a:lnTo>
                  <a:cubicBezTo>
                    <a:pt x="90" y="236"/>
                    <a:pt x="194" y="465"/>
                    <a:pt x="319" y="680"/>
                  </a:cubicBezTo>
                  <a:cubicBezTo>
                    <a:pt x="458" y="916"/>
                    <a:pt x="701" y="1076"/>
                    <a:pt x="971" y="1110"/>
                  </a:cubicBezTo>
                  <a:cubicBezTo>
                    <a:pt x="1772" y="1211"/>
                    <a:pt x="2579" y="1261"/>
                    <a:pt x="3386" y="1261"/>
                  </a:cubicBezTo>
                  <a:cubicBezTo>
                    <a:pt x="4193" y="1261"/>
                    <a:pt x="5001" y="1211"/>
                    <a:pt x="5806" y="1110"/>
                  </a:cubicBezTo>
                  <a:cubicBezTo>
                    <a:pt x="6076" y="1076"/>
                    <a:pt x="6319" y="916"/>
                    <a:pt x="6451" y="680"/>
                  </a:cubicBezTo>
                  <a:cubicBezTo>
                    <a:pt x="6576" y="465"/>
                    <a:pt x="6680" y="236"/>
                    <a:pt x="6763" y="0"/>
                  </a:cubicBezTo>
                  <a:lnTo>
                    <a:pt x="6763" y="0"/>
                  </a:lnTo>
                  <a:cubicBezTo>
                    <a:pt x="5650" y="226"/>
                    <a:pt x="4517" y="339"/>
                    <a:pt x="3384" y="339"/>
                  </a:cubicBezTo>
                  <a:cubicBezTo>
                    <a:pt x="2251" y="339"/>
                    <a:pt x="1117" y="226"/>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15"/>
                                        </p:tgtEl>
                                        <p:attrNameLst>
                                          <p:attrName>style.visibility</p:attrName>
                                        </p:attrNameLst>
                                      </p:cBhvr>
                                      <p:to>
                                        <p:strVal val="visible"/>
                                      </p:to>
                                    </p:set>
                                    <p:anim calcmode="lin" valueType="num">
                                      <p:cBhvr additive="base">
                                        <p:cTn id="7" dur="500" fill="hold"/>
                                        <p:tgtEl>
                                          <p:spTgt spid="3215"/>
                                        </p:tgtEl>
                                        <p:attrNameLst>
                                          <p:attrName>ppt_x</p:attrName>
                                        </p:attrNameLst>
                                      </p:cBhvr>
                                      <p:tavLst>
                                        <p:tav tm="0">
                                          <p:val>
                                            <p:strVal val="#ppt_x"/>
                                          </p:val>
                                        </p:tav>
                                        <p:tav tm="100000">
                                          <p:val>
                                            <p:strVal val="#ppt_x"/>
                                          </p:val>
                                        </p:tav>
                                      </p:tavLst>
                                    </p:anim>
                                    <p:anim calcmode="lin" valueType="num">
                                      <p:cBhvr additive="base">
                                        <p:cTn id="8" dur="500" fill="hold"/>
                                        <p:tgtEl>
                                          <p:spTgt spid="32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3217"/>
                                        </p:tgtEl>
                                        <p:attrNameLst>
                                          <p:attrName>style.visibility</p:attrName>
                                        </p:attrNameLst>
                                      </p:cBhvr>
                                      <p:to>
                                        <p:strVal val="visible"/>
                                      </p:to>
                                    </p:set>
                                    <p:anim calcmode="lin" valueType="num">
                                      <p:cBhvr>
                                        <p:cTn id="13" dur="1000" fill="hold"/>
                                        <p:tgtEl>
                                          <p:spTgt spid="3217"/>
                                        </p:tgtEl>
                                        <p:attrNameLst>
                                          <p:attrName>ppt_w</p:attrName>
                                        </p:attrNameLst>
                                      </p:cBhvr>
                                      <p:tavLst>
                                        <p:tav tm="0">
                                          <p:val>
                                            <p:fltVal val="0"/>
                                          </p:val>
                                        </p:tav>
                                        <p:tav tm="100000">
                                          <p:val>
                                            <p:strVal val="#ppt_w"/>
                                          </p:val>
                                        </p:tav>
                                      </p:tavLst>
                                    </p:anim>
                                    <p:anim calcmode="lin" valueType="num">
                                      <p:cBhvr>
                                        <p:cTn id="14" dur="1000" fill="hold"/>
                                        <p:tgtEl>
                                          <p:spTgt spid="3217"/>
                                        </p:tgtEl>
                                        <p:attrNameLst>
                                          <p:attrName>ppt_h</p:attrName>
                                        </p:attrNameLst>
                                      </p:cBhvr>
                                      <p:tavLst>
                                        <p:tav tm="0">
                                          <p:val>
                                            <p:fltVal val="0"/>
                                          </p:val>
                                        </p:tav>
                                        <p:tav tm="100000">
                                          <p:val>
                                            <p:strVal val="#ppt_h"/>
                                          </p:val>
                                        </p:tav>
                                      </p:tavLst>
                                    </p:anim>
                                    <p:anim calcmode="lin" valueType="num">
                                      <p:cBhvr>
                                        <p:cTn id="15" dur="1000" fill="hold"/>
                                        <p:tgtEl>
                                          <p:spTgt spid="3217"/>
                                        </p:tgtEl>
                                        <p:attrNameLst>
                                          <p:attrName>style.rotation</p:attrName>
                                        </p:attrNameLst>
                                      </p:cBhvr>
                                      <p:tavLst>
                                        <p:tav tm="0">
                                          <p:val>
                                            <p:fltVal val="90"/>
                                          </p:val>
                                        </p:tav>
                                        <p:tav tm="100000">
                                          <p:val>
                                            <p:fltVal val="0"/>
                                          </p:val>
                                        </p:tav>
                                      </p:tavLst>
                                    </p:anim>
                                    <p:animEffect transition="in" filter="fade">
                                      <p:cBhvr>
                                        <p:cTn id="16" dur="1000"/>
                                        <p:tgtEl>
                                          <p:spTgt spid="3217"/>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219"/>
                                        </p:tgtEl>
                                        <p:attrNameLst>
                                          <p:attrName>style.visibility</p:attrName>
                                        </p:attrNameLst>
                                      </p:cBhvr>
                                      <p:to>
                                        <p:strVal val="visible"/>
                                      </p:to>
                                    </p:set>
                                    <p:animEffect transition="in" filter="fade">
                                      <p:cBhvr>
                                        <p:cTn id="21" dur="2000"/>
                                        <p:tgtEl>
                                          <p:spTgt spid="3219"/>
                                        </p:tgtEl>
                                      </p:cBhvr>
                                    </p:animEffect>
                                    <p:anim calcmode="lin" valueType="num">
                                      <p:cBhvr>
                                        <p:cTn id="22" dur="2000" fill="hold"/>
                                        <p:tgtEl>
                                          <p:spTgt spid="3219"/>
                                        </p:tgtEl>
                                        <p:attrNameLst>
                                          <p:attrName>ppt_w</p:attrName>
                                        </p:attrNameLst>
                                      </p:cBhvr>
                                      <p:tavLst>
                                        <p:tav tm="0" fmla="#ppt_w*sin(2.5*pi*$)">
                                          <p:val>
                                            <p:fltVal val="0"/>
                                          </p:val>
                                        </p:tav>
                                        <p:tav tm="100000">
                                          <p:val>
                                            <p:fltVal val="1"/>
                                          </p:val>
                                        </p:tav>
                                      </p:tavLst>
                                    </p:anim>
                                    <p:anim calcmode="lin" valueType="num">
                                      <p:cBhvr>
                                        <p:cTn id="23" dur="2000" fill="hold"/>
                                        <p:tgtEl>
                                          <p:spTgt spid="3219"/>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3221"/>
                                        </p:tgtEl>
                                        <p:attrNameLst>
                                          <p:attrName>style.visibility</p:attrName>
                                        </p:attrNameLst>
                                      </p:cBhvr>
                                      <p:to>
                                        <p:strVal val="visible"/>
                                      </p:to>
                                    </p:set>
                                    <p:animEffect transition="in" filter="box(in)">
                                      <p:cBhvr>
                                        <p:cTn id="28" dur="2000"/>
                                        <p:tgtEl>
                                          <p:spTgt spid="3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 grpId="0"/>
      <p:bldP spid="3217" grpId="0"/>
      <p:bldP spid="3219" grpId="0"/>
      <p:bldP spid="32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C33BA89F-7A67-46A7-8DBB-E7C6AD64A891}"/>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3">
            <a:extLst>
              <a:ext uri="{FF2B5EF4-FFF2-40B4-BE49-F238E27FC236}">
                <a16:creationId xmlns:a16="http://schemas.microsoft.com/office/drawing/2014/main" id="{4EE8FBF6-6A7E-469C-B394-BD40860BD66B}"/>
              </a:ext>
            </a:extLst>
          </p:cNvPr>
          <p:cNvSpPr txBox="1">
            <a:spLocks noChangeArrowheads="1"/>
          </p:cNvSpPr>
          <p:nvPr/>
        </p:nvSpPr>
        <p:spPr bwMode="auto">
          <a:xfrm>
            <a:off x="1828800" y="0"/>
            <a:ext cx="5772150" cy="600164"/>
          </a:xfrm>
          <a:prstGeom prst="rect">
            <a:avLst/>
          </a:prstGeom>
          <a:noFill/>
          <a:ln>
            <a:noFill/>
          </a:ln>
          <a:effectLst/>
        </p:spPr>
        <p:txBody>
          <a:bodyPr>
            <a:spAutoFit/>
          </a:bodyPr>
          <a:lstStyle/>
          <a:p>
            <a:pPr algn="ctr" eaLnBrk="1" hangingPunct="1">
              <a:spcBef>
                <a:spcPct val="50000"/>
              </a:spcBef>
              <a:defRPr/>
            </a:pPr>
            <a:r>
              <a:rPr lang="en-US" altLang="en-US" sz="3300" b="1" dirty="0" err="1">
                <a:solidFill>
                  <a:srgbClr val="E2231E"/>
                </a:solidFill>
                <a:latin typeface="Times New Roman" panose="02020603050405020304" pitchFamily="18" charset="0"/>
              </a:rPr>
              <a:t>Tiết</a:t>
            </a:r>
            <a:r>
              <a:rPr lang="en-US" altLang="en-US" sz="3300" b="1" dirty="0">
                <a:solidFill>
                  <a:srgbClr val="E2231E"/>
                </a:solidFill>
                <a:latin typeface="Times New Roman" panose="02020603050405020304" pitchFamily="18" charset="0"/>
              </a:rPr>
              <a:t> 1   </a:t>
            </a:r>
            <a:r>
              <a:rPr lang="en-US" altLang="en-US" sz="3300" b="1" u="sng" dirty="0" err="1">
                <a:solidFill>
                  <a:srgbClr val="E2231E"/>
                </a:solidFill>
                <a:effectLst>
                  <a:outerShdw blurRad="38100" dist="38100" dir="2700000" algn="tl">
                    <a:srgbClr val="C0C0C0"/>
                  </a:outerShdw>
                </a:effectLst>
                <a:latin typeface="Times New Roman" panose="02020603050405020304" pitchFamily="18" charset="0"/>
              </a:rPr>
              <a:t>Bài</a:t>
            </a:r>
            <a:r>
              <a:rPr lang="en-US" altLang="en-US" sz="3300" b="1" u="sng" dirty="0">
                <a:solidFill>
                  <a:srgbClr val="E2231E"/>
                </a:solidFill>
                <a:effectLst>
                  <a:outerShdw blurRad="38100" dist="38100" dir="2700000" algn="tl">
                    <a:srgbClr val="C0C0C0"/>
                  </a:outerShdw>
                </a:effectLst>
                <a:latin typeface="Times New Roman" panose="02020603050405020304" pitchFamily="18" charset="0"/>
              </a:rPr>
              <a:t> 10:</a:t>
            </a:r>
            <a:r>
              <a:rPr lang="en-US" altLang="en-US" sz="3300" b="1" dirty="0">
                <a:solidFill>
                  <a:srgbClr val="E2231E"/>
                </a:solidFill>
                <a:latin typeface="Times New Roman" panose="02020603050405020304" pitchFamily="18" charset="0"/>
              </a:rPr>
              <a:t> </a:t>
            </a:r>
            <a:r>
              <a:rPr lang="en-US" altLang="en-US" sz="3300" b="1" dirty="0" err="1">
                <a:solidFill>
                  <a:srgbClr val="E2231E"/>
                </a:solidFill>
                <a:effectLst>
                  <a:outerShdw blurRad="38100" dist="38100" dir="2700000" algn="tl">
                    <a:srgbClr val="C0C0C0"/>
                  </a:outerShdw>
                </a:effectLst>
                <a:latin typeface="Times New Roman" panose="02020603050405020304" pitchFamily="18" charset="0"/>
              </a:rPr>
              <a:t>Tự</a:t>
            </a:r>
            <a:r>
              <a:rPr lang="en-US" altLang="en-US" sz="3300" b="1" dirty="0">
                <a:solidFill>
                  <a:srgbClr val="E2231E"/>
                </a:solidFill>
                <a:effectLst>
                  <a:outerShdw blurRad="38100" dist="38100" dir="2700000" algn="tl">
                    <a:srgbClr val="C0C0C0"/>
                  </a:outerShdw>
                </a:effectLst>
                <a:latin typeface="Times New Roman" panose="02020603050405020304" pitchFamily="18" charset="0"/>
              </a:rPr>
              <a:t> </a:t>
            </a:r>
            <a:r>
              <a:rPr lang="en-US" altLang="en-US" sz="3300" b="1" dirty="0" err="1">
                <a:solidFill>
                  <a:srgbClr val="E2231E"/>
                </a:solidFill>
                <a:effectLst>
                  <a:outerShdw blurRad="38100" dist="38100" dir="2700000" algn="tl">
                    <a:srgbClr val="C0C0C0"/>
                  </a:outerShdw>
                </a:effectLst>
                <a:latin typeface="Times New Roman" panose="02020603050405020304" pitchFamily="18" charset="0"/>
              </a:rPr>
              <a:t>lập</a:t>
            </a:r>
            <a:endParaRPr lang="en-US" altLang="en-US" sz="3300" b="1" dirty="0">
              <a:solidFill>
                <a:srgbClr val="E2231E"/>
              </a:solidFill>
              <a:effectLst>
                <a:outerShdw blurRad="38100" dist="38100" dir="2700000" algn="tl">
                  <a:srgbClr val="C0C0C0"/>
                </a:outerShdw>
              </a:effectLst>
              <a:latin typeface="Times New Roman" panose="02020603050405020304" pitchFamily="18" charset="0"/>
            </a:endParaRPr>
          </a:p>
        </p:txBody>
      </p:sp>
      <p:sp>
        <p:nvSpPr>
          <p:cNvPr id="14340" name="Text Box 4">
            <a:extLst>
              <a:ext uri="{FF2B5EF4-FFF2-40B4-BE49-F238E27FC236}">
                <a16:creationId xmlns:a16="http://schemas.microsoft.com/office/drawing/2014/main" id="{43F09693-3088-4DC9-87AA-625F16FA01C4}"/>
              </a:ext>
            </a:extLst>
          </p:cNvPr>
          <p:cNvSpPr txBox="1">
            <a:spLocks noChangeArrowheads="1"/>
          </p:cNvSpPr>
          <p:nvPr/>
        </p:nvSpPr>
        <p:spPr bwMode="auto">
          <a:xfrm>
            <a:off x="142875" y="612861"/>
            <a:ext cx="268605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700" b="1" dirty="0">
                <a:solidFill>
                  <a:srgbClr val="993366"/>
                </a:solidFill>
                <a:latin typeface="Times New Roman" panose="02020603050405020304" pitchFamily="18" charset="0"/>
              </a:rPr>
              <a:t>I. </a:t>
            </a:r>
            <a:r>
              <a:rPr lang="en-US" altLang="en-US" sz="2700" b="1" dirty="0" err="1">
                <a:solidFill>
                  <a:srgbClr val="993366"/>
                </a:solidFill>
                <a:latin typeface="Times New Roman" panose="02020603050405020304" pitchFamily="18" charset="0"/>
              </a:rPr>
              <a:t>Đặt</a:t>
            </a:r>
            <a:r>
              <a:rPr lang="en-US" altLang="en-US" sz="2700" b="1" dirty="0">
                <a:solidFill>
                  <a:srgbClr val="993366"/>
                </a:solidFill>
                <a:latin typeface="Times New Roman" panose="02020603050405020304" pitchFamily="18" charset="0"/>
              </a:rPr>
              <a:t> </a:t>
            </a:r>
            <a:r>
              <a:rPr lang="en-US" altLang="en-US" sz="2700" b="1" dirty="0" err="1">
                <a:solidFill>
                  <a:srgbClr val="993366"/>
                </a:solidFill>
                <a:latin typeface="Times New Roman" panose="02020603050405020304" pitchFamily="18" charset="0"/>
              </a:rPr>
              <a:t>vấn</a:t>
            </a:r>
            <a:r>
              <a:rPr lang="en-US" altLang="en-US" sz="2700" b="1" dirty="0">
                <a:solidFill>
                  <a:srgbClr val="993366"/>
                </a:solidFill>
                <a:latin typeface="Times New Roman" panose="02020603050405020304" pitchFamily="18" charset="0"/>
              </a:rPr>
              <a:t> </a:t>
            </a:r>
            <a:r>
              <a:rPr lang="en-US" altLang="en-US" sz="2700" b="1" dirty="0" err="1">
                <a:solidFill>
                  <a:srgbClr val="993366"/>
                </a:solidFill>
                <a:latin typeface="Times New Roman" panose="02020603050405020304" pitchFamily="18" charset="0"/>
              </a:rPr>
              <a:t>đề</a:t>
            </a:r>
            <a:endParaRPr lang="en-US" altLang="en-US" sz="2700" b="1" dirty="0">
              <a:solidFill>
                <a:srgbClr val="993366"/>
              </a:solidFill>
              <a:latin typeface="Times New Roman" panose="02020603050405020304" pitchFamily="18" charset="0"/>
            </a:endParaRPr>
          </a:p>
        </p:txBody>
      </p:sp>
      <p:sp>
        <p:nvSpPr>
          <p:cNvPr id="14341" name="Text Box 5">
            <a:extLst>
              <a:ext uri="{FF2B5EF4-FFF2-40B4-BE49-F238E27FC236}">
                <a16:creationId xmlns:a16="http://schemas.microsoft.com/office/drawing/2014/main" id="{3C29E795-E7A0-4466-83B1-DCC54B1D863A}"/>
              </a:ext>
            </a:extLst>
          </p:cNvPr>
          <p:cNvSpPr txBox="1">
            <a:spLocks noChangeArrowheads="1"/>
          </p:cNvSpPr>
          <p:nvPr/>
        </p:nvSpPr>
        <p:spPr bwMode="auto">
          <a:xfrm>
            <a:off x="77028" y="1116153"/>
            <a:ext cx="337185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700" b="1" dirty="0">
                <a:solidFill>
                  <a:srgbClr val="993366"/>
                </a:solidFill>
                <a:latin typeface="Times New Roman" panose="02020603050405020304" pitchFamily="18" charset="0"/>
              </a:rPr>
              <a:t>II. </a:t>
            </a:r>
            <a:r>
              <a:rPr lang="en-US" altLang="en-US" sz="2700" b="1" dirty="0" err="1">
                <a:solidFill>
                  <a:srgbClr val="993366"/>
                </a:solidFill>
                <a:latin typeface="Times New Roman" panose="02020603050405020304" pitchFamily="18" charset="0"/>
              </a:rPr>
              <a:t>Nội</a:t>
            </a:r>
            <a:r>
              <a:rPr lang="en-US" altLang="en-US" sz="2700" b="1" dirty="0">
                <a:solidFill>
                  <a:srgbClr val="993366"/>
                </a:solidFill>
                <a:latin typeface="Times New Roman" panose="02020603050405020304" pitchFamily="18" charset="0"/>
              </a:rPr>
              <a:t> dung </a:t>
            </a:r>
            <a:r>
              <a:rPr lang="en-US" altLang="en-US" sz="2700" b="1" dirty="0" err="1">
                <a:solidFill>
                  <a:srgbClr val="993366"/>
                </a:solidFill>
                <a:latin typeface="Times New Roman" panose="02020603050405020304" pitchFamily="18" charset="0"/>
              </a:rPr>
              <a:t>bài</a:t>
            </a:r>
            <a:r>
              <a:rPr lang="en-US" altLang="en-US" sz="2700" b="1" dirty="0">
                <a:solidFill>
                  <a:srgbClr val="993366"/>
                </a:solidFill>
                <a:latin typeface="Times New Roman" panose="02020603050405020304" pitchFamily="18" charset="0"/>
              </a:rPr>
              <a:t> </a:t>
            </a:r>
            <a:r>
              <a:rPr lang="en-US" altLang="en-US" sz="2700" b="1" dirty="0" err="1">
                <a:solidFill>
                  <a:srgbClr val="993366"/>
                </a:solidFill>
                <a:latin typeface="Times New Roman" panose="02020603050405020304" pitchFamily="18" charset="0"/>
              </a:rPr>
              <a:t>học</a:t>
            </a:r>
            <a:endParaRPr lang="en-US" altLang="en-US" sz="2700" b="1" dirty="0">
              <a:solidFill>
                <a:srgbClr val="993366"/>
              </a:solidFill>
              <a:latin typeface="Times New Roman" panose="02020603050405020304" pitchFamily="18" charset="0"/>
            </a:endParaRPr>
          </a:p>
        </p:txBody>
      </p:sp>
      <p:sp>
        <p:nvSpPr>
          <p:cNvPr id="14342" name="Text Box 6">
            <a:extLst>
              <a:ext uri="{FF2B5EF4-FFF2-40B4-BE49-F238E27FC236}">
                <a16:creationId xmlns:a16="http://schemas.microsoft.com/office/drawing/2014/main" id="{73AEC022-07F2-4D1C-9166-22584E3C2421}"/>
              </a:ext>
            </a:extLst>
          </p:cNvPr>
          <p:cNvSpPr txBox="1">
            <a:spLocks noChangeArrowheads="1"/>
          </p:cNvSpPr>
          <p:nvPr/>
        </p:nvSpPr>
        <p:spPr bwMode="auto">
          <a:xfrm>
            <a:off x="0" y="1528305"/>
            <a:ext cx="268605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sz="2700" b="1" dirty="0">
                <a:solidFill>
                  <a:srgbClr val="FF0000"/>
                </a:solidFill>
                <a:latin typeface="Times New Roman" panose="02020603050405020304" pitchFamily="18" charset="0"/>
              </a:rPr>
              <a:t>1. </a:t>
            </a:r>
            <a:r>
              <a:rPr lang="en-US" altLang="en-US" sz="2700" b="1" dirty="0" err="1">
                <a:solidFill>
                  <a:srgbClr val="FF0000"/>
                </a:solidFill>
                <a:latin typeface="Times New Roman" panose="02020603050405020304" pitchFamily="18" charset="0"/>
              </a:rPr>
              <a:t>Khái</a:t>
            </a:r>
            <a:r>
              <a:rPr lang="en-US" altLang="en-US" sz="2700" b="1" dirty="0">
                <a:solidFill>
                  <a:srgbClr val="FF0000"/>
                </a:solidFill>
                <a:latin typeface="Times New Roman" panose="02020603050405020304" pitchFamily="18" charset="0"/>
              </a:rPr>
              <a:t> </a:t>
            </a:r>
            <a:r>
              <a:rPr lang="en-US" altLang="en-US" sz="2700" b="1" dirty="0" err="1">
                <a:solidFill>
                  <a:srgbClr val="FF0000"/>
                </a:solidFill>
                <a:latin typeface="Times New Roman" panose="02020603050405020304" pitchFamily="18" charset="0"/>
              </a:rPr>
              <a:t>niệm</a:t>
            </a:r>
            <a:r>
              <a:rPr lang="en-US" altLang="en-US" sz="2700" b="1" dirty="0">
                <a:solidFill>
                  <a:srgbClr val="FF0000"/>
                </a:solidFill>
                <a:latin typeface="Times New Roman" panose="02020603050405020304" pitchFamily="18" charset="0"/>
              </a:rPr>
              <a:t>:</a:t>
            </a:r>
          </a:p>
        </p:txBody>
      </p:sp>
      <p:sp>
        <p:nvSpPr>
          <p:cNvPr id="39944" name="Text Box 8">
            <a:extLst>
              <a:ext uri="{FF2B5EF4-FFF2-40B4-BE49-F238E27FC236}">
                <a16:creationId xmlns:a16="http://schemas.microsoft.com/office/drawing/2014/main" id="{502641EC-4655-4050-8DDE-800E5109E06A}"/>
              </a:ext>
            </a:extLst>
          </p:cNvPr>
          <p:cNvSpPr txBox="1">
            <a:spLocks noChangeArrowheads="1"/>
          </p:cNvSpPr>
          <p:nvPr/>
        </p:nvSpPr>
        <p:spPr bwMode="auto">
          <a:xfrm>
            <a:off x="257175" y="1916439"/>
            <a:ext cx="525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b="1" dirty="0">
                <a:solidFill>
                  <a:srgbClr val="FF3300"/>
                </a:solidFill>
                <a:latin typeface="Times New Roman" panose="02020603050405020304" pitchFamily="18" charset="0"/>
              </a:rPr>
              <a:t>2. </a:t>
            </a:r>
            <a:r>
              <a:rPr lang="en-US" altLang="en-US" b="1" dirty="0" err="1">
                <a:solidFill>
                  <a:srgbClr val="FF3300"/>
                </a:solidFill>
                <a:latin typeface="Times New Roman" panose="02020603050405020304" pitchFamily="18" charset="0"/>
              </a:rPr>
              <a:t>Biểu</a:t>
            </a:r>
            <a:r>
              <a:rPr lang="en-US" altLang="en-US" b="1" dirty="0">
                <a:solidFill>
                  <a:srgbClr val="FF3300"/>
                </a:solidFill>
                <a:latin typeface="Times New Roman" panose="02020603050405020304" pitchFamily="18" charset="0"/>
              </a:rPr>
              <a:t> </a:t>
            </a:r>
            <a:r>
              <a:rPr lang="en-US" altLang="en-US" b="1" dirty="0" err="1">
                <a:solidFill>
                  <a:srgbClr val="FF3300"/>
                </a:solidFill>
                <a:latin typeface="Times New Roman" panose="02020603050405020304" pitchFamily="18" charset="0"/>
              </a:rPr>
              <a:t>hiện</a:t>
            </a:r>
            <a:endParaRPr lang="en-US" altLang="en-US" b="1" dirty="0">
              <a:solidFill>
                <a:srgbClr val="FF3300"/>
              </a:solidFill>
              <a:latin typeface="Times New Roman" panose="02020603050405020304" pitchFamily="18" charset="0"/>
            </a:endParaRPr>
          </a:p>
        </p:txBody>
      </p:sp>
      <p:sp>
        <p:nvSpPr>
          <p:cNvPr id="39945" name="Text Box 9">
            <a:extLst>
              <a:ext uri="{FF2B5EF4-FFF2-40B4-BE49-F238E27FC236}">
                <a16:creationId xmlns:a16="http://schemas.microsoft.com/office/drawing/2014/main" id="{D5A1697C-5E4D-41C2-B3D8-EBE2F1F1AB16}"/>
              </a:ext>
            </a:extLst>
          </p:cNvPr>
          <p:cNvSpPr txBox="1">
            <a:spLocks noChangeArrowheads="1"/>
          </p:cNvSpPr>
          <p:nvPr/>
        </p:nvSpPr>
        <p:spPr bwMode="auto">
          <a:xfrm>
            <a:off x="257174" y="2358234"/>
            <a:ext cx="879140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dirty="0">
                <a:latin typeface="Times New Roman" panose="02020603050405020304" pitchFamily="18" charset="0"/>
              </a:rPr>
              <a:t>- </a:t>
            </a:r>
            <a:r>
              <a:rPr lang="en-US" altLang="en-US" dirty="0" err="1">
                <a:latin typeface="Times New Roman" panose="02020603050405020304" pitchFamily="18" charset="0"/>
              </a:rPr>
              <a:t>Tự</a:t>
            </a:r>
            <a:r>
              <a:rPr lang="en-US" altLang="en-US" dirty="0">
                <a:latin typeface="Times New Roman" panose="02020603050405020304" pitchFamily="18" charset="0"/>
              </a:rPr>
              <a:t> tin, </a:t>
            </a:r>
            <a:r>
              <a:rPr lang="en-US" altLang="en-US" dirty="0" err="1">
                <a:latin typeface="Times New Roman" panose="02020603050405020304" pitchFamily="18" charset="0"/>
              </a:rPr>
              <a:t>bản</a:t>
            </a:r>
            <a:r>
              <a:rPr lang="en-US" altLang="en-US" dirty="0">
                <a:latin typeface="Times New Roman" panose="02020603050405020304" pitchFamily="18" charset="0"/>
              </a:rPr>
              <a:t> </a:t>
            </a:r>
            <a:r>
              <a:rPr lang="en-US" altLang="en-US" dirty="0" err="1">
                <a:latin typeface="Times New Roman" panose="02020603050405020304" pitchFamily="18" charset="0"/>
              </a:rPr>
              <a:t>lĩnh</a:t>
            </a:r>
            <a:r>
              <a:rPr lang="en-US" altLang="en-US" dirty="0">
                <a:latin typeface="Times New Roman" panose="02020603050405020304" pitchFamily="18" charset="0"/>
              </a:rPr>
              <a:t> </a:t>
            </a:r>
            <a:r>
              <a:rPr lang="en-US" altLang="en-US" dirty="0" err="1">
                <a:latin typeface="Times New Roman" panose="02020603050405020304" pitchFamily="18" charset="0"/>
              </a:rPr>
              <a:t>cá</a:t>
            </a:r>
            <a:r>
              <a:rPr lang="en-US" altLang="en-US" dirty="0">
                <a:latin typeface="Times New Roman" panose="02020603050405020304" pitchFamily="18" charset="0"/>
              </a:rPr>
              <a:t> </a:t>
            </a:r>
            <a:r>
              <a:rPr lang="en-US" altLang="en-US" dirty="0" err="1">
                <a:latin typeface="Times New Roman" panose="02020603050405020304" pitchFamily="18" charset="0"/>
              </a:rPr>
              <a:t>nhân</a:t>
            </a:r>
            <a:r>
              <a:rPr lang="en-US" altLang="en-US" dirty="0">
                <a:latin typeface="Times New Roman" panose="02020603050405020304" pitchFamily="18" charset="0"/>
              </a:rPr>
              <a:t> </a:t>
            </a:r>
            <a:r>
              <a:rPr lang="en-US" altLang="en-US" dirty="0" err="1">
                <a:latin typeface="Times New Roman" panose="02020603050405020304" pitchFamily="18" charset="0"/>
              </a:rPr>
              <a:t>trước</a:t>
            </a:r>
            <a:r>
              <a:rPr lang="en-US" altLang="en-US" dirty="0">
                <a:latin typeface="Times New Roman" panose="02020603050405020304" pitchFamily="18" charset="0"/>
              </a:rPr>
              <a:t> </a:t>
            </a:r>
            <a:r>
              <a:rPr lang="en-US" altLang="en-US" dirty="0" err="1">
                <a:latin typeface="Times New Roman" panose="02020603050405020304" pitchFamily="18" charset="0"/>
              </a:rPr>
              <a:t>thử</a:t>
            </a:r>
            <a:r>
              <a:rPr lang="en-US" altLang="en-US" dirty="0">
                <a:latin typeface="Times New Roman" panose="02020603050405020304" pitchFamily="18" charset="0"/>
              </a:rPr>
              <a:t> </a:t>
            </a:r>
            <a:r>
              <a:rPr lang="en-US" altLang="en-US" dirty="0" err="1">
                <a:latin typeface="Times New Roman" panose="02020603050405020304" pitchFamily="18" charset="0"/>
              </a:rPr>
              <a:t>thách</a:t>
            </a:r>
            <a:r>
              <a:rPr lang="en-US" altLang="en-US" dirty="0">
                <a:latin typeface="Times New Roman" panose="02020603050405020304" pitchFamily="18" charset="0"/>
              </a:rPr>
              <a:t> </a:t>
            </a:r>
            <a:r>
              <a:rPr lang="en-US" altLang="en-US" dirty="0" err="1">
                <a:latin typeface="Times New Roman" panose="02020603050405020304" pitchFamily="18" charset="0"/>
              </a:rPr>
              <a:t>khó</a:t>
            </a:r>
            <a:r>
              <a:rPr lang="en-US" altLang="en-US" dirty="0">
                <a:latin typeface="Times New Roman" panose="02020603050405020304" pitchFamily="18" charset="0"/>
              </a:rPr>
              <a:t> </a:t>
            </a:r>
            <a:r>
              <a:rPr lang="en-US" altLang="en-US" dirty="0" err="1">
                <a:latin typeface="Times New Roman" panose="02020603050405020304" pitchFamily="18" charset="0"/>
              </a:rPr>
              <a:t>khăn</a:t>
            </a:r>
            <a:r>
              <a:rPr lang="en-US" altLang="en-US" dirty="0">
                <a:latin typeface="Times New Roman" panose="02020603050405020304" pitchFamily="18" charset="0"/>
              </a:rPr>
              <a:t>. </a:t>
            </a:r>
          </a:p>
          <a:p>
            <a:pPr eaLnBrk="1" hangingPunct="1">
              <a:spcBef>
                <a:spcPct val="0"/>
              </a:spcBef>
              <a:buClrTx/>
              <a:buFontTx/>
              <a:buNone/>
            </a:pPr>
            <a:r>
              <a:rPr lang="en-US" altLang="en-US" dirty="0">
                <a:latin typeface="Times New Roman" panose="02020603050405020304" pitchFamily="18" charset="0"/>
              </a:rPr>
              <a:t>- </a:t>
            </a:r>
            <a:r>
              <a:rPr lang="en-US" altLang="en-US" dirty="0" err="1">
                <a:latin typeface="Times New Roman" panose="02020603050405020304" pitchFamily="18" charset="0"/>
              </a:rPr>
              <a:t>Có</a:t>
            </a:r>
            <a:r>
              <a:rPr lang="en-US" altLang="en-US" dirty="0">
                <a:latin typeface="Times New Roman" panose="02020603050405020304" pitchFamily="18" charset="0"/>
              </a:rPr>
              <a:t> ý </a:t>
            </a:r>
            <a:r>
              <a:rPr lang="en-US" altLang="en-US" dirty="0" err="1">
                <a:latin typeface="Times New Roman" panose="02020603050405020304" pitchFamily="18" charset="0"/>
              </a:rPr>
              <a:t>chí</a:t>
            </a:r>
            <a:r>
              <a:rPr lang="en-US" altLang="en-US" dirty="0">
                <a:latin typeface="Times New Roman" panose="02020603050405020304" pitchFamily="18" charset="0"/>
              </a:rPr>
              <a:t> </a:t>
            </a:r>
            <a:r>
              <a:rPr lang="en-US" altLang="en-US" dirty="0" err="1">
                <a:latin typeface="Times New Roman" panose="02020603050405020304" pitchFamily="18" charset="0"/>
              </a:rPr>
              <a:t>nỗ</a:t>
            </a:r>
            <a:r>
              <a:rPr lang="en-US" altLang="en-US" dirty="0">
                <a:latin typeface="Times New Roman" panose="02020603050405020304" pitchFamily="18" charset="0"/>
              </a:rPr>
              <a:t> </a:t>
            </a:r>
            <a:r>
              <a:rPr lang="en-US" altLang="en-US" dirty="0" err="1">
                <a:latin typeface="Times New Roman" panose="02020603050405020304" pitchFamily="18" charset="0"/>
              </a:rPr>
              <a:t>lực</a:t>
            </a:r>
            <a:r>
              <a:rPr lang="en-US" altLang="en-US" dirty="0">
                <a:latin typeface="Times New Roman" panose="02020603050405020304" pitchFamily="18" charset="0"/>
              </a:rPr>
              <a:t> </a:t>
            </a:r>
            <a:r>
              <a:rPr lang="en-US" altLang="en-US" dirty="0" err="1">
                <a:latin typeface="Times New Roman" panose="02020603050405020304" pitchFamily="18" charset="0"/>
              </a:rPr>
              <a:t>vươn</a:t>
            </a:r>
            <a:r>
              <a:rPr lang="en-US" altLang="en-US" dirty="0">
                <a:latin typeface="Times New Roman" panose="02020603050405020304" pitchFamily="18" charset="0"/>
              </a:rPr>
              <a:t> </a:t>
            </a:r>
            <a:r>
              <a:rPr lang="en-US" altLang="en-US" dirty="0" err="1">
                <a:latin typeface="Times New Roman" panose="02020603050405020304" pitchFamily="18" charset="0"/>
              </a:rPr>
              <a:t>lên</a:t>
            </a:r>
            <a:r>
              <a:rPr lang="en-US" altLang="en-US" dirty="0">
                <a:latin typeface="Times New Roman" panose="02020603050405020304" pitchFamily="18" charset="0"/>
              </a:rPr>
              <a:t> </a:t>
            </a:r>
            <a:r>
              <a:rPr lang="en-US" altLang="en-US" dirty="0" err="1">
                <a:latin typeface="Times New Roman" panose="02020603050405020304" pitchFamily="18" charset="0"/>
              </a:rPr>
              <a:t>trong</a:t>
            </a:r>
            <a:r>
              <a:rPr lang="en-US" altLang="en-US" dirty="0">
                <a:latin typeface="Times New Roman" panose="02020603050405020304" pitchFamily="18" charset="0"/>
              </a:rPr>
              <a:t> </a:t>
            </a:r>
            <a:r>
              <a:rPr lang="en-US" altLang="en-US" dirty="0" err="1">
                <a:latin typeface="Times New Roman" panose="02020603050405020304" pitchFamily="18" charset="0"/>
              </a:rPr>
              <a:t>cuộc</a:t>
            </a:r>
            <a:r>
              <a:rPr lang="en-US" altLang="en-US" dirty="0">
                <a:latin typeface="Times New Roman" panose="02020603050405020304" pitchFamily="18" charset="0"/>
              </a:rPr>
              <a:t> </a:t>
            </a:r>
            <a:r>
              <a:rPr lang="en-US" altLang="en-US" dirty="0" err="1">
                <a:latin typeface="Times New Roman" panose="02020603050405020304" pitchFamily="18" charset="0"/>
              </a:rPr>
              <a:t>sống</a:t>
            </a:r>
            <a:endParaRPr lang="en-US" altLang="en-US" dirty="0">
              <a:latin typeface="Times New Roman" panose="02020603050405020304" pitchFamily="18" charset="0"/>
            </a:endParaRPr>
          </a:p>
        </p:txBody>
      </p:sp>
      <p:sp>
        <p:nvSpPr>
          <p:cNvPr id="12" name="Text Box 8">
            <a:extLst>
              <a:ext uri="{FF2B5EF4-FFF2-40B4-BE49-F238E27FC236}">
                <a16:creationId xmlns:a16="http://schemas.microsoft.com/office/drawing/2014/main" id="{D808FB18-0564-461C-B43E-FF493BF7C0DD}"/>
              </a:ext>
            </a:extLst>
          </p:cNvPr>
          <p:cNvSpPr txBox="1">
            <a:spLocks noChangeArrowheads="1"/>
          </p:cNvSpPr>
          <p:nvPr/>
        </p:nvSpPr>
        <p:spPr bwMode="auto">
          <a:xfrm>
            <a:off x="541682" y="3403583"/>
            <a:ext cx="525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Hành</a:t>
            </a:r>
            <a:r>
              <a:rPr lang="en-US" altLang="en-US" b="1" dirty="0">
                <a:solidFill>
                  <a:srgbClr val="FF0000"/>
                </a:solidFill>
                <a:latin typeface="Times New Roman" panose="02020603050405020304" pitchFamily="18" charset="0"/>
              </a:rPr>
              <a:t> vi </a:t>
            </a:r>
            <a:r>
              <a:rPr lang="en-US" altLang="en-US" b="1" dirty="0" err="1">
                <a:solidFill>
                  <a:srgbClr val="FF0000"/>
                </a:solidFill>
                <a:latin typeface="Times New Roman" panose="02020603050405020304" pitchFamily="18" charset="0"/>
              </a:rPr>
              <a:t>trái</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với</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tự</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lập</a:t>
            </a:r>
            <a:r>
              <a:rPr lang="en-US" altLang="en-US" b="1" dirty="0">
                <a:solidFill>
                  <a:srgbClr val="FF0000"/>
                </a:solidFill>
                <a:latin typeface="Times New Roman" panose="02020603050405020304" pitchFamily="18" charset="0"/>
              </a:rPr>
              <a:t>:</a:t>
            </a:r>
          </a:p>
        </p:txBody>
      </p:sp>
      <p:sp>
        <p:nvSpPr>
          <p:cNvPr id="14" name="Text Box 11">
            <a:extLst>
              <a:ext uri="{FF2B5EF4-FFF2-40B4-BE49-F238E27FC236}">
                <a16:creationId xmlns:a16="http://schemas.microsoft.com/office/drawing/2014/main" id="{F28842D2-94D0-41BF-95F8-7290F0E53538}"/>
              </a:ext>
            </a:extLst>
          </p:cNvPr>
          <p:cNvSpPr txBox="1">
            <a:spLocks noChangeArrowheads="1"/>
          </p:cNvSpPr>
          <p:nvPr/>
        </p:nvSpPr>
        <p:spPr bwMode="auto">
          <a:xfrm>
            <a:off x="660952" y="3895672"/>
            <a:ext cx="815994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marL="342900" indent="-342900" eaLnBrk="1" hangingPunct="1">
              <a:spcBef>
                <a:spcPct val="0"/>
              </a:spcBef>
              <a:buClrTx/>
              <a:buFontTx/>
              <a:buChar char="-"/>
            </a:pPr>
            <a:r>
              <a:rPr lang="en-US" altLang="en-US" dirty="0" err="1">
                <a:solidFill>
                  <a:srgbClr val="0101FF"/>
                </a:solidFill>
                <a:latin typeface="Times New Roman" panose="02020603050405020304" pitchFamily="18" charset="0"/>
              </a:rPr>
              <a:t>Nhút</a:t>
            </a:r>
            <a:r>
              <a:rPr lang="en-US" altLang="en-US" dirty="0">
                <a:solidFill>
                  <a:srgbClr val="0101FF"/>
                </a:solidFill>
                <a:latin typeface="Times New Roman" panose="02020603050405020304" pitchFamily="18" charset="0"/>
              </a:rPr>
              <a:t> </a:t>
            </a:r>
            <a:r>
              <a:rPr lang="en-US" altLang="en-US" dirty="0" err="1">
                <a:solidFill>
                  <a:srgbClr val="0101FF"/>
                </a:solidFill>
                <a:latin typeface="Times New Roman" panose="02020603050405020304" pitchFamily="18" charset="0"/>
              </a:rPr>
              <a:t>nhát</a:t>
            </a:r>
            <a:r>
              <a:rPr lang="en-US" altLang="en-US" dirty="0">
                <a:solidFill>
                  <a:srgbClr val="0101FF"/>
                </a:solidFill>
                <a:latin typeface="Times New Roman" panose="02020603050405020304" pitchFamily="18" charset="0"/>
              </a:rPr>
              <a:t>, lo </a:t>
            </a:r>
            <a:r>
              <a:rPr lang="en-US" altLang="en-US" dirty="0" err="1">
                <a:solidFill>
                  <a:srgbClr val="0101FF"/>
                </a:solidFill>
                <a:latin typeface="Times New Roman" panose="02020603050405020304" pitchFamily="18" charset="0"/>
              </a:rPr>
              <a:t>sợ</a:t>
            </a:r>
            <a:r>
              <a:rPr lang="en-US" altLang="en-US" dirty="0">
                <a:solidFill>
                  <a:srgbClr val="0101FF"/>
                </a:solidFill>
                <a:latin typeface="Times New Roman" panose="02020603050405020304" pitchFamily="18" charset="0"/>
              </a:rPr>
              <a:t>, </a:t>
            </a:r>
            <a:r>
              <a:rPr lang="en-US" altLang="en-US" dirty="0" err="1">
                <a:solidFill>
                  <a:srgbClr val="0101FF"/>
                </a:solidFill>
                <a:latin typeface="Times New Roman" panose="02020603050405020304" pitchFamily="18" charset="0"/>
              </a:rPr>
              <a:t>ngại</a:t>
            </a:r>
            <a:r>
              <a:rPr lang="en-US" altLang="en-US" dirty="0">
                <a:solidFill>
                  <a:srgbClr val="0101FF"/>
                </a:solidFill>
                <a:latin typeface="Times New Roman" panose="02020603050405020304" pitchFamily="18" charset="0"/>
              </a:rPr>
              <a:t> </a:t>
            </a:r>
            <a:r>
              <a:rPr lang="en-US" altLang="en-US" dirty="0" err="1">
                <a:solidFill>
                  <a:srgbClr val="0101FF"/>
                </a:solidFill>
                <a:latin typeface="Times New Roman" panose="02020603050405020304" pitchFamily="18" charset="0"/>
              </a:rPr>
              <a:t>khó</a:t>
            </a:r>
            <a:r>
              <a:rPr lang="en-US" altLang="en-US" dirty="0">
                <a:solidFill>
                  <a:srgbClr val="0101FF"/>
                </a:solidFill>
                <a:latin typeface="Times New Roman" panose="02020603050405020304" pitchFamily="18" charset="0"/>
              </a:rPr>
              <a:t>, ỷ </a:t>
            </a:r>
            <a:r>
              <a:rPr lang="en-US" altLang="en-US" dirty="0" err="1">
                <a:solidFill>
                  <a:srgbClr val="0101FF"/>
                </a:solidFill>
                <a:latin typeface="Times New Roman" panose="02020603050405020304" pitchFamily="18" charset="0"/>
              </a:rPr>
              <a:t>lại</a:t>
            </a:r>
            <a:r>
              <a:rPr lang="en-US" altLang="en-US" dirty="0">
                <a:solidFill>
                  <a:srgbClr val="0101FF"/>
                </a:solidFill>
                <a:latin typeface="Times New Roman" panose="02020603050405020304" pitchFamily="18" charset="0"/>
              </a:rPr>
              <a:t>, </a:t>
            </a:r>
            <a:r>
              <a:rPr lang="en-US" altLang="en-US" dirty="0" err="1">
                <a:solidFill>
                  <a:srgbClr val="0101FF"/>
                </a:solidFill>
                <a:latin typeface="Times New Roman" panose="02020603050405020304" pitchFamily="18" charset="0"/>
              </a:rPr>
              <a:t>dựa</a:t>
            </a:r>
            <a:r>
              <a:rPr lang="en-US" altLang="en-US" dirty="0">
                <a:solidFill>
                  <a:srgbClr val="0101FF"/>
                </a:solidFill>
                <a:latin typeface="Times New Roman" panose="02020603050405020304" pitchFamily="18" charset="0"/>
              </a:rPr>
              <a:t> </a:t>
            </a:r>
            <a:r>
              <a:rPr lang="en-US" altLang="en-US" dirty="0" err="1">
                <a:solidFill>
                  <a:srgbClr val="0101FF"/>
                </a:solidFill>
                <a:latin typeface="Times New Roman" panose="02020603050405020304" pitchFamily="18" charset="0"/>
              </a:rPr>
              <a:t>dẫm</a:t>
            </a:r>
            <a:r>
              <a:rPr lang="en-US" altLang="en-US" dirty="0">
                <a:solidFill>
                  <a:srgbClr val="0101FF"/>
                </a:solidFill>
                <a:latin typeface="Times New Roman" panose="02020603050405020304" pitchFamily="18" charset="0"/>
              </a:rPr>
              <a:t>, </a:t>
            </a:r>
            <a:r>
              <a:rPr lang="en-US" altLang="en-US" dirty="0" err="1">
                <a:solidFill>
                  <a:srgbClr val="0101FF"/>
                </a:solidFill>
                <a:latin typeface="Times New Roman" panose="02020603050405020304" pitchFamily="18" charset="0"/>
              </a:rPr>
              <a:t>phụ</a:t>
            </a:r>
            <a:r>
              <a:rPr lang="en-US" altLang="en-US" dirty="0">
                <a:solidFill>
                  <a:srgbClr val="0101FF"/>
                </a:solidFill>
                <a:latin typeface="Times New Roman" panose="02020603050405020304" pitchFamily="18" charset="0"/>
              </a:rPr>
              <a:t> </a:t>
            </a:r>
            <a:r>
              <a:rPr lang="en-US" altLang="en-US" dirty="0" err="1">
                <a:solidFill>
                  <a:srgbClr val="0101FF"/>
                </a:solidFill>
                <a:latin typeface="Times New Roman" panose="02020603050405020304" pitchFamily="18" charset="0"/>
              </a:rPr>
              <a:t>thuộc</a:t>
            </a:r>
            <a:r>
              <a:rPr lang="en-US" altLang="en-US" dirty="0">
                <a:solidFill>
                  <a:srgbClr val="0101FF"/>
                </a:solidFill>
                <a:latin typeface="Times New Roman" panose="02020603050405020304" pitchFamily="18" charset="0"/>
              </a:rPr>
              <a:t> </a:t>
            </a:r>
            <a:r>
              <a:rPr lang="en-US" altLang="en-US" dirty="0" err="1">
                <a:solidFill>
                  <a:srgbClr val="0101FF"/>
                </a:solidFill>
                <a:latin typeface="Times New Roman" panose="02020603050405020304" pitchFamily="18" charset="0"/>
              </a:rPr>
              <a:t>vào</a:t>
            </a:r>
            <a:r>
              <a:rPr lang="en-US" altLang="en-US" dirty="0">
                <a:solidFill>
                  <a:srgbClr val="0101FF"/>
                </a:solidFill>
                <a:latin typeface="Times New Roman" panose="02020603050405020304" pitchFamily="18" charset="0"/>
              </a:rPr>
              <a:t> </a:t>
            </a:r>
            <a:r>
              <a:rPr lang="en-US" altLang="en-US" dirty="0" err="1">
                <a:solidFill>
                  <a:srgbClr val="0101FF"/>
                </a:solidFill>
                <a:latin typeface="Times New Roman" panose="02020603050405020304" pitchFamily="18" charset="0"/>
              </a:rPr>
              <a:t>người</a:t>
            </a:r>
            <a:r>
              <a:rPr lang="en-US" altLang="en-US" dirty="0">
                <a:solidFill>
                  <a:srgbClr val="0101FF"/>
                </a:solidFill>
                <a:latin typeface="Times New Roman" panose="02020603050405020304" pitchFamily="18" charset="0"/>
              </a:rPr>
              <a:t> </a:t>
            </a:r>
            <a:r>
              <a:rPr lang="en-US" altLang="en-US" dirty="0" err="1">
                <a:solidFill>
                  <a:srgbClr val="0101FF"/>
                </a:solidFill>
                <a:latin typeface="Times New Roman" panose="02020603050405020304" pitchFamily="18" charset="0"/>
              </a:rPr>
              <a:t>khác</a:t>
            </a:r>
            <a:r>
              <a:rPr lang="en-US" altLang="en-US" dirty="0">
                <a:solidFill>
                  <a:srgbClr val="0101FF"/>
                </a:solidFill>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9944"/>
                                        </p:tgtEl>
                                        <p:attrNameLst>
                                          <p:attrName>style.visibility</p:attrName>
                                        </p:attrNameLst>
                                      </p:cBhvr>
                                      <p:to>
                                        <p:strVal val="visible"/>
                                      </p:to>
                                    </p:set>
                                    <p:anim calcmode="lin" valueType="num">
                                      <p:cBhvr additive="base">
                                        <p:cTn id="7" dur="500" fill="hold"/>
                                        <p:tgtEl>
                                          <p:spTgt spid="39944"/>
                                        </p:tgtEl>
                                        <p:attrNameLst>
                                          <p:attrName>ppt_x</p:attrName>
                                        </p:attrNameLst>
                                      </p:cBhvr>
                                      <p:tavLst>
                                        <p:tav tm="0">
                                          <p:val>
                                            <p:strVal val="#ppt_x"/>
                                          </p:val>
                                        </p:tav>
                                        <p:tav tm="100000">
                                          <p:val>
                                            <p:strVal val="#ppt_x"/>
                                          </p:val>
                                        </p:tav>
                                      </p:tavLst>
                                    </p:anim>
                                    <p:anim calcmode="lin" valueType="num">
                                      <p:cBhvr additive="base">
                                        <p:cTn id="8" dur="500" fill="hold"/>
                                        <p:tgtEl>
                                          <p:spTgt spid="3994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39945"/>
                                        </p:tgtEl>
                                        <p:attrNameLst>
                                          <p:attrName>style.visibility</p:attrName>
                                        </p:attrNameLst>
                                      </p:cBhvr>
                                      <p:to>
                                        <p:strVal val="visible"/>
                                      </p:to>
                                    </p:set>
                                    <p:animEffect transition="in" filter="diamond(in)">
                                      <p:cBhvr>
                                        <p:cTn id="13" dur="2000"/>
                                        <p:tgtEl>
                                          <p:spTgt spid="39945"/>
                                        </p:tgtEl>
                                      </p:cBhvr>
                                    </p:animEffect>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diamond(in)">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4" grpId="0"/>
      <p:bldP spid="39945" grpId="0"/>
      <p:bldP spid="1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70"/>
        <p:cNvGrpSpPr/>
        <p:nvPr/>
      </p:nvGrpSpPr>
      <p:grpSpPr>
        <a:xfrm>
          <a:off x="0" y="0"/>
          <a:ext cx="0" cy="0"/>
          <a:chOff x="0" y="0"/>
          <a:chExt cx="0" cy="0"/>
        </a:xfrm>
      </p:grpSpPr>
      <p:sp>
        <p:nvSpPr>
          <p:cNvPr id="2971" name="Google Shape;2971;p50"/>
          <p:cNvSpPr/>
          <p:nvPr/>
        </p:nvSpPr>
        <p:spPr>
          <a:xfrm rot="-250462" flipH="1">
            <a:off x="-2033094" y="1518051"/>
            <a:ext cx="6936431" cy="3962749"/>
          </a:xfrm>
          <a:custGeom>
            <a:avLst/>
            <a:gdLst/>
            <a:ahLst/>
            <a:cxnLst/>
            <a:rect l="l" t="t" r="r" b="b"/>
            <a:pathLst>
              <a:path w="139000" h="98302" extrusionOk="0">
                <a:moveTo>
                  <a:pt x="127607" y="1"/>
                </a:moveTo>
                <a:cubicBezTo>
                  <a:pt x="126733" y="1"/>
                  <a:pt x="125859" y="31"/>
                  <a:pt x="124987" y="93"/>
                </a:cubicBezTo>
                <a:cubicBezTo>
                  <a:pt x="108574" y="1248"/>
                  <a:pt x="93771" y="12312"/>
                  <a:pt x="85929" y="26781"/>
                </a:cubicBezTo>
                <a:cubicBezTo>
                  <a:pt x="83163" y="31857"/>
                  <a:pt x="81005" y="37510"/>
                  <a:pt x="76597" y="41249"/>
                </a:cubicBezTo>
                <a:cubicBezTo>
                  <a:pt x="69211" y="47419"/>
                  <a:pt x="58451" y="46112"/>
                  <a:pt x="48907" y="47206"/>
                </a:cubicBezTo>
                <a:cubicBezTo>
                  <a:pt x="41581" y="47997"/>
                  <a:pt x="34560" y="50520"/>
                  <a:pt x="28268" y="54289"/>
                </a:cubicBezTo>
                <a:cubicBezTo>
                  <a:pt x="16353" y="61401"/>
                  <a:pt x="6961" y="73012"/>
                  <a:pt x="2614" y="86295"/>
                </a:cubicBezTo>
                <a:cubicBezTo>
                  <a:pt x="1338" y="90216"/>
                  <a:pt x="487" y="94228"/>
                  <a:pt x="0" y="98301"/>
                </a:cubicBezTo>
                <a:lnTo>
                  <a:pt x="139000" y="98301"/>
                </a:lnTo>
                <a:lnTo>
                  <a:pt x="139000" y="1735"/>
                </a:lnTo>
                <a:cubicBezTo>
                  <a:pt x="135309" y="595"/>
                  <a:pt x="131456" y="1"/>
                  <a:pt x="127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2" name="Google Shape;2972;p50"/>
          <p:cNvGrpSpPr/>
          <p:nvPr/>
        </p:nvGrpSpPr>
        <p:grpSpPr>
          <a:xfrm rot="-2887513" flipH="1">
            <a:off x="-1514275" y="-465610"/>
            <a:ext cx="4225744" cy="2165709"/>
            <a:chOff x="-1459912" y="3884575"/>
            <a:chExt cx="4225775" cy="2165725"/>
          </a:xfrm>
        </p:grpSpPr>
        <p:sp>
          <p:nvSpPr>
            <p:cNvPr id="2973" name="Google Shape;2973;p50"/>
            <p:cNvSpPr/>
            <p:nvPr/>
          </p:nvSpPr>
          <p:spPr>
            <a:xfrm>
              <a:off x="-1459912" y="3889900"/>
              <a:ext cx="4225775" cy="2160400"/>
            </a:xfrm>
            <a:custGeom>
              <a:avLst/>
              <a:gdLst/>
              <a:ahLst/>
              <a:cxnLst/>
              <a:rect l="l" t="t" r="r" b="b"/>
              <a:pathLst>
                <a:path w="169031" h="86416" fill="none" extrusionOk="0">
                  <a:moveTo>
                    <a:pt x="0" y="10366"/>
                  </a:moveTo>
                  <a:cubicBezTo>
                    <a:pt x="15806" y="10335"/>
                    <a:pt x="31460" y="17630"/>
                    <a:pt x="41612" y="29697"/>
                  </a:cubicBezTo>
                  <a:cubicBezTo>
                    <a:pt x="50427" y="40184"/>
                    <a:pt x="54986" y="53558"/>
                    <a:pt x="62555" y="64987"/>
                  </a:cubicBezTo>
                  <a:cubicBezTo>
                    <a:pt x="70123" y="76385"/>
                    <a:pt x="82889" y="86416"/>
                    <a:pt x="96355" y="83893"/>
                  </a:cubicBezTo>
                  <a:cubicBezTo>
                    <a:pt x="105595" y="82191"/>
                    <a:pt x="112951" y="74804"/>
                    <a:pt x="117297" y="66476"/>
                  </a:cubicBezTo>
                  <a:cubicBezTo>
                    <a:pt x="121644" y="58117"/>
                    <a:pt x="123529" y="48755"/>
                    <a:pt x="125839" y="39667"/>
                  </a:cubicBezTo>
                  <a:cubicBezTo>
                    <a:pt x="128179" y="30549"/>
                    <a:pt x="131127" y="21308"/>
                    <a:pt x="137146" y="14074"/>
                  </a:cubicBezTo>
                  <a:cubicBezTo>
                    <a:pt x="144805" y="4925"/>
                    <a:pt x="157207" y="1"/>
                    <a:pt x="169031" y="1369"/>
                  </a:cubicBezTo>
                </a:path>
              </a:pathLst>
            </a:custGeom>
            <a:noFill/>
            <a:ln w="2857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50"/>
            <p:cNvSpPr/>
            <p:nvPr/>
          </p:nvSpPr>
          <p:spPr>
            <a:xfrm>
              <a:off x="-1327700" y="3884575"/>
              <a:ext cx="3961350" cy="2025125"/>
            </a:xfrm>
            <a:custGeom>
              <a:avLst/>
              <a:gdLst/>
              <a:ahLst/>
              <a:cxnLst/>
              <a:rect l="l" t="t" r="r" b="b"/>
              <a:pathLst>
                <a:path w="158454" h="81005" fill="none" extrusionOk="0">
                  <a:moveTo>
                    <a:pt x="0" y="9727"/>
                  </a:moveTo>
                  <a:cubicBezTo>
                    <a:pt x="14803" y="9697"/>
                    <a:pt x="29484" y="16536"/>
                    <a:pt x="39028" y="27843"/>
                  </a:cubicBezTo>
                  <a:cubicBezTo>
                    <a:pt x="47296" y="37661"/>
                    <a:pt x="51551" y="50214"/>
                    <a:pt x="58634" y="60914"/>
                  </a:cubicBezTo>
                  <a:cubicBezTo>
                    <a:pt x="65716" y="71613"/>
                    <a:pt x="77692" y="81005"/>
                    <a:pt x="90336" y="78665"/>
                  </a:cubicBezTo>
                  <a:cubicBezTo>
                    <a:pt x="98999" y="77054"/>
                    <a:pt x="105868" y="70123"/>
                    <a:pt x="109941" y="62312"/>
                  </a:cubicBezTo>
                  <a:cubicBezTo>
                    <a:pt x="114015" y="54500"/>
                    <a:pt x="115777" y="45716"/>
                    <a:pt x="117966" y="37175"/>
                  </a:cubicBezTo>
                  <a:cubicBezTo>
                    <a:pt x="120154" y="28633"/>
                    <a:pt x="122920" y="19971"/>
                    <a:pt x="128574" y="13223"/>
                  </a:cubicBezTo>
                  <a:cubicBezTo>
                    <a:pt x="135747" y="4621"/>
                    <a:pt x="147359" y="1"/>
                    <a:pt x="158453" y="1308"/>
                  </a:cubicBezTo>
                </a:path>
              </a:pathLst>
            </a:custGeom>
            <a:noFill/>
            <a:ln w="2857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50"/>
            <p:cNvSpPr/>
            <p:nvPr/>
          </p:nvSpPr>
          <p:spPr>
            <a:xfrm>
              <a:off x="-1195475" y="3886100"/>
              <a:ext cx="3696900" cy="1890625"/>
            </a:xfrm>
            <a:custGeom>
              <a:avLst/>
              <a:gdLst/>
              <a:ahLst/>
              <a:cxnLst/>
              <a:rect l="l" t="t" r="r" b="b"/>
              <a:pathLst>
                <a:path w="147876" h="75625" fill="none" extrusionOk="0">
                  <a:moveTo>
                    <a:pt x="0" y="9089"/>
                  </a:moveTo>
                  <a:cubicBezTo>
                    <a:pt x="13830" y="9058"/>
                    <a:pt x="27508" y="15442"/>
                    <a:pt x="36414" y="26019"/>
                  </a:cubicBezTo>
                  <a:cubicBezTo>
                    <a:pt x="44135" y="35168"/>
                    <a:pt x="48086" y="46871"/>
                    <a:pt x="54712" y="56871"/>
                  </a:cubicBezTo>
                  <a:cubicBezTo>
                    <a:pt x="61339" y="66840"/>
                    <a:pt x="72524" y="75625"/>
                    <a:pt x="84287" y="73406"/>
                  </a:cubicBezTo>
                  <a:cubicBezTo>
                    <a:pt x="92373" y="71916"/>
                    <a:pt x="98817" y="65473"/>
                    <a:pt x="102616" y="58178"/>
                  </a:cubicBezTo>
                  <a:cubicBezTo>
                    <a:pt x="106415" y="50883"/>
                    <a:pt x="108057" y="42676"/>
                    <a:pt x="110093" y="34712"/>
                  </a:cubicBezTo>
                  <a:cubicBezTo>
                    <a:pt x="112130" y="26749"/>
                    <a:pt x="114713" y="18663"/>
                    <a:pt x="120002" y="12341"/>
                  </a:cubicBezTo>
                  <a:cubicBezTo>
                    <a:pt x="126659" y="4317"/>
                    <a:pt x="137510" y="1"/>
                    <a:pt x="147875" y="1216"/>
                  </a:cubicBezTo>
                </a:path>
              </a:pathLst>
            </a:custGeom>
            <a:noFill/>
            <a:ln w="2857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50"/>
            <p:cNvSpPr/>
            <p:nvPr/>
          </p:nvSpPr>
          <p:spPr>
            <a:xfrm>
              <a:off x="-1063275" y="3888375"/>
              <a:ext cx="3432475" cy="1754625"/>
            </a:xfrm>
            <a:custGeom>
              <a:avLst/>
              <a:gdLst/>
              <a:ahLst/>
              <a:cxnLst/>
              <a:rect l="l" t="t" r="r" b="b"/>
              <a:pathLst>
                <a:path w="137299" h="70185" fill="none" extrusionOk="0">
                  <a:moveTo>
                    <a:pt x="1" y="8420"/>
                  </a:moveTo>
                  <a:cubicBezTo>
                    <a:pt x="12828" y="8420"/>
                    <a:pt x="25533" y="14317"/>
                    <a:pt x="33801" y="24135"/>
                  </a:cubicBezTo>
                  <a:cubicBezTo>
                    <a:pt x="40974" y="32646"/>
                    <a:pt x="44652" y="43497"/>
                    <a:pt x="50792" y="52767"/>
                  </a:cubicBezTo>
                  <a:cubicBezTo>
                    <a:pt x="56962" y="62038"/>
                    <a:pt x="67327" y="70184"/>
                    <a:pt x="78270" y="68148"/>
                  </a:cubicBezTo>
                  <a:cubicBezTo>
                    <a:pt x="85778" y="66749"/>
                    <a:pt x="91735" y="60762"/>
                    <a:pt x="95261" y="53983"/>
                  </a:cubicBezTo>
                  <a:cubicBezTo>
                    <a:pt x="98817" y="47205"/>
                    <a:pt x="100337" y="39606"/>
                    <a:pt x="102222" y="32220"/>
                  </a:cubicBezTo>
                  <a:cubicBezTo>
                    <a:pt x="104106" y="24804"/>
                    <a:pt x="106507" y="17296"/>
                    <a:pt x="111401" y="11429"/>
                  </a:cubicBezTo>
                  <a:cubicBezTo>
                    <a:pt x="117602" y="4013"/>
                    <a:pt x="127693" y="1"/>
                    <a:pt x="137298" y="1125"/>
                  </a:cubicBezTo>
                </a:path>
              </a:pathLst>
            </a:custGeom>
            <a:noFill/>
            <a:ln w="2857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50"/>
            <p:cNvSpPr/>
            <p:nvPr/>
          </p:nvSpPr>
          <p:spPr>
            <a:xfrm>
              <a:off x="-931050" y="3889900"/>
              <a:ext cx="3168025" cy="1619350"/>
            </a:xfrm>
            <a:custGeom>
              <a:avLst/>
              <a:gdLst/>
              <a:ahLst/>
              <a:cxnLst/>
              <a:rect l="l" t="t" r="r" b="b"/>
              <a:pathLst>
                <a:path w="126721" h="64774" fill="none" extrusionOk="0">
                  <a:moveTo>
                    <a:pt x="1" y="7782"/>
                  </a:moveTo>
                  <a:cubicBezTo>
                    <a:pt x="11855" y="7782"/>
                    <a:pt x="23588" y="13223"/>
                    <a:pt x="31217" y="22280"/>
                  </a:cubicBezTo>
                  <a:cubicBezTo>
                    <a:pt x="37813" y="30123"/>
                    <a:pt x="41217" y="40153"/>
                    <a:pt x="46901" y="48725"/>
                  </a:cubicBezTo>
                  <a:cubicBezTo>
                    <a:pt x="52555" y="57296"/>
                    <a:pt x="62130" y="64774"/>
                    <a:pt x="72221" y="62919"/>
                  </a:cubicBezTo>
                  <a:cubicBezTo>
                    <a:pt x="79151" y="61612"/>
                    <a:pt x="84683" y="56080"/>
                    <a:pt x="87936" y="49849"/>
                  </a:cubicBezTo>
                  <a:cubicBezTo>
                    <a:pt x="91188" y="43588"/>
                    <a:pt x="92616" y="36566"/>
                    <a:pt x="94349" y="29758"/>
                  </a:cubicBezTo>
                  <a:cubicBezTo>
                    <a:pt x="96082" y="22919"/>
                    <a:pt x="98300" y="15989"/>
                    <a:pt x="102829" y="10578"/>
                  </a:cubicBezTo>
                  <a:cubicBezTo>
                    <a:pt x="108544" y="3709"/>
                    <a:pt x="117845" y="1"/>
                    <a:pt x="126720" y="1034"/>
                  </a:cubicBezTo>
                </a:path>
              </a:pathLst>
            </a:custGeom>
            <a:noFill/>
            <a:ln w="2857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50"/>
            <p:cNvSpPr/>
            <p:nvPr/>
          </p:nvSpPr>
          <p:spPr>
            <a:xfrm>
              <a:off x="-842100" y="3889900"/>
              <a:ext cx="2956401" cy="1380172"/>
            </a:xfrm>
            <a:custGeom>
              <a:avLst/>
              <a:gdLst/>
              <a:ahLst/>
              <a:cxnLst/>
              <a:rect l="l" t="t" r="r" b="b"/>
              <a:pathLst>
                <a:path w="126721" h="64774" fill="none" extrusionOk="0">
                  <a:moveTo>
                    <a:pt x="1" y="7782"/>
                  </a:moveTo>
                  <a:cubicBezTo>
                    <a:pt x="11855" y="7782"/>
                    <a:pt x="23588" y="13223"/>
                    <a:pt x="31217" y="22280"/>
                  </a:cubicBezTo>
                  <a:cubicBezTo>
                    <a:pt x="37813" y="30123"/>
                    <a:pt x="41217" y="40153"/>
                    <a:pt x="46901" y="48725"/>
                  </a:cubicBezTo>
                  <a:cubicBezTo>
                    <a:pt x="52555" y="57296"/>
                    <a:pt x="62130" y="64774"/>
                    <a:pt x="72221" y="62919"/>
                  </a:cubicBezTo>
                  <a:cubicBezTo>
                    <a:pt x="79151" y="61612"/>
                    <a:pt x="84683" y="56080"/>
                    <a:pt x="87936" y="49849"/>
                  </a:cubicBezTo>
                  <a:cubicBezTo>
                    <a:pt x="91188" y="43588"/>
                    <a:pt x="92616" y="36566"/>
                    <a:pt x="94349" y="29758"/>
                  </a:cubicBezTo>
                  <a:cubicBezTo>
                    <a:pt x="96082" y="22919"/>
                    <a:pt x="98300" y="15989"/>
                    <a:pt x="102829" y="10578"/>
                  </a:cubicBezTo>
                  <a:cubicBezTo>
                    <a:pt x="108544" y="3709"/>
                    <a:pt x="117845" y="1"/>
                    <a:pt x="126720" y="1034"/>
                  </a:cubicBezTo>
                </a:path>
              </a:pathLst>
            </a:custGeom>
            <a:noFill/>
            <a:ln w="2857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9" name="Google Shape;2979;p50"/>
          <p:cNvGrpSpPr/>
          <p:nvPr/>
        </p:nvGrpSpPr>
        <p:grpSpPr>
          <a:xfrm rot="2326172" flipH="1">
            <a:off x="248737" y="1122944"/>
            <a:ext cx="538913" cy="592503"/>
            <a:chOff x="5118856" y="3486300"/>
            <a:chExt cx="516312" cy="567655"/>
          </a:xfrm>
        </p:grpSpPr>
        <p:sp>
          <p:nvSpPr>
            <p:cNvPr id="2980" name="Google Shape;2980;p50"/>
            <p:cNvSpPr/>
            <p:nvPr/>
          </p:nvSpPr>
          <p:spPr>
            <a:xfrm>
              <a:off x="5118856" y="3904138"/>
              <a:ext cx="198959" cy="143222"/>
            </a:xfrm>
            <a:custGeom>
              <a:avLst/>
              <a:gdLst/>
              <a:ahLst/>
              <a:cxnLst/>
              <a:rect l="l" t="t" r="r" b="b"/>
              <a:pathLst>
                <a:path w="3077" h="2215" extrusionOk="0">
                  <a:moveTo>
                    <a:pt x="1613" y="0"/>
                  </a:moveTo>
                  <a:cubicBezTo>
                    <a:pt x="1463" y="0"/>
                    <a:pt x="1308" y="20"/>
                    <a:pt x="1154" y="61"/>
                  </a:cubicBezTo>
                  <a:cubicBezTo>
                    <a:pt x="424" y="253"/>
                    <a:pt x="1" y="855"/>
                    <a:pt x="154" y="1406"/>
                  </a:cubicBezTo>
                  <a:cubicBezTo>
                    <a:pt x="298" y="1891"/>
                    <a:pt x="838" y="2215"/>
                    <a:pt x="1460" y="2215"/>
                  </a:cubicBezTo>
                  <a:cubicBezTo>
                    <a:pt x="1561" y="2215"/>
                    <a:pt x="1665" y="2206"/>
                    <a:pt x="1769" y="2188"/>
                  </a:cubicBezTo>
                  <a:cubicBezTo>
                    <a:pt x="2551" y="2047"/>
                    <a:pt x="3076" y="1419"/>
                    <a:pt x="2897" y="804"/>
                  </a:cubicBezTo>
                  <a:cubicBezTo>
                    <a:pt x="2753" y="312"/>
                    <a:pt x="2216" y="0"/>
                    <a:pt x="161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50"/>
            <p:cNvSpPr/>
            <p:nvPr/>
          </p:nvSpPr>
          <p:spPr>
            <a:xfrm>
              <a:off x="5118856" y="3894762"/>
              <a:ext cx="198959" cy="159193"/>
            </a:xfrm>
            <a:custGeom>
              <a:avLst/>
              <a:gdLst/>
              <a:ahLst/>
              <a:cxnLst/>
              <a:rect l="l" t="t" r="r" b="b"/>
              <a:pathLst>
                <a:path w="3077" h="2462" fill="none" extrusionOk="0">
                  <a:moveTo>
                    <a:pt x="2897" y="949"/>
                  </a:moveTo>
                  <a:cubicBezTo>
                    <a:pt x="3076" y="1564"/>
                    <a:pt x="2551" y="2192"/>
                    <a:pt x="1769" y="2333"/>
                  </a:cubicBezTo>
                  <a:cubicBezTo>
                    <a:pt x="1026" y="2461"/>
                    <a:pt x="321" y="2115"/>
                    <a:pt x="154" y="1551"/>
                  </a:cubicBezTo>
                  <a:cubicBezTo>
                    <a:pt x="1" y="1000"/>
                    <a:pt x="424" y="398"/>
                    <a:pt x="1154" y="206"/>
                  </a:cubicBezTo>
                  <a:cubicBezTo>
                    <a:pt x="1923" y="1"/>
                    <a:pt x="2717" y="334"/>
                    <a:pt x="2897" y="949"/>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50"/>
            <p:cNvSpPr/>
            <p:nvPr/>
          </p:nvSpPr>
          <p:spPr>
            <a:xfrm>
              <a:off x="5306114" y="3486300"/>
              <a:ext cx="329055" cy="550192"/>
            </a:xfrm>
            <a:custGeom>
              <a:avLst/>
              <a:gdLst/>
              <a:ahLst/>
              <a:cxnLst/>
              <a:rect l="l" t="t" r="r" b="b"/>
              <a:pathLst>
                <a:path w="5089" h="8509" fill="none" extrusionOk="0">
                  <a:moveTo>
                    <a:pt x="1" y="7740"/>
                  </a:moveTo>
                  <a:lnTo>
                    <a:pt x="3704" y="0"/>
                  </a:lnTo>
                  <a:cubicBezTo>
                    <a:pt x="3704" y="0"/>
                    <a:pt x="5088" y="8509"/>
                    <a:pt x="2295" y="5895"/>
                  </a:cubicBez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3" name="Google Shape;2983;p50"/>
          <p:cNvGrpSpPr/>
          <p:nvPr/>
        </p:nvGrpSpPr>
        <p:grpSpPr>
          <a:xfrm rot="2306363" flipH="1">
            <a:off x="1399522" y="334786"/>
            <a:ext cx="695464" cy="468600"/>
            <a:chOff x="897994" y="4240309"/>
            <a:chExt cx="967900" cy="652165"/>
          </a:xfrm>
        </p:grpSpPr>
        <p:sp>
          <p:nvSpPr>
            <p:cNvPr id="2984" name="Google Shape;2984;p50"/>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50"/>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solidFill>
              <a:schemeClr val="accent1"/>
            </a:solid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50"/>
            <p:cNvSpPr/>
            <p:nvPr/>
          </p:nvSpPr>
          <p:spPr>
            <a:xfrm>
              <a:off x="1109306" y="4705155"/>
              <a:ext cx="71320" cy="49788"/>
            </a:xfrm>
            <a:custGeom>
              <a:avLst/>
              <a:gdLst/>
              <a:ahLst/>
              <a:cxnLst/>
              <a:rect l="l" t="t" r="r" b="b"/>
              <a:pathLst>
                <a:path w="1103" h="770" fill="none" extrusionOk="0">
                  <a:moveTo>
                    <a:pt x="0" y="0"/>
                  </a:moveTo>
                  <a:cubicBezTo>
                    <a:pt x="628" y="180"/>
                    <a:pt x="987" y="513"/>
                    <a:pt x="1103" y="769"/>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50"/>
            <p:cNvSpPr/>
            <p:nvPr/>
          </p:nvSpPr>
          <p:spPr>
            <a:xfrm>
              <a:off x="994145" y="4698495"/>
              <a:ext cx="65501" cy="19980"/>
            </a:xfrm>
            <a:custGeom>
              <a:avLst/>
              <a:gdLst/>
              <a:ahLst/>
              <a:cxnLst/>
              <a:rect l="l" t="t" r="r" b="b"/>
              <a:pathLst>
                <a:path w="1013" h="309" fill="none" extrusionOk="0">
                  <a:moveTo>
                    <a:pt x="0" y="308"/>
                  </a:moveTo>
                  <a:cubicBezTo>
                    <a:pt x="218" y="142"/>
                    <a:pt x="564" y="14"/>
                    <a:pt x="1013" y="1"/>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50"/>
            <p:cNvSpPr/>
            <p:nvPr/>
          </p:nvSpPr>
          <p:spPr>
            <a:xfrm>
              <a:off x="1228605" y="4240309"/>
              <a:ext cx="637289" cy="585044"/>
            </a:xfrm>
            <a:custGeom>
              <a:avLst/>
              <a:gdLst/>
              <a:ahLst/>
              <a:cxnLst/>
              <a:rect l="l" t="t" r="r" b="b"/>
              <a:pathLst>
                <a:path w="9856" h="9048" fill="none" extrusionOk="0">
                  <a:moveTo>
                    <a:pt x="1" y="9047"/>
                  </a:moveTo>
                  <a:lnTo>
                    <a:pt x="9855" y="0"/>
                  </a:ln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9" name="Google Shape;2989;p50"/>
          <p:cNvSpPr/>
          <p:nvPr/>
        </p:nvSpPr>
        <p:spPr>
          <a:xfrm rot="10800000" flipH="1">
            <a:off x="6390424" y="-59378"/>
            <a:ext cx="3004137" cy="1716353"/>
          </a:xfrm>
          <a:custGeom>
            <a:avLst/>
            <a:gdLst/>
            <a:ahLst/>
            <a:cxnLst/>
            <a:rect l="l" t="t" r="r" b="b"/>
            <a:pathLst>
              <a:path w="139000" h="98302" extrusionOk="0">
                <a:moveTo>
                  <a:pt x="127607" y="1"/>
                </a:moveTo>
                <a:cubicBezTo>
                  <a:pt x="126733" y="1"/>
                  <a:pt x="125859" y="31"/>
                  <a:pt x="124987" y="93"/>
                </a:cubicBezTo>
                <a:cubicBezTo>
                  <a:pt x="108574" y="1248"/>
                  <a:pt x="93771" y="12312"/>
                  <a:pt x="85929" y="26781"/>
                </a:cubicBezTo>
                <a:cubicBezTo>
                  <a:pt x="83163" y="31857"/>
                  <a:pt x="81005" y="37510"/>
                  <a:pt x="76597" y="41249"/>
                </a:cubicBezTo>
                <a:cubicBezTo>
                  <a:pt x="69211" y="47419"/>
                  <a:pt x="58451" y="46112"/>
                  <a:pt x="48907" y="47206"/>
                </a:cubicBezTo>
                <a:cubicBezTo>
                  <a:pt x="41581" y="47997"/>
                  <a:pt x="34560" y="50520"/>
                  <a:pt x="28268" y="54289"/>
                </a:cubicBezTo>
                <a:cubicBezTo>
                  <a:pt x="16353" y="61401"/>
                  <a:pt x="6961" y="73012"/>
                  <a:pt x="2614" y="86295"/>
                </a:cubicBezTo>
                <a:cubicBezTo>
                  <a:pt x="1338" y="90216"/>
                  <a:pt x="487" y="94228"/>
                  <a:pt x="0" y="98301"/>
                </a:cubicBezTo>
                <a:lnTo>
                  <a:pt x="139000" y="98301"/>
                </a:lnTo>
                <a:lnTo>
                  <a:pt x="139000" y="1735"/>
                </a:lnTo>
                <a:cubicBezTo>
                  <a:pt x="135309" y="595"/>
                  <a:pt x="131456" y="1"/>
                  <a:pt x="127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0" name="Google Shape;2990;p50"/>
          <p:cNvGrpSpPr/>
          <p:nvPr/>
        </p:nvGrpSpPr>
        <p:grpSpPr>
          <a:xfrm rot="-2991665" flipH="1">
            <a:off x="406024" y="336575"/>
            <a:ext cx="954836" cy="465009"/>
            <a:chOff x="1698430" y="4498823"/>
            <a:chExt cx="1589281" cy="773986"/>
          </a:xfrm>
        </p:grpSpPr>
        <p:sp>
          <p:nvSpPr>
            <p:cNvPr id="2991" name="Google Shape;2991;p50"/>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50"/>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50"/>
            <p:cNvSpPr/>
            <p:nvPr/>
          </p:nvSpPr>
          <p:spPr>
            <a:xfrm>
              <a:off x="1883231" y="5003435"/>
              <a:ext cx="33171" cy="38990"/>
            </a:xfrm>
            <a:custGeom>
              <a:avLst/>
              <a:gdLst/>
              <a:ahLst/>
              <a:cxnLst/>
              <a:rect l="l" t="t" r="r" b="b"/>
              <a:pathLst>
                <a:path w="513" h="603" fill="none" extrusionOk="0">
                  <a:moveTo>
                    <a:pt x="0" y="0"/>
                  </a:moveTo>
                  <a:cubicBezTo>
                    <a:pt x="256" y="180"/>
                    <a:pt x="436" y="398"/>
                    <a:pt x="513" y="603"/>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50"/>
            <p:cNvSpPr/>
            <p:nvPr/>
          </p:nvSpPr>
          <p:spPr>
            <a:xfrm>
              <a:off x="1777122" y="4983520"/>
              <a:ext cx="68863" cy="23278"/>
            </a:xfrm>
            <a:custGeom>
              <a:avLst/>
              <a:gdLst/>
              <a:ahLst/>
              <a:cxnLst/>
              <a:rect l="l" t="t" r="r" b="b"/>
              <a:pathLst>
                <a:path w="1065" h="360" fill="none" extrusionOk="0">
                  <a:moveTo>
                    <a:pt x="1" y="360"/>
                  </a:moveTo>
                  <a:cubicBezTo>
                    <a:pt x="78" y="103"/>
                    <a:pt x="411" y="14"/>
                    <a:pt x="667" y="14"/>
                  </a:cubicBezTo>
                  <a:cubicBezTo>
                    <a:pt x="795" y="1"/>
                    <a:pt x="936" y="26"/>
                    <a:pt x="1065" y="52"/>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50"/>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50"/>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50"/>
            <p:cNvSpPr/>
            <p:nvPr/>
          </p:nvSpPr>
          <p:spPr>
            <a:xfrm>
              <a:off x="2628123" y="5102043"/>
              <a:ext cx="40671" cy="41447"/>
            </a:xfrm>
            <a:custGeom>
              <a:avLst/>
              <a:gdLst/>
              <a:ahLst/>
              <a:cxnLst/>
              <a:rect l="l" t="t" r="r" b="b"/>
              <a:pathLst>
                <a:path w="629" h="641" fill="none" extrusionOk="0">
                  <a:moveTo>
                    <a:pt x="0" y="0"/>
                  </a:moveTo>
                  <a:cubicBezTo>
                    <a:pt x="308" y="180"/>
                    <a:pt x="526" y="410"/>
                    <a:pt x="628" y="641"/>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50"/>
            <p:cNvSpPr/>
            <p:nvPr/>
          </p:nvSpPr>
          <p:spPr>
            <a:xfrm>
              <a:off x="2521239" y="5085490"/>
              <a:ext cx="75458" cy="24054"/>
            </a:xfrm>
            <a:custGeom>
              <a:avLst/>
              <a:gdLst/>
              <a:ahLst/>
              <a:cxnLst/>
              <a:rect l="l" t="t" r="r" b="b"/>
              <a:pathLst>
                <a:path w="1167" h="372" fill="none" extrusionOk="0">
                  <a:moveTo>
                    <a:pt x="0" y="372"/>
                  </a:moveTo>
                  <a:cubicBezTo>
                    <a:pt x="77" y="128"/>
                    <a:pt x="423" y="13"/>
                    <a:pt x="731" y="0"/>
                  </a:cubicBezTo>
                  <a:cubicBezTo>
                    <a:pt x="872" y="0"/>
                    <a:pt x="1025" y="26"/>
                    <a:pt x="1166" y="6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50"/>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50"/>
            <p:cNvSpPr/>
            <p:nvPr/>
          </p:nvSpPr>
          <p:spPr>
            <a:xfrm>
              <a:off x="2444163" y="4604026"/>
              <a:ext cx="732533" cy="92916"/>
            </a:xfrm>
            <a:custGeom>
              <a:avLst/>
              <a:gdLst/>
              <a:ahLst/>
              <a:cxnLst/>
              <a:rect l="l" t="t" r="r" b="b"/>
              <a:pathLst>
                <a:path w="11329" h="1437" fill="none" extrusionOk="0">
                  <a:moveTo>
                    <a:pt x="1" y="1"/>
                  </a:moveTo>
                  <a:lnTo>
                    <a:pt x="11329" y="1436"/>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1" name="Google Shape;3001;p50"/>
          <p:cNvGrpSpPr/>
          <p:nvPr/>
        </p:nvGrpSpPr>
        <p:grpSpPr>
          <a:xfrm rot="-1670232">
            <a:off x="185024" y="1612680"/>
            <a:ext cx="368029" cy="689550"/>
            <a:chOff x="5906877" y="4080403"/>
            <a:chExt cx="570948" cy="1069743"/>
          </a:xfrm>
        </p:grpSpPr>
        <p:sp>
          <p:nvSpPr>
            <p:cNvPr id="3002" name="Google Shape;3002;p50"/>
            <p:cNvSpPr/>
            <p:nvPr/>
          </p:nvSpPr>
          <p:spPr>
            <a:xfrm>
              <a:off x="5941665" y="4813591"/>
              <a:ext cx="280948" cy="315218"/>
            </a:xfrm>
            <a:custGeom>
              <a:avLst/>
              <a:gdLst/>
              <a:ahLst/>
              <a:cxnLst/>
              <a:rect l="l" t="t" r="r" b="b"/>
              <a:pathLst>
                <a:path w="4345" h="4875" extrusionOk="0">
                  <a:moveTo>
                    <a:pt x="2528" y="1"/>
                  </a:moveTo>
                  <a:cubicBezTo>
                    <a:pt x="1809" y="1"/>
                    <a:pt x="1046" y="548"/>
                    <a:pt x="603" y="1463"/>
                  </a:cubicBezTo>
                  <a:cubicBezTo>
                    <a:pt x="0" y="2680"/>
                    <a:pt x="218" y="4102"/>
                    <a:pt x="1064" y="4654"/>
                  </a:cubicBezTo>
                  <a:cubicBezTo>
                    <a:pt x="1294" y="4803"/>
                    <a:pt x="1549" y="4874"/>
                    <a:pt x="1811" y="4874"/>
                  </a:cubicBezTo>
                  <a:cubicBezTo>
                    <a:pt x="2514" y="4874"/>
                    <a:pt x="3269" y="4361"/>
                    <a:pt x="3717" y="3475"/>
                  </a:cubicBezTo>
                  <a:cubicBezTo>
                    <a:pt x="4345" y="2232"/>
                    <a:pt x="4152" y="771"/>
                    <a:pt x="3268" y="220"/>
                  </a:cubicBezTo>
                  <a:cubicBezTo>
                    <a:pt x="3038" y="71"/>
                    <a:pt x="2786" y="1"/>
                    <a:pt x="252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50"/>
            <p:cNvSpPr/>
            <p:nvPr/>
          </p:nvSpPr>
          <p:spPr>
            <a:xfrm>
              <a:off x="5941665" y="4791283"/>
              <a:ext cx="280948" cy="358863"/>
            </a:xfrm>
            <a:custGeom>
              <a:avLst/>
              <a:gdLst/>
              <a:ahLst/>
              <a:cxnLst/>
              <a:rect l="l" t="t" r="r" b="b"/>
              <a:pathLst>
                <a:path w="4345" h="5550" fill="none" extrusionOk="0">
                  <a:moveTo>
                    <a:pt x="3268" y="565"/>
                  </a:moveTo>
                  <a:cubicBezTo>
                    <a:pt x="4152" y="1116"/>
                    <a:pt x="4345" y="2577"/>
                    <a:pt x="3717" y="3820"/>
                  </a:cubicBezTo>
                  <a:cubicBezTo>
                    <a:pt x="3102" y="5037"/>
                    <a:pt x="1910" y="5550"/>
                    <a:pt x="1064" y="4999"/>
                  </a:cubicBezTo>
                  <a:cubicBezTo>
                    <a:pt x="218" y="4447"/>
                    <a:pt x="0" y="3025"/>
                    <a:pt x="603" y="1808"/>
                  </a:cubicBezTo>
                  <a:cubicBezTo>
                    <a:pt x="1205" y="565"/>
                    <a:pt x="2397" y="1"/>
                    <a:pt x="3268" y="565"/>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50"/>
            <p:cNvSpPr/>
            <p:nvPr/>
          </p:nvSpPr>
          <p:spPr>
            <a:xfrm>
              <a:off x="6053528" y="4869200"/>
              <a:ext cx="95374" cy="36533"/>
            </a:xfrm>
            <a:custGeom>
              <a:avLst/>
              <a:gdLst/>
              <a:ahLst/>
              <a:cxnLst/>
              <a:rect l="l" t="t" r="r" b="b"/>
              <a:pathLst>
                <a:path w="1475" h="565" fill="none" extrusionOk="0">
                  <a:moveTo>
                    <a:pt x="0" y="487"/>
                  </a:moveTo>
                  <a:cubicBezTo>
                    <a:pt x="308" y="154"/>
                    <a:pt x="667" y="0"/>
                    <a:pt x="936" y="26"/>
                  </a:cubicBezTo>
                  <a:cubicBezTo>
                    <a:pt x="1026" y="26"/>
                    <a:pt x="1102" y="52"/>
                    <a:pt x="1179" y="103"/>
                  </a:cubicBezTo>
                  <a:cubicBezTo>
                    <a:pt x="1308" y="193"/>
                    <a:pt x="1410" y="346"/>
                    <a:pt x="1474" y="564"/>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50"/>
            <p:cNvSpPr/>
            <p:nvPr/>
          </p:nvSpPr>
          <p:spPr>
            <a:xfrm>
              <a:off x="6011240" y="4952030"/>
              <a:ext cx="11703" cy="68863"/>
            </a:xfrm>
            <a:custGeom>
              <a:avLst/>
              <a:gdLst/>
              <a:ahLst/>
              <a:cxnLst/>
              <a:rect l="l" t="t" r="r" b="b"/>
              <a:pathLst>
                <a:path w="181" h="1065" fill="none" extrusionOk="0">
                  <a:moveTo>
                    <a:pt x="52" y="1064"/>
                  </a:moveTo>
                  <a:cubicBezTo>
                    <a:pt x="1" y="757"/>
                    <a:pt x="39" y="385"/>
                    <a:pt x="180" y="1"/>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50"/>
            <p:cNvSpPr/>
            <p:nvPr/>
          </p:nvSpPr>
          <p:spPr>
            <a:xfrm>
              <a:off x="5906877" y="4080403"/>
              <a:ext cx="570948" cy="786330"/>
            </a:xfrm>
            <a:custGeom>
              <a:avLst/>
              <a:gdLst/>
              <a:ahLst/>
              <a:cxnLst/>
              <a:rect l="l" t="t" r="r" b="b"/>
              <a:pathLst>
                <a:path w="8830" h="12161" fill="none" extrusionOk="0">
                  <a:moveTo>
                    <a:pt x="4344" y="12161"/>
                  </a:moveTo>
                  <a:lnTo>
                    <a:pt x="0" y="0"/>
                  </a:lnTo>
                  <a:cubicBezTo>
                    <a:pt x="0" y="0"/>
                    <a:pt x="8829" y="6279"/>
                    <a:pt x="3716" y="6228"/>
                  </a:cubicBez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7" name="Google Shape;3007;p50"/>
          <p:cNvGrpSpPr/>
          <p:nvPr/>
        </p:nvGrpSpPr>
        <p:grpSpPr>
          <a:xfrm rot="1298272" flipH="1">
            <a:off x="7136069" y="-149322"/>
            <a:ext cx="3617599" cy="2877853"/>
            <a:chOff x="-1221177" y="-856963"/>
            <a:chExt cx="3089277" cy="2457565"/>
          </a:xfrm>
        </p:grpSpPr>
        <p:sp>
          <p:nvSpPr>
            <p:cNvPr id="3008" name="Google Shape;3008;p50"/>
            <p:cNvSpPr/>
            <p:nvPr/>
          </p:nvSpPr>
          <p:spPr>
            <a:xfrm>
              <a:off x="-1221177" y="-564373"/>
              <a:ext cx="3089277" cy="2164975"/>
            </a:xfrm>
            <a:custGeom>
              <a:avLst/>
              <a:gdLst/>
              <a:ahLst/>
              <a:cxnLst/>
              <a:rect l="l" t="t" r="r" b="b"/>
              <a:pathLst>
                <a:path w="65482" h="45890" fill="none" extrusionOk="0">
                  <a:moveTo>
                    <a:pt x="0" y="40751"/>
                  </a:moveTo>
                  <a:cubicBezTo>
                    <a:pt x="18837" y="45889"/>
                    <a:pt x="46927" y="45492"/>
                    <a:pt x="60600" y="14866"/>
                  </a:cubicBezTo>
                  <a:cubicBezTo>
                    <a:pt x="63047" y="9381"/>
                    <a:pt x="65482" y="1"/>
                    <a:pt x="65482" y="1"/>
                  </a:cubicBezTo>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50"/>
            <p:cNvSpPr/>
            <p:nvPr/>
          </p:nvSpPr>
          <p:spPr>
            <a:xfrm>
              <a:off x="-1050729" y="-637497"/>
              <a:ext cx="2826970" cy="2014998"/>
            </a:xfrm>
            <a:custGeom>
              <a:avLst/>
              <a:gdLst/>
              <a:ahLst/>
              <a:cxnLst/>
              <a:rect l="l" t="t" r="r" b="b"/>
              <a:pathLst>
                <a:path w="59922" h="42711" fill="none" extrusionOk="0">
                  <a:moveTo>
                    <a:pt x="1" y="38610"/>
                  </a:moveTo>
                  <a:cubicBezTo>
                    <a:pt x="16980" y="42711"/>
                    <a:pt x="41814" y="41878"/>
                    <a:pt x="54885" y="14519"/>
                  </a:cubicBezTo>
                  <a:cubicBezTo>
                    <a:pt x="57474" y="9099"/>
                    <a:pt x="59921" y="0"/>
                    <a:pt x="59921" y="0"/>
                  </a:cubicBezTo>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50"/>
            <p:cNvSpPr/>
            <p:nvPr/>
          </p:nvSpPr>
          <p:spPr>
            <a:xfrm>
              <a:off x="-880847" y="-710668"/>
              <a:ext cx="2564569" cy="1865729"/>
            </a:xfrm>
            <a:custGeom>
              <a:avLst/>
              <a:gdLst/>
              <a:ahLst/>
              <a:cxnLst/>
              <a:rect l="l" t="t" r="r" b="b"/>
              <a:pathLst>
                <a:path w="54360" h="39547" fill="none" extrusionOk="0">
                  <a:moveTo>
                    <a:pt x="1" y="36483"/>
                  </a:moveTo>
                  <a:cubicBezTo>
                    <a:pt x="15134" y="39546"/>
                    <a:pt x="36817" y="38303"/>
                    <a:pt x="49195" y="14186"/>
                  </a:cubicBezTo>
                  <a:cubicBezTo>
                    <a:pt x="51938" y="8830"/>
                    <a:pt x="54360" y="1"/>
                    <a:pt x="54360" y="1"/>
                  </a:cubicBezTo>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50"/>
            <p:cNvSpPr/>
            <p:nvPr/>
          </p:nvSpPr>
          <p:spPr>
            <a:xfrm>
              <a:off x="-710353" y="-783792"/>
              <a:ext cx="2302168" cy="1715751"/>
            </a:xfrm>
            <a:custGeom>
              <a:avLst/>
              <a:gdLst/>
              <a:ahLst/>
              <a:cxnLst/>
              <a:rect l="l" t="t" r="r" b="b"/>
              <a:pathLst>
                <a:path w="48798" h="36368" fill="none" extrusionOk="0">
                  <a:moveTo>
                    <a:pt x="0" y="34356"/>
                  </a:moveTo>
                  <a:cubicBezTo>
                    <a:pt x="13276" y="36368"/>
                    <a:pt x="31883" y="34766"/>
                    <a:pt x="43480" y="13853"/>
                  </a:cubicBezTo>
                  <a:cubicBezTo>
                    <a:pt x="46401" y="8573"/>
                    <a:pt x="48798" y="0"/>
                    <a:pt x="48798" y="0"/>
                  </a:cubicBezTo>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50"/>
            <p:cNvSpPr/>
            <p:nvPr/>
          </p:nvSpPr>
          <p:spPr>
            <a:xfrm>
              <a:off x="-540471" y="-856963"/>
              <a:ext cx="2040380" cy="1565868"/>
            </a:xfrm>
            <a:custGeom>
              <a:avLst/>
              <a:gdLst/>
              <a:ahLst/>
              <a:cxnLst/>
              <a:rect l="l" t="t" r="r" b="b"/>
              <a:pathLst>
                <a:path w="43249" h="33191" fill="none" extrusionOk="0">
                  <a:moveTo>
                    <a:pt x="0" y="32229"/>
                  </a:moveTo>
                  <a:cubicBezTo>
                    <a:pt x="11431" y="33190"/>
                    <a:pt x="27051" y="31294"/>
                    <a:pt x="37777" y="13520"/>
                  </a:cubicBezTo>
                  <a:cubicBezTo>
                    <a:pt x="40904" y="8317"/>
                    <a:pt x="43249" y="1"/>
                    <a:pt x="43249" y="1"/>
                  </a:cubicBezTo>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3" name="Google Shape;3013;p50"/>
          <p:cNvGrpSpPr/>
          <p:nvPr/>
        </p:nvGrpSpPr>
        <p:grpSpPr>
          <a:xfrm rot="2136721">
            <a:off x="7648925" y="146708"/>
            <a:ext cx="819532" cy="347864"/>
            <a:chOff x="-1548595" y="5064988"/>
            <a:chExt cx="762313" cy="323577"/>
          </a:xfrm>
        </p:grpSpPr>
        <p:sp>
          <p:nvSpPr>
            <p:cNvPr id="3014" name="Google Shape;3014;p50"/>
            <p:cNvSpPr/>
            <p:nvPr/>
          </p:nvSpPr>
          <p:spPr>
            <a:xfrm>
              <a:off x="-1548595" y="5241217"/>
              <a:ext cx="155333" cy="82684"/>
            </a:xfrm>
            <a:custGeom>
              <a:avLst/>
              <a:gdLst/>
              <a:ahLst/>
              <a:cxnLst/>
              <a:rect l="l" t="t" r="r" b="b"/>
              <a:pathLst>
                <a:path w="4319" h="2299" extrusionOk="0">
                  <a:moveTo>
                    <a:pt x="2048" y="1"/>
                  </a:moveTo>
                  <a:cubicBezTo>
                    <a:pt x="1195" y="1"/>
                    <a:pt x="444" y="332"/>
                    <a:pt x="244" y="829"/>
                  </a:cubicBezTo>
                  <a:cubicBezTo>
                    <a:pt x="0" y="1444"/>
                    <a:pt x="666" y="2084"/>
                    <a:pt x="1717" y="2251"/>
                  </a:cubicBezTo>
                  <a:cubicBezTo>
                    <a:pt x="1907" y="2283"/>
                    <a:pt x="2096" y="2298"/>
                    <a:pt x="2281" y="2298"/>
                  </a:cubicBezTo>
                  <a:cubicBezTo>
                    <a:pt x="3130" y="2298"/>
                    <a:pt x="3875" y="1975"/>
                    <a:pt x="4075" y="1469"/>
                  </a:cubicBezTo>
                  <a:cubicBezTo>
                    <a:pt x="4319" y="867"/>
                    <a:pt x="3652" y="226"/>
                    <a:pt x="2601" y="47"/>
                  </a:cubicBezTo>
                  <a:cubicBezTo>
                    <a:pt x="2415" y="16"/>
                    <a:pt x="2229"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50"/>
            <p:cNvSpPr/>
            <p:nvPr/>
          </p:nvSpPr>
          <p:spPr>
            <a:xfrm>
              <a:off x="-1548595" y="5236433"/>
              <a:ext cx="155333" cy="92214"/>
            </a:xfrm>
            <a:custGeom>
              <a:avLst/>
              <a:gdLst/>
              <a:ahLst/>
              <a:cxnLst/>
              <a:rect l="l" t="t" r="r" b="b"/>
              <a:pathLst>
                <a:path w="4319" h="2564" fill="none" extrusionOk="0">
                  <a:moveTo>
                    <a:pt x="4075" y="1602"/>
                  </a:moveTo>
                  <a:cubicBezTo>
                    <a:pt x="3832" y="2217"/>
                    <a:pt x="2781" y="2563"/>
                    <a:pt x="1717" y="2384"/>
                  </a:cubicBezTo>
                  <a:cubicBezTo>
                    <a:pt x="666" y="2217"/>
                    <a:pt x="0" y="1577"/>
                    <a:pt x="244" y="962"/>
                  </a:cubicBezTo>
                  <a:cubicBezTo>
                    <a:pt x="487" y="359"/>
                    <a:pt x="1538" y="1"/>
                    <a:pt x="2601" y="180"/>
                  </a:cubicBezTo>
                  <a:cubicBezTo>
                    <a:pt x="3652" y="359"/>
                    <a:pt x="4319" y="1000"/>
                    <a:pt x="4075"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50"/>
            <p:cNvSpPr/>
            <p:nvPr/>
          </p:nvSpPr>
          <p:spPr>
            <a:xfrm>
              <a:off x="-1200204" y="5301134"/>
              <a:ext cx="155836" cy="82684"/>
            </a:xfrm>
            <a:custGeom>
              <a:avLst/>
              <a:gdLst/>
              <a:ahLst/>
              <a:cxnLst/>
              <a:rect l="l" t="t" r="r" b="b"/>
              <a:pathLst>
                <a:path w="4333" h="2299" extrusionOk="0">
                  <a:moveTo>
                    <a:pt x="2062" y="1"/>
                  </a:moveTo>
                  <a:cubicBezTo>
                    <a:pt x="1208" y="1"/>
                    <a:pt x="458" y="332"/>
                    <a:pt x="257" y="828"/>
                  </a:cubicBezTo>
                  <a:cubicBezTo>
                    <a:pt x="1" y="1444"/>
                    <a:pt x="667" y="2084"/>
                    <a:pt x="1718" y="2251"/>
                  </a:cubicBezTo>
                  <a:cubicBezTo>
                    <a:pt x="1908" y="2283"/>
                    <a:pt x="2097" y="2298"/>
                    <a:pt x="2282" y="2298"/>
                  </a:cubicBezTo>
                  <a:cubicBezTo>
                    <a:pt x="3131" y="2298"/>
                    <a:pt x="3876" y="1975"/>
                    <a:pt x="4076" y="1469"/>
                  </a:cubicBezTo>
                  <a:cubicBezTo>
                    <a:pt x="4332" y="867"/>
                    <a:pt x="3666" y="226"/>
                    <a:pt x="2615" y="47"/>
                  </a:cubicBezTo>
                  <a:cubicBezTo>
                    <a:pt x="2429" y="15"/>
                    <a:pt x="2243" y="1"/>
                    <a:pt x="2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50"/>
            <p:cNvSpPr/>
            <p:nvPr/>
          </p:nvSpPr>
          <p:spPr>
            <a:xfrm>
              <a:off x="-1200204" y="5296351"/>
              <a:ext cx="155836" cy="92214"/>
            </a:xfrm>
            <a:custGeom>
              <a:avLst/>
              <a:gdLst/>
              <a:ahLst/>
              <a:cxnLst/>
              <a:rect l="l" t="t" r="r" b="b"/>
              <a:pathLst>
                <a:path w="4333" h="2564" fill="none" extrusionOk="0">
                  <a:moveTo>
                    <a:pt x="4076" y="1602"/>
                  </a:moveTo>
                  <a:cubicBezTo>
                    <a:pt x="3832" y="2217"/>
                    <a:pt x="2782" y="2563"/>
                    <a:pt x="1718" y="2384"/>
                  </a:cubicBezTo>
                  <a:cubicBezTo>
                    <a:pt x="667" y="2217"/>
                    <a:pt x="1" y="1577"/>
                    <a:pt x="257" y="961"/>
                  </a:cubicBezTo>
                  <a:cubicBezTo>
                    <a:pt x="501" y="359"/>
                    <a:pt x="1551" y="0"/>
                    <a:pt x="2615" y="180"/>
                  </a:cubicBezTo>
                  <a:cubicBezTo>
                    <a:pt x="3666" y="359"/>
                    <a:pt x="4332" y="1000"/>
                    <a:pt x="4076"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50"/>
            <p:cNvSpPr/>
            <p:nvPr/>
          </p:nvSpPr>
          <p:spPr>
            <a:xfrm>
              <a:off x="-1409411" y="5064988"/>
              <a:ext cx="623130" cy="293151"/>
            </a:xfrm>
            <a:custGeom>
              <a:avLst/>
              <a:gdLst/>
              <a:ahLst/>
              <a:cxnLst/>
              <a:rect l="l" t="t" r="r" b="b"/>
              <a:pathLst>
                <a:path w="17326" h="8151" fill="none" extrusionOk="0">
                  <a:moveTo>
                    <a:pt x="0" y="6664"/>
                  </a:moveTo>
                  <a:lnTo>
                    <a:pt x="8329" y="1"/>
                  </a:lnTo>
                  <a:lnTo>
                    <a:pt x="17325" y="1449"/>
                  </a:lnTo>
                  <a:lnTo>
                    <a:pt x="9842" y="8151"/>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50"/>
            <p:cNvSpPr/>
            <p:nvPr/>
          </p:nvSpPr>
          <p:spPr>
            <a:xfrm>
              <a:off x="-1174381" y="5120302"/>
              <a:ext cx="321275" cy="56717"/>
            </a:xfrm>
            <a:custGeom>
              <a:avLst/>
              <a:gdLst/>
              <a:ahLst/>
              <a:cxnLst/>
              <a:rect l="l" t="t" r="r" b="b"/>
              <a:pathLst>
                <a:path w="8933" h="1577" fill="none" extrusionOk="0">
                  <a:moveTo>
                    <a:pt x="0" y="0"/>
                  </a:moveTo>
                  <a:lnTo>
                    <a:pt x="8932" y="157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0" name="Google Shape;3020;p50"/>
          <p:cNvGrpSpPr/>
          <p:nvPr/>
        </p:nvGrpSpPr>
        <p:grpSpPr>
          <a:xfrm rot="2229656">
            <a:off x="7469473" y="957268"/>
            <a:ext cx="846033" cy="570052"/>
            <a:chOff x="897994" y="4240309"/>
            <a:chExt cx="967900" cy="652165"/>
          </a:xfrm>
        </p:grpSpPr>
        <p:sp>
          <p:nvSpPr>
            <p:cNvPr id="3021" name="Google Shape;3021;p50"/>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50"/>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solidFill>
              <a:schemeClr val="accent1"/>
            </a:solid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50"/>
            <p:cNvSpPr/>
            <p:nvPr/>
          </p:nvSpPr>
          <p:spPr>
            <a:xfrm>
              <a:off x="1109306" y="4705155"/>
              <a:ext cx="71320" cy="49788"/>
            </a:xfrm>
            <a:custGeom>
              <a:avLst/>
              <a:gdLst/>
              <a:ahLst/>
              <a:cxnLst/>
              <a:rect l="l" t="t" r="r" b="b"/>
              <a:pathLst>
                <a:path w="1103" h="770" fill="none" extrusionOk="0">
                  <a:moveTo>
                    <a:pt x="0" y="0"/>
                  </a:moveTo>
                  <a:cubicBezTo>
                    <a:pt x="628" y="180"/>
                    <a:pt x="987" y="513"/>
                    <a:pt x="1103" y="769"/>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50"/>
            <p:cNvSpPr/>
            <p:nvPr/>
          </p:nvSpPr>
          <p:spPr>
            <a:xfrm>
              <a:off x="994145" y="4698495"/>
              <a:ext cx="65501" cy="19980"/>
            </a:xfrm>
            <a:custGeom>
              <a:avLst/>
              <a:gdLst/>
              <a:ahLst/>
              <a:cxnLst/>
              <a:rect l="l" t="t" r="r" b="b"/>
              <a:pathLst>
                <a:path w="1013" h="309" fill="none" extrusionOk="0">
                  <a:moveTo>
                    <a:pt x="0" y="308"/>
                  </a:moveTo>
                  <a:cubicBezTo>
                    <a:pt x="218" y="142"/>
                    <a:pt x="564" y="14"/>
                    <a:pt x="1013" y="1"/>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50"/>
            <p:cNvSpPr/>
            <p:nvPr/>
          </p:nvSpPr>
          <p:spPr>
            <a:xfrm>
              <a:off x="1228605" y="4240309"/>
              <a:ext cx="637289" cy="585044"/>
            </a:xfrm>
            <a:custGeom>
              <a:avLst/>
              <a:gdLst/>
              <a:ahLst/>
              <a:cxnLst/>
              <a:rect l="l" t="t" r="r" b="b"/>
              <a:pathLst>
                <a:path w="9856" h="9048" fill="none" extrusionOk="0">
                  <a:moveTo>
                    <a:pt x="1" y="9047"/>
                  </a:moveTo>
                  <a:lnTo>
                    <a:pt x="9855" y="0"/>
                  </a:ln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6" name="Google Shape;3026;p50"/>
          <p:cNvGrpSpPr/>
          <p:nvPr/>
        </p:nvGrpSpPr>
        <p:grpSpPr>
          <a:xfrm rot="1340220">
            <a:off x="8136654" y="1936854"/>
            <a:ext cx="1197969" cy="508501"/>
            <a:chOff x="255848" y="3748111"/>
            <a:chExt cx="1370536" cy="581751"/>
          </a:xfrm>
        </p:grpSpPr>
        <p:sp>
          <p:nvSpPr>
            <p:cNvPr id="3027" name="Google Shape;3027;p50"/>
            <p:cNvSpPr/>
            <p:nvPr/>
          </p:nvSpPr>
          <p:spPr>
            <a:xfrm>
              <a:off x="255848" y="4064949"/>
              <a:ext cx="279331" cy="148653"/>
            </a:xfrm>
            <a:custGeom>
              <a:avLst/>
              <a:gdLst/>
              <a:ahLst/>
              <a:cxnLst/>
              <a:rect l="l" t="t" r="r" b="b"/>
              <a:pathLst>
                <a:path w="4320" h="2299" extrusionOk="0">
                  <a:moveTo>
                    <a:pt x="2042" y="1"/>
                  </a:moveTo>
                  <a:cubicBezTo>
                    <a:pt x="1195" y="1"/>
                    <a:pt x="445" y="332"/>
                    <a:pt x="244" y="829"/>
                  </a:cubicBezTo>
                  <a:cubicBezTo>
                    <a:pt x="1" y="1444"/>
                    <a:pt x="667" y="2084"/>
                    <a:pt x="1718" y="2251"/>
                  </a:cubicBezTo>
                  <a:cubicBezTo>
                    <a:pt x="1905" y="2283"/>
                    <a:pt x="2093" y="2298"/>
                    <a:pt x="2277" y="2298"/>
                  </a:cubicBezTo>
                  <a:cubicBezTo>
                    <a:pt x="3122" y="2298"/>
                    <a:pt x="3876" y="1975"/>
                    <a:pt x="4076" y="1469"/>
                  </a:cubicBezTo>
                  <a:cubicBezTo>
                    <a:pt x="4319" y="867"/>
                    <a:pt x="3653" y="226"/>
                    <a:pt x="2589" y="47"/>
                  </a:cubicBezTo>
                  <a:cubicBezTo>
                    <a:pt x="2405" y="16"/>
                    <a:pt x="2221" y="1"/>
                    <a:pt x="204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50"/>
            <p:cNvSpPr/>
            <p:nvPr/>
          </p:nvSpPr>
          <p:spPr>
            <a:xfrm>
              <a:off x="255848" y="4056349"/>
              <a:ext cx="279331" cy="165788"/>
            </a:xfrm>
            <a:custGeom>
              <a:avLst/>
              <a:gdLst/>
              <a:ahLst/>
              <a:cxnLst/>
              <a:rect l="l" t="t" r="r" b="b"/>
              <a:pathLst>
                <a:path w="4320" h="2564" fill="none" extrusionOk="0">
                  <a:moveTo>
                    <a:pt x="4076" y="1602"/>
                  </a:moveTo>
                  <a:cubicBezTo>
                    <a:pt x="3832" y="2217"/>
                    <a:pt x="2768" y="2563"/>
                    <a:pt x="1718" y="2384"/>
                  </a:cubicBezTo>
                  <a:cubicBezTo>
                    <a:pt x="667" y="2217"/>
                    <a:pt x="1" y="1577"/>
                    <a:pt x="244" y="962"/>
                  </a:cubicBezTo>
                  <a:cubicBezTo>
                    <a:pt x="487" y="359"/>
                    <a:pt x="1538" y="1"/>
                    <a:pt x="2589" y="180"/>
                  </a:cubicBezTo>
                  <a:cubicBezTo>
                    <a:pt x="3653" y="359"/>
                    <a:pt x="4319" y="1000"/>
                    <a:pt x="4076" y="1602"/>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50"/>
            <p:cNvSpPr/>
            <p:nvPr/>
          </p:nvSpPr>
          <p:spPr>
            <a:xfrm>
              <a:off x="342041" y="4115190"/>
              <a:ext cx="52245" cy="2522"/>
            </a:xfrm>
            <a:custGeom>
              <a:avLst/>
              <a:gdLst/>
              <a:ahLst/>
              <a:cxnLst/>
              <a:rect l="l" t="t" r="r" b="b"/>
              <a:pathLst>
                <a:path w="808" h="39" fill="none" extrusionOk="0">
                  <a:moveTo>
                    <a:pt x="0" y="39"/>
                  </a:moveTo>
                  <a:cubicBezTo>
                    <a:pt x="103" y="13"/>
                    <a:pt x="231" y="0"/>
                    <a:pt x="372" y="0"/>
                  </a:cubicBezTo>
                  <a:cubicBezTo>
                    <a:pt x="526" y="0"/>
                    <a:pt x="667" y="13"/>
                    <a:pt x="808" y="26"/>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50"/>
            <p:cNvSpPr/>
            <p:nvPr/>
          </p:nvSpPr>
          <p:spPr>
            <a:xfrm>
              <a:off x="882282" y="4172674"/>
              <a:ext cx="279267" cy="148653"/>
            </a:xfrm>
            <a:custGeom>
              <a:avLst/>
              <a:gdLst/>
              <a:ahLst/>
              <a:cxnLst/>
              <a:rect l="l" t="t" r="r" b="b"/>
              <a:pathLst>
                <a:path w="4319" h="2299" extrusionOk="0">
                  <a:moveTo>
                    <a:pt x="2061" y="1"/>
                  </a:moveTo>
                  <a:cubicBezTo>
                    <a:pt x="1207" y="1"/>
                    <a:pt x="455" y="332"/>
                    <a:pt x="244" y="828"/>
                  </a:cubicBezTo>
                  <a:cubicBezTo>
                    <a:pt x="0" y="1444"/>
                    <a:pt x="654" y="2084"/>
                    <a:pt x="1717" y="2251"/>
                  </a:cubicBezTo>
                  <a:cubicBezTo>
                    <a:pt x="1905" y="2283"/>
                    <a:pt x="2093" y="2298"/>
                    <a:pt x="2277" y="2298"/>
                  </a:cubicBezTo>
                  <a:cubicBezTo>
                    <a:pt x="3122" y="2298"/>
                    <a:pt x="3875" y="1975"/>
                    <a:pt x="4075" y="1469"/>
                  </a:cubicBezTo>
                  <a:cubicBezTo>
                    <a:pt x="4319" y="867"/>
                    <a:pt x="3665" y="226"/>
                    <a:pt x="2614" y="47"/>
                  </a:cubicBezTo>
                  <a:cubicBezTo>
                    <a:pt x="2428" y="15"/>
                    <a:pt x="2242" y="1"/>
                    <a:pt x="20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50"/>
            <p:cNvSpPr/>
            <p:nvPr/>
          </p:nvSpPr>
          <p:spPr>
            <a:xfrm>
              <a:off x="882282" y="4164074"/>
              <a:ext cx="279267" cy="165788"/>
            </a:xfrm>
            <a:custGeom>
              <a:avLst/>
              <a:gdLst/>
              <a:ahLst/>
              <a:cxnLst/>
              <a:rect l="l" t="t" r="r" b="b"/>
              <a:pathLst>
                <a:path w="4319" h="2564" fill="none" extrusionOk="0">
                  <a:moveTo>
                    <a:pt x="4075" y="1602"/>
                  </a:moveTo>
                  <a:cubicBezTo>
                    <a:pt x="3832" y="2217"/>
                    <a:pt x="2768" y="2563"/>
                    <a:pt x="1717" y="2384"/>
                  </a:cubicBezTo>
                  <a:cubicBezTo>
                    <a:pt x="654" y="2217"/>
                    <a:pt x="0" y="1577"/>
                    <a:pt x="244" y="961"/>
                  </a:cubicBezTo>
                  <a:cubicBezTo>
                    <a:pt x="500" y="359"/>
                    <a:pt x="1551" y="0"/>
                    <a:pt x="2614" y="180"/>
                  </a:cubicBezTo>
                  <a:cubicBezTo>
                    <a:pt x="3665" y="359"/>
                    <a:pt x="4319" y="1000"/>
                    <a:pt x="4075" y="1602"/>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50"/>
            <p:cNvSpPr/>
            <p:nvPr/>
          </p:nvSpPr>
          <p:spPr>
            <a:xfrm>
              <a:off x="970932" y="4222915"/>
              <a:ext cx="50629" cy="2522"/>
            </a:xfrm>
            <a:custGeom>
              <a:avLst/>
              <a:gdLst/>
              <a:ahLst/>
              <a:cxnLst/>
              <a:rect l="l" t="t" r="r" b="b"/>
              <a:pathLst>
                <a:path w="783" h="39" fill="none" extrusionOk="0">
                  <a:moveTo>
                    <a:pt x="0" y="39"/>
                  </a:moveTo>
                  <a:cubicBezTo>
                    <a:pt x="103" y="13"/>
                    <a:pt x="218" y="0"/>
                    <a:pt x="346" y="0"/>
                  </a:cubicBezTo>
                  <a:cubicBezTo>
                    <a:pt x="500" y="0"/>
                    <a:pt x="641" y="13"/>
                    <a:pt x="782" y="26"/>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50"/>
            <p:cNvSpPr/>
            <p:nvPr/>
          </p:nvSpPr>
          <p:spPr>
            <a:xfrm>
              <a:off x="506085" y="3748111"/>
              <a:ext cx="1120299" cy="527044"/>
            </a:xfrm>
            <a:custGeom>
              <a:avLst/>
              <a:gdLst/>
              <a:ahLst/>
              <a:cxnLst/>
              <a:rect l="l" t="t" r="r" b="b"/>
              <a:pathLst>
                <a:path w="17326" h="8151" fill="none" extrusionOk="0">
                  <a:moveTo>
                    <a:pt x="1" y="6664"/>
                  </a:moveTo>
                  <a:lnTo>
                    <a:pt x="8317" y="1"/>
                  </a:lnTo>
                  <a:lnTo>
                    <a:pt x="17326" y="1449"/>
                  </a:lnTo>
                  <a:lnTo>
                    <a:pt x="9829" y="8151"/>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50"/>
            <p:cNvSpPr/>
            <p:nvPr/>
          </p:nvSpPr>
          <p:spPr>
            <a:xfrm>
              <a:off x="928644" y="3847560"/>
              <a:ext cx="577608" cy="101969"/>
            </a:xfrm>
            <a:custGeom>
              <a:avLst/>
              <a:gdLst/>
              <a:ahLst/>
              <a:cxnLst/>
              <a:rect l="l" t="t" r="r" b="b"/>
              <a:pathLst>
                <a:path w="8933" h="1577" fill="none" extrusionOk="0">
                  <a:moveTo>
                    <a:pt x="1" y="0"/>
                  </a:moveTo>
                  <a:lnTo>
                    <a:pt x="8933" y="1576"/>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3070;p53">
            <a:extLst>
              <a:ext uri="{FF2B5EF4-FFF2-40B4-BE49-F238E27FC236}">
                <a16:creationId xmlns:a16="http://schemas.microsoft.com/office/drawing/2014/main" id="{0C252E9E-FAB3-C14F-AA8F-E9ADE38A3BA3}"/>
              </a:ext>
            </a:extLst>
          </p:cNvPr>
          <p:cNvSpPr txBox="1">
            <a:spLocks/>
          </p:cNvSpPr>
          <p:nvPr/>
        </p:nvSpPr>
        <p:spPr>
          <a:xfrm>
            <a:off x="316458" y="4011673"/>
            <a:ext cx="48843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Fredoka One"/>
              <a:buNone/>
              <a:defRPr sz="25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en-US" sz="4000" b="1">
                <a:latin typeface="Calibri Light" panose="020F0302020204030204" pitchFamily="34" charset="0"/>
                <a:cs typeface="Calibri Light" panose="020F0302020204030204" pitchFamily="34" charset="0"/>
              </a:rPr>
              <a:t>Ý NGHĨA</a:t>
            </a:r>
          </a:p>
        </p:txBody>
      </p:sp>
      <p:sp>
        <p:nvSpPr>
          <p:cNvPr id="72" name="Google Shape;3224;p54">
            <a:extLst>
              <a:ext uri="{FF2B5EF4-FFF2-40B4-BE49-F238E27FC236}">
                <a16:creationId xmlns:a16="http://schemas.microsoft.com/office/drawing/2014/main" id="{205AD5C4-D346-E24F-A2CF-CBF3F9791DC0}"/>
              </a:ext>
            </a:extLst>
          </p:cNvPr>
          <p:cNvSpPr/>
          <p:nvPr/>
        </p:nvSpPr>
        <p:spPr>
          <a:xfrm>
            <a:off x="620918" y="3809511"/>
            <a:ext cx="1031808" cy="881910"/>
          </a:xfrm>
          <a:custGeom>
            <a:avLst/>
            <a:gdLst/>
            <a:ahLst/>
            <a:cxnLst/>
            <a:rect l="l" t="t" r="r" b="b"/>
            <a:pathLst>
              <a:path w="19106" h="19106" extrusionOk="0">
                <a:moveTo>
                  <a:pt x="9565" y="1"/>
                </a:moveTo>
                <a:cubicBezTo>
                  <a:pt x="4269" y="1"/>
                  <a:pt x="1" y="4269"/>
                  <a:pt x="1" y="9564"/>
                </a:cubicBezTo>
                <a:cubicBezTo>
                  <a:pt x="1" y="14837"/>
                  <a:pt x="4269" y="19105"/>
                  <a:pt x="9565" y="19105"/>
                </a:cubicBezTo>
                <a:cubicBezTo>
                  <a:pt x="14837" y="19105"/>
                  <a:pt x="19106" y="14837"/>
                  <a:pt x="19106" y="9564"/>
                </a:cubicBezTo>
                <a:cubicBezTo>
                  <a:pt x="19106" y="4269"/>
                  <a:pt x="14837" y="1"/>
                  <a:pt x="95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400">
                <a:solidFill>
                  <a:schemeClr val="lt1"/>
                </a:solidFill>
                <a:latin typeface="Fredoka One"/>
                <a:ea typeface="Fredoka One"/>
                <a:cs typeface="Fredoka One"/>
                <a:sym typeface="Fredoka One"/>
              </a:rPr>
              <a:t>3</a:t>
            </a:r>
            <a:endParaRPr sz="2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a:extLst>
              <a:ext uri="{FF2B5EF4-FFF2-40B4-BE49-F238E27FC236}">
                <a16:creationId xmlns:a16="http://schemas.microsoft.com/office/drawing/2014/main" id="{EC9B4324-D3EB-489D-8B7B-B1E18CD673FB}"/>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800600" y="0"/>
            <a:ext cx="4259580" cy="5143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5" name="Rectangle 5">
            <a:extLst>
              <a:ext uri="{FF2B5EF4-FFF2-40B4-BE49-F238E27FC236}">
                <a16:creationId xmlns:a16="http://schemas.microsoft.com/office/drawing/2014/main" id="{3D8570AB-B4B5-45E6-A746-718EB87CD2AF}"/>
              </a:ext>
            </a:extLst>
          </p:cNvPr>
          <p:cNvSpPr>
            <a:spLocks noChangeArrowheads="1"/>
          </p:cNvSpPr>
          <p:nvPr/>
        </p:nvSpPr>
        <p:spPr bwMode="auto">
          <a:xfrm>
            <a:off x="205740" y="527000"/>
            <a:ext cx="444246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2800" b="1" dirty="0">
                <a:latin typeface="Times New Roman" panose="02020603050405020304" pitchFamily="18" charset="0"/>
              </a:rPr>
              <a:t>Hai </a:t>
            </a:r>
            <a:r>
              <a:rPr lang="en-US" altLang="en-US" sz="2800" b="1" dirty="0" err="1">
                <a:latin typeface="Times New Roman" panose="02020603050405020304" pitchFamily="18" charset="0"/>
              </a:rPr>
              <a:t>vợ</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chồng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ông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Hoàng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chỉ</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có</a:t>
            </a:r>
            <a:r>
              <a:rPr lang="en-US" altLang="en-US" sz="2800" b="1" dirty="0">
                <a:latin typeface="Times New Roman" panose="02020603050405020304" pitchFamily="18" charset="0"/>
              </a:rPr>
              <a:t> 1 </a:t>
            </a:r>
            <a:r>
              <a:rPr lang="en-US" altLang="en-US" sz="2800" b="1" dirty="0" err="1">
                <a:latin typeface="Times New Roman" panose="02020603050405020304" pitchFamily="18" charset="0"/>
              </a:rPr>
              <a:t>cánh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tay</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nhưng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họ</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đã</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tự</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mình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làm</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việc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Khai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phá</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rừng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để</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trồng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cây</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ăn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trái</a:t>
            </a:r>
            <a:r>
              <a:rPr lang="en-US" altLang="en-US" sz="2800" b="1" dirty="0">
                <a:latin typeface="Times New Roman" panose="02020603050405020304" pitchFamily="18" charset="0"/>
              </a:rPr>
              <a:t>. </a:t>
            </a:r>
          </a:p>
          <a:p>
            <a:pPr algn="just" eaLnBrk="1" hangingPunct="1">
              <a:spcBef>
                <a:spcPct val="0"/>
              </a:spcBef>
              <a:buClrTx/>
              <a:buFontTx/>
              <a:buNone/>
            </a:pPr>
            <a:r>
              <a:rPr lang="en-US" altLang="en-US" sz="2800" b="1" dirty="0" err="1">
                <a:latin typeface="Times New Roman" panose="02020603050405020304" pitchFamily="18" charset="0"/>
              </a:rPr>
              <a:t>Đào</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đìa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vét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mương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để</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nuôi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tôm</a:t>
            </a:r>
            <a:r>
              <a:rPr lang="en-US" altLang="en-US" sz="2800" b="1" dirty="0">
                <a:latin typeface="Times New Roman" panose="02020603050405020304" pitchFamily="18" charset="0"/>
              </a:rPr>
              <a:t>.</a:t>
            </a:r>
          </a:p>
          <a:p>
            <a:pPr algn="just" eaLnBrk="1" hangingPunct="1">
              <a:spcBef>
                <a:spcPct val="0"/>
              </a:spcBef>
              <a:buClrTx/>
              <a:buFontTx/>
              <a:buNone/>
            </a:pPr>
            <a:r>
              <a:rPr lang="en-US" altLang="en-US" sz="2800" b="1" dirty="0" err="1">
                <a:latin typeface="Times New Roman" panose="02020603050405020304" pitchFamily="18" charset="0"/>
              </a:rPr>
              <a:t>Học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kĩ</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thuật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nuôi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tôm</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giúp</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bà</a:t>
            </a:r>
            <a:r>
              <a:rPr lang="en-US" altLang="en-US" sz="2800" b="1" dirty="0">
                <a:latin typeface="Times New Roman" panose="02020603050405020304" pitchFamily="18" charset="0"/>
              </a:rPr>
              <a:t> con </a:t>
            </a:r>
            <a:r>
              <a:rPr lang="en-US" altLang="en-US" sz="2800" b="1" dirty="0" err="1">
                <a:latin typeface="Times New Roman" panose="02020603050405020304" pitchFamily="18" charset="0"/>
              </a:rPr>
              <a:t>có</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hoàn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cảnh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khó</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khăn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khác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thoát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nghèo</a:t>
            </a:r>
            <a:r>
              <a:rPr lang="en-US" altLang="en-US" sz="2800" b="1" dirty="0">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diamond(in)">
                                      <p:cBhvr>
                                        <p:cTn id="7" dur="500"/>
                                        <p:tgtEl>
                                          <p:spTgt spid="563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6325"/>
                                        </p:tgtEl>
                                        <p:attrNameLst>
                                          <p:attrName>style.visibility</p:attrName>
                                        </p:attrNameLst>
                                      </p:cBhvr>
                                      <p:to>
                                        <p:strVal val="visible"/>
                                      </p:to>
                                    </p:set>
                                    <p:animEffect transition="in" filter="diamond(in)">
                                      <p:cBhvr>
                                        <p:cTn id="12"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8DFA7880-F3E1-46FA-BDC9-AFAE65F17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500" t="5556" r="16667"/>
          <a:stretch>
            <a:fillRect/>
          </a:stretch>
        </p:blipFill>
        <p:spPr bwMode="auto">
          <a:xfrm>
            <a:off x="4632960" y="28575"/>
            <a:ext cx="43434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3">
            <a:extLst>
              <a:ext uri="{FF2B5EF4-FFF2-40B4-BE49-F238E27FC236}">
                <a16:creationId xmlns:a16="http://schemas.microsoft.com/office/drawing/2014/main" id="{AA374FD2-D34D-45A7-B715-930E7E445F00}"/>
              </a:ext>
            </a:extLst>
          </p:cNvPr>
          <p:cNvSpPr txBox="1">
            <a:spLocks noChangeArrowheads="1"/>
          </p:cNvSpPr>
          <p:nvPr/>
        </p:nvSpPr>
        <p:spPr bwMode="auto">
          <a:xfrm>
            <a:off x="403861" y="822960"/>
            <a:ext cx="410718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spcBef>
                <a:spcPct val="50000"/>
              </a:spcBef>
              <a:buClrTx/>
              <a:buFontTx/>
              <a:buNone/>
            </a:pPr>
            <a:r>
              <a:rPr lang="en-US" altLang="en-US" dirty="0" err="1">
                <a:solidFill>
                  <a:srgbClr val="FF0000"/>
                </a:solidFill>
                <a:latin typeface="Times New Roman" panose="02020603050405020304" pitchFamily="18" charset="0"/>
              </a:rPr>
              <a:t>Nguyễn</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Ngọc</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Ký</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Hải</a:t>
            </a:r>
            <a:r>
              <a:rPr lang="en-US" altLang="en-US" dirty="0">
                <a:solidFill>
                  <a:srgbClr val="FF0000"/>
                </a:solidFill>
                <a:latin typeface="Times New Roman" panose="02020603050405020304" pitchFamily="18" charset="0"/>
              </a:rPr>
              <a:t> Thanh - </a:t>
            </a:r>
            <a:r>
              <a:rPr lang="en-US" altLang="en-US" dirty="0" err="1">
                <a:solidFill>
                  <a:srgbClr val="FF0000"/>
                </a:solidFill>
                <a:latin typeface="Times New Roman" panose="02020603050405020304" pitchFamily="18" charset="0"/>
              </a:rPr>
              <a:t>Hải</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Hậu</a:t>
            </a:r>
            <a:r>
              <a:rPr lang="en-US" altLang="en-US" dirty="0">
                <a:solidFill>
                  <a:srgbClr val="FF0000"/>
                </a:solidFill>
                <a:latin typeface="Times New Roman" panose="02020603050405020304" pitchFamily="18" charset="0"/>
              </a:rPr>
              <a:t> – Nam </a:t>
            </a:r>
            <a:r>
              <a:rPr lang="en-US" altLang="en-US" dirty="0" err="1">
                <a:solidFill>
                  <a:srgbClr val="FF0000"/>
                </a:solidFill>
                <a:latin typeface="Times New Roman" panose="02020603050405020304" pitchFamily="18" charset="0"/>
              </a:rPr>
              <a:t>Định</a:t>
            </a:r>
            <a:r>
              <a:rPr lang="en-US" altLang="en-US" dirty="0">
                <a:solidFill>
                  <a:srgbClr val="FF0000"/>
                </a:solidFill>
                <a:latin typeface="Times New Roman" panose="02020603050405020304" pitchFamily="18" charset="0"/>
              </a:rPr>
              <a:t>) 4 </a:t>
            </a:r>
            <a:r>
              <a:rPr lang="en-US" altLang="en-US" dirty="0" err="1">
                <a:solidFill>
                  <a:srgbClr val="FF0000"/>
                </a:solidFill>
                <a:latin typeface="Times New Roman" panose="02020603050405020304" pitchFamily="18" charset="0"/>
              </a:rPr>
              <a:t>tuổi</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hoàn</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toàn</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bị</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liệt</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hai</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tay</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nhưng</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đã</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tự</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lập</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kiên</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trì</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vượt</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khó</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dành</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lấy</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cuộc</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sống</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có</a:t>
            </a:r>
            <a:r>
              <a:rPr lang="en-US" altLang="en-US" dirty="0">
                <a:solidFill>
                  <a:srgbClr val="FF0000"/>
                </a:solidFill>
                <a:latin typeface="Times New Roman" panose="02020603050405020304" pitchFamily="18" charset="0"/>
              </a:rPr>
              <a:t> ý </a:t>
            </a:r>
            <a:r>
              <a:rPr lang="en-US" altLang="en-US" dirty="0" err="1">
                <a:solidFill>
                  <a:srgbClr val="FF0000"/>
                </a:solidFill>
                <a:latin typeface="Times New Roman" panose="02020603050405020304" pitchFamily="18" charset="0"/>
              </a:rPr>
              <a:t>nghĩa</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nhất</a:t>
            </a:r>
            <a:r>
              <a:rPr lang="en-US" altLang="en-US" dirty="0">
                <a:solidFill>
                  <a:srgbClr val="FF0000"/>
                </a:solidFill>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diamond(in)">
                                      <p:cBhvr>
                                        <p:cTn id="7" dur="500"/>
                                        <p:tgtEl>
                                          <p:spTgt spid="583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8371"/>
                                        </p:tgtEl>
                                        <p:attrNameLst>
                                          <p:attrName>style.visibility</p:attrName>
                                        </p:attrNameLst>
                                      </p:cBhvr>
                                      <p:to>
                                        <p:strVal val="visible"/>
                                      </p:to>
                                    </p:set>
                                    <p:animEffect transition="in" filter="diamond(in)">
                                      <p:cBhvr>
                                        <p:cTn id="12" dur="500"/>
                                        <p:tgtEl>
                                          <p:spTgt spid="58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BF8D60F3-0862-4487-9C11-467FE69385A5}"/>
              </a:ext>
            </a:extLst>
          </p:cNvPr>
          <p:cNvSpPr>
            <a:spLocks noGrp="1" noChangeArrowheads="1"/>
          </p:cNvSpPr>
          <p:nvPr>
            <p:ph type="title"/>
          </p:nvPr>
        </p:nvSpPr>
        <p:spPr>
          <a:xfrm>
            <a:off x="876300" y="-62508"/>
            <a:ext cx="6858000" cy="1034058"/>
          </a:xfrm>
        </p:spPr>
        <p:txBody>
          <a:bodyPr/>
          <a:lstStyle/>
          <a:p>
            <a:pPr eaLnBrk="1" hangingPunct="1"/>
            <a:r>
              <a:rPr lang="en-US" altLang="en-US" sz="2800" b="1" dirty="0">
                <a:solidFill>
                  <a:srgbClr val="FF0066"/>
                </a:solidFill>
                <a:latin typeface="Times New Roman" panose="02020603050405020304" pitchFamily="18" charset="0"/>
              </a:rPr>
              <a:t>TRẦN BÌNH GẤM</a:t>
            </a:r>
            <a:br>
              <a:rPr lang="en-US" altLang="en-US" b="1" dirty="0">
                <a:solidFill>
                  <a:srgbClr val="FF0066"/>
                </a:solidFill>
                <a:latin typeface="Times New Roman" panose="02020603050405020304" pitchFamily="18" charset="0"/>
              </a:rPr>
            </a:br>
            <a:r>
              <a:rPr lang="en-US" altLang="en-US" dirty="0" err="1">
                <a:solidFill>
                  <a:srgbClr val="FF0066"/>
                </a:solidFill>
                <a:latin typeface="Times New Roman" panose="02020603050405020304" pitchFamily="18" charset="0"/>
              </a:rPr>
              <a:t>Cô</a:t>
            </a:r>
            <a:r>
              <a:rPr lang="en-US" altLang="en-US" dirty="0">
                <a:solidFill>
                  <a:srgbClr val="FF0066"/>
                </a:solidFill>
                <a:latin typeface="Times New Roman" panose="02020603050405020304" pitchFamily="18" charset="0"/>
              </a:rPr>
              <a:t> </a:t>
            </a:r>
            <a:r>
              <a:rPr lang="en-US" altLang="en-US" dirty="0" err="1">
                <a:solidFill>
                  <a:srgbClr val="FF0066"/>
                </a:solidFill>
                <a:latin typeface="Times New Roman" panose="02020603050405020304" pitchFamily="18" charset="0"/>
              </a:rPr>
              <a:t>bé</a:t>
            </a:r>
            <a:r>
              <a:rPr lang="en-US" altLang="en-US" dirty="0">
                <a:solidFill>
                  <a:srgbClr val="FF0066"/>
                </a:solidFill>
                <a:latin typeface="Times New Roman" panose="02020603050405020304" pitchFamily="18" charset="0"/>
              </a:rPr>
              <a:t> </a:t>
            </a:r>
            <a:r>
              <a:rPr lang="en-US" altLang="en-US" dirty="0" err="1">
                <a:solidFill>
                  <a:srgbClr val="FF0066"/>
                </a:solidFill>
                <a:latin typeface="Times New Roman" panose="02020603050405020304" pitchFamily="18" charset="0"/>
              </a:rPr>
              <a:t>bán</a:t>
            </a:r>
            <a:r>
              <a:rPr lang="en-US" altLang="en-US" dirty="0">
                <a:solidFill>
                  <a:srgbClr val="FF0066"/>
                </a:solidFill>
                <a:latin typeface="Times New Roman" panose="02020603050405020304" pitchFamily="18" charset="0"/>
              </a:rPr>
              <a:t> </a:t>
            </a:r>
            <a:r>
              <a:rPr lang="en-US" altLang="en-US" dirty="0" err="1">
                <a:solidFill>
                  <a:srgbClr val="FF0066"/>
                </a:solidFill>
                <a:latin typeface="Times New Roman" panose="02020603050405020304" pitchFamily="18" charset="0"/>
              </a:rPr>
              <a:t>khoai</a:t>
            </a:r>
            <a:r>
              <a:rPr lang="en-US" altLang="en-US" dirty="0">
                <a:solidFill>
                  <a:srgbClr val="FF0066"/>
                </a:solidFill>
                <a:latin typeface="Times New Roman" panose="02020603050405020304" pitchFamily="18" charset="0"/>
              </a:rPr>
              <a:t> </a:t>
            </a:r>
            <a:r>
              <a:rPr lang="en-US" altLang="en-US" dirty="0" err="1">
                <a:solidFill>
                  <a:srgbClr val="FF0066"/>
                </a:solidFill>
                <a:latin typeface="Times New Roman" panose="02020603050405020304" pitchFamily="18" charset="0"/>
              </a:rPr>
              <a:t>đậu</a:t>
            </a:r>
            <a:r>
              <a:rPr lang="en-US" altLang="en-US" dirty="0">
                <a:solidFill>
                  <a:srgbClr val="FF0066"/>
                </a:solidFill>
                <a:latin typeface="Times New Roman" panose="02020603050405020304" pitchFamily="18" charset="0"/>
              </a:rPr>
              <a:t> 3 </a:t>
            </a:r>
            <a:r>
              <a:rPr lang="en-US" altLang="en-US" dirty="0" err="1">
                <a:solidFill>
                  <a:srgbClr val="FF0066"/>
                </a:solidFill>
                <a:latin typeface="Times New Roman" panose="02020603050405020304" pitchFamily="18" charset="0"/>
              </a:rPr>
              <a:t>trường</a:t>
            </a:r>
            <a:r>
              <a:rPr lang="en-US" altLang="en-US" dirty="0">
                <a:solidFill>
                  <a:srgbClr val="FF0066"/>
                </a:solidFill>
                <a:latin typeface="Times New Roman" panose="02020603050405020304" pitchFamily="18" charset="0"/>
              </a:rPr>
              <a:t> </a:t>
            </a:r>
            <a:r>
              <a:rPr lang="en-US" altLang="en-US" dirty="0" err="1">
                <a:solidFill>
                  <a:srgbClr val="FF0066"/>
                </a:solidFill>
                <a:latin typeface="Times New Roman" panose="02020603050405020304" pitchFamily="18" charset="0"/>
              </a:rPr>
              <a:t>đại</a:t>
            </a:r>
            <a:r>
              <a:rPr lang="en-US" altLang="en-US" dirty="0">
                <a:solidFill>
                  <a:srgbClr val="FF0066"/>
                </a:solidFill>
                <a:latin typeface="Times New Roman" panose="02020603050405020304" pitchFamily="18" charset="0"/>
              </a:rPr>
              <a:t> </a:t>
            </a:r>
            <a:r>
              <a:rPr lang="en-US" altLang="en-US" dirty="0" err="1">
                <a:solidFill>
                  <a:srgbClr val="FF0066"/>
                </a:solidFill>
                <a:latin typeface="Times New Roman" panose="02020603050405020304" pitchFamily="18" charset="0"/>
              </a:rPr>
              <a:t>học</a:t>
            </a:r>
            <a:endParaRPr lang="en-US" altLang="en-US" dirty="0">
              <a:solidFill>
                <a:srgbClr val="FF0066"/>
              </a:solidFill>
              <a:latin typeface="Times New Roman" panose="02020603050405020304" pitchFamily="18" charset="0"/>
            </a:endParaRPr>
          </a:p>
        </p:txBody>
      </p:sp>
      <p:pic>
        <p:nvPicPr>
          <p:cNvPr id="59395" name="Picture 3">
            <a:extLst>
              <a:ext uri="{FF2B5EF4-FFF2-40B4-BE49-F238E27FC236}">
                <a16:creationId xmlns:a16="http://schemas.microsoft.com/office/drawing/2014/main" id="{3CCA64B6-C7EE-4793-B206-4F3C8630B3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0640" y="971550"/>
            <a:ext cx="39624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a:extLst>
              <a:ext uri="{FF2B5EF4-FFF2-40B4-BE49-F238E27FC236}">
                <a16:creationId xmlns:a16="http://schemas.microsoft.com/office/drawing/2014/main" id="{AB9FD2D2-11F3-42AE-922C-A59306924176}"/>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57200" y="971550"/>
            <a:ext cx="4472940" cy="4171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diamond(in)">
                                      <p:cBhvr>
                                        <p:cTn id="7" dur="500"/>
                                        <p:tgtEl>
                                          <p:spTgt spid="593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59396"/>
                                        </p:tgtEl>
                                        <p:attrNameLst>
                                          <p:attrName>style.visibility</p:attrName>
                                        </p:attrNameLst>
                                      </p:cBhvr>
                                      <p:to>
                                        <p:strVal val="visible"/>
                                      </p:to>
                                    </p:set>
                                    <p:animEffect transition="in" filter="diamond(in)">
                                      <p:cBhvr>
                                        <p:cTn id="12" dur="500"/>
                                        <p:tgtEl>
                                          <p:spTgt spid="593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59395"/>
                                        </p:tgtEl>
                                        <p:attrNameLst>
                                          <p:attrName>style.visibility</p:attrName>
                                        </p:attrNameLst>
                                      </p:cBhvr>
                                      <p:to>
                                        <p:strVal val="visible"/>
                                      </p:to>
                                    </p:set>
                                    <p:animEffect transition="in" filter="diamond(in)">
                                      <p:cBhvr>
                                        <p:cTn id="17" dur="500"/>
                                        <p:tgtEl>
                                          <p:spTgt spid="59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9"/>
        <p:cNvGrpSpPr/>
        <p:nvPr/>
      </p:nvGrpSpPr>
      <p:grpSpPr>
        <a:xfrm>
          <a:off x="0" y="0"/>
          <a:ext cx="0" cy="0"/>
          <a:chOff x="0" y="0"/>
          <a:chExt cx="0" cy="0"/>
        </a:xfrm>
      </p:grpSpPr>
      <p:sp>
        <p:nvSpPr>
          <p:cNvPr id="2390" name="Google Shape;2390;p37"/>
          <p:cNvSpPr txBox="1">
            <a:spLocks noGrp="1"/>
          </p:cNvSpPr>
          <p:nvPr>
            <p:ph type="title"/>
          </p:nvPr>
        </p:nvSpPr>
        <p:spPr>
          <a:xfrm>
            <a:off x="707923" y="1422616"/>
            <a:ext cx="7728154" cy="1964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latin typeface="Calibri" panose="020F0502020204030204" pitchFamily="34" charset="0"/>
                <a:cs typeface="Calibri" panose="020F0502020204030204" pitchFamily="34" charset="0"/>
              </a:rPr>
              <a:t>TỰ LẬP GIÚP TA</a:t>
            </a:r>
            <a:br>
              <a:rPr lang="en" sz="6000">
                <a:latin typeface="Calibri" panose="020F0502020204030204" pitchFamily="34" charset="0"/>
                <a:cs typeface="Calibri" panose="020F0502020204030204" pitchFamily="34" charset="0"/>
              </a:rPr>
            </a:br>
            <a:r>
              <a:rPr lang="en" sz="6000">
                <a:latin typeface="Calibri" panose="020F0502020204030204" pitchFamily="34" charset="0"/>
                <a:cs typeface="Calibri" panose="020F0502020204030204" pitchFamily="34" charset="0"/>
              </a:rPr>
              <a:t> ĐƯỢC ĐIỀU GÌ?</a:t>
            </a:r>
            <a:endParaRPr sz="600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1134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15"/>
        <p:cNvGrpSpPr/>
        <p:nvPr/>
      </p:nvGrpSpPr>
      <p:grpSpPr>
        <a:xfrm>
          <a:off x="0" y="0"/>
          <a:ext cx="0" cy="0"/>
          <a:chOff x="0" y="0"/>
          <a:chExt cx="0" cy="0"/>
        </a:xfrm>
      </p:grpSpPr>
      <p:sp>
        <p:nvSpPr>
          <p:cNvPr id="2816" name="Google Shape;2816;p4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b="1">
                <a:latin typeface="Calibri" panose="020F0502020204030204" pitchFamily="34" charset="0"/>
                <a:cs typeface="Calibri" panose="020F0502020204030204" pitchFamily="34" charset="0"/>
              </a:rPr>
              <a:t>Ý NGHĨA</a:t>
            </a:r>
            <a:endParaRPr b="1">
              <a:latin typeface="Calibri" panose="020F0502020204030204" pitchFamily="34" charset="0"/>
              <a:cs typeface="Calibri" panose="020F0502020204030204" pitchFamily="34" charset="0"/>
            </a:endParaRPr>
          </a:p>
        </p:txBody>
      </p:sp>
      <p:sp>
        <p:nvSpPr>
          <p:cNvPr id="2819" name="Google Shape;2819;p46"/>
          <p:cNvSpPr txBox="1">
            <a:spLocks noGrp="1"/>
          </p:cNvSpPr>
          <p:nvPr>
            <p:ph type="subTitle" idx="1"/>
          </p:nvPr>
        </p:nvSpPr>
        <p:spPr>
          <a:xfrm>
            <a:off x="4923249" y="3512275"/>
            <a:ext cx="2505600" cy="860100"/>
          </a:xfrm>
          <a:prstGeom prst="rect">
            <a:avLst/>
          </a:prstGeom>
        </p:spPr>
        <p:txBody>
          <a:bodyPr spcFirstLastPara="1" wrap="square" lIns="91425" tIns="91425" rIns="91425" bIns="91425" anchor="ctr" anchorCtr="0">
            <a:noAutofit/>
          </a:bodyPr>
          <a:lstStyle/>
          <a:p>
            <a:pPr marL="136525" indent="3175" algn="just"/>
            <a:r>
              <a:rPr lang="vi-VN" sz="1800">
                <a:latin typeface="Calibri Light" panose="020F0302020204030204" pitchFamily="34" charset="0"/>
                <a:cs typeface="Calibri Light" panose="020F0302020204030204" pitchFamily="34" charset="0"/>
              </a:rPr>
              <a:t>Họ xứng đáng được mọi người kính trọng.</a:t>
            </a:r>
          </a:p>
        </p:txBody>
      </p:sp>
      <p:sp>
        <p:nvSpPr>
          <p:cNvPr id="2820" name="Google Shape;2820;p46"/>
          <p:cNvSpPr txBox="1">
            <a:spLocks noGrp="1"/>
          </p:cNvSpPr>
          <p:nvPr>
            <p:ph type="subTitle" idx="4"/>
          </p:nvPr>
        </p:nvSpPr>
        <p:spPr>
          <a:xfrm>
            <a:off x="1715375" y="3512275"/>
            <a:ext cx="2505600" cy="860100"/>
          </a:xfrm>
          <a:prstGeom prst="rect">
            <a:avLst/>
          </a:prstGeom>
        </p:spPr>
        <p:txBody>
          <a:bodyPr spcFirstLastPara="1" wrap="square" lIns="91425" tIns="91425" rIns="91425" bIns="91425" anchor="ctr" anchorCtr="0">
            <a:noAutofit/>
          </a:bodyPr>
          <a:lstStyle/>
          <a:p>
            <a:pPr marL="136525" indent="3175" algn="just"/>
            <a:r>
              <a:rPr lang="vi-VN" sz="1800">
                <a:latin typeface="Calibri Light" panose="020F0302020204030204" pitchFamily="34" charset="0"/>
                <a:cs typeface="Calibri Light" panose="020F0302020204030204" pitchFamily="34" charset="0"/>
              </a:rPr>
              <a:t>Người có tính tự lập thường gặt hái được nhiều thành công trong cuộc sống</a:t>
            </a:r>
          </a:p>
        </p:txBody>
      </p:sp>
      <p:grpSp>
        <p:nvGrpSpPr>
          <p:cNvPr id="2821" name="Google Shape;2821;p46"/>
          <p:cNvGrpSpPr/>
          <p:nvPr/>
        </p:nvGrpSpPr>
        <p:grpSpPr>
          <a:xfrm>
            <a:off x="2536136" y="1598237"/>
            <a:ext cx="934002" cy="1564072"/>
            <a:chOff x="5670675" y="2073700"/>
            <a:chExt cx="1440250" cy="2411830"/>
          </a:xfrm>
        </p:grpSpPr>
        <p:sp>
          <p:nvSpPr>
            <p:cNvPr id="2822" name="Google Shape;2822;p46"/>
            <p:cNvSpPr/>
            <p:nvPr/>
          </p:nvSpPr>
          <p:spPr>
            <a:xfrm>
              <a:off x="5670675" y="4331030"/>
              <a:ext cx="1133400" cy="154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46"/>
            <p:cNvSpPr/>
            <p:nvPr/>
          </p:nvSpPr>
          <p:spPr>
            <a:xfrm flipH="1">
              <a:off x="5700111" y="2711759"/>
              <a:ext cx="626789" cy="768377"/>
            </a:xfrm>
            <a:custGeom>
              <a:avLst/>
              <a:gdLst/>
              <a:ahLst/>
              <a:cxnLst/>
              <a:rect l="l" t="t" r="r" b="b"/>
              <a:pathLst>
                <a:path w="23905" h="29305" extrusionOk="0">
                  <a:moveTo>
                    <a:pt x="3642" y="1"/>
                  </a:moveTo>
                  <a:cubicBezTo>
                    <a:pt x="3642" y="1"/>
                    <a:pt x="0" y="1178"/>
                    <a:pt x="2437" y="6654"/>
                  </a:cubicBezTo>
                  <a:cubicBezTo>
                    <a:pt x="4655" y="11665"/>
                    <a:pt x="7694" y="15854"/>
                    <a:pt x="11528" y="19715"/>
                  </a:cubicBezTo>
                  <a:cubicBezTo>
                    <a:pt x="12924" y="21139"/>
                    <a:pt x="14211" y="22645"/>
                    <a:pt x="15553" y="24124"/>
                  </a:cubicBezTo>
                  <a:cubicBezTo>
                    <a:pt x="16100" y="24726"/>
                    <a:pt x="16949" y="25438"/>
                    <a:pt x="17250" y="26232"/>
                  </a:cubicBezTo>
                  <a:cubicBezTo>
                    <a:pt x="17517" y="26925"/>
                    <a:pt x="17368" y="29304"/>
                    <a:pt x="19254" y="29304"/>
                  </a:cubicBezTo>
                  <a:cubicBezTo>
                    <a:pt x="19306" y="29304"/>
                    <a:pt x="19359" y="29302"/>
                    <a:pt x="19414" y="29299"/>
                  </a:cubicBezTo>
                  <a:cubicBezTo>
                    <a:pt x="21467" y="29134"/>
                    <a:pt x="23904" y="27108"/>
                    <a:pt x="23083" y="25903"/>
                  </a:cubicBezTo>
                  <a:cubicBezTo>
                    <a:pt x="22261" y="24699"/>
                    <a:pt x="20673" y="23987"/>
                    <a:pt x="19687" y="23220"/>
                  </a:cubicBezTo>
                  <a:cubicBezTo>
                    <a:pt x="18647" y="22426"/>
                    <a:pt x="17908" y="20947"/>
                    <a:pt x="17250" y="19852"/>
                  </a:cubicBezTo>
                  <a:cubicBezTo>
                    <a:pt x="14266" y="15033"/>
                    <a:pt x="13198" y="9283"/>
                    <a:pt x="9857" y="4655"/>
                  </a:cubicBezTo>
                  <a:cubicBezTo>
                    <a:pt x="8242" y="2410"/>
                    <a:pt x="5120" y="274"/>
                    <a:pt x="3642" y="1"/>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46"/>
            <p:cNvSpPr/>
            <p:nvPr/>
          </p:nvSpPr>
          <p:spPr>
            <a:xfrm flipH="1">
              <a:off x="5896834" y="2871156"/>
              <a:ext cx="229766" cy="496843"/>
            </a:xfrm>
            <a:custGeom>
              <a:avLst/>
              <a:gdLst/>
              <a:ahLst/>
              <a:cxnLst/>
              <a:rect l="l" t="t" r="r" b="b"/>
              <a:pathLst>
                <a:path w="8763" h="18949" extrusionOk="0">
                  <a:moveTo>
                    <a:pt x="2109" y="0"/>
                  </a:moveTo>
                  <a:lnTo>
                    <a:pt x="1" y="8571"/>
                  </a:lnTo>
                  <a:lnTo>
                    <a:pt x="6901" y="16949"/>
                  </a:lnTo>
                  <a:lnTo>
                    <a:pt x="8763" y="18948"/>
                  </a:lnTo>
                  <a:cubicBezTo>
                    <a:pt x="8763" y="18948"/>
                    <a:pt x="2136" y="3752"/>
                    <a:pt x="2109" y="0"/>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46"/>
            <p:cNvSpPr/>
            <p:nvPr/>
          </p:nvSpPr>
          <p:spPr>
            <a:xfrm flipH="1">
              <a:off x="6003083" y="2710815"/>
              <a:ext cx="319517" cy="291750"/>
            </a:xfrm>
            <a:custGeom>
              <a:avLst/>
              <a:gdLst/>
              <a:ahLst/>
              <a:cxnLst/>
              <a:rect l="l" t="t" r="r" b="b"/>
              <a:pathLst>
                <a:path w="12186" h="11127" extrusionOk="0">
                  <a:moveTo>
                    <a:pt x="4681" y="0"/>
                  </a:moveTo>
                  <a:cubicBezTo>
                    <a:pt x="3848" y="0"/>
                    <a:pt x="3025" y="253"/>
                    <a:pt x="2300" y="858"/>
                  </a:cubicBezTo>
                  <a:cubicBezTo>
                    <a:pt x="0" y="2802"/>
                    <a:pt x="1972" y="8525"/>
                    <a:pt x="3341" y="11126"/>
                  </a:cubicBezTo>
                  <a:lnTo>
                    <a:pt x="12185" y="7512"/>
                  </a:lnTo>
                  <a:cubicBezTo>
                    <a:pt x="12185" y="7512"/>
                    <a:pt x="10351" y="4007"/>
                    <a:pt x="9392" y="2611"/>
                  </a:cubicBezTo>
                  <a:cubicBezTo>
                    <a:pt x="8412" y="1234"/>
                    <a:pt x="6522" y="0"/>
                    <a:pt x="4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46"/>
            <p:cNvSpPr/>
            <p:nvPr/>
          </p:nvSpPr>
          <p:spPr>
            <a:xfrm flipH="1">
              <a:off x="6113674" y="2073700"/>
              <a:ext cx="997251" cy="1145893"/>
            </a:xfrm>
            <a:custGeom>
              <a:avLst/>
              <a:gdLst/>
              <a:ahLst/>
              <a:cxnLst/>
              <a:rect l="l" t="t" r="r" b="b"/>
              <a:pathLst>
                <a:path w="38034" h="43703" extrusionOk="0">
                  <a:moveTo>
                    <a:pt x="26177" y="0"/>
                  </a:moveTo>
                  <a:cubicBezTo>
                    <a:pt x="23544" y="0"/>
                    <a:pt x="20511" y="858"/>
                    <a:pt x="18100" y="3935"/>
                  </a:cubicBezTo>
                  <a:cubicBezTo>
                    <a:pt x="14431" y="8618"/>
                    <a:pt x="16375" y="12177"/>
                    <a:pt x="11939" y="15545"/>
                  </a:cubicBezTo>
                  <a:cubicBezTo>
                    <a:pt x="7503" y="18913"/>
                    <a:pt x="4546" y="18968"/>
                    <a:pt x="4272" y="23513"/>
                  </a:cubicBezTo>
                  <a:cubicBezTo>
                    <a:pt x="3971" y="28059"/>
                    <a:pt x="1" y="28907"/>
                    <a:pt x="521" y="33480"/>
                  </a:cubicBezTo>
                  <a:cubicBezTo>
                    <a:pt x="984" y="37529"/>
                    <a:pt x="4946" y="40231"/>
                    <a:pt x="9018" y="40231"/>
                  </a:cubicBezTo>
                  <a:cubicBezTo>
                    <a:pt x="9518" y="40231"/>
                    <a:pt x="10019" y="40190"/>
                    <a:pt x="10515" y="40106"/>
                  </a:cubicBezTo>
                  <a:cubicBezTo>
                    <a:pt x="11007" y="40023"/>
                    <a:pt x="11441" y="39986"/>
                    <a:pt x="11829" y="39986"/>
                  </a:cubicBezTo>
                  <a:cubicBezTo>
                    <a:pt x="15018" y="39986"/>
                    <a:pt x="15035" y="42523"/>
                    <a:pt x="18209" y="43036"/>
                  </a:cubicBezTo>
                  <a:cubicBezTo>
                    <a:pt x="19709" y="43280"/>
                    <a:pt x="21273" y="43702"/>
                    <a:pt x="22738" y="43702"/>
                  </a:cubicBezTo>
                  <a:cubicBezTo>
                    <a:pt x="24723" y="43702"/>
                    <a:pt x="26525" y="42928"/>
                    <a:pt x="27738" y="39887"/>
                  </a:cubicBezTo>
                  <a:cubicBezTo>
                    <a:pt x="29846" y="34575"/>
                    <a:pt x="28313" y="31070"/>
                    <a:pt x="30996" y="28305"/>
                  </a:cubicBezTo>
                  <a:cubicBezTo>
                    <a:pt x="33707" y="25512"/>
                    <a:pt x="38033" y="17873"/>
                    <a:pt x="37102" y="14176"/>
                  </a:cubicBezTo>
                  <a:cubicBezTo>
                    <a:pt x="36144" y="10507"/>
                    <a:pt x="32174" y="1362"/>
                    <a:pt x="32174" y="1362"/>
                  </a:cubicBezTo>
                  <a:cubicBezTo>
                    <a:pt x="32174" y="1362"/>
                    <a:pt x="29493" y="0"/>
                    <a:pt x="26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46"/>
            <p:cNvSpPr/>
            <p:nvPr/>
          </p:nvSpPr>
          <p:spPr>
            <a:xfrm flipH="1">
              <a:off x="6281656" y="2807256"/>
              <a:ext cx="487508" cy="392749"/>
            </a:xfrm>
            <a:custGeom>
              <a:avLst/>
              <a:gdLst/>
              <a:ahLst/>
              <a:cxnLst/>
              <a:rect l="l" t="t" r="r" b="b"/>
              <a:pathLst>
                <a:path w="18593" h="14979" extrusionOk="0">
                  <a:moveTo>
                    <a:pt x="18291" y="0"/>
                  </a:moveTo>
                  <a:cubicBezTo>
                    <a:pt x="18181" y="110"/>
                    <a:pt x="18072" y="219"/>
                    <a:pt x="17962" y="329"/>
                  </a:cubicBezTo>
                  <a:cubicBezTo>
                    <a:pt x="15991" y="2328"/>
                    <a:pt x="16292" y="4765"/>
                    <a:pt x="15772" y="7968"/>
                  </a:cubicBezTo>
                  <a:cubicBezTo>
                    <a:pt x="16840" y="6271"/>
                    <a:pt x="17798" y="4381"/>
                    <a:pt x="18592" y="2574"/>
                  </a:cubicBezTo>
                  <a:cubicBezTo>
                    <a:pt x="18373" y="1671"/>
                    <a:pt x="18264" y="794"/>
                    <a:pt x="18291" y="0"/>
                  </a:cubicBezTo>
                  <a:close/>
                  <a:moveTo>
                    <a:pt x="0" y="12158"/>
                  </a:moveTo>
                  <a:lnTo>
                    <a:pt x="0" y="12158"/>
                  </a:lnTo>
                  <a:cubicBezTo>
                    <a:pt x="1205" y="12815"/>
                    <a:pt x="2109" y="14567"/>
                    <a:pt x="4710" y="14978"/>
                  </a:cubicBezTo>
                  <a:cubicBezTo>
                    <a:pt x="2410" y="14403"/>
                    <a:pt x="1944" y="12651"/>
                    <a:pt x="0" y="12158"/>
                  </a:cubicBezTo>
                  <a:close/>
                </a:path>
              </a:pathLst>
            </a:custGeom>
            <a:solidFill>
              <a:srgbClr val="BFB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46"/>
            <p:cNvSpPr/>
            <p:nvPr/>
          </p:nvSpPr>
          <p:spPr>
            <a:xfrm flipH="1">
              <a:off x="6226372" y="2720386"/>
              <a:ext cx="63924" cy="154383"/>
            </a:xfrm>
            <a:custGeom>
              <a:avLst/>
              <a:gdLst/>
              <a:ahLst/>
              <a:cxnLst/>
              <a:rect l="l" t="t" r="r" b="b"/>
              <a:pathLst>
                <a:path w="2438" h="5888" extrusionOk="0">
                  <a:moveTo>
                    <a:pt x="2438" y="0"/>
                  </a:moveTo>
                  <a:lnTo>
                    <a:pt x="2438" y="0"/>
                  </a:lnTo>
                  <a:cubicBezTo>
                    <a:pt x="1616" y="1315"/>
                    <a:pt x="767" y="2465"/>
                    <a:pt x="28" y="3313"/>
                  </a:cubicBezTo>
                  <a:cubicBezTo>
                    <a:pt x="1" y="4107"/>
                    <a:pt x="110" y="4984"/>
                    <a:pt x="329" y="5887"/>
                  </a:cubicBezTo>
                  <a:cubicBezTo>
                    <a:pt x="1260" y="3751"/>
                    <a:pt x="1972" y="1670"/>
                    <a:pt x="2438" y="0"/>
                  </a:cubicBezTo>
                  <a:close/>
                </a:path>
              </a:pathLst>
            </a:custGeom>
            <a:solidFill>
              <a:srgbClr val="584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46"/>
            <p:cNvSpPr/>
            <p:nvPr/>
          </p:nvSpPr>
          <p:spPr>
            <a:xfrm flipH="1">
              <a:off x="6212756" y="2479862"/>
              <a:ext cx="801965" cy="722282"/>
            </a:xfrm>
            <a:custGeom>
              <a:avLst/>
              <a:gdLst/>
              <a:ahLst/>
              <a:cxnLst/>
              <a:rect l="l" t="t" r="r" b="b"/>
              <a:pathLst>
                <a:path w="30586" h="27547" extrusionOk="0">
                  <a:moveTo>
                    <a:pt x="16950" y="0"/>
                  </a:moveTo>
                  <a:cubicBezTo>
                    <a:pt x="16621" y="1041"/>
                    <a:pt x="16320" y="2081"/>
                    <a:pt x="15855" y="3040"/>
                  </a:cubicBezTo>
                  <a:cubicBezTo>
                    <a:pt x="13719" y="7339"/>
                    <a:pt x="9064" y="9283"/>
                    <a:pt x="5504" y="12130"/>
                  </a:cubicBezTo>
                  <a:cubicBezTo>
                    <a:pt x="1945" y="14951"/>
                    <a:pt x="1" y="18565"/>
                    <a:pt x="2903" y="22700"/>
                  </a:cubicBezTo>
                  <a:cubicBezTo>
                    <a:pt x="3998" y="24288"/>
                    <a:pt x="4847" y="24644"/>
                    <a:pt x="5723" y="24644"/>
                  </a:cubicBezTo>
                  <a:cubicBezTo>
                    <a:pt x="6079" y="24644"/>
                    <a:pt x="6463" y="24589"/>
                    <a:pt x="6873" y="24507"/>
                  </a:cubicBezTo>
                  <a:cubicBezTo>
                    <a:pt x="7257" y="24452"/>
                    <a:pt x="7695" y="24370"/>
                    <a:pt x="8160" y="24370"/>
                  </a:cubicBezTo>
                  <a:cubicBezTo>
                    <a:pt x="8297" y="24370"/>
                    <a:pt x="8462" y="24370"/>
                    <a:pt x="8599" y="24397"/>
                  </a:cubicBezTo>
                  <a:cubicBezTo>
                    <a:pt x="8872" y="24425"/>
                    <a:pt x="9119" y="24507"/>
                    <a:pt x="9365" y="24644"/>
                  </a:cubicBezTo>
                  <a:cubicBezTo>
                    <a:pt x="11309" y="25137"/>
                    <a:pt x="11775" y="26889"/>
                    <a:pt x="14075" y="27464"/>
                  </a:cubicBezTo>
                  <a:cubicBezTo>
                    <a:pt x="14403" y="27519"/>
                    <a:pt x="14787" y="27546"/>
                    <a:pt x="15170" y="27546"/>
                  </a:cubicBezTo>
                  <a:cubicBezTo>
                    <a:pt x="15964" y="27546"/>
                    <a:pt x="16840" y="27437"/>
                    <a:pt x="17908" y="27190"/>
                  </a:cubicBezTo>
                  <a:cubicBezTo>
                    <a:pt x="20564" y="26533"/>
                    <a:pt x="23056" y="23795"/>
                    <a:pt x="25137" y="20454"/>
                  </a:cubicBezTo>
                  <a:cubicBezTo>
                    <a:pt x="25657" y="17251"/>
                    <a:pt x="25356" y="14814"/>
                    <a:pt x="27327" y="12815"/>
                  </a:cubicBezTo>
                  <a:cubicBezTo>
                    <a:pt x="27437" y="12705"/>
                    <a:pt x="27546" y="12596"/>
                    <a:pt x="27656" y="12486"/>
                  </a:cubicBezTo>
                  <a:cubicBezTo>
                    <a:pt x="28395" y="11638"/>
                    <a:pt x="29244" y="10488"/>
                    <a:pt x="30066" y="9173"/>
                  </a:cubicBezTo>
                  <a:cubicBezTo>
                    <a:pt x="30339" y="8133"/>
                    <a:pt x="30504" y="7257"/>
                    <a:pt x="30531" y="6627"/>
                  </a:cubicBezTo>
                  <a:cubicBezTo>
                    <a:pt x="30586" y="6079"/>
                    <a:pt x="30558" y="5504"/>
                    <a:pt x="30504" y="4929"/>
                  </a:cubicBezTo>
                  <a:cubicBezTo>
                    <a:pt x="30339" y="5039"/>
                    <a:pt x="30148" y="5148"/>
                    <a:pt x="29956" y="5258"/>
                  </a:cubicBezTo>
                  <a:cubicBezTo>
                    <a:pt x="28477" y="6107"/>
                    <a:pt x="26862" y="6599"/>
                    <a:pt x="25411" y="6599"/>
                  </a:cubicBezTo>
                  <a:cubicBezTo>
                    <a:pt x="25164" y="6599"/>
                    <a:pt x="24945" y="6572"/>
                    <a:pt x="24726" y="6545"/>
                  </a:cubicBezTo>
                  <a:cubicBezTo>
                    <a:pt x="23220" y="6380"/>
                    <a:pt x="21276" y="5614"/>
                    <a:pt x="19743" y="3998"/>
                  </a:cubicBezTo>
                  <a:cubicBezTo>
                    <a:pt x="18757" y="3067"/>
                    <a:pt x="17936" y="1780"/>
                    <a:pt x="17525" y="165"/>
                  </a:cubicBezTo>
                  <a:cubicBezTo>
                    <a:pt x="17333" y="165"/>
                    <a:pt x="17142" y="110"/>
                    <a:pt x="169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46"/>
            <p:cNvSpPr/>
            <p:nvPr/>
          </p:nvSpPr>
          <p:spPr>
            <a:xfrm flipH="1">
              <a:off x="6287389" y="2555955"/>
              <a:ext cx="142191" cy="173786"/>
            </a:xfrm>
            <a:custGeom>
              <a:avLst/>
              <a:gdLst/>
              <a:ahLst/>
              <a:cxnLst/>
              <a:rect l="l" t="t" r="r" b="b"/>
              <a:pathLst>
                <a:path w="5423" h="6628" extrusionOk="0">
                  <a:moveTo>
                    <a:pt x="5340" y="1"/>
                  </a:moveTo>
                  <a:lnTo>
                    <a:pt x="1" y="83"/>
                  </a:lnTo>
                  <a:lnTo>
                    <a:pt x="83" y="6627"/>
                  </a:lnTo>
                  <a:lnTo>
                    <a:pt x="5422" y="6545"/>
                  </a:lnTo>
                  <a:lnTo>
                    <a:pt x="5340"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46"/>
            <p:cNvSpPr/>
            <p:nvPr/>
          </p:nvSpPr>
          <p:spPr>
            <a:xfrm flipH="1">
              <a:off x="6083506" y="2174886"/>
              <a:ext cx="480875" cy="477545"/>
            </a:xfrm>
            <a:custGeom>
              <a:avLst/>
              <a:gdLst/>
              <a:ahLst/>
              <a:cxnLst/>
              <a:rect l="l" t="t" r="r" b="b"/>
              <a:pathLst>
                <a:path w="18340" h="18213" extrusionOk="0">
                  <a:moveTo>
                    <a:pt x="9524" y="0"/>
                  </a:moveTo>
                  <a:cubicBezTo>
                    <a:pt x="5253" y="0"/>
                    <a:pt x="1" y="2991"/>
                    <a:pt x="76" y="8784"/>
                  </a:cubicBezTo>
                  <a:cubicBezTo>
                    <a:pt x="158" y="15355"/>
                    <a:pt x="4649" y="17874"/>
                    <a:pt x="7551" y="18176"/>
                  </a:cubicBezTo>
                  <a:cubicBezTo>
                    <a:pt x="7774" y="18200"/>
                    <a:pt x="8003" y="18213"/>
                    <a:pt x="8237" y="18213"/>
                  </a:cubicBezTo>
                  <a:cubicBezTo>
                    <a:pt x="11879" y="18213"/>
                    <a:pt x="16666" y="15246"/>
                    <a:pt x="17463" y="10564"/>
                  </a:cubicBezTo>
                  <a:cubicBezTo>
                    <a:pt x="18339" y="5553"/>
                    <a:pt x="15081" y="706"/>
                    <a:pt x="10673" y="76"/>
                  </a:cubicBezTo>
                  <a:cubicBezTo>
                    <a:pt x="10301" y="26"/>
                    <a:pt x="9917" y="0"/>
                    <a:pt x="9524" y="0"/>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46"/>
            <p:cNvSpPr/>
            <p:nvPr/>
          </p:nvSpPr>
          <p:spPr>
            <a:xfrm flipH="1">
              <a:off x="6514276" y="2359298"/>
              <a:ext cx="95519" cy="124833"/>
            </a:xfrm>
            <a:custGeom>
              <a:avLst/>
              <a:gdLst/>
              <a:ahLst/>
              <a:cxnLst/>
              <a:rect l="l" t="t" r="r" b="b"/>
              <a:pathLst>
                <a:path w="3643" h="4761" extrusionOk="0">
                  <a:moveTo>
                    <a:pt x="1519" y="0"/>
                  </a:moveTo>
                  <a:cubicBezTo>
                    <a:pt x="1441" y="0"/>
                    <a:pt x="1364" y="8"/>
                    <a:pt x="1288" y="26"/>
                  </a:cubicBezTo>
                  <a:cubicBezTo>
                    <a:pt x="439" y="217"/>
                    <a:pt x="1" y="1422"/>
                    <a:pt x="275" y="2709"/>
                  </a:cubicBezTo>
                  <a:cubicBezTo>
                    <a:pt x="549" y="3905"/>
                    <a:pt x="1344" y="4761"/>
                    <a:pt x="2125" y="4761"/>
                  </a:cubicBezTo>
                  <a:cubicBezTo>
                    <a:pt x="2202" y="4761"/>
                    <a:pt x="2279" y="4753"/>
                    <a:pt x="2356" y="4735"/>
                  </a:cubicBezTo>
                  <a:cubicBezTo>
                    <a:pt x="3204" y="4544"/>
                    <a:pt x="3643" y="3339"/>
                    <a:pt x="3341" y="2025"/>
                  </a:cubicBezTo>
                  <a:cubicBezTo>
                    <a:pt x="3092" y="854"/>
                    <a:pt x="2299" y="0"/>
                    <a:pt x="1519" y="0"/>
                  </a:cubicBezTo>
                  <a:close/>
                </a:path>
              </a:pathLst>
            </a:custGeom>
            <a:solidFill>
              <a:srgbClr val="F79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46"/>
            <p:cNvSpPr/>
            <p:nvPr/>
          </p:nvSpPr>
          <p:spPr>
            <a:xfrm flipH="1">
              <a:off x="6029643" y="3626789"/>
              <a:ext cx="240831" cy="643675"/>
            </a:xfrm>
            <a:custGeom>
              <a:avLst/>
              <a:gdLst/>
              <a:ahLst/>
              <a:cxnLst/>
              <a:rect l="l" t="t" r="r" b="b"/>
              <a:pathLst>
                <a:path w="9185" h="24549" extrusionOk="0">
                  <a:moveTo>
                    <a:pt x="3385" y="1"/>
                  </a:moveTo>
                  <a:cubicBezTo>
                    <a:pt x="1538" y="1"/>
                    <a:pt x="0" y="716"/>
                    <a:pt x="148" y="3164"/>
                  </a:cubicBezTo>
                  <a:cubicBezTo>
                    <a:pt x="477" y="9078"/>
                    <a:pt x="3078" y="24521"/>
                    <a:pt x="3078" y="24521"/>
                  </a:cubicBezTo>
                  <a:lnTo>
                    <a:pt x="6336" y="24549"/>
                  </a:lnTo>
                  <a:cubicBezTo>
                    <a:pt x="7760" y="17786"/>
                    <a:pt x="9184" y="1411"/>
                    <a:pt x="9184" y="1411"/>
                  </a:cubicBezTo>
                  <a:cubicBezTo>
                    <a:pt x="9184" y="1411"/>
                    <a:pt x="5979" y="1"/>
                    <a:pt x="3385" y="1"/>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46"/>
            <p:cNvSpPr/>
            <p:nvPr/>
          </p:nvSpPr>
          <p:spPr>
            <a:xfrm flipH="1">
              <a:off x="6124428" y="3626868"/>
              <a:ext cx="146517" cy="642888"/>
            </a:xfrm>
            <a:custGeom>
              <a:avLst/>
              <a:gdLst/>
              <a:ahLst/>
              <a:cxnLst/>
              <a:rect l="l" t="t" r="r" b="b"/>
              <a:pathLst>
                <a:path w="5588" h="24519" extrusionOk="0">
                  <a:moveTo>
                    <a:pt x="3392" y="0"/>
                  </a:moveTo>
                  <a:cubicBezTo>
                    <a:pt x="1545" y="0"/>
                    <a:pt x="0" y="711"/>
                    <a:pt x="139" y="3161"/>
                  </a:cubicBezTo>
                  <a:cubicBezTo>
                    <a:pt x="495" y="9075"/>
                    <a:pt x="3096" y="24518"/>
                    <a:pt x="3096" y="24518"/>
                  </a:cubicBezTo>
                  <a:lnTo>
                    <a:pt x="4164" y="24518"/>
                  </a:lnTo>
                  <a:cubicBezTo>
                    <a:pt x="3917" y="22656"/>
                    <a:pt x="3507" y="8829"/>
                    <a:pt x="3370" y="3325"/>
                  </a:cubicBezTo>
                  <a:cubicBezTo>
                    <a:pt x="3320" y="948"/>
                    <a:pt x="3567" y="240"/>
                    <a:pt x="5114" y="240"/>
                  </a:cubicBezTo>
                  <a:cubicBezTo>
                    <a:pt x="5260" y="240"/>
                    <a:pt x="5418" y="247"/>
                    <a:pt x="5588" y="258"/>
                  </a:cubicBezTo>
                  <a:cubicBezTo>
                    <a:pt x="4864" y="106"/>
                    <a:pt x="4105" y="0"/>
                    <a:pt x="3392" y="0"/>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46"/>
            <p:cNvSpPr/>
            <p:nvPr/>
          </p:nvSpPr>
          <p:spPr>
            <a:xfrm flipH="1">
              <a:off x="6304645" y="3625505"/>
              <a:ext cx="240831" cy="643517"/>
            </a:xfrm>
            <a:custGeom>
              <a:avLst/>
              <a:gdLst/>
              <a:ahLst/>
              <a:cxnLst/>
              <a:rect l="l" t="t" r="r" b="b"/>
              <a:pathLst>
                <a:path w="9185" h="24543" extrusionOk="0">
                  <a:moveTo>
                    <a:pt x="3401" y="0"/>
                  </a:moveTo>
                  <a:cubicBezTo>
                    <a:pt x="1547" y="0"/>
                    <a:pt x="1" y="719"/>
                    <a:pt x="149" y="3185"/>
                  </a:cubicBezTo>
                  <a:cubicBezTo>
                    <a:pt x="478" y="9100"/>
                    <a:pt x="3079" y="24543"/>
                    <a:pt x="3079" y="24543"/>
                  </a:cubicBezTo>
                  <a:lnTo>
                    <a:pt x="6337" y="24543"/>
                  </a:lnTo>
                  <a:cubicBezTo>
                    <a:pt x="8528" y="17917"/>
                    <a:pt x="9185" y="1406"/>
                    <a:pt x="9185" y="1406"/>
                  </a:cubicBezTo>
                  <a:cubicBezTo>
                    <a:pt x="9185" y="1406"/>
                    <a:pt x="5993" y="0"/>
                    <a:pt x="3401" y="0"/>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46"/>
            <p:cNvSpPr/>
            <p:nvPr/>
          </p:nvSpPr>
          <p:spPr>
            <a:xfrm flipH="1">
              <a:off x="6371401" y="3625557"/>
              <a:ext cx="174337" cy="643465"/>
            </a:xfrm>
            <a:custGeom>
              <a:avLst/>
              <a:gdLst/>
              <a:ahLst/>
              <a:cxnLst/>
              <a:rect l="l" t="t" r="r" b="b"/>
              <a:pathLst>
                <a:path w="6649" h="24541" extrusionOk="0">
                  <a:moveTo>
                    <a:pt x="4288" y="1"/>
                  </a:moveTo>
                  <a:cubicBezTo>
                    <a:pt x="2119" y="1"/>
                    <a:pt x="0" y="720"/>
                    <a:pt x="159" y="3183"/>
                  </a:cubicBezTo>
                  <a:cubicBezTo>
                    <a:pt x="488" y="9098"/>
                    <a:pt x="3089" y="24541"/>
                    <a:pt x="3089" y="24541"/>
                  </a:cubicBezTo>
                  <a:lnTo>
                    <a:pt x="4157" y="24541"/>
                  </a:lnTo>
                  <a:cubicBezTo>
                    <a:pt x="3910" y="22652"/>
                    <a:pt x="3144" y="8824"/>
                    <a:pt x="3007" y="3320"/>
                  </a:cubicBezTo>
                  <a:cubicBezTo>
                    <a:pt x="2957" y="962"/>
                    <a:pt x="4400" y="236"/>
                    <a:pt x="6158" y="236"/>
                  </a:cubicBezTo>
                  <a:cubicBezTo>
                    <a:pt x="6319" y="236"/>
                    <a:pt x="6483" y="242"/>
                    <a:pt x="6648" y="254"/>
                  </a:cubicBezTo>
                  <a:cubicBezTo>
                    <a:pt x="5935" y="103"/>
                    <a:pt x="5108" y="1"/>
                    <a:pt x="4288" y="1"/>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46"/>
            <p:cNvSpPr/>
            <p:nvPr/>
          </p:nvSpPr>
          <p:spPr>
            <a:xfrm flipH="1">
              <a:off x="5840844" y="2706226"/>
              <a:ext cx="883090" cy="1094737"/>
            </a:xfrm>
            <a:custGeom>
              <a:avLst/>
              <a:gdLst/>
              <a:ahLst/>
              <a:cxnLst/>
              <a:rect l="l" t="t" r="r" b="b"/>
              <a:pathLst>
                <a:path w="33680" h="41752" extrusionOk="0">
                  <a:moveTo>
                    <a:pt x="9760" y="1"/>
                  </a:moveTo>
                  <a:cubicBezTo>
                    <a:pt x="6902" y="1"/>
                    <a:pt x="5394" y="1006"/>
                    <a:pt x="5394" y="1006"/>
                  </a:cubicBezTo>
                  <a:cubicBezTo>
                    <a:pt x="5394" y="1006"/>
                    <a:pt x="9967" y="2566"/>
                    <a:pt x="9748" y="6044"/>
                  </a:cubicBezTo>
                  <a:cubicBezTo>
                    <a:pt x="9447" y="10370"/>
                    <a:pt x="3779" y="17079"/>
                    <a:pt x="3779" y="17079"/>
                  </a:cubicBezTo>
                  <a:lnTo>
                    <a:pt x="0" y="40243"/>
                  </a:lnTo>
                  <a:cubicBezTo>
                    <a:pt x="0" y="40243"/>
                    <a:pt x="4847" y="40243"/>
                    <a:pt x="15881" y="41558"/>
                  </a:cubicBezTo>
                  <a:cubicBezTo>
                    <a:pt x="17034" y="41692"/>
                    <a:pt x="18140" y="41752"/>
                    <a:pt x="19196" y="41752"/>
                  </a:cubicBezTo>
                  <a:cubicBezTo>
                    <a:pt x="28274" y="41752"/>
                    <a:pt x="33679" y="37313"/>
                    <a:pt x="33679" y="37313"/>
                  </a:cubicBezTo>
                  <a:lnTo>
                    <a:pt x="24616" y="10151"/>
                  </a:lnTo>
                  <a:cubicBezTo>
                    <a:pt x="24452" y="9686"/>
                    <a:pt x="24342" y="9220"/>
                    <a:pt x="24260" y="8755"/>
                  </a:cubicBezTo>
                  <a:cubicBezTo>
                    <a:pt x="24014" y="6975"/>
                    <a:pt x="23247" y="2676"/>
                    <a:pt x="21577" y="1280"/>
                  </a:cubicBezTo>
                  <a:cubicBezTo>
                    <a:pt x="20559" y="415"/>
                    <a:pt x="19325" y="144"/>
                    <a:pt x="17592" y="144"/>
                  </a:cubicBezTo>
                  <a:cubicBezTo>
                    <a:pt x="16855" y="144"/>
                    <a:pt x="16027" y="193"/>
                    <a:pt x="15087" y="266"/>
                  </a:cubicBezTo>
                  <a:cubicBezTo>
                    <a:pt x="14875" y="280"/>
                    <a:pt x="14649" y="286"/>
                    <a:pt x="14414" y="286"/>
                  </a:cubicBezTo>
                  <a:cubicBezTo>
                    <a:pt x="13252" y="286"/>
                    <a:pt x="11868" y="138"/>
                    <a:pt x="10843" y="47"/>
                  </a:cubicBezTo>
                  <a:cubicBezTo>
                    <a:pt x="10463" y="15"/>
                    <a:pt x="10102" y="1"/>
                    <a:pt x="97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46"/>
            <p:cNvSpPr/>
            <p:nvPr/>
          </p:nvSpPr>
          <p:spPr>
            <a:xfrm flipH="1">
              <a:off x="6274497" y="2778544"/>
              <a:ext cx="449437" cy="1020220"/>
            </a:xfrm>
            <a:custGeom>
              <a:avLst/>
              <a:gdLst/>
              <a:ahLst/>
              <a:cxnLst/>
              <a:rect l="l" t="t" r="r" b="b"/>
              <a:pathLst>
                <a:path w="17141" h="38910" extrusionOk="0">
                  <a:moveTo>
                    <a:pt x="8023" y="0"/>
                  </a:moveTo>
                  <a:lnTo>
                    <a:pt x="8023" y="0"/>
                  </a:lnTo>
                  <a:cubicBezTo>
                    <a:pt x="8981" y="685"/>
                    <a:pt x="9830" y="1698"/>
                    <a:pt x="9748" y="3286"/>
                  </a:cubicBezTo>
                  <a:cubicBezTo>
                    <a:pt x="9447" y="7612"/>
                    <a:pt x="3779" y="14321"/>
                    <a:pt x="3779" y="14321"/>
                  </a:cubicBezTo>
                  <a:lnTo>
                    <a:pt x="3012" y="19030"/>
                  </a:lnTo>
                  <a:lnTo>
                    <a:pt x="0" y="37485"/>
                  </a:lnTo>
                  <a:cubicBezTo>
                    <a:pt x="1123" y="37567"/>
                    <a:pt x="17141" y="38909"/>
                    <a:pt x="17141" y="38909"/>
                  </a:cubicBezTo>
                  <a:cubicBezTo>
                    <a:pt x="17141" y="38909"/>
                    <a:pt x="9502" y="35788"/>
                    <a:pt x="7393" y="32310"/>
                  </a:cubicBezTo>
                  <a:cubicBezTo>
                    <a:pt x="4162" y="26943"/>
                    <a:pt x="4765" y="19934"/>
                    <a:pt x="7119" y="14375"/>
                  </a:cubicBezTo>
                  <a:cubicBezTo>
                    <a:pt x="7859" y="12650"/>
                    <a:pt x="8817" y="11062"/>
                    <a:pt x="9474" y="9255"/>
                  </a:cubicBezTo>
                  <a:cubicBezTo>
                    <a:pt x="10159" y="7366"/>
                    <a:pt x="10652" y="5422"/>
                    <a:pt x="11008" y="3423"/>
                  </a:cubicBezTo>
                  <a:cubicBezTo>
                    <a:pt x="11199" y="2464"/>
                    <a:pt x="10378" y="1533"/>
                    <a:pt x="9693" y="849"/>
                  </a:cubicBezTo>
                  <a:cubicBezTo>
                    <a:pt x="9255" y="383"/>
                    <a:pt x="8653" y="110"/>
                    <a:pt x="80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46"/>
            <p:cNvSpPr/>
            <p:nvPr/>
          </p:nvSpPr>
          <p:spPr>
            <a:xfrm flipH="1">
              <a:off x="6020359" y="4235298"/>
              <a:ext cx="190252" cy="206561"/>
            </a:xfrm>
            <a:custGeom>
              <a:avLst/>
              <a:gdLst/>
              <a:ahLst/>
              <a:cxnLst/>
              <a:rect l="l" t="t" r="r" b="b"/>
              <a:pathLst>
                <a:path w="7256" h="7878" extrusionOk="0">
                  <a:moveTo>
                    <a:pt x="576" y="0"/>
                  </a:moveTo>
                  <a:cubicBezTo>
                    <a:pt x="576" y="0"/>
                    <a:pt x="1" y="2738"/>
                    <a:pt x="302" y="4956"/>
                  </a:cubicBezTo>
                  <a:cubicBezTo>
                    <a:pt x="521" y="6599"/>
                    <a:pt x="3287" y="7722"/>
                    <a:pt x="3889" y="7831"/>
                  </a:cubicBezTo>
                  <a:cubicBezTo>
                    <a:pt x="4016" y="7860"/>
                    <a:pt x="4241" y="7878"/>
                    <a:pt x="4515" y="7878"/>
                  </a:cubicBezTo>
                  <a:cubicBezTo>
                    <a:pt x="5540" y="7878"/>
                    <a:pt x="7255" y="7627"/>
                    <a:pt x="7147" y="6763"/>
                  </a:cubicBezTo>
                  <a:cubicBezTo>
                    <a:pt x="7093" y="6079"/>
                    <a:pt x="6189" y="4956"/>
                    <a:pt x="5532" y="4217"/>
                  </a:cubicBezTo>
                  <a:cubicBezTo>
                    <a:pt x="5012" y="3614"/>
                    <a:pt x="4628" y="2875"/>
                    <a:pt x="4437" y="2081"/>
                  </a:cubicBezTo>
                  <a:cubicBezTo>
                    <a:pt x="4163" y="767"/>
                    <a:pt x="4355" y="27"/>
                    <a:pt x="4355" y="27"/>
                  </a:cubicBezTo>
                  <a:lnTo>
                    <a:pt x="5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46"/>
            <p:cNvSpPr/>
            <p:nvPr/>
          </p:nvSpPr>
          <p:spPr>
            <a:xfrm flipH="1">
              <a:off x="6419522" y="2717711"/>
              <a:ext cx="397757" cy="866650"/>
            </a:xfrm>
            <a:custGeom>
              <a:avLst/>
              <a:gdLst/>
              <a:ahLst/>
              <a:cxnLst/>
              <a:rect l="l" t="t" r="r" b="b"/>
              <a:pathLst>
                <a:path w="15170" h="33053" extrusionOk="0">
                  <a:moveTo>
                    <a:pt x="10914" y="0"/>
                  </a:moveTo>
                  <a:cubicBezTo>
                    <a:pt x="9725" y="0"/>
                    <a:pt x="7958" y="661"/>
                    <a:pt x="6545" y="3963"/>
                  </a:cubicBezTo>
                  <a:cubicBezTo>
                    <a:pt x="4409" y="8974"/>
                    <a:pt x="3369" y="14067"/>
                    <a:pt x="3150" y="19488"/>
                  </a:cubicBezTo>
                  <a:cubicBezTo>
                    <a:pt x="3067" y="21487"/>
                    <a:pt x="2821" y="23459"/>
                    <a:pt x="2657" y="25430"/>
                  </a:cubicBezTo>
                  <a:cubicBezTo>
                    <a:pt x="2574" y="26251"/>
                    <a:pt x="2629" y="27374"/>
                    <a:pt x="2273" y="28113"/>
                  </a:cubicBezTo>
                  <a:cubicBezTo>
                    <a:pt x="1917" y="28798"/>
                    <a:pt x="1" y="30386"/>
                    <a:pt x="1507" y="31783"/>
                  </a:cubicBezTo>
                  <a:cubicBezTo>
                    <a:pt x="2348" y="32577"/>
                    <a:pt x="3739" y="33052"/>
                    <a:pt x="4837" y="33052"/>
                  </a:cubicBezTo>
                  <a:cubicBezTo>
                    <a:pt x="5669" y="33052"/>
                    <a:pt x="6333" y="32780"/>
                    <a:pt x="6463" y="32166"/>
                  </a:cubicBezTo>
                  <a:cubicBezTo>
                    <a:pt x="6791" y="30742"/>
                    <a:pt x="6244" y="29099"/>
                    <a:pt x="6134" y="27840"/>
                  </a:cubicBezTo>
                  <a:cubicBezTo>
                    <a:pt x="6025" y="26553"/>
                    <a:pt x="6600" y="25019"/>
                    <a:pt x="6956" y="23787"/>
                  </a:cubicBezTo>
                  <a:cubicBezTo>
                    <a:pt x="8434" y="18311"/>
                    <a:pt x="11939" y="13629"/>
                    <a:pt x="13062" y="8015"/>
                  </a:cubicBezTo>
                  <a:cubicBezTo>
                    <a:pt x="13609" y="5305"/>
                    <a:pt x="15170" y="924"/>
                    <a:pt x="12240" y="294"/>
                  </a:cubicBezTo>
                  <a:cubicBezTo>
                    <a:pt x="12240" y="294"/>
                    <a:pt x="11706" y="0"/>
                    <a:pt x="10914" y="0"/>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46"/>
            <p:cNvSpPr/>
            <p:nvPr/>
          </p:nvSpPr>
          <p:spPr>
            <a:xfrm flipH="1">
              <a:off x="6458274" y="2717711"/>
              <a:ext cx="329559" cy="781671"/>
            </a:xfrm>
            <a:custGeom>
              <a:avLst/>
              <a:gdLst/>
              <a:ahLst/>
              <a:cxnLst/>
              <a:rect l="l" t="t" r="r" b="b"/>
              <a:pathLst>
                <a:path w="12569" h="29812" extrusionOk="0">
                  <a:moveTo>
                    <a:pt x="9791" y="0"/>
                  </a:moveTo>
                  <a:cubicBezTo>
                    <a:pt x="8602" y="0"/>
                    <a:pt x="6835" y="661"/>
                    <a:pt x="5422" y="3963"/>
                  </a:cubicBezTo>
                  <a:cubicBezTo>
                    <a:pt x="3286" y="8974"/>
                    <a:pt x="2246" y="14067"/>
                    <a:pt x="2027" y="19488"/>
                  </a:cubicBezTo>
                  <a:cubicBezTo>
                    <a:pt x="1944" y="21487"/>
                    <a:pt x="1698" y="23459"/>
                    <a:pt x="1534" y="25430"/>
                  </a:cubicBezTo>
                  <a:cubicBezTo>
                    <a:pt x="1451" y="26251"/>
                    <a:pt x="1506" y="27374"/>
                    <a:pt x="1150" y="28113"/>
                  </a:cubicBezTo>
                  <a:cubicBezTo>
                    <a:pt x="959" y="28469"/>
                    <a:pt x="329" y="29099"/>
                    <a:pt x="0" y="29811"/>
                  </a:cubicBezTo>
                  <a:cubicBezTo>
                    <a:pt x="411" y="29236"/>
                    <a:pt x="986" y="28771"/>
                    <a:pt x="1205" y="28442"/>
                  </a:cubicBezTo>
                  <a:cubicBezTo>
                    <a:pt x="1643" y="27757"/>
                    <a:pt x="1698" y="26635"/>
                    <a:pt x="1862" y="25841"/>
                  </a:cubicBezTo>
                  <a:cubicBezTo>
                    <a:pt x="2246" y="23869"/>
                    <a:pt x="2711" y="21953"/>
                    <a:pt x="3012" y="19981"/>
                  </a:cubicBezTo>
                  <a:cubicBezTo>
                    <a:pt x="3834" y="14614"/>
                    <a:pt x="5394" y="9658"/>
                    <a:pt x="8078" y="4894"/>
                  </a:cubicBezTo>
                  <a:cubicBezTo>
                    <a:pt x="9686" y="2080"/>
                    <a:pt x="11320" y="1443"/>
                    <a:pt x="12493" y="1443"/>
                  </a:cubicBezTo>
                  <a:cubicBezTo>
                    <a:pt x="12518" y="1443"/>
                    <a:pt x="12543" y="1443"/>
                    <a:pt x="12568" y="1444"/>
                  </a:cubicBezTo>
                  <a:cubicBezTo>
                    <a:pt x="12322" y="869"/>
                    <a:pt x="11856" y="458"/>
                    <a:pt x="11117" y="294"/>
                  </a:cubicBezTo>
                  <a:cubicBezTo>
                    <a:pt x="11117" y="294"/>
                    <a:pt x="10583" y="0"/>
                    <a:pt x="9791" y="0"/>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46"/>
            <p:cNvSpPr/>
            <p:nvPr/>
          </p:nvSpPr>
          <p:spPr>
            <a:xfrm flipH="1">
              <a:off x="6640631" y="3462752"/>
              <a:ext cx="16545" cy="112746"/>
            </a:xfrm>
            <a:custGeom>
              <a:avLst/>
              <a:gdLst/>
              <a:ahLst/>
              <a:cxnLst/>
              <a:rect l="l" t="t" r="r" b="b"/>
              <a:pathLst>
                <a:path w="631" h="4300" extrusionOk="0">
                  <a:moveTo>
                    <a:pt x="110" y="1"/>
                  </a:moveTo>
                  <a:cubicBezTo>
                    <a:pt x="110" y="55"/>
                    <a:pt x="83" y="138"/>
                    <a:pt x="83" y="192"/>
                  </a:cubicBezTo>
                  <a:cubicBezTo>
                    <a:pt x="55" y="1397"/>
                    <a:pt x="357" y="2958"/>
                    <a:pt x="1" y="4300"/>
                  </a:cubicBezTo>
                  <a:cubicBezTo>
                    <a:pt x="192" y="4163"/>
                    <a:pt x="302" y="3971"/>
                    <a:pt x="357" y="3752"/>
                  </a:cubicBezTo>
                  <a:cubicBezTo>
                    <a:pt x="630" y="2547"/>
                    <a:pt x="275" y="1151"/>
                    <a:pt x="110" y="1"/>
                  </a:cubicBezTo>
                  <a:close/>
                </a:path>
              </a:pathLst>
            </a:custGeom>
            <a:solidFill>
              <a:srgbClr val="F579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46"/>
            <p:cNvSpPr/>
            <p:nvPr/>
          </p:nvSpPr>
          <p:spPr>
            <a:xfrm flipH="1">
              <a:off x="6430269" y="2714984"/>
              <a:ext cx="253469" cy="255986"/>
            </a:xfrm>
            <a:custGeom>
              <a:avLst/>
              <a:gdLst/>
              <a:ahLst/>
              <a:cxnLst/>
              <a:rect l="l" t="t" r="r" b="b"/>
              <a:pathLst>
                <a:path w="9667" h="9763" extrusionOk="0">
                  <a:moveTo>
                    <a:pt x="5792" y="1"/>
                  </a:moveTo>
                  <a:cubicBezTo>
                    <a:pt x="3097" y="1"/>
                    <a:pt x="820" y="3664"/>
                    <a:pt x="1" y="6203"/>
                  </a:cubicBezTo>
                  <a:cubicBezTo>
                    <a:pt x="1" y="6203"/>
                    <a:pt x="6736" y="7298"/>
                    <a:pt x="8188" y="9762"/>
                  </a:cubicBezTo>
                  <a:cubicBezTo>
                    <a:pt x="8188" y="9762"/>
                    <a:pt x="9666" y="5518"/>
                    <a:pt x="9420" y="3957"/>
                  </a:cubicBezTo>
                  <a:cubicBezTo>
                    <a:pt x="9146" y="2397"/>
                    <a:pt x="8900" y="288"/>
                    <a:pt x="6079" y="15"/>
                  </a:cubicBezTo>
                  <a:cubicBezTo>
                    <a:pt x="5983" y="5"/>
                    <a:pt x="5887" y="1"/>
                    <a:pt x="57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46"/>
            <p:cNvSpPr/>
            <p:nvPr/>
          </p:nvSpPr>
          <p:spPr>
            <a:xfrm flipH="1">
              <a:off x="6349873" y="4225229"/>
              <a:ext cx="127796" cy="206430"/>
            </a:xfrm>
            <a:custGeom>
              <a:avLst/>
              <a:gdLst/>
              <a:ahLst/>
              <a:cxnLst/>
              <a:rect l="l" t="t" r="r" b="b"/>
              <a:pathLst>
                <a:path w="4874" h="7873" extrusionOk="0">
                  <a:moveTo>
                    <a:pt x="274" y="1"/>
                  </a:moveTo>
                  <a:cubicBezTo>
                    <a:pt x="274" y="1"/>
                    <a:pt x="0" y="3533"/>
                    <a:pt x="520" y="5203"/>
                  </a:cubicBezTo>
                  <a:cubicBezTo>
                    <a:pt x="1013" y="6873"/>
                    <a:pt x="2930" y="7695"/>
                    <a:pt x="3560" y="7832"/>
                  </a:cubicBezTo>
                  <a:cubicBezTo>
                    <a:pt x="3669" y="7859"/>
                    <a:pt x="3854" y="7873"/>
                    <a:pt x="4083" y="7873"/>
                  </a:cubicBezTo>
                  <a:cubicBezTo>
                    <a:pt x="4313" y="7873"/>
                    <a:pt x="4586" y="7859"/>
                    <a:pt x="4874" y="7832"/>
                  </a:cubicBezTo>
                  <a:cubicBezTo>
                    <a:pt x="4217" y="7695"/>
                    <a:pt x="2300" y="6873"/>
                    <a:pt x="1807" y="5203"/>
                  </a:cubicBezTo>
                  <a:cubicBezTo>
                    <a:pt x="1314" y="3533"/>
                    <a:pt x="1588" y="1"/>
                    <a:pt x="15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6"/>
            <p:cNvSpPr/>
            <p:nvPr/>
          </p:nvSpPr>
          <p:spPr>
            <a:xfrm flipH="1">
              <a:off x="6189777" y="2169695"/>
              <a:ext cx="420018" cy="480613"/>
            </a:xfrm>
            <a:custGeom>
              <a:avLst/>
              <a:gdLst/>
              <a:ahLst/>
              <a:cxnLst/>
              <a:rect l="l" t="t" r="r" b="b"/>
              <a:pathLst>
                <a:path w="16019" h="18330" extrusionOk="0">
                  <a:moveTo>
                    <a:pt x="9393" y="1"/>
                  </a:moveTo>
                  <a:lnTo>
                    <a:pt x="9393" y="1"/>
                  </a:lnTo>
                  <a:cubicBezTo>
                    <a:pt x="6545" y="1096"/>
                    <a:pt x="2903" y="3752"/>
                    <a:pt x="2137" y="7229"/>
                  </a:cubicBezTo>
                  <a:cubicBezTo>
                    <a:pt x="2137" y="7284"/>
                    <a:pt x="2137" y="7339"/>
                    <a:pt x="2109" y="7394"/>
                  </a:cubicBezTo>
                  <a:cubicBezTo>
                    <a:pt x="1920" y="7280"/>
                    <a:pt x="1731" y="7219"/>
                    <a:pt x="1542" y="7219"/>
                  </a:cubicBezTo>
                  <a:cubicBezTo>
                    <a:pt x="1457" y="7219"/>
                    <a:pt x="1373" y="7231"/>
                    <a:pt x="1288" y="7257"/>
                  </a:cubicBezTo>
                  <a:cubicBezTo>
                    <a:pt x="439" y="7448"/>
                    <a:pt x="1" y="8653"/>
                    <a:pt x="275" y="9940"/>
                  </a:cubicBezTo>
                  <a:cubicBezTo>
                    <a:pt x="548" y="11118"/>
                    <a:pt x="1315" y="11966"/>
                    <a:pt x="2082" y="11994"/>
                  </a:cubicBezTo>
                  <a:cubicBezTo>
                    <a:pt x="3068" y="16046"/>
                    <a:pt x="6764" y="17853"/>
                    <a:pt x="9009" y="18237"/>
                  </a:cubicBezTo>
                  <a:cubicBezTo>
                    <a:pt x="9361" y="18299"/>
                    <a:pt x="9727" y="18330"/>
                    <a:pt x="10102" y="18330"/>
                  </a:cubicBezTo>
                  <a:cubicBezTo>
                    <a:pt x="12032" y="18330"/>
                    <a:pt x="14208" y="17522"/>
                    <a:pt x="16019" y="16101"/>
                  </a:cubicBezTo>
                  <a:lnTo>
                    <a:pt x="16019" y="16101"/>
                  </a:lnTo>
                  <a:cubicBezTo>
                    <a:pt x="15272" y="16302"/>
                    <a:pt x="14513" y="16406"/>
                    <a:pt x="13763" y="16406"/>
                  </a:cubicBezTo>
                  <a:cubicBezTo>
                    <a:pt x="10231" y="16406"/>
                    <a:pt x="6920" y="14094"/>
                    <a:pt x="6107" y="8763"/>
                  </a:cubicBezTo>
                  <a:cubicBezTo>
                    <a:pt x="5587" y="5367"/>
                    <a:pt x="7558" y="2164"/>
                    <a:pt x="9393" y="1"/>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6"/>
            <p:cNvSpPr/>
            <p:nvPr/>
          </p:nvSpPr>
          <p:spPr>
            <a:xfrm flipH="1">
              <a:off x="6063396" y="2111170"/>
              <a:ext cx="537012" cy="251161"/>
            </a:xfrm>
            <a:custGeom>
              <a:avLst/>
              <a:gdLst/>
              <a:ahLst/>
              <a:cxnLst/>
              <a:rect l="l" t="t" r="r" b="b"/>
              <a:pathLst>
                <a:path w="20481" h="9579" extrusionOk="0">
                  <a:moveTo>
                    <a:pt x="11735" y="0"/>
                  </a:moveTo>
                  <a:cubicBezTo>
                    <a:pt x="7078" y="0"/>
                    <a:pt x="2581" y="2123"/>
                    <a:pt x="1669" y="3985"/>
                  </a:cubicBezTo>
                  <a:cubicBezTo>
                    <a:pt x="0" y="7400"/>
                    <a:pt x="562" y="9578"/>
                    <a:pt x="2112" y="9578"/>
                  </a:cubicBezTo>
                  <a:cubicBezTo>
                    <a:pt x="2775" y="9578"/>
                    <a:pt x="3618" y="9180"/>
                    <a:pt x="4544" y="8311"/>
                  </a:cubicBezTo>
                  <a:cubicBezTo>
                    <a:pt x="5644" y="7267"/>
                    <a:pt x="6716" y="6860"/>
                    <a:pt x="7774" y="6860"/>
                  </a:cubicBezTo>
                  <a:cubicBezTo>
                    <a:pt x="8796" y="6860"/>
                    <a:pt x="9805" y="7240"/>
                    <a:pt x="10814" y="7791"/>
                  </a:cubicBezTo>
                  <a:cubicBezTo>
                    <a:pt x="12346" y="8628"/>
                    <a:pt x="14304" y="9405"/>
                    <a:pt x="16109" y="9405"/>
                  </a:cubicBezTo>
                  <a:cubicBezTo>
                    <a:pt x="16724" y="9405"/>
                    <a:pt x="17322" y="9314"/>
                    <a:pt x="17879" y="9105"/>
                  </a:cubicBezTo>
                  <a:cubicBezTo>
                    <a:pt x="19166" y="8613"/>
                    <a:pt x="19768" y="7627"/>
                    <a:pt x="19987" y="6614"/>
                  </a:cubicBezTo>
                  <a:cubicBezTo>
                    <a:pt x="20480" y="4423"/>
                    <a:pt x="19303" y="2260"/>
                    <a:pt x="17331" y="1247"/>
                  </a:cubicBezTo>
                  <a:cubicBezTo>
                    <a:pt x="15598" y="360"/>
                    <a:pt x="13653" y="0"/>
                    <a:pt x="11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6"/>
            <p:cNvSpPr/>
            <p:nvPr/>
          </p:nvSpPr>
          <p:spPr>
            <a:xfrm flipH="1">
              <a:off x="6316835" y="2291045"/>
              <a:ext cx="124230" cy="24437"/>
            </a:xfrm>
            <a:custGeom>
              <a:avLst/>
              <a:gdLst/>
              <a:ahLst/>
              <a:cxnLst/>
              <a:rect l="l" t="t" r="r" b="b"/>
              <a:pathLst>
                <a:path w="4738" h="932" extrusionOk="0">
                  <a:moveTo>
                    <a:pt x="27" y="373"/>
                  </a:moveTo>
                  <a:lnTo>
                    <a:pt x="27" y="373"/>
                  </a:lnTo>
                  <a:cubicBezTo>
                    <a:pt x="18" y="376"/>
                    <a:pt x="9" y="380"/>
                    <a:pt x="0" y="383"/>
                  </a:cubicBezTo>
                  <a:cubicBezTo>
                    <a:pt x="21" y="383"/>
                    <a:pt x="26" y="383"/>
                    <a:pt x="27" y="373"/>
                  </a:cubicBezTo>
                  <a:close/>
                  <a:moveTo>
                    <a:pt x="1698" y="0"/>
                  </a:moveTo>
                  <a:cubicBezTo>
                    <a:pt x="1123" y="0"/>
                    <a:pt x="576" y="110"/>
                    <a:pt x="28" y="356"/>
                  </a:cubicBezTo>
                  <a:cubicBezTo>
                    <a:pt x="28" y="363"/>
                    <a:pt x="28" y="369"/>
                    <a:pt x="27" y="373"/>
                  </a:cubicBezTo>
                  <a:lnTo>
                    <a:pt x="27" y="373"/>
                  </a:lnTo>
                  <a:cubicBezTo>
                    <a:pt x="620" y="134"/>
                    <a:pt x="1186" y="28"/>
                    <a:pt x="1753" y="28"/>
                  </a:cubicBezTo>
                  <a:cubicBezTo>
                    <a:pt x="2739" y="28"/>
                    <a:pt x="3724" y="383"/>
                    <a:pt x="4737" y="931"/>
                  </a:cubicBezTo>
                  <a:cubicBezTo>
                    <a:pt x="3724" y="383"/>
                    <a:pt x="2711" y="0"/>
                    <a:pt x="1698" y="0"/>
                  </a:cubicBezTo>
                  <a:close/>
                </a:path>
              </a:pathLst>
            </a:custGeom>
            <a:solidFill>
              <a:srgbClr val="F58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46"/>
            <p:cNvSpPr/>
            <p:nvPr/>
          </p:nvSpPr>
          <p:spPr>
            <a:xfrm flipH="1">
              <a:off x="6440333" y="2300380"/>
              <a:ext cx="67490" cy="49556"/>
            </a:xfrm>
            <a:custGeom>
              <a:avLst/>
              <a:gdLst/>
              <a:ahLst/>
              <a:cxnLst/>
              <a:rect l="l" t="t" r="r" b="b"/>
              <a:pathLst>
                <a:path w="2574" h="1890" extrusionOk="0">
                  <a:moveTo>
                    <a:pt x="2574" y="0"/>
                  </a:moveTo>
                  <a:lnTo>
                    <a:pt x="2574" y="0"/>
                  </a:lnTo>
                  <a:cubicBezTo>
                    <a:pt x="2327" y="110"/>
                    <a:pt x="2054" y="274"/>
                    <a:pt x="1807" y="438"/>
                  </a:cubicBezTo>
                  <a:cubicBezTo>
                    <a:pt x="2054" y="274"/>
                    <a:pt x="2300" y="137"/>
                    <a:pt x="2546" y="27"/>
                  </a:cubicBezTo>
                  <a:cubicBezTo>
                    <a:pt x="2574" y="27"/>
                    <a:pt x="2574" y="27"/>
                    <a:pt x="2574" y="0"/>
                  </a:cubicBezTo>
                  <a:close/>
                  <a:moveTo>
                    <a:pt x="767" y="1314"/>
                  </a:moveTo>
                  <a:cubicBezTo>
                    <a:pt x="493" y="1533"/>
                    <a:pt x="246" y="1725"/>
                    <a:pt x="0" y="1889"/>
                  </a:cubicBezTo>
                  <a:cubicBezTo>
                    <a:pt x="82" y="1889"/>
                    <a:pt x="274" y="1780"/>
                    <a:pt x="602" y="1479"/>
                  </a:cubicBezTo>
                  <a:cubicBezTo>
                    <a:pt x="657" y="1424"/>
                    <a:pt x="712" y="1369"/>
                    <a:pt x="767" y="1314"/>
                  </a:cubicBezTo>
                  <a:close/>
                </a:path>
              </a:pathLst>
            </a:custGeom>
            <a:solidFill>
              <a:srgbClr val="F365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46"/>
            <p:cNvSpPr/>
            <p:nvPr/>
          </p:nvSpPr>
          <p:spPr>
            <a:xfrm flipH="1">
              <a:off x="6546577" y="2362104"/>
              <a:ext cx="2176" cy="7945"/>
            </a:xfrm>
            <a:custGeom>
              <a:avLst/>
              <a:gdLst/>
              <a:ahLst/>
              <a:cxnLst/>
              <a:rect l="l" t="t" r="r" b="b"/>
              <a:pathLst>
                <a:path w="83" h="303" extrusionOk="0">
                  <a:moveTo>
                    <a:pt x="55" y="1"/>
                  </a:moveTo>
                  <a:cubicBezTo>
                    <a:pt x="28" y="110"/>
                    <a:pt x="28" y="193"/>
                    <a:pt x="0" y="302"/>
                  </a:cubicBezTo>
                  <a:cubicBezTo>
                    <a:pt x="28" y="193"/>
                    <a:pt x="55" y="110"/>
                    <a:pt x="82" y="1"/>
                  </a:cubicBezTo>
                  <a:close/>
                </a:path>
              </a:pathLst>
            </a:custGeom>
            <a:solidFill>
              <a:srgbClr val="F365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46"/>
            <p:cNvSpPr/>
            <p:nvPr/>
          </p:nvSpPr>
          <p:spPr>
            <a:xfrm flipH="1">
              <a:off x="6291691" y="4225229"/>
              <a:ext cx="185978" cy="206509"/>
            </a:xfrm>
            <a:custGeom>
              <a:avLst/>
              <a:gdLst/>
              <a:ahLst/>
              <a:cxnLst/>
              <a:rect l="l" t="t" r="r" b="b"/>
              <a:pathLst>
                <a:path w="7093" h="7876" extrusionOk="0">
                  <a:moveTo>
                    <a:pt x="274" y="1"/>
                  </a:moveTo>
                  <a:cubicBezTo>
                    <a:pt x="274" y="1"/>
                    <a:pt x="0" y="3533"/>
                    <a:pt x="520" y="5203"/>
                  </a:cubicBezTo>
                  <a:cubicBezTo>
                    <a:pt x="1013" y="6873"/>
                    <a:pt x="2930" y="7695"/>
                    <a:pt x="3560" y="7832"/>
                  </a:cubicBezTo>
                  <a:cubicBezTo>
                    <a:pt x="3685" y="7859"/>
                    <a:pt x="3901" y="7875"/>
                    <a:pt x="4165" y="7875"/>
                  </a:cubicBezTo>
                  <a:cubicBezTo>
                    <a:pt x="5233" y="7875"/>
                    <a:pt x="7092" y="7609"/>
                    <a:pt x="6982" y="6709"/>
                  </a:cubicBezTo>
                  <a:cubicBezTo>
                    <a:pt x="6873" y="5559"/>
                    <a:pt x="5339" y="3670"/>
                    <a:pt x="5339" y="3670"/>
                  </a:cubicBezTo>
                  <a:cubicBezTo>
                    <a:pt x="3970" y="1780"/>
                    <a:pt x="4299" y="1"/>
                    <a:pt x="4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46"/>
            <p:cNvSpPr/>
            <p:nvPr/>
          </p:nvSpPr>
          <p:spPr>
            <a:xfrm flipH="1">
              <a:off x="6069862" y="4235298"/>
              <a:ext cx="140749" cy="206430"/>
            </a:xfrm>
            <a:custGeom>
              <a:avLst/>
              <a:gdLst/>
              <a:ahLst/>
              <a:cxnLst/>
              <a:rect l="l" t="t" r="r" b="b"/>
              <a:pathLst>
                <a:path w="5368" h="7873" extrusionOk="0">
                  <a:moveTo>
                    <a:pt x="576" y="0"/>
                  </a:moveTo>
                  <a:cubicBezTo>
                    <a:pt x="576" y="0"/>
                    <a:pt x="1" y="2738"/>
                    <a:pt x="302" y="4956"/>
                  </a:cubicBezTo>
                  <a:cubicBezTo>
                    <a:pt x="521" y="6599"/>
                    <a:pt x="3287" y="7722"/>
                    <a:pt x="3889" y="7831"/>
                  </a:cubicBezTo>
                  <a:cubicBezTo>
                    <a:pt x="4012" y="7858"/>
                    <a:pt x="4225" y="7872"/>
                    <a:pt x="4485" y="7872"/>
                  </a:cubicBezTo>
                  <a:cubicBezTo>
                    <a:pt x="4745" y="7872"/>
                    <a:pt x="5053" y="7858"/>
                    <a:pt x="5368" y="7831"/>
                  </a:cubicBezTo>
                  <a:cubicBezTo>
                    <a:pt x="4628" y="7612"/>
                    <a:pt x="2055" y="6544"/>
                    <a:pt x="1835" y="4956"/>
                  </a:cubicBezTo>
                  <a:cubicBezTo>
                    <a:pt x="1562" y="2766"/>
                    <a:pt x="1781" y="27"/>
                    <a:pt x="1781" y="27"/>
                  </a:cubicBezTo>
                  <a:lnTo>
                    <a:pt x="5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52" name="Google Shape;2852;p46"/>
          <p:cNvSpPr/>
          <p:nvPr/>
        </p:nvSpPr>
        <p:spPr>
          <a:xfrm>
            <a:off x="2960542" y="1815236"/>
            <a:ext cx="42354" cy="21885"/>
          </a:xfrm>
          <a:custGeom>
            <a:avLst/>
            <a:gdLst/>
            <a:ahLst/>
            <a:cxnLst/>
            <a:rect l="l" t="t" r="r" b="b"/>
            <a:pathLst>
              <a:path w="2282" h="1179" extrusionOk="0">
                <a:moveTo>
                  <a:pt x="1103" y="1"/>
                </a:moveTo>
                <a:cubicBezTo>
                  <a:pt x="802" y="26"/>
                  <a:pt x="527" y="201"/>
                  <a:pt x="351" y="427"/>
                </a:cubicBezTo>
                <a:cubicBezTo>
                  <a:pt x="276" y="552"/>
                  <a:pt x="226" y="678"/>
                  <a:pt x="151" y="803"/>
                </a:cubicBezTo>
                <a:cubicBezTo>
                  <a:pt x="101" y="928"/>
                  <a:pt x="51" y="1054"/>
                  <a:pt x="0" y="1179"/>
                </a:cubicBezTo>
                <a:cubicBezTo>
                  <a:pt x="151" y="953"/>
                  <a:pt x="276" y="703"/>
                  <a:pt x="477" y="527"/>
                </a:cubicBezTo>
                <a:cubicBezTo>
                  <a:pt x="652" y="327"/>
                  <a:pt x="878" y="201"/>
                  <a:pt x="1103" y="201"/>
                </a:cubicBezTo>
                <a:cubicBezTo>
                  <a:pt x="1125" y="199"/>
                  <a:pt x="1146" y="198"/>
                  <a:pt x="1168" y="198"/>
                </a:cubicBezTo>
                <a:cubicBezTo>
                  <a:pt x="1397" y="198"/>
                  <a:pt x="1622" y="315"/>
                  <a:pt x="1805" y="452"/>
                </a:cubicBezTo>
                <a:cubicBezTo>
                  <a:pt x="2005" y="602"/>
                  <a:pt x="2206" y="828"/>
                  <a:pt x="2281" y="1079"/>
                </a:cubicBezTo>
                <a:cubicBezTo>
                  <a:pt x="2281" y="803"/>
                  <a:pt x="2106" y="552"/>
                  <a:pt x="1905" y="352"/>
                </a:cubicBezTo>
                <a:cubicBezTo>
                  <a:pt x="1705" y="151"/>
                  <a:pt x="1404" y="1"/>
                  <a:pt x="1103" y="1"/>
                </a:cubicBezTo>
                <a:close/>
              </a:path>
            </a:pathLst>
          </a:custGeom>
          <a:solidFill>
            <a:srgbClr val="452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46"/>
          <p:cNvSpPr/>
          <p:nvPr/>
        </p:nvSpPr>
        <p:spPr>
          <a:xfrm>
            <a:off x="2857376" y="1817527"/>
            <a:ext cx="41890" cy="21941"/>
          </a:xfrm>
          <a:custGeom>
            <a:avLst/>
            <a:gdLst/>
            <a:ahLst/>
            <a:cxnLst/>
            <a:rect l="l" t="t" r="r" b="b"/>
            <a:pathLst>
              <a:path w="2257" h="1182" extrusionOk="0">
                <a:moveTo>
                  <a:pt x="1194" y="1"/>
                </a:moveTo>
                <a:cubicBezTo>
                  <a:pt x="1172" y="1"/>
                  <a:pt x="1150" y="2"/>
                  <a:pt x="1128" y="4"/>
                </a:cubicBezTo>
                <a:cubicBezTo>
                  <a:pt x="828" y="54"/>
                  <a:pt x="552" y="229"/>
                  <a:pt x="376" y="455"/>
                </a:cubicBezTo>
                <a:cubicBezTo>
                  <a:pt x="301" y="580"/>
                  <a:pt x="226" y="705"/>
                  <a:pt x="151" y="806"/>
                </a:cubicBezTo>
                <a:cubicBezTo>
                  <a:pt x="101" y="931"/>
                  <a:pt x="51" y="1056"/>
                  <a:pt x="0" y="1182"/>
                </a:cubicBezTo>
                <a:cubicBezTo>
                  <a:pt x="151" y="981"/>
                  <a:pt x="301" y="756"/>
                  <a:pt x="502" y="555"/>
                </a:cubicBezTo>
                <a:cubicBezTo>
                  <a:pt x="677" y="355"/>
                  <a:pt x="903" y="229"/>
                  <a:pt x="1128" y="204"/>
                </a:cubicBezTo>
                <a:cubicBezTo>
                  <a:pt x="1167" y="196"/>
                  <a:pt x="1205" y="193"/>
                  <a:pt x="1243" y="193"/>
                </a:cubicBezTo>
                <a:cubicBezTo>
                  <a:pt x="1454" y="193"/>
                  <a:pt x="1660" y="302"/>
                  <a:pt x="1830" y="430"/>
                </a:cubicBezTo>
                <a:cubicBezTo>
                  <a:pt x="2006" y="605"/>
                  <a:pt x="2181" y="831"/>
                  <a:pt x="2256" y="1081"/>
                </a:cubicBezTo>
                <a:cubicBezTo>
                  <a:pt x="2256" y="806"/>
                  <a:pt x="2106" y="530"/>
                  <a:pt x="1905" y="329"/>
                </a:cubicBezTo>
                <a:cubicBezTo>
                  <a:pt x="1743" y="144"/>
                  <a:pt x="1473" y="1"/>
                  <a:pt x="1194" y="1"/>
                </a:cubicBezTo>
                <a:close/>
              </a:path>
            </a:pathLst>
          </a:custGeom>
          <a:solidFill>
            <a:srgbClr val="452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46"/>
          <p:cNvSpPr/>
          <p:nvPr/>
        </p:nvSpPr>
        <p:spPr>
          <a:xfrm>
            <a:off x="2893918" y="1908109"/>
            <a:ext cx="67930" cy="13031"/>
          </a:xfrm>
          <a:custGeom>
            <a:avLst/>
            <a:gdLst/>
            <a:ahLst/>
            <a:cxnLst/>
            <a:rect l="l" t="t" r="r" b="b"/>
            <a:pathLst>
              <a:path w="3660" h="702" extrusionOk="0">
                <a:moveTo>
                  <a:pt x="0" y="0"/>
                </a:moveTo>
                <a:cubicBezTo>
                  <a:pt x="226" y="226"/>
                  <a:pt x="527" y="401"/>
                  <a:pt x="827" y="501"/>
                </a:cubicBezTo>
                <a:cubicBezTo>
                  <a:pt x="1128" y="627"/>
                  <a:pt x="1454" y="677"/>
                  <a:pt x="1805" y="702"/>
                </a:cubicBezTo>
                <a:cubicBezTo>
                  <a:pt x="2131" y="677"/>
                  <a:pt x="2456" y="652"/>
                  <a:pt x="2782" y="552"/>
                </a:cubicBezTo>
                <a:cubicBezTo>
                  <a:pt x="2933" y="527"/>
                  <a:pt x="3083" y="451"/>
                  <a:pt x="3233" y="401"/>
                </a:cubicBezTo>
                <a:cubicBezTo>
                  <a:pt x="3384" y="326"/>
                  <a:pt x="3534" y="251"/>
                  <a:pt x="3659" y="176"/>
                </a:cubicBezTo>
                <a:lnTo>
                  <a:pt x="3659" y="176"/>
                </a:lnTo>
                <a:cubicBezTo>
                  <a:pt x="3359" y="276"/>
                  <a:pt x="3058" y="376"/>
                  <a:pt x="2732" y="426"/>
                </a:cubicBezTo>
                <a:cubicBezTo>
                  <a:pt x="2431" y="501"/>
                  <a:pt x="2106" y="527"/>
                  <a:pt x="1805" y="527"/>
                </a:cubicBezTo>
                <a:cubicBezTo>
                  <a:pt x="1479" y="527"/>
                  <a:pt x="1178" y="476"/>
                  <a:pt x="852" y="401"/>
                </a:cubicBezTo>
                <a:cubicBezTo>
                  <a:pt x="552" y="301"/>
                  <a:pt x="251" y="176"/>
                  <a:pt x="0" y="0"/>
                </a:cubicBezTo>
                <a:close/>
              </a:path>
            </a:pathLst>
          </a:custGeom>
          <a:solidFill>
            <a:srgbClr val="452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46"/>
          <p:cNvSpPr/>
          <p:nvPr/>
        </p:nvSpPr>
        <p:spPr>
          <a:xfrm>
            <a:off x="2911124" y="1928100"/>
            <a:ext cx="28861" cy="10729"/>
          </a:xfrm>
          <a:custGeom>
            <a:avLst/>
            <a:gdLst/>
            <a:ahLst/>
            <a:cxnLst/>
            <a:rect l="l" t="t" r="r" b="b"/>
            <a:pathLst>
              <a:path w="1555" h="578" extrusionOk="0">
                <a:moveTo>
                  <a:pt x="1" y="1"/>
                </a:moveTo>
                <a:cubicBezTo>
                  <a:pt x="51" y="151"/>
                  <a:pt x="151" y="252"/>
                  <a:pt x="276" y="352"/>
                </a:cubicBezTo>
                <a:cubicBezTo>
                  <a:pt x="402" y="427"/>
                  <a:pt x="552" y="477"/>
                  <a:pt x="677" y="527"/>
                </a:cubicBezTo>
                <a:cubicBezTo>
                  <a:pt x="828" y="552"/>
                  <a:pt x="978" y="577"/>
                  <a:pt x="1128" y="577"/>
                </a:cubicBezTo>
                <a:cubicBezTo>
                  <a:pt x="1254" y="552"/>
                  <a:pt x="1404" y="552"/>
                  <a:pt x="1555" y="502"/>
                </a:cubicBezTo>
                <a:cubicBezTo>
                  <a:pt x="1404" y="477"/>
                  <a:pt x="1254" y="452"/>
                  <a:pt x="1128" y="427"/>
                </a:cubicBezTo>
                <a:cubicBezTo>
                  <a:pt x="978" y="402"/>
                  <a:pt x="853" y="402"/>
                  <a:pt x="727" y="352"/>
                </a:cubicBezTo>
                <a:cubicBezTo>
                  <a:pt x="577" y="327"/>
                  <a:pt x="452" y="277"/>
                  <a:pt x="352" y="226"/>
                </a:cubicBezTo>
                <a:cubicBezTo>
                  <a:pt x="226" y="176"/>
                  <a:pt x="101" y="101"/>
                  <a:pt x="1" y="1"/>
                </a:cubicBezTo>
                <a:close/>
              </a:path>
            </a:pathLst>
          </a:custGeom>
          <a:solidFill>
            <a:srgbClr val="452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46"/>
          <p:cNvSpPr/>
          <p:nvPr/>
        </p:nvSpPr>
        <p:spPr>
          <a:xfrm>
            <a:off x="2901408" y="1869563"/>
            <a:ext cx="37231" cy="9374"/>
          </a:xfrm>
          <a:custGeom>
            <a:avLst/>
            <a:gdLst/>
            <a:ahLst/>
            <a:cxnLst/>
            <a:rect l="l" t="t" r="r" b="b"/>
            <a:pathLst>
              <a:path w="2006" h="505" extrusionOk="0">
                <a:moveTo>
                  <a:pt x="0" y="1"/>
                </a:moveTo>
                <a:lnTo>
                  <a:pt x="0" y="1"/>
                </a:lnTo>
                <a:cubicBezTo>
                  <a:pt x="75" y="76"/>
                  <a:pt x="151" y="126"/>
                  <a:pt x="226" y="201"/>
                </a:cubicBezTo>
                <a:cubicBezTo>
                  <a:pt x="301" y="251"/>
                  <a:pt x="376" y="301"/>
                  <a:pt x="451" y="352"/>
                </a:cubicBezTo>
                <a:cubicBezTo>
                  <a:pt x="627" y="427"/>
                  <a:pt x="827" y="502"/>
                  <a:pt x="1028" y="502"/>
                </a:cubicBezTo>
                <a:cubicBezTo>
                  <a:pt x="1051" y="504"/>
                  <a:pt x="1075" y="504"/>
                  <a:pt x="1099" y="504"/>
                </a:cubicBezTo>
                <a:cubicBezTo>
                  <a:pt x="1456" y="504"/>
                  <a:pt x="1841" y="330"/>
                  <a:pt x="2005" y="1"/>
                </a:cubicBezTo>
                <a:lnTo>
                  <a:pt x="2005" y="1"/>
                </a:lnTo>
                <a:cubicBezTo>
                  <a:pt x="1753" y="230"/>
                  <a:pt x="1437" y="355"/>
                  <a:pt x="1116" y="355"/>
                </a:cubicBezTo>
                <a:cubicBezTo>
                  <a:pt x="1087" y="355"/>
                  <a:pt x="1057" y="354"/>
                  <a:pt x="1028" y="352"/>
                </a:cubicBezTo>
                <a:cubicBezTo>
                  <a:pt x="852" y="352"/>
                  <a:pt x="677" y="276"/>
                  <a:pt x="501" y="226"/>
                </a:cubicBezTo>
                <a:cubicBezTo>
                  <a:pt x="351" y="176"/>
                  <a:pt x="176" y="76"/>
                  <a:pt x="0" y="1"/>
                </a:cubicBezTo>
                <a:close/>
              </a:path>
            </a:pathLst>
          </a:custGeom>
          <a:solidFill>
            <a:srgbClr val="452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46"/>
          <p:cNvSpPr/>
          <p:nvPr/>
        </p:nvSpPr>
        <p:spPr>
          <a:xfrm>
            <a:off x="2978677" y="1787153"/>
            <a:ext cx="47940" cy="22999"/>
          </a:xfrm>
          <a:custGeom>
            <a:avLst/>
            <a:gdLst/>
            <a:ahLst/>
            <a:cxnLst/>
            <a:rect l="l" t="t" r="r" b="b"/>
            <a:pathLst>
              <a:path w="2583" h="1239" extrusionOk="0">
                <a:moveTo>
                  <a:pt x="561" y="1"/>
                </a:moveTo>
                <a:cubicBezTo>
                  <a:pt x="367" y="1"/>
                  <a:pt x="170" y="29"/>
                  <a:pt x="1" y="85"/>
                </a:cubicBezTo>
                <a:lnTo>
                  <a:pt x="1" y="110"/>
                </a:lnTo>
                <a:cubicBezTo>
                  <a:pt x="59" y="107"/>
                  <a:pt x="118" y="106"/>
                  <a:pt x="178" y="106"/>
                </a:cubicBezTo>
                <a:cubicBezTo>
                  <a:pt x="600" y="106"/>
                  <a:pt x="1034" y="185"/>
                  <a:pt x="1429" y="361"/>
                </a:cubicBezTo>
                <a:cubicBezTo>
                  <a:pt x="1630" y="461"/>
                  <a:pt x="1855" y="587"/>
                  <a:pt x="2031" y="737"/>
                </a:cubicBezTo>
                <a:cubicBezTo>
                  <a:pt x="2231" y="887"/>
                  <a:pt x="2407" y="1063"/>
                  <a:pt x="2557" y="1238"/>
                </a:cubicBezTo>
                <a:lnTo>
                  <a:pt x="2582" y="1238"/>
                </a:lnTo>
                <a:cubicBezTo>
                  <a:pt x="2532" y="1113"/>
                  <a:pt x="2457" y="1013"/>
                  <a:pt x="2382" y="912"/>
                </a:cubicBezTo>
                <a:cubicBezTo>
                  <a:pt x="2307" y="812"/>
                  <a:pt x="2231" y="712"/>
                  <a:pt x="2131" y="612"/>
                </a:cubicBezTo>
                <a:cubicBezTo>
                  <a:pt x="1956" y="436"/>
                  <a:pt x="1730" y="311"/>
                  <a:pt x="1480" y="211"/>
                </a:cubicBezTo>
                <a:cubicBezTo>
                  <a:pt x="1254" y="110"/>
                  <a:pt x="1003" y="35"/>
                  <a:pt x="753" y="10"/>
                </a:cubicBezTo>
                <a:cubicBezTo>
                  <a:pt x="690" y="4"/>
                  <a:pt x="626" y="1"/>
                  <a:pt x="561" y="1"/>
                </a:cubicBezTo>
                <a:close/>
              </a:path>
            </a:pathLst>
          </a:custGeom>
          <a:solidFill>
            <a:srgbClr val="452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46"/>
          <p:cNvSpPr/>
          <p:nvPr/>
        </p:nvSpPr>
        <p:spPr>
          <a:xfrm>
            <a:off x="2841098" y="1793323"/>
            <a:ext cx="46994" cy="22888"/>
          </a:xfrm>
          <a:custGeom>
            <a:avLst/>
            <a:gdLst/>
            <a:ahLst/>
            <a:cxnLst/>
            <a:rect l="l" t="t" r="r" b="b"/>
            <a:pathLst>
              <a:path w="2532" h="1233" extrusionOk="0">
                <a:moveTo>
                  <a:pt x="2382" y="1"/>
                </a:moveTo>
                <a:cubicBezTo>
                  <a:pt x="1935" y="1"/>
                  <a:pt x="1509" y="102"/>
                  <a:pt x="1103" y="305"/>
                </a:cubicBezTo>
                <a:cubicBezTo>
                  <a:pt x="877" y="405"/>
                  <a:pt x="677" y="531"/>
                  <a:pt x="502" y="706"/>
                </a:cubicBezTo>
                <a:cubicBezTo>
                  <a:pt x="301" y="857"/>
                  <a:pt x="151" y="1032"/>
                  <a:pt x="0" y="1232"/>
                </a:cubicBezTo>
                <a:cubicBezTo>
                  <a:pt x="201" y="1082"/>
                  <a:pt x="376" y="932"/>
                  <a:pt x="577" y="806"/>
                </a:cubicBezTo>
                <a:cubicBezTo>
                  <a:pt x="777" y="681"/>
                  <a:pt x="978" y="556"/>
                  <a:pt x="1178" y="456"/>
                </a:cubicBezTo>
                <a:cubicBezTo>
                  <a:pt x="1379" y="355"/>
                  <a:pt x="1604" y="280"/>
                  <a:pt x="1830" y="205"/>
                </a:cubicBezTo>
                <a:cubicBezTo>
                  <a:pt x="2055" y="130"/>
                  <a:pt x="2281" y="80"/>
                  <a:pt x="2532" y="29"/>
                </a:cubicBezTo>
                <a:lnTo>
                  <a:pt x="2532" y="4"/>
                </a:lnTo>
                <a:cubicBezTo>
                  <a:pt x="2482" y="2"/>
                  <a:pt x="2432" y="1"/>
                  <a:pt x="2382" y="1"/>
                </a:cubicBezTo>
                <a:close/>
              </a:path>
            </a:pathLst>
          </a:custGeom>
          <a:solidFill>
            <a:srgbClr val="452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9" name="Google Shape;2859;p46"/>
          <p:cNvGrpSpPr/>
          <p:nvPr/>
        </p:nvGrpSpPr>
        <p:grpSpPr>
          <a:xfrm>
            <a:off x="5522309" y="1456085"/>
            <a:ext cx="1340400" cy="1739176"/>
            <a:chOff x="5522309" y="1151285"/>
            <a:chExt cx="1340400" cy="1739176"/>
          </a:xfrm>
        </p:grpSpPr>
        <p:sp>
          <p:nvSpPr>
            <p:cNvPr id="2860" name="Google Shape;2860;p46"/>
            <p:cNvSpPr/>
            <p:nvPr/>
          </p:nvSpPr>
          <p:spPr>
            <a:xfrm flipH="1">
              <a:off x="5664899" y="1413859"/>
              <a:ext cx="360412" cy="383453"/>
            </a:xfrm>
            <a:custGeom>
              <a:avLst/>
              <a:gdLst/>
              <a:ahLst/>
              <a:cxnLst/>
              <a:rect l="l" t="t" r="r" b="b"/>
              <a:pathLst>
                <a:path w="10934" h="11633" extrusionOk="0">
                  <a:moveTo>
                    <a:pt x="4914" y="0"/>
                  </a:moveTo>
                  <a:cubicBezTo>
                    <a:pt x="4561" y="0"/>
                    <a:pt x="4207" y="47"/>
                    <a:pt x="3858" y="145"/>
                  </a:cubicBezTo>
                  <a:cubicBezTo>
                    <a:pt x="1324" y="852"/>
                    <a:pt x="1" y="3956"/>
                    <a:pt x="868" y="7106"/>
                  </a:cubicBezTo>
                  <a:cubicBezTo>
                    <a:pt x="1635" y="9802"/>
                    <a:pt x="3794" y="11633"/>
                    <a:pt x="5998" y="11633"/>
                  </a:cubicBezTo>
                  <a:cubicBezTo>
                    <a:pt x="6351" y="11633"/>
                    <a:pt x="6704" y="11586"/>
                    <a:pt x="7054" y="11489"/>
                  </a:cubicBezTo>
                  <a:cubicBezTo>
                    <a:pt x="9587" y="10781"/>
                    <a:pt x="10934" y="7654"/>
                    <a:pt x="10044" y="4527"/>
                  </a:cubicBezTo>
                  <a:cubicBezTo>
                    <a:pt x="9296" y="1831"/>
                    <a:pt x="7123" y="0"/>
                    <a:pt x="4914" y="0"/>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46"/>
            <p:cNvSpPr/>
            <p:nvPr/>
          </p:nvSpPr>
          <p:spPr>
            <a:xfrm flipH="1">
              <a:off x="6232531" y="1721950"/>
              <a:ext cx="148169" cy="90002"/>
            </a:xfrm>
            <a:custGeom>
              <a:avLst/>
              <a:gdLst/>
              <a:ahLst/>
              <a:cxnLst/>
              <a:rect l="l" t="t" r="r" b="b"/>
              <a:pathLst>
                <a:path w="7488" h="4549" extrusionOk="0">
                  <a:moveTo>
                    <a:pt x="1423" y="0"/>
                  </a:moveTo>
                  <a:cubicBezTo>
                    <a:pt x="1264" y="0"/>
                    <a:pt x="1116" y="45"/>
                    <a:pt x="982" y="148"/>
                  </a:cubicBezTo>
                  <a:cubicBezTo>
                    <a:pt x="0" y="947"/>
                    <a:pt x="3401" y="3139"/>
                    <a:pt x="4406" y="4462"/>
                  </a:cubicBezTo>
                  <a:cubicBezTo>
                    <a:pt x="4453" y="4523"/>
                    <a:pt x="4553" y="4549"/>
                    <a:pt x="4690" y="4549"/>
                  </a:cubicBezTo>
                  <a:cubicBezTo>
                    <a:pt x="5480" y="4549"/>
                    <a:pt x="7487" y="3686"/>
                    <a:pt x="7487" y="3686"/>
                  </a:cubicBezTo>
                  <a:lnTo>
                    <a:pt x="6140" y="2408"/>
                  </a:lnTo>
                  <a:cubicBezTo>
                    <a:pt x="6140" y="2408"/>
                    <a:pt x="4801" y="422"/>
                    <a:pt x="4440" y="422"/>
                  </a:cubicBezTo>
                  <a:cubicBezTo>
                    <a:pt x="4436" y="422"/>
                    <a:pt x="4432" y="422"/>
                    <a:pt x="4428" y="422"/>
                  </a:cubicBezTo>
                  <a:cubicBezTo>
                    <a:pt x="4126" y="487"/>
                    <a:pt x="4926" y="2082"/>
                    <a:pt x="4513" y="2082"/>
                  </a:cubicBezTo>
                  <a:cubicBezTo>
                    <a:pt x="4489" y="2082"/>
                    <a:pt x="4461" y="2077"/>
                    <a:pt x="4428" y="2066"/>
                  </a:cubicBezTo>
                  <a:cubicBezTo>
                    <a:pt x="3914" y="1908"/>
                    <a:pt x="2456" y="0"/>
                    <a:pt x="1423" y="0"/>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46"/>
            <p:cNvSpPr/>
            <p:nvPr/>
          </p:nvSpPr>
          <p:spPr>
            <a:xfrm flipH="1">
              <a:off x="5689098" y="2190036"/>
              <a:ext cx="803511" cy="442353"/>
            </a:xfrm>
            <a:custGeom>
              <a:avLst/>
              <a:gdLst/>
              <a:ahLst/>
              <a:cxnLst/>
              <a:rect l="l" t="t" r="r" b="b"/>
              <a:pathLst>
                <a:path w="40607" h="22358" extrusionOk="0">
                  <a:moveTo>
                    <a:pt x="31613" y="0"/>
                  </a:moveTo>
                  <a:cubicBezTo>
                    <a:pt x="31613" y="0"/>
                    <a:pt x="26478" y="4999"/>
                    <a:pt x="26113" y="6643"/>
                  </a:cubicBezTo>
                  <a:cubicBezTo>
                    <a:pt x="25747" y="8263"/>
                    <a:pt x="26227" y="14221"/>
                    <a:pt x="26227" y="14221"/>
                  </a:cubicBezTo>
                  <a:cubicBezTo>
                    <a:pt x="24994" y="13422"/>
                    <a:pt x="17348" y="12007"/>
                    <a:pt x="14358" y="11892"/>
                  </a:cubicBezTo>
                  <a:cubicBezTo>
                    <a:pt x="11345" y="11755"/>
                    <a:pt x="8606" y="9016"/>
                    <a:pt x="6734" y="8514"/>
                  </a:cubicBezTo>
                  <a:cubicBezTo>
                    <a:pt x="6666" y="8496"/>
                    <a:pt x="6593" y="8487"/>
                    <a:pt x="6518" y="8487"/>
                  </a:cubicBezTo>
                  <a:cubicBezTo>
                    <a:pt x="4514" y="8487"/>
                    <a:pt x="0" y="14668"/>
                    <a:pt x="594" y="15636"/>
                  </a:cubicBezTo>
                  <a:cubicBezTo>
                    <a:pt x="711" y="15820"/>
                    <a:pt x="958" y="15899"/>
                    <a:pt x="1293" y="15899"/>
                  </a:cubicBezTo>
                  <a:cubicBezTo>
                    <a:pt x="2782" y="15899"/>
                    <a:pt x="6006" y="14333"/>
                    <a:pt x="7236" y="13513"/>
                  </a:cubicBezTo>
                  <a:cubicBezTo>
                    <a:pt x="7293" y="13475"/>
                    <a:pt x="7367" y="13457"/>
                    <a:pt x="7458" y="13457"/>
                  </a:cubicBezTo>
                  <a:cubicBezTo>
                    <a:pt x="8467" y="13457"/>
                    <a:pt x="11521" y="15678"/>
                    <a:pt x="15248" y="17918"/>
                  </a:cubicBezTo>
                  <a:cubicBezTo>
                    <a:pt x="18941" y="20138"/>
                    <a:pt x="23302" y="22358"/>
                    <a:pt x="26919" y="22358"/>
                  </a:cubicBezTo>
                  <a:cubicBezTo>
                    <a:pt x="27840" y="22358"/>
                    <a:pt x="28712" y="22214"/>
                    <a:pt x="29514" y="21890"/>
                  </a:cubicBezTo>
                  <a:cubicBezTo>
                    <a:pt x="36932" y="18900"/>
                    <a:pt x="40607" y="3881"/>
                    <a:pt x="40607" y="3881"/>
                  </a:cubicBezTo>
                  <a:lnTo>
                    <a:pt x="37617" y="0"/>
                  </a:lnTo>
                  <a:close/>
                </a:path>
              </a:pathLst>
            </a:custGeom>
            <a:solidFill>
              <a:srgbClr val="F8A1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46"/>
            <p:cNvSpPr/>
            <p:nvPr/>
          </p:nvSpPr>
          <p:spPr>
            <a:xfrm flipH="1">
              <a:off x="5778973" y="2362546"/>
              <a:ext cx="702793" cy="270085"/>
            </a:xfrm>
            <a:custGeom>
              <a:avLst/>
              <a:gdLst/>
              <a:ahLst/>
              <a:cxnLst/>
              <a:rect l="l" t="t" r="r" b="b"/>
              <a:pathLst>
                <a:path w="35517" h="13651" extrusionOk="0">
                  <a:moveTo>
                    <a:pt x="5182" y="1"/>
                  </a:moveTo>
                  <a:cubicBezTo>
                    <a:pt x="3150" y="1028"/>
                    <a:pt x="0" y="5387"/>
                    <a:pt x="0" y="6689"/>
                  </a:cubicBezTo>
                  <a:cubicBezTo>
                    <a:pt x="0" y="6780"/>
                    <a:pt x="23" y="6848"/>
                    <a:pt x="46" y="6917"/>
                  </a:cubicBezTo>
                  <a:cubicBezTo>
                    <a:pt x="160" y="7099"/>
                    <a:pt x="411" y="7191"/>
                    <a:pt x="731" y="7191"/>
                  </a:cubicBezTo>
                  <a:cubicBezTo>
                    <a:pt x="2214" y="7191"/>
                    <a:pt x="5456" y="5616"/>
                    <a:pt x="6688" y="4794"/>
                  </a:cubicBezTo>
                  <a:cubicBezTo>
                    <a:pt x="6734" y="4748"/>
                    <a:pt x="6825" y="4726"/>
                    <a:pt x="6916" y="4726"/>
                  </a:cubicBezTo>
                  <a:cubicBezTo>
                    <a:pt x="7943" y="4726"/>
                    <a:pt x="10979" y="6962"/>
                    <a:pt x="14700" y="9199"/>
                  </a:cubicBezTo>
                  <a:cubicBezTo>
                    <a:pt x="18397" y="11413"/>
                    <a:pt x="22757" y="13650"/>
                    <a:pt x="26363" y="13650"/>
                  </a:cubicBezTo>
                  <a:cubicBezTo>
                    <a:pt x="27299" y="13650"/>
                    <a:pt x="28167" y="13490"/>
                    <a:pt x="28966" y="13171"/>
                  </a:cubicBezTo>
                  <a:cubicBezTo>
                    <a:pt x="31630" y="12100"/>
                    <a:pt x="33795" y="9484"/>
                    <a:pt x="35506" y="6570"/>
                  </a:cubicBezTo>
                  <a:lnTo>
                    <a:pt x="35506" y="6570"/>
                  </a:lnTo>
                  <a:cubicBezTo>
                    <a:pt x="35509" y="6572"/>
                    <a:pt x="35513" y="6573"/>
                    <a:pt x="35516" y="6574"/>
                  </a:cubicBezTo>
                  <a:cubicBezTo>
                    <a:pt x="35516" y="6552"/>
                    <a:pt x="35516" y="6552"/>
                    <a:pt x="35516" y="6552"/>
                  </a:cubicBezTo>
                  <a:cubicBezTo>
                    <a:pt x="35513" y="6558"/>
                    <a:pt x="35509" y="6564"/>
                    <a:pt x="35506" y="6570"/>
                  </a:cubicBezTo>
                  <a:lnTo>
                    <a:pt x="35506" y="6570"/>
                  </a:lnTo>
                  <a:cubicBezTo>
                    <a:pt x="33865" y="5931"/>
                    <a:pt x="32021" y="4883"/>
                    <a:pt x="30449" y="3881"/>
                  </a:cubicBezTo>
                  <a:cubicBezTo>
                    <a:pt x="29125" y="5912"/>
                    <a:pt x="27801" y="7579"/>
                    <a:pt x="26774" y="7967"/>
                  </a:cubicBezTo>
                  <a:cubicBezTo>
                    <a:pt x="26318" y="8149"/>
                    <a:pt x="25724" y="8241"/>
                    <a:pt x="25085" y="8241"/>
                  </a:cubicBezTo>
                  <a:cubicBezTo>
                    <a:pt x="19835" y="8241"/>
                    <a:pt x="9724" y="2831"/>
                    <a:pt x="7921" y="1302"/>
                  </a:cubicBezTo>
                  <a:cubicBezTo>
                    <a:pt x="6916" y="800"/>
                    <a:pt x="6003" y="366"/>
                    <a:pt x="5182" y="1"/>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46"/>
            <p:cNvSpPr/>
            <p:nvPr/>
          </p:nvSpPr>
          <p:spPr>
            <a:xfrm flipH="1">
              <a:off x="5689159" y="2266804"/>
              <a:ext cx="20" cy="20"/>
            </a:xfrm>
            <a:custGeom>
              <a:avLst/>
              <a:gdLst/>
              <a:ahLst/>
              <a:cxnLst/>
              <a:rect l="l" t="t" r="r" b="b"/>
              <a:pathLst>
                <a:path w="1" h="1" extrusionOk="0">
                  <a:moveTo>
                    <a:pt x="1" y="1"/>
                  </a:moveTo>
                  <a:cubicBezTo>
                    <a:pt x="1" y="1"/>
                    <a:pt x="1" y="1"/>
                    <a:pt x="1" y="1"/>
                  </a:cubicBezTo>
                  <a:lnTo>
                    <a:pt x="1" y="1"/>
                  </a:lnTo>
                  <a:cubicBezTo>
                    <a:pt x="1" y="1"/>
                    <a:pt x="1" y="1"/>
                    <a:pt x="1" y="1"/>
                  </a:cubicBezTo>
                  <a:close/>
                </a:path>
              </a:pathLst>
            </a:custGeom>
            <a:solidFill>
              <a:srgbClr val="F795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46"/>
            <p:cNvSpPr/>
            <p:nvPr/>
          </p:nvSpPr>
          <p:spPr>
            <a:xfrm flipH="1">
              <a:off x="5789809" y="2157746"/>
              <a:ext cx="802165" cy="334663"/>
            </a:xfrm>
            <a:custGeom>
              <a:avLst/>
              <a:gdLst/>
              <a:ahLst/>
              <a:cxnLst/>
              <a:rect l="l" t="t" r="r" b="b"/>
              <a:pathLst>
                <a:path w="40539" h="16915" extrusionOk="0">
                  <a:moveTo>
                    <a:pt x="31488" y="1"/>
                  </a:moveTo>
                  <a:cubicBezTo>
                    <a:pt x="31274" y="1"/>
                    <a:pt x="31072" y="26"/>
                    <a:pt x="30884" y="80"/>
                  </a:cubicBezTo>
                  <a:cubicBezTo>
                    <a:pt x="27893" y="948"/>
                    <a:pt x="25040" y="9210"/>
                    <a:pt x="25040" y="9210"/>
                  </a:cubicBezTo>
                  <a:cubicBezTo>
                    <a:pt x="24611" y="6741"/>
                    <a:pt x="19879" y="5706"/>
                    <a:pt x="16602" y="5706"/>
                  </a:cubicBezTo>
                  <a:cubicBezTo>
                    <a:pt x="16396" y="5706"/>
                    <a:pt x="16195" y="5710"/>
                    <a:pt x="16001" y="5718"/>
                  </a:cubicBezTo>
                  <a:cubicBezTo>
                    <a:pt x="15810" y="5725"/>
                    <a:pt x="15615" y="5728"/>
                    <a:pt x="15417" y="5728"/>
                  </a:cubicBezTo>
                  <a:cubicBezTo>
                    <a:pt x="12278" y="5728"/>
                    <a:pt x="8495" y="4891"/>
                    <a:pt x="6369" y="3710"/>
                  </a:cubicBezTo>
                  <a:cubicBezTo>
                    <a:pt x="6009" y="3507"/>
                    <a:pt x="5680" y="3419"/>
                    <a:pt x="5381" y="3419"/>
                  </a:cubicBezTo>
                  <a:cubicBezTo>
                    <a:pt x="3822" y="3419"/>
                    <a:pt x="3047" y="5817"/>
                    <a:pt x="2626" y="7042"/>
                  </a:cubicBezTo>
                  <a:cubicBezTo>
                    <a:pt x="2124" y="8526"/>
                    <a:pt x="1" y="10717"/>
                    <a:pt x="503" y="11835"/>
                  </a:cubicBezTo>
                  <a:cubicBezTo>
                    <a:pt x="574" y="11993"/>
                    <a:pt x="717" y="12062"/>
                    <a:pt x="917" y="12062"/>
                  </a:cubicBezTo>
                  <a:cubicBezTo>
                    <a:pt x="2134" y="12062"/>
                    <a:pt x="5468" y="9540"/>
                    <a:pt x="7625" y="9325"/>
                  </a:cubicBezTo>
                  <a:cubicBezTo>
                    <a:pt x="7658" y="9321"/>
                    <a:pt x="7694" y="9320"/>
                    <a:pt x="7731" y="9320"/>
                  </a:cubicBezTo>
                  <a:cubicBezTo>
                    <a:pt x="9036" y="9320"/>
                    <a:pt x="12555" y="11228"/>
                    <a:pt x="16526" y="13114"/>
                  </a:cubicBezTo>
                  <a:cubicBezTo>
                    <a:pt x="20471" y="15014"/>
                    <a:pt x="24854" y="16915"/>
                    <a:pt x="27875" y="16915"/>
                  </a:cubicBezTo>
                  <a:cubicBezTo>
                    <a:pt x="28228" y="16915"/>
                    <a:pt x="28562" y="16889"/>
                    <a:pt x="28875" y="16834"/>
                  </a:cubicBezTo>
                  <a:cubicBezTo>
                    <a:pt x="34627" y="15830"/>
                    <a:pt x="40539" y="5718"/>
                    <a:pt x="40539" y="5718"/>
                  </a:cubicBezTo>
                  <a:cubicBezTo>
                    <a:pt x="40539" y="5718"/>
                    <a:pt x="34701" y="1"/>
                    <a:pt x="31488" y="1"/>
                  </a:cubicBezTo>
                  <a:close/>
                </a:path>
              </a:pathLst>
            </a:custGeom>
            <a:solidFill>
              <a:srgbClr val="84D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46"/>
            <p:cNvSpPr/>
            <p:nvPr/>
          </p:nvSpPr>
          <p:spPr>
            <a:xfrm flipH="1">
              <a:off x="5743446" y="1773171"/>
              <a:ext cx="172272" cy="96088"/>
            </a:xfrm>
            <a:custGeom>
              <a:avLst/>
              <a:gdLst/>
              <a:ahLst/>
              <a:cxnLst/>
              <a:rect l="l" t="t" r="r" b="b"/>
              <a:pathLst>
                <a:path w="5730" h="3196" extrusionOk="0">
                  <a:moveTo>
                    <a:pt x="320" y="3196"/>
                  </a:moveTo>
                  <a:lnTo>
                    <a:pt x="320" y="3196"/>
                  </a:lnTo>
                  <a:cubicBezTo>
                    <a:pt x="343" y="2214"/>
                    <a:pt x="206" y="1210"/>
                    <a:pt x="0" y="320"/>
                  </a:cubicBezTo>
                  <a:lnTo>
                    <a:pt x="0" y="320"/>
                  </a:lnTo>
                  <a:cubicBezTo>
                    <a:pt x="206" y="1210"/>
                    <a:pt x="343" y="2214"/>
                    <a:pt x="320" y="3196"/>
                  </a:cubicBezTo>
                  <a:close/>
                  <a:moveTo>
                    <a:pt x="5729" y="1621"/>
                  </a:moveTo>
                  <a:cubicBezTo>
                    <a:pt x="5364" y="1301"/>
                    <a:pt x="5022" y="799"/>
                    <a:pt x="4885" y="0"/>
                  </a:cubicBezTo>
                  <a:cubicBezTo>
                    <a:pt x="4885" y="0"/>
                    <a:pt x="4885" y="0"/>
                    <a:pt x="4885" y="0"/>
                  </a:cubicBezTo>
                  <a:cubicBezTo>
                    <a:pt x="5022" y="799"/>
                    <a:pt x="5364" y="1301"/>
                    <a:pt x="5729" y="1621"/>
                  </a:cubicBezTo>
                  <a:cubicBezTo>
                    <a:pt x="5729" y="1621"/>
                    <a:pt x="5729" y="1621"/>
                    <a:pt x="5729" y="1621"/>
                  </a:cubicBezTo>
                </a:path>
              </a:pathLst>
            </a:custGeom>
            <a:solidFill>
              <a:srgbClr val="81D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46"/>
            <p:cNvSpPr/>
            <p:nvPr/>
          </p:nvSpPr>
          <p:spPr>
            <a:xfrm flipH="1">
              <a:off x="5724332" y="1641297"/>
              <a:ext cx="241549" cy="136234"/>
            </a:xfrm>
            <a:custGeom>
              <a:avLst/>
              <a:gdLst/>
              <a:ahLst/>
              <a:cxnLst/>
              <a:rect l="l" t="t" r="r" b="b"/>
              <a:pathLst>
                <a:path w="7328" h="4133" extrusionOk="0">
                  <a:moveTo>
                    <a:pt x="1" y="1"/>
                  </a:moveTo>
                  <a:cubicBezTo>
                    <a:pt x="115" y="320"/>
                    <a:pt x="229" y="617"/>
                    <a:pt x="343" y="891"/>
                  </a:cubicBezTo>
                  <a:cubicBezTo>
                    <a:pt x="343" y="891"/>
                    <a:pt x="343" y="891"/>
                    <a:pt x="343" y="914"/>
                  </a:cubicBezTo>
                  <a:cubicBezTo>
                    <a:pt x="389" y="1028"/>
                    <a:pt x="434" y="1119"/>
                    <a:pt x="457" y="1211"/>
                  </a:cubicBezTo>
                  <a:lnTo>
                    <a:pt x="617" y="800"/>
                  </a:lnTo>
                  <a:cubicBezTo>
                    <a:pt x="389" y="526"/>
                    <a:pt x="183" y="252"/>
                    <a:pt x="1" y="1"/>
                  </a:cubicBezTo>
                  <a:close/>
                  <a:moveTo>
                    <a:pt x="7328" y="3174"/>
                  </a:moveTo>
                  <a:lnTo>
                    <a:pt x="7328" y="3174"/>
                  </a:lnTo>
                  <a:cubicBezTo>
                    <a:pt x="6940" y="3242"/>
                    <a:pt x="6552" y="3288"/>
                    <a:pt x="6186" y="3310"/>
                  </a:cubicBezTo>
                  <a:cubicBezTo>
                    <a:pt x="6186" y="3630"/>
                    <a:pt x="6209" y="3904"/>
                    <a:pt x="6255" y="4132"/>
                  </a:cubicBezTo>
                  <a:cubicBezTo>
                    <a:pt x="6666" y="3881"/>
                    <a:pt x="7008" y="3562"/>
                    <a:pt x="7328" y="3174"/>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46"/>
            <p:cNvSpPr/>
            <p:nvPr/>
          </p:nvSpPr>
          <p:spPr>
            <a:xfrm flipH="1">
              <a:off x="5731847" y="1667633"/>
              <a:ext cx="218970" cy="220486"/>
            </a:xfrm>
            <a:custGeom>
              <a:avLst/>
              <a:gdLst/>
              <a:ahLst/>
              <a:cxnLst/>
              <a:rect l="l" t="t" r="r" b="b"/>
              <a:pathLst>
                <a:path w="6643" h="6689" extrusionOk="0">
                  <a:moveTo>
                    <a:pt x="160" y="1"/>
                  </a:moveTo>
                  <a:lnTo>
                    <a:pt x="0" y="412"/>
                  </a:lnTo>
                  <a:cubicBezTo>
                    <a:pt x="822" y="2648"/>
                    <a:pt x="913" y="3584"/>
                    <a:pt x="913" y="3653"/>
                  </a:cubicBezTo>
                  <a:cubicBezTo>
                    <a:pt x="1119" y="4543"/>
                    <a:pt x="1256" y="5547"/>
                    <a:pt x="1233" y="6529"/>
                  </a:cubicBezTo>
                  <a:cubicBezTo>
                    <a:pt x="1256" y="6529"/>
                    <a:pt x="1826" y="6643"/>
                    <a:pt x="2579" y="6688"/>
                  </a:cubicBezTo>
                  <a:lnTo>
                    <a:pt x="4771" y="6460"/>
                  </a:lnTo>
                  <a:cubicBezTo>
                    <a:pt x="5752" y="6118"/>
                    <a:pt x="6346" y="5387"/>
                    <a:pt x="6642" y="4954"/>
                  </a:cubicBezTo>
                  <a:cubicBezTo>
                    <a:pt x="6277" y="4634"/>
                    <a:pt x="5935" y="4132"/>
                    <a:pt x="5798" y="3333"/>
                  </a:cubicBezTo>
                  <a:cubicBezTo>
                    <a:pt x="5752" y="3105"/>
                    <a:pt x="5729" y="2831"/>
                    <a:pt x="5729" y="2511"/>
                  </a:cubicBezTo>
                  <a:cubicBezTo>
                    <a:pt x="5592" y="2534"/>
                    <a:pt x="5455" y="2534"/>
                    <a:pt x="5319" y="2534"/>
                  </a:cubicBezTo>
                  <a:cubicBezTo>
                    <a:pt x="2968" y="2534"/>
                    <a:pt x="1393" y="1370"/>
                    <a:pt x="365" y="229"/>
                  </a:cubicBezTo>
                  <a:cubicBezTo>
                    <a:pt x="297" y="160"/>
                    <a:pt x="228" y="92"/>
                    <a:pt x="160" y="1"/>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46"/>
            <p:cNvSpPr/>
            <p:nvPr/>
          </p:nvSpPr>
          <p:spPr>
            <a:xfrm flipH="1">
              <a:off x="5752434" y="1776360"/>
              <a:ext cx="541109" cy="233582"/>
            </a:xfrm>
            <a:custGeom>
              <a:avLst/>
              <a:gdLst/>
              <a:ahLst/>
              <a:cxnLst/>
              <a:rect l="l" t="t" r="r" b="b"/>
              <a:pathLst>
                <a:path w="27346" h="11806" extrusionOk="0">
                  <a:moveTo>
                    <a:pt x="2146" y="1"/>
                  </a:moveTo>
                  <a:lnTo>
                    <a:pt x="1" y="1712"/>
                  </a:lnTo>
                  <a:cubicBezTo>
                    <a:pt x="1" y="1712"/>
                    <a:pt x="7350" y="11094"/>
                    <a:pt x="12646" y="11710"/>
                  </a:cubicBezTo>
                  <a:cubicBezTo>
                    <a:pt x="13218" y="11776"/>
                    <a:pt x="13801" y="11806"/>
                    <a:pt x="14385" y="11806"/>
                  </a:cubicBezTo>
                  <a:cubicBezTo>
                    <a:pt x="19233" y="11806"/>
                    <a:pt x="24195" y="9770"/>
                    <a:pt x="24195" y="9770"/>
                  </a:cubicBezTo>
                  <a:lnTo>
                    <a:pt x="27345" y="2534"/>
                  </a:lnTo>
                  <a:lnTo>
                    <a:pt x="22233" y="3082"/>
                  </a:lnTo>
                  <a:cubicBezTo>
                    <a:pt x="22233" y="3082"/>
                    <a:pt x="22134" y="2984"/>
                    <a:pt x="21739" y="2984"/>
                  </a:cubicBezTo>
                  <a:cubicBezTo>
                    <a:pt x="20974" y="2984"/>
                    <a:pt x="19100" y="3350"/>
                    <a:pt x="14677" y="5501"/>
                  </a:cubicBezTo>
                  <a:cubicBezTo>
                    <a:pt x="14677" y="5501"/>
                    <a:pt x="14363" y="5633"/>
                    <a:pt x="13761" y="5633"/>
                  </a:cubicBezTo>
                  <a:cubicBezTo>
                    <a:pt x="13460" y="5633"/>
                    <a:pt x="13087" y="5600"/>
                    <a:pt x="12646" y="5501"/>
                  </a:cubicBezTo>
                  <a:cubicBezTo>
                    <a:pt x="11322" y="5182"/>
                    <a:pt x="2146" y="1"/>
                    <a:pt x="21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46"/>
            <p:cNvSpPr/>
            <p:nvPr/>
          </p:nvSpPr>
          <p:spPr>
            <a:xfrm flipH="1">
              <a:off x="5732590" y="1151285"/>
              <a:ext cx="1130119" cy="637528"/>
            </a:xfrm>
            <a:custGeom>
              <a:avLst/>
              <a:gdLst/>
              <a:ahLst/>
              <a:cxnLst/>
              <a:rect l="l" t="t" r="r" b="b"/>
              <a:pathLst>
                <a:path w="34285" h="19341" extrusionOk="0">
                  <a:moveTo>
                    <a:pt x="11681" y="0"/>
                  </a:moveTo>
                  <a:cubicBezTo>
                    <a:pt x="11306" y="0"/>
                    <a:pt x="10937" y="166"/>
                    <a:pt x="10569" y="555"/>
                  </a:cubicBezTo>
                  <a:cubicBezTo>
                    <a:pt x="8652" y="2587"/>
                    <a:pt x="11368" y="3682"/>
                    <a:pt x="8583" y="4755"/>
                  </a:cubicBezTo>
                  <a:cubicBezTo>
                    <a:pt x="8195" y="4909"/>
                    <a:pt x="7840" y="4971"/>
                    <a:pt x="7510" y="4971"/>
                  </a:cubicBezTo>
                  <a:cubicBezTo>
                    <a:pt x="6810" y="4971"/>
                    <a:pt x="6220" y="4692"/>
                    <a:pt x="5662" y="4413"/>
                  </a:cubicBezTo>
                  <a:cubicBezTo>
                    <a:pt x="5106" y="4123"/>
                    <a:pt x="4583" y="3840"/>
                    <a:pt x="4017" y="3840"/>
                  </a:cubicBezTo>
                  <a:cubicBezTo>
                    <a:pt x="3513" y="3840"/>
                    <a:pt x="2976" y="4064"/>
                    <a:pt x="2352" y="4710"/>
                  </a:cubicBezTo>
                  <a:cubicBezTo>
                    <a:pt x="1" y="7175"/>
                    <a:pt x="3014" y="15415"/>
                    <a:pt x="10158" y="17263"/>
                  </a:cubicBezTo>
                  <a:cubicBezTo>
                    <a:pt x="13399" y="18116"/>
                    <a:pt x="16174" y="18329"/>
                    <a:pt x="18543" y="18329"/>
                  </a:cubicBezTo>
                  <a:cubicBezTo>
                    <a:pt x="19727" y="18329"/>
                    <a:pt x="20810" y="18275"/>
                    <a:pt x="21799" y="18222"/>
                  </a:cubicBezTo>
                  <a:cubicBezTo>
                    <a:pt x="22774" y="18172"/>
                    <a:pt x="23657" y="18121"/>
                    <a:pt x="24457" y="18121"/>
                  </a:cubicBezTo>
                  <a:cubicBezTo>
                    <a:pt x="26188" y="18121"/>
                    <a:pt x="27533" y="18357"/>
                    <a:pt x="28578" y="19341"/>
                  </a:cubicBezTo>
                  <a:cubicBezTo>
                    <a:pt x="28578" y="19341"/>
                    <a:pt x="28487" y="17994"/>
                    <a:pt x="27026" y="14433"/>
                  </a:cubicBezTo>
                  <a:cubicBezTo>
                    <a:pt x="26501" y="13109"/>
                    <a:pt x="27346" y="11032"/>
                    <a:pt x="29491" y="11032"/>
                  </a:cubicBezTo>
                  <a:cubicBezTo>
                    <a:pt x="31614" y="11032"/>
                    <a:pt x="34285" y="9503"/>
                    <a:pt x="33851" y="7928"/>
                  </a:cubicBezTo>
                  <a:cubicBezTo>
                    <a:pt x="33545" y="6744"/>
                    <a:pt x="32518" y="6242"/>
                    <a:pt x="30991" y="6242"/>
                  </a:cubicBezTo>
                  <a:cubicBezTo>
                    <a:pt x="29898" y="6242"/>
                    <a:pt x="28549" y="6499"/>
                    <a:pt x="27026" y="6946"/>
                  </a:cubicBezTo>
                  <a:cubicBezTo>
                    <a:pt x="26266" y="7176"/>
                    <a:pt x="25515" y="7277"/>
                    <a:pt x="24777" y="7277"/>
                  </a:cubicBezTo>
                  <a:cubicBezTo>
                    <a:pt x="21991" y="7277"/>
                    <a:pt x="19390" y="5834"/>
                    <a:pt x="17188" y="4390"/>
                  </a:cubicBezTo>
                  <a:cubicBezTo>
                    <a:pt x="14957" y="2933"/>
                    <a:pt x="13261" y="0"/>
                    <a:pt x="116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46"/>
            <p:cNvSpPr/>
            <p:nvPr/>
          </p:nvSpPr>
          <p:spPr>
            <a:xfrm flipH="1">
              <a:off x="5689137" y="2190036"/>
              <a:ext cx="289531" cy="302592"/>
            </a:xfrm>
            <a:custGeom>
              <a:avLst/>
              <a:gdLst/>
              <a:ahLst/>
              <a:cxnLst/>
              <a:rect l="l" t="t" r="r" b="b"/>
              <a:pathLst>
                <a:path w="14632" h="15294" extrusionOk="0">
                  <a:moveTo>
                    <a:pt x="5638" y="0"/>
                  </a:moveTo>
                  <a:cubicBezTo>
                    <a:pt x="5638" y="0"/>
                    <a:pt x="503" y="4999"/>
                    <a:pt x="138" y="6643"/>
                  </a:cubicBezTo>
                  <a:cubicBezTo>
                    <a:pt x="46" y="7008"/>
                    <a:pt x="1" y="7647"/>
                    <a:pt x="1" y="8377"/>
                  </a:cubicBezTo>
                  <a:lnTo>
                    <a:pt x="1302" y="10044"/>
                  </a:lnTo>
                  <a:cubicBezTo>
                    <a:pt x="1302" y="10044"/>
                    <a:pt x="6232" y="13787"/>
                    <a:pt x="10089" y="15293"/>
                  </a:cubicBezTo>
                  <a:cubicBezTo>
                    <a:pt x="13422" y="9815"/>
                    <a:pt x="14632" y="3881"/>
                    <a:pt x="14632" y="3881"/>
                  </a:cubicBezTo>
                  <a:lnTo>
                    <a:pt x="116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46"/>
            <p:cNvSpPr/>
            <p:nvPr/>
          </p:nvSpPr>
          <p:spPr>
            <a:xfrm flipH="1">
              <a:off x="5879248" y="2388287"/>
              <a:ext cx="445812" cy="137308"/>
            </a:xfrm>
            <a:custGeom>
              <a:avLst/>
              <a:gdLst/>
              <a:ahLst/>
              <a:cxnLst/>
              <a:rect l="l" t="t" r="r" b="b"/>
              <a:pathLst>
                <a:path w="22530" h="6940" extrusionOk="0">
                  <a:moveTo>
                    <a:pt x="1" y="1"/>
                  </a:moveTo>
                  <a:cubicBezTo>
                    <a:pt x="1804" y="1530"/>
                    <a:pt x="11915" y="6940"/>
                    <a:pt x="17165" y="6940"/>
                  </a:cubicBezTo>
                  <a:cubicBezTo>
                    <a:pt x="17804" y="6940"/>
                    <a:pt x="18398" y="6848"/>
                    <a:pt x="18854" y="6666"/>
                  </a:cubicBezTo>
                  <a:cubicBezTo>
                    <a:pt x="19881" y="6278"/>
                    <a:pt x="21205" y="4611"/>
                    <a:pt x="22529" y="2580"/>
                  </a:cubicBezTo>
                  <a:cubicBezTo>
                    <a:pt x="22050" y="2283"/>
                    <a:pt x="21571" y="1964"/>
                    <a:pt x="21137" y="1690"/>
                  </a:cubicBezTo>
                  <a:cubicBezTo>
                    <a:pt x="19379" y="3402"/>
                    <a:pt x="17371" y="4840"/>
                    <a:pt x="15385" y="5182"/>
                  </a:cubicBezTo>
                  <a:cubicBezTo>
                    <a:pt x="15088" y="5251"/>
                    <a:pt x="14746" y="5273"/>
                    <a:pt x="14403" y="5273"/>
                  </a:cubicBezTo>
                  <a:cubicBezTo>
                    <a:pt x="11368" y="5273"/>
                    <a:pt x="6985" y="3379"/>
                    <a:pt x="3036" y="1462"/>
                  </a:cubicBezTo>
                  <a:cubicBezTo>
                    <a:pt x="1986" y="959"/>
                    <a:pt x="959" y="457"/>
                    <a:pt x="1" y="1"/>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46"/>
            <p:cNvSpPr/>
            <p:nvPr/>
          </p:nvSpPr>
          <p:spPr>
            <a:xfrm flipH="1">
              <a:off x="5784439" y="2266349"/>
              <a:ext cx="122425" cy="173000"/>
            </a:xfrm>
            <a:custGeom>
              <a:avLst/>
              <a:gdLst/>
              <a:ahLst/>
              <a:cxnLst/>
              <a:rect l="l" t="t" r="r" b="b"/>
              <a:pathLst>
                <a:path w="6187" h="8744" extrusionOk="0">
                  <a:moveTo>
                    <a:pt x="5776" y="1"/>
                  </a:moveTo>
                  <a:lnTo>
                    <a:pt x="5730" y="47"/>
                  </a:lnTo>
                  <a:cubicBezTo>
                    <a:pt x="5821" y="138"/>
                    <a:pt x="5890" y="206"/>
                    <a:pt x="5913" y="206"/>
                  </a:cubicBezTo>
                  <a:cubicBezTo>
                    <a:pt x="5913" y="206"/>
                    <a:pt x="5913" y="229"/>
                    <a:pt x="5913" y="229"/>
                  </a:cubicBezTo>
                  <a:cubicBezTo>
                    <a:pt x="5821" y="366"/>
                    <a:pt x="3311" y="4634"/>
                    <a:pt x="1" y="7853"/>
                  </a:cubicBezTo>
                  <a:cubicBezTo>
                    <a:pt x="435" y="8127"/>
                    <a:pt x="914" y="8446"/>
                    <a:pt x="1393" y="8743"/>
                  </a:cubicBezTo>
                  <a:cubicBezTo>
                    <a:pt x="3402" y="5662"/>
                    <a:pt x="5388" y="1713"/>
                    <a:pt x="6187" y="69"/>
                  </a:cubicBezTo>
                  <a:cubicBezTo>
                    <a:pt x="6050" y="47"/>
                    <a:pt x="5913" y="24"/>
                    <a:pt x="57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46"/>
            <p:cNvSpPr/>
            <p:nvPr/>
          </p:nvSpPr>
          <p:spPr>
            <a:xfrm rot="-6798704" flipH="1">
              <a:off x="6266343" y="2343007"/>
              <a:ext cx="209886" cy="198783"/>
            </a:xfrm>
            <a:custGeom>
              <a:avLst/>
              <a:gdLst/>
              <a:ahLst/>
              <a:cxnLst/>
              <a:rect l="l" t="t" r="r" b="b"/>
              <a:pathLst>
                <a:path w="7093" h="7876" extrusionOk="0">
                  <a:moveTo>
                    <a:pt x="274" y="1"/>
                  </a:moveTo>
                  <a:cubicBezTo>
                    <a:pt x="274" y="1"/>
                    <a:pt x="0" y="3533"/>
                    <a:pt x="520" y="5203"/>
                  </a:cubicBezTo>
                  <a:cubicBezTo>
                    <a:pt x="1013" y="6873"/>
                    <a:pt x="2930" y="7695"/>
                    <a:pt x="3560" y="7832"/>
                  </a:cubicBezTo>
                  <a:cubicBezTo>
                    <a:pt x="3685" y="7859"/>
                    <a:pt x="3901" y="7875"/>
                    <a:pt x="4165" y="7875"/>
                  </a:cubicBezTo>
                  <a:cubicBezTo>
                    <a:pt x="5233" y="7875"/>
                    <a:pt x="7092" y="7609"/>
                    <a:pt x="6982" y="6709"/>
                  </a:cubicBezTo>
                  <a:cubicBezTo>
                    <a:pt x="6873" y="5559"/>
                    <a:pt x="5339" y="3670"/>
                    <a:pt x="5339" y="3670"/>
                  </a:cubicBezTo>
                  <a:cubicBezTo>
                    <a:pt x="3970" y="1780"/>
                    <a:pt x="4299" y="1"/>
                    <a:pt x="4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46"/>
            <p:cNvSpPr/>
            <p:nvPr/>
          </p:nvSpPr>
          <p:spPr>
            <a:xfrm flipH="1">
              <a:off x="5789809" y="2157746"/>
              <a:ext cx="802165" cy="334663"/>
            </a:xfrm>
            <a:custGeom>
              <a:avLst/>
              <a:gdLst/>
              <a:ahLst/>
              <a:cxnLst/>
              <a:rect l="l" t="t" r="r" b="b"/>
              <a:pathLst>
                <a:path w="40539" h="16915" extrusionOk="0">
                  <a:moveTo>
                    <a:pt x="31488" y="1"/>
                  </a:moveTo>
                  <a:cubicBezTo>
                    <a:pt x="31274" y="1"/>
                    <a:pt x="31072" y="26"/>
                    <a:pt x="30884" y="80"/>
                  </a:cubicBezTo>
                  <a:cubicBezTo>
                    <a:pt x="27893" y="948"/>
                    <a:pt x="25040" y="9210"/>
                    <a:pt x="25040" y="9210"/>
                  </a:cubicBezTo>
                  <a:cubicBezTo>
                    <a:pt x="24611" y="6741"/>
                    <a:pt x="19879" y="5706"/>
                    <a:pt x="16602" y="5706"/>
                  </a:cubicBezTo>
                  <a:cubicBezTo>
                    <a:pt x="16396" y="5706"/>
                    <a:pt x="16195" y="5710"/>
                    <a:pt x="16001" y="5718"/>
                  </a:cubicBezTo>
                  <a:cubicBezTo>
                    <a:pt x="15810" y="5725"/>
                    <a:pt x="15615" y="5728"/>
                    <a:pt x="15417" y="5728"/>
                  </a:cubicBezTo>
                  <a:cubicBezTo>
                    <a:pt x="12278" y="5728"/>
                    <a:pt x="8495" y="4891"/>
                    <a:pt x="6369" y="3710"/>
                  </a:cubicBezTo>
                  <a:cubicBezTo>
                    <a:pt x="6009" y="3507"/>
                    <a:pt x="5680" y="3419"/>
                    <a:pt x="5381" y="3419"/>
                  </a:cubicBezTo>
                  <a:cubicBezTo>
                    <a:pt x="3822" y="3419"/>
                    <a:pt x="3047" y="5817"/>
                    <a:pt x="2626" y="7042"/>
                  </a:cubicBezTo>
                  <a:cubicBezTo>
                    <a:pt x="2124" y="8526"/>
                    <a:pt x="1" y="10717"/>
                    <a:pt x="503" y="11835"/>
                  </a:cubicBezTo>
                  <a:cubicBezTo>
                    <a:pt x="574" y="11993"/>
                    <a:pt x="717" y="12062"/>
                    <a:pt x="917" y="12062"/>
                  </a:cubicBezTo>
                  <a:cubicBezTo>
                    <a:pt x="2134" y="12062"/>
                    <a:pt x="5468" y="9540"/>
                    <a:pt x="7625" y="9325"/>
                  </a:cubicBezTo>
                  <a:cubicBezTo>
                    <a:pt x="7658" y="9321"/>
                    <a:pt x="7694" y="9320"/>
                    <a:pt x="7731" y="9320"/>
                  </a:cubicBezTo>
                  <a:cubicBezTo>
                    <a:pt x="9036" y="9320"/>
                    <a:pt x="12555" y="11228"/>
                    <a:pt x="16526" y="13114"/>
                  </a:cubicBezTo>
                  <a:cubicBezTo>
                    <a:pt x="20471" y="15014"/>
                    <a:pt x="24854" y="16915"/>
                    <a:pt x="27875" y="16915"/>
                  </a:cubicBezTo>
                  <a:cubicBezTo>
                    <a:pt x="28228" y="16915"/>
                    <a:pt x="28562" y="16889"/>
                    <a:pt x="28875" y="16834"/>
                  </a:cubicBezTo>
                  <a:cubicBezTo>
                    <a:pt x="34627" y="15830"/>
                    <a:pt x="40539" y="5718"/>
                    <a:pt x="40539" y="5718"/>
                  </a:cubicBezTo>
                  <a:cubicBezTo>
                    <a:pt x="40539" y="5718"/>
                    <a:pt x="34701" y="1"/>
                    <a:pt x="31488" y="1"/>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46"/>
            <p:cNvSpPr/>
            <p:nvPr/>
          </p:nvSpPr>
          <p:spPr>
            <a:xfrm flipH="1">
              <a:off x="5789847" y="2157746"/>
              <a:ext cx="287730" cy="281145"/>
            </a:xfrm>
            <a:custGeom>
              <a:avLst/>
              <a:gdLst/>
              <a:ahLst/>
              <a:cxnLst/>
              <a:rect l="l" t="t" r="r" b="b"/>
              <a:pathLst>
                <a:path w="14541" h="14210" extrusionOk="0">
                  <a:moveTo>
                    <a:pt x="5490" y="1"/>
                  </a:moveTo>
                  <a:cubicBezTo>
                    <a:pt x="5276" y="1"/>
                    <a:pt x="5074" y="26"/>
                    <a:pt x="4886" y="80"/>
                  </a:cubicBezTo>
                  <a:cubicBezTo>
                    <a:pt x="2945" y="651"/>
                    <a:pt x="1074" y="4303"/>
                    <a:pt x="1" y="6814"/>
                  </a:cubicBezTo>
                  <a:cubicBezTo>
                    <a:pt x="2352" y="9210"/>
                    <a:pt x="5410" y="12223"/>
                    <a:pt x="7693" y="14209"/>
                  </a:cubicBezTo>
                  <a:cubicBezTo>
                    <a:pt x="11505" y="10900"/>
                    <a:pt x="14541" y="5718"/>
                    <a:pt x="14541" y="5718"/>
                  </a:cubicBezTo>
                  <a:cubicBezTo>
                    <a:pt x="14541" y="5718"/>
                    <a:pt x="8703" y="1"/>
                    <a:pt x="5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46"/>
            <p:cNvSpPr/>
            <p:nvPr/>
          </p:nvSpPr>
          <p:spPr>
            <a:xfrm flipH="1">
              <a:off x="6554004" y="2324162"/>
              <a:ext cx="4096" cy="6351"/>
            </a:xfrm>
            <a:custGeom>
              <a:avLst/>
              <a:gdLst/>
              <a:ahLst/>
              <a:cxnLst/>
              <a:rect l="l" t="t" r="r" b="b"/>
              <a:pathLst>
                <a:path w="207" h="321" extrusionOk="0">
                  <a:moveTo>
                    <a:pt x="1" y="320"/>
                  </a:moveTo>
                  <a:cubicBezTo>
                    <a:pt x="69" y="206"/>
                    <a:pt x="138" y="115"/>
                    <a:pt x="206" y="1"/>
                  </a:cubicBezTo>
                  <a:lnTo>
                    <a:pt x="206" y="1"/>
                  </a:lnTo>
                  <a:cubicBezTo>
                    <a:pt x="138" y="115"/>
                    <a:pt x="69" y="206"/>
                    <a:pt x="1" y="320"/>
                  </a:cubicBezTo>
                  <a:close/>
                </a:path>
              </a:pathLst>
            </a:custGeom>
            <a:solidFill>
              <a:srgbClr val="B1D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46"/>
            <p:cNvSpPr/>
            <p:nvPr/>
          </p:nvSpPr>
          <p:spPr>
            <a:xfrm flipH="1">
              <a:off x="6554003" y="2324162"/>
              <a:ext cx="27584" cy="49245"/>
            </a:xfrm>
            <a:custGeom>
              <a:avLst/>
              <a:gdLst/>
              <a:ahLst/>
              <a:cxnLst/>
              <a:rect l="l" t="t" r="r" b="b"/>
              <a:pathLst>
                <a:path w="1394" h="2489" extrusionOk="0">
                  <a:moveTo>
                    <a:pt x="1393" y="1"/>
                  </a:moveTo>
                  <a:lnTo>
                    <a:pt x="1393" y="1"/>
                  </a:lnTo>
                  <a:cubicBezTo>
                    <a:pt x="1325" y="115"/>
                    <a:pt x="1256" y="206"/>
                    <a:pt x="1188" y="320"/>
                  </a:cubicBezTo>
                  <a:cubicBezTo>
                    <a:pt x="708" y="1073"/>
                    <a:pt x="206" y="1827"/>
                    <a:pt x="1" y="2489"/>
                  </a:cubicBezTo>
                  <a:cubicBezTo>
                    <a:pt x="480" y="1781"/>
                    <a:pt x="960" y="1096"/>
                    <a:pt x="1188" y="503"/>
                  </a:cubicBezTo>
                  <a:cubicBezTo>
                    <a:pt x="1256" y="366"/>
                    <a:pt x="1325" y="183"/>
                    <a:pt x="1393" y="1"/>
                  </a:cubicBezTo>
                  <a:close/>
                </a:path>
              </a:pathLst>
            </a:custGeom>
            <a:solidFill>
              <a:srgbClr val="F682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46"/>
            <p:cNvSpPr/>
            <p:nvPr/>
          </p:nvSpPr>
          <p:spPr>
            <a:xfrm flipH="1">
              <a:off x="6263605" y="2225254"/>
              <a:ext cx="273720" cy="64163"/>
            </a:xfrm>
            <a:custGeom>
              <a:avLst/>
              <a:gdLst/>
              <a:ahLst/>
              <a:cxnLst/>
              <a:rect l="l" t="t" r="r" b="b"/>
              <a:pathLst>
                <a:path w="13833" h="3243" extrusionOk="0">
                  <a:moveTo>
                    <a:pt x="1" y="3242"/>
                  </a:moveTo>
                  <a:cubicBezTo>
                    <a:pt x="434" y="1964"/>
                    <a:pt x="1210" y="1"/>
                    <a:pt x="2626" y="1"/>
                  </a:cubicBezTo>
                  <a:cubicBezTo>
                    <a:pt x="2922" y="1"/>
                    <a:pt x="3242" y="92"/>
                    <a:pt x="3607" y="298"/>
                  </a:cubicBezTo>
                  <a:cubicBezTo>
                    <a:pt x="4497" y="777"/>
                    <a:pt x="5684" y="1211"/>
                    <a:pt x="6962" y="1553"/>
                  </a:cubicBezTo>
                  <a:cubicBezTo>
                    <a:pt x="5684" y="1211"/>
                    <a:pt x="4497" y="777"/>
                    <a:pt x="3607" y="298"/>
                  </a:cubicBezTo>
                  <a:cubicBezTo>
                    <a:pt x="3242" y="92"/>
                    <a:pt x="2922" y="1"/>
                    <a:pt x="2626" y="1"/>
                  </a:cubicBezTo>
                  <a:cubicBezTo>
                    <a:pt x="1210" y="1"/>
                    <a:pt x="434" y="1964"/>
                    <a:pt x="1" y="3242"/>
                  </a:cubicBezTo>
                  <a:lnTo>
                    <a:pt x="1" y="3242"/>
                  </a:lnTo>
                  <a:moveTo>
                    <a:pt x="12600" y="2306"/>
                  </a:moveTo>
                  <a:lnTo>
                    <a:pt x="12555" y="2306"/>
                  </a:lnTo>
                  <a:lnTo>
                    <a:pt x="12600" y="2306"/>
                  </a:lnTo>
                  <a:lnTo>
                    <a:pt x="12600" y="2306"/>
                  </a:lnTo>
                  <a:close/>
                  <a:moveTo>
                    <a:pt x="12600" y="2306"/>
                  </a:moveTo>
                  <a:cubicBezTo>
                    <a:pt x="12829" y="2306"/>
                    <a:pt x="13034" y="2306"/>
                    <a:pt x="13239" y="2306"/>
                  </a:cubicBezTo>
                  <a:cubicBezTo>
                    <a:pt x="13034" y="2306"/>
                    <a:pt x="12829" y="2306"/>
                    <a:pt x="12600" y="2306"/>
                  </a:cubicBezTo>
                  <a:close/>
                  <a:moveTo>
                    <a:pt x="13285" y="2283"/>
                  </a:moveTo>
                  <a:cubicBezTo>
                    <a:pt x="13445" y="2283"/>
                    <a:pt x="13605" y="2283"/>
                    <a:pt x="13787" y="2283"/>
                  </a:cubicBezTo>
                  <a:cubicBezTo>
                    <a:pt x="13627" y="2283"/>
                    <a:pt x="13445" y="2283"/>
                    <a:pt x="13285" y="2283"/>
                  </a:cubicBezTo>
                  <a:close/>
                  <a:moveTo>
                    <a:pt x="13833" y="2283"/>
                  </a:moveTo>
                  <a:lnTo>
                    <a:pt x="13787" y="2283"/>
                  </a:lnTo>
                  <a:lnTo>
                    <a:pt x="13787" y="2283"/>
                  </a:lnTo>
                  <a:lnTo>
                    <a:pt x="13833" y="2283"/>
                  </a:lnTo>
                  <a:close/>
                </a:path>
              </a:pathLst>
            </a:custGeom>
            <a:solidFill>
              <a:srgbClr val="81D1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46"/>
            <p:cNvSpPr/>
            <p:nvPr/>
          </p:nvSpPr>
          <p:spPr>
            <a:xfrm flipH="1">
              <a:off x="6036424" y="2212611"/>
              <a:ext cx="500901" cy="158992"/>
            </a:xfrm>
            <a:custGeom>
              <a:avLst/>
              <a:gdLst/>
              <a:ahLst/>
              <a:cxnLst/>
              <a:rect l="l" t="t" r="r" b="b"/>
              <a:pathLst>
                <a:path w="25314" h="8036" extrusionOk="0">
                  <a:moveTo>
                    <a:pt x="25314" y="1"/>
                  </a:moveTo>
                  <a:cubicBezTo>
                    <a:pt x="23556" y="2717"/>
                    <a:pt x="22278" y="6437"/>
                    <a:pt x="22278" y="6437"/>
                  </a:cubicBezTo>
                  <a:cubicBezTo>
                    <a:pt x="22278" y="6437"/>
                    <a:pt x="22278" y="6437"/>
                    <a:pt x="22278" y="6415"/>
                  </a:cubicBezTo>
                  <a:cubicBezTo>
                    <a:pt x="21822" y="3950"/>
                    <a:pt x="17097" y="2945"/>
                    <a:pt x="13833" y="2922"/>
                  </a:cubicBezTo>
                  <a:lnTo>
                    <a:pt x="13285" y="2922"/>
                  </a:lnTo>
                  <a:cubicBezTo>
                    <a:pt x="13262" y="2922"/>
                    <a:pt x="13262" y="2945"/>
                    <a:pt x="13239" y="2945"/>
                  </a:cubicBezTo>
                  <a:lnTo>
                    <a:pt x="12555" y="2945"/>
                  </a:lnTo>
                  <a:cubicBezTo>
                    <a:pt x="10751" y="2945"/>
                    <a:pt x="8743" y="2648"/>
                    <a:pt x="6962" y="2192"/>
                  </a:cubicBezTo>
                  <a:cubicBezTo>
                    <a:pt x="5684" y="1850"/>
                    <a:pt x="4497" y="1416"/>
                    <a:pt x="3607" y="937"/>
                  </a:cubicBezTo>
                  <a:cubicBezTo>
                    <a:pt x="3242" y="731"/>
                    <a:pt x="2922" y="640"/>
                    <a:pt x="2626" y="640"/>
                  </a:cubicBezTo>
                  <a:cubicBezTo>
                    <a:pt x="1210" y="640"/>
                    <a:pt x="434" y="2603"/>
                    <a:pt x="1" y="3881"/>
                  </a:cubicBezTo>
                  <a:cubicBezTo>
                    <a:pt x="571" y="2968"/>
                    <a:pt x="1644" y="1210"/>
                    <a:pt x="2763" y="1210"/>
                  </a:cubicBezTo>
                  <a:cubicBezTo>
                    <a:pt x="2968" y="1210"/>
                    <a:pt x="3151" y="1256"/>
                    <a:pt x="3356" y="1370"/>
                  </a:cubicBezTo>
                  <a:cubicBezTo>
                    <a:pt x="5616" y="2740"/>
                    <a:pt x="9587" y="4223"/>
                    <a:pt x="12920" y="4223"/>
                  </a:cubicBezTo>
                  <a:cubicBezTo>
                    <a:pt x="15545" y="4223"/>
                    <a:pt x="19859" y="6027"/>
                    <a:pt x="21593" y="7670"/>
                  </a:cubicBezTo>
                  <a:cubicBezTo>
                    <a:pt x="21867" y="7898"/>
                    <a:pt x="22073" y="8035"/>
                    <a:pt x="22278" y="8035"/>
                  </a:cubicBezTo>
                  <a:cubicBezTo>
                    <a:pt x="22529" y="8035"/>
                    <a:pt x="22735" y="7830"/>
                    <a:pt x="23009" y="7442"/>
                  </a:cubicBezTo>
                  <a:cubicBezTo>
                    <a:pt x="23420" y="6826"/>
                    <a:pt x="23944" y="6095"/>
                    <a:pt x="24515" y="5342"/>
                  </a:cubicBezTo>
                  <a:cubicBezTo>
                    <a:pt x="24081" y="4885"/>
                    <a:pt x="23648" y="4452"/>
                    <a:pt x="23237" y="4041"/>
                  </a:cubicBezTo>
                  <a:cubicBezTo>
                    <a:pt x="23762" y="2785"/>
                    <a:pt x="24492" y="1279"/>
                    <a:pt x="25314" y="1"/>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46"/>
            <p:cNvSpPr/>
            <p:nvPr/>
          </p:nvSpPr>
          <p:spPr>
            <a:xfrm flipH="1">
              <a:off x="5949275" y="2173317"/>
              <a:ext cx="128302" cy="144984"/>
            </a:xfrm>
            <a:custGeom>
              <a:avLst/>
              <a:gdLst/>
              <a:ahLst/>
              <a:cxnLst/>
              <a:rect l="l" t="t" r="r" b="b"/>
              <a:pathLst>
                <a:path w="6484" h="7328" extrusionOk="0">
                  <a:moveTo>
                    <a:pt x="3699" y="1"/>
                  </a:moveTo>
                  <a:cubicBezTo>
                    <a:pt x="3128" y="503"/>
                    <a:pt x="2603" y="1188"/>
                    <a:pt x="2078" y="1964"/>
                  </a:cubicBezTo>
                  <a:cubicBezTo>
                    <a:pt x="2078" y="1964"/>
                    <a:pt x="2078" y="1987"/>
                    <a:pt x="2078" y="1987"/>
                  </a:cubicBezTo>
                  <a:cubicBezTo>
                    <a:pt x="1256" y="3265"/>
                    <a:pt x="526" y="4771"/>
                    <a:pt x="1" y="6027"/>
                  </a:cubicBezTo>
                  <a:cubicBezTo>
                    <a:pt x="412" y="6438"/>
                    <a:pt x="845" y="6871"/>
                    <a:pt x="1279" y="7328"/>
                  </a:cubicBezTo>
                  <a:cubicBezTo>
                    <a:pt x="2763" y="5388"/>
                    <a:pt x="4634" y="3196"/>
                    <a:pt x="6483" y="1941"/>
                  </a:cubicBezTo>
                  <a:cubicBezTo>
                    <a:pt x="5935" y="1667"/>
                    <a:pt x="5388" y="1348"/>
                    <a:pt x="4817" y="1028"/>
                  </a:cubicBezTo>
                  <a:cubicBezTo>
                    <a:pt x="4817" y="1028"/>
                    <a:pt x="4794" y="1005"/>
                    <a:pt x="4794" y="1005"/>
                  </a:cubicBezTo>
                  <a:lnTo>
                    <a:pt x="4771" y="1005"/>
                  </a:lnTo>
                  <a:cubicBezTo>
                    <a:pt x="4749" y="982"/>
                    <a:pt x="4726" y="982"/>
                    <a:pt x="4703" y="960"/>
                  </a:cubicBezTo>
                  <a:cubicBezTo>
                    <a:pt x="4680" y="937"/>
                    <a:pt x="4657" y="937"/>
                    <a:pt x="4634" y="914"/>
                  </a:cubicBezTo>
                  <a:cubicBezTo>
                    <a:pt x="4612" y="914"/>
                    <a:pt x="4589" y="891"/>
                    <a:pt x="4589" y="891"/>
                  </a:cubicBezTo>
                  <a:lnTo>
                    <a:pt x="36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46"/>
            <p:cNvSpPr/>
            <p:nvPr/>
          </p:nvSpPr>
          <p:spPr>
            <a:xfrm rot="-430734" flipH="1">
              <a:off x="5581730" y="1324024"/>
              <a:ext cx="374393" cy="974456"/>
            </a:xfrm>
            <a:custGeom>
              <a:avLst/>
              <a:gdLst/>
              <a:ahLst/>
              <a:cxnLst/>
              <a:rect l="l" t="t" r="r" b="b"/>
              <a:pathLst>
                <a:path w="18923" h="49252" extrusionOk="0">
                  <a:moveTo>
                    <a:pt x="11831" y="0"/>
                  </a:moveTo>
                  <a:cubicBezTo>
                    <a:pt x="11480" y="0"/>
                    <a:pt x="11192" y="220"/>
                    <a:pt x="11048" y="610"/>
                  </a:cubicBezTo>
                  <a:cubicBezTo>
                    <a:pt x="10685" y="1592"/>
                    <a:pt x="12340" y="4093"/>
                    <a:pt x="11376" y="4093"/>
                  </a:cubicBezTo>
                  <a:cubicBezTo>
                    <a:pt x="11310" y="4093"/>
                    <a:pt x="11231" y="4081"/>
                    <a:pt x="11139" y="4056"/>
                  </a:cubicBezTo>
                  <a:cubicBezTo>
                    <a:pt x="10961" y="4008"/>
                    <a:pt x="10814" y="3987"/>
                    <a:pt x="10694" y="3987"/>
                  </a:cubicBezTo>
                  <a:cubicBezTo>
                    <a:pt x="9842" y="3987"/>
                    <a:pt x="10342" y="5063"/>
                    <a:pt x="10842" y="5403"/>
                  </a:cubicBezTo>
                  <a:cubicBezTo>
                    <a:pt x="11436" y="5791"/>
                    <a:pt x="12280" y="6750"/>
                    <a:pt x="12280" y="6750"/>
                  </a:cubicBezTo>
                  <a:lnTo>
                    <a:pt x="13741" y="17774"/>
                  </a:lnTo>
                  <a:cubicBezTo>
                    <a:pt x="12851" y="21129"/>
                    <a:pt x="10386" y="25147"/>
                    <a:pt x="10386" y="25147"/>
                  </a:cubicBezTo>
                  <a:cubicBezTo>
                    <a:pt x="10386" y="25147"/>
                    <a:pt x="9747" y="26516"/>
                    <a:pt x="8286" y="27041"/>
                  </a:cubicBezTo>
                  <a:cubicBezTo>
                    <a:pt x="7769" y="27233"/>
                    <a:pt x="7155" y="27294"/>
                    <a:pt x="6584" y="27294"/>
                  </a:cubicBezTo>
                  <a:cubicBezTo>
                    <a:pt x="5590" y="27294"/>
                    <a:pt x="4725" y="27110"/>
                    <a:pt x="4725" y="27110"/>
                  </a:cubicBezTo>
                  <a:lnTo>
                    <a:pt x="3949" y="27589"/>
                  </a:lnTo>
                  <a:cubicBezTo>
                    <a:pt x="3949" y="27589"/>
                    <a:pt x="3885" y="27551"/>
                    <a:pt x="3788" y="27551"/>
                  </a:cubicBezTo>
                  <a:cubicBezTo>
                    <a:pt x="3451" y="27551"/>
                    <a:pt x="2717" y="28005"/>
                    <a:pt x="2876" y="32063"/>
                  </a:cubicBezTo>
                  <a:cubicBezTo>
                    <a:pt x="3104" y="37290"/>
                    <a:pt x="0" y="44251"/>
                    <a:pt x="0" y="44251"/>
                  </a:cubicBezTo>
                  <a:lnTo>
                    <a:pt x="959" y="45210"/>
                  </a:lnTo>
                  <a:cubicBezTo>
                    <a:pt x="6525" y="48569"/>
                    <a:pt x="10861" y="49252"/>
                    <a:pt x="13468" y="49252"/>
                  </a:cubicBezTo>
                  <a:cubicBezTo>
                    <a:pt x="15255" y="49252"/>
                    <a:pt x="16229" y="48931"/>
                    <a:pt x="16229" y="48931"/>
                  </a:cubicBezTo>
                  <a:cubicBezTo>
                    <a:pt x="16229" y="48931"/>
                    <a:pt x="17507" y="39435"/>
                    <a:pt x="16663" y="34300"/>
                  </a:cubicBezTo>
                  <a:cubicBezTo>
                    <a:pt x="16393" y="32709"/>
                    <a:pt x="16032" y="31310"/>
                    <a:pt x="15664" y="30138"/>
                  </a:cubicBezTo>
                  <a:lnTo>
                    <a:pt x="15664" y="30138"/>
                  </a:lnTo>
                  <a:cubicBezTo>
                    <a:pt x="17396" y="27856"/>
                    <a:pt x="18922" y="24501"/>
                    <a:pt x="18808" y="17980"/>
                  </a:cubicBezTo>
                  <a:cubicBezTo>
                    <a:pt x="18740" y="12935"/>
                    <a:pt x="15932" y="8188"/>
                    <a:pt x="15179" y="6453"/>
                  </a:cubicBezTo>
                  <a:cubicBezTo>
                    <a:pt x="14403" y="4741"/>
                    <a:pt x="14585" y="4536"/>
                    <a:pt x="13741" y="2139"/>
                  </a:cubicBezTo>
                  <a:cubicBezTo>
                    <a:pt x="13195" y="632"/>
                    <a:pt x="12424" y="0"/>
                    <a:pt x="118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6"/>
            <p:cNvSpPr/>
            <p:nvPr/>
          </p:nvSpPr>
          <p:spPr>
            <a:xfrm rot="-477609" flipH="1">
              <a:off x="5604366" y="1328528"/>
              <a:ext cx="103340" cy="146651"/>
            </a:xfrm>
            <a:custGeom>
              <a:avLst/>
              <a:gdLst/>
              <a:ahLst/>
              <a:cxnLst/>
              <a:rect l="l" t="t" r="r" b="b"/>
              <a:pathLst>
                <a:path w="5223" h="7412" extrusionOk="0">
                  <a:moveTo>
                    <a:pt x="1989" y="0"/>
                  </a:moveTo>
                  <a:cubicBezTo>
                    <a:pt x="1638" y="0"/>
                    <a:pt x="1350" y="220"/>
                    <a:pt x="1206" y="610"/>
                  </a:cubicBezTo>
                  <a:cubicBezTo>
                    <a:pt x="843" y="1592"/>
                    <a:pt x="2498" y="4093"/>
                    <a:pt x="1534" y="4093"/>
                  </a:cubicBezTo>
                  <a:cubicBezTo>
                    <a:pt x="1468" y="4093"/>
                    <a:pt x="1389" y="4081"/>
                    <a:pt x="1297" y="4056"/>
                  </a:cubicBezTo>
                  <a:cubicBezTo>
                    <a:pt x="1119" y="4008"/>
                    <a:pt x="972" y="3987"/>
                    <a:pt x="852" y="3987"/>
                  </a:cubicBezTo>
                  <a:cubicBezTo>
                    <a:pt x="0" y="3987"/>
                    <a:pt x="500" y="5063"/>
                    <a:pt x="1000" y="5403"/>
                  </a:cubicBezTo>
                  <a:cubicBezTo>
                    <a:pt x="1594" y="5791"/>
                    <a:pt x="2438" y="6750"/>
                    <a:pt x="2438" y="6750"/>
                  </a:cubicBezTo>
                  <a:lnTo>
                    <a:pt x="2529" y="7412"/>
                  </a:lnTo>
                  <a:cubicBezTo>
                    <a:pt x="3397" y="7138"/>
                    <a:pt x="4355" y="6750"/>
                    <a:pt x="5223" y="6247"/>
                  </a:cubicBezTo>
                  <a:cubicBezTo>
                    <a:pt x="4584" y="4718"/>
                    <a:pt x="4721" y="4444"/>
                    <a:pt x="3899" y="2139"/>
                  </a:cubicBezTo>
                  <a:cubicBezTo>
                    <a:pt x="3353" y="632"/>
                    <a:pt x="2582" y="0"/>
                    <a:pt x="1989" y="0"/>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6"/>
            <p:cNvSpPr/>
            <p:nvPr/>
          </p:nvSpPr>
          <p:spPr>
            <a:xfrm flipH="1">
              <a:off x="5690161" y="1390327"/>
              <a:ext cx="2495" cy="4469"/>
            </a:xfrm>
            <a:custGeom>
              <a:avLst/>
              <a:gdLst/>
              <a:ahLst/>
              <a:cxnLst/>
              <a:rect l="l" t="t" r="r" b="b"/>
              <a:pathLst>
                <a:path w="115" h="206" extrusionOk="0">
                  <a:moveTo>
                    <a:pt x="1" y="0"/>
                  </a:moveTo>
                  <a:cubicBezTo>
                    <a:pt x="46" y="69"/>
                    <a:pt x="69" y="137"/>
                    <a:pt x="115" y="206"/>
                  </a:cubicBezTo>
                  <a:cubicBezTo>
                    <a:pt x="69" y="137"/>
                    <a:pt x="46" y="69"/>
                    <a:pt x="24" y="0"/>
                  </a:cubicBezTo>
                  <a:close/>
                </a:path>
              </a:pathLst>
            </a:custGeom>
            <a:solidFill>
              <a:srgbClr val="D1DF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46"/>
            <p:cNvSpPr/>
            <p:nvPr/>
          </p:nvSpPr>
          <p:spPr>
            <a:xfrm rot="-430734" flipH="1">
              <a:off x="5570236" y="1465798"/>
              <a:ext cx="94850" cy="496784"/>
            </a:xfrm>
            <a:custGeom>
              <a:avLst/>
              <a:gdLst/>
              <a:ahLst/>
              <a:cxnLst/>
              <a:rect l="l" t="t" r="r" b="b"/>
              <a:pathLst>
                <a:path w="4794" h="25109" extrusionOk="0">
                  <a:moveTo>
                    <a:pt x="1051" y="0"/>
                  </a:moveTo>
                  <a:cubicBezTo>
                    <a:pt x="1052" y="4"/>
                    <a:pt x="1054" y="11"/>
                    <a:pt x="1058" y="22"/>
                  </a:cubicBezTo>
                  <a:lnTo>
                    <a:pt x="1058" y="22"/>
                  </a:lnTo>
                  <a:cubicBezTo>
                    <a:pt x="1056" y="15"/>
                    <a:pt x="1053" y="8"/>
                    <a:pt x="1051" y="0"/>
                  </a:cubicBezTo>
                  <a:close/>
                  <a:moveTo>
                    <a:pt x="1058" y="22"/>
                  </a:moveTo>
                  <a:cubicBezTo>
                    <a:pt x="1065" y="42"/>
                    <a:pt x="1071" y="61"/>
                    <a:pt x="1079" y="81"/>
                  </a:cubicBezTo>
                  <a:lnTo>
                    <a:pt x="1079" y="81"/>
                  </a:lnTo>
                  <a:cubicBezTo>
                    <a:pt x="1070" y="56"/>
                    <a:pt x="1063" y="36"/>
                    <a:pt x="1058" y="22"/>
                  </a:cubicBezTo>
                  <a:close/>
                  <a:moveTo>
                    <a:pt x="1079" y="81"/>
                  </a:moveTo>
                  <a:lnTo>
                    <a:pt x="1079" y="81"/>
                  </a:lnTo>
                  <a:cubicBezTo>
                    <a:pt x="1400" y="975"/>
                    <a:pt x="4319" y="8890"/>
                    <a:pt x="3949" y="11801"/>
                  </a:cubicBezTo>
                  <a:cubicBezTo>
                    <a:pt x="3356" y="16457"/>
                    <a:pt x="1" y="21411"/>
                    <a:pt x="1" y="21411"/>
                  </a:cubicBezTo>
                  <a:cubicBezTo>
                    <a:pt x="1" y="21411"/>
                    <a:pt x="1073" y="22894"/>
                    <a:pt x="1964" y="25108"/>
                  </a:cubicBezTo>
                  <a:cubicBezTo>
                    <a:pt x="1872" y="24675"/>
                    <a:pt x="1735" y="24286"/>
                    <a:pt x="1621" y="23898"/>
                  </a:cubicBezTo>
                  <a:cubicBezTo>
                    <a:pt x="3310" y="21684"/>
                    <a:pt x="4794" y="18466"/>
                    <a:pt x="4794" y="12349"/>
                  </a:cubicBezTo>
                  <a:cubicBezTo>
                    <a:pt x="4794" y="12143"/>
                    <a:pt x="4794" y="11938"/>
                    <a:pt x="4771" y="11733"/>
                  </a:cubicBezTo>
                  <a:cubicBezTo>
                    <a:pt x="4703" y="6688"/>
                    <a:pt x="1895" y="1941"/>
                    <a:pt x="1142" y="206"/>
                  </a:cubicBezTo>
                  <a:cubicBezTo>
                    <a:pt x="1114" y="164"/>
                    <a:pt x="1095" y="122"/>
                    <a:pt x="1079" y="8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46"/>
            <p:cNvSpPr/>
            <p:nvPr/>
          </p:nvSpPr>
          <p:spPr>
            <a:xfrm flipH="1">
              <a:off x="5906005" y="1810233"/>
              <a:ext cx="387538" cy="199631"/>
            </a:xfrm>
            <a:custGeom>
              <a:avLst/>
              <a:gdLst/>
              <a:ahLst/>
              <a:cxnLst/>
              <a:rect l="l" t="t" r="r" b="b"/>
              <a:pathLst>
                <a:path w="19585" h="10090" extrusionOk="0">
                  <a:moveTo>
                    <a:pt x="1" y="0"/>
                  </a:moveTo>
                  <a:lnTo>
                    <a:pt x="1" y="0"/>
                  </a:lnTo>
                  <a:cubicBezTo>
                    <a:pt x="1" y="1"/>
                    <a:pt x="7351" y="9382"/>
                    <a:pt x="12646" y="9998"/>
                  </a:cubicBezTo>
                  <a:cubicBezTo>
                    <a:pt x="13217" y="10066"/>
                    <a:pt x="13787" y="10089"/>
                    <a:pt x="14381" y="10089"/>
                  </a:cubicBezTo>
                  <a:cubicBezTo>
                    <a:pt x="16070" y="10089"/>
                    <a:pt x="17804" y="9838"/>
                    <a:pt x="19311" y="9519"/>
                  </a:cubicBezTo>
                  <a:cubicBezTo>
                    <a:pt x="19493" y="8354"/>
                    <a:pt x="19585" y="7190"/>
                    <a:pt x="19539" y="6095"/>
                  </a:cubicBezTo>
                  <a:cubicBezTo>
                    <a:pt x="19539" y="6049"/>
                    <a:pt x="19539" y="5981"/>
                    <a:pt x="19539" y="5935"/>
                  </a:cubicBezTo>
                  <a:cubicBezTo>
                    <a:pt x="17416" y="7784"/>
                    <a:pt x="14540" y="8081"/>
                    <a:pt x="12943" y="8081"/>
                  </a:cubicBezTo>
                  <a:cubicBezTo>
                    <a:pt x="12532" y="8081"/>
                    <a:pt x="12189" y="8058"/>
                    <a:pt x="11984" y="8058"/>
                  </a:cubicBezTo>
                  <a:cubicBezTo>
                    <a:pt x="11801" y="8035"/>
                    <a:pt x="11642" y="8012"/>
                    <a:pt x="11482" y="7966"/>
                  </a:cubicBezTo>
                  <a:cubicBezTo>
                    <a:pt x="6141" y="6780"/>
                    <a:pt x="1" y="1"/>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46"/>
            <p:cNvSpPr/>
            <p:nvPr/>
          </p:nvSpPr>
          <p:spPr>
            <a:xfrm flipH="1">
              <a:off x="5895645" y="1916818"/>
              <a:ext cx="15830" cy="81752"/>
            </a:xfrm>
            <a:custGeom>
              <a:avLst/>
              <a:gdLst/>
              <a:ahLst/>
              <a:cxnLst/>
              <a:rect l="l" t="t" r="r" b="b"/>
              <a:pathLst>
                <a:path w="800" h="4132" extrusionOk="0">
                  <a:moveTo>
                    <a:pt x="800" y="0"/>
                  </a:moveTo>
                  <a:lnTo>
                    <a:pt x="800" y="0"/>
                  </a:lnTo>
                  <a:cubicBezTo>
                    <a:pt x="617" y="183"/>
                    <a:pt x="435" y="365"/>
                    <a:pt x="229" y="548"/>
                  </a:cubicBezTo>
                  <a:cubicBezTo>
                    <a:pt x="229" y="594"/>
                    <a:pt x="229" y="662"/>
                    <a:pt x="229" y="708"/>
                  </a:cubicBezTo>
                  <a:cubicBezTo>
                    <a:pt x="275" y="1803"/>
                    <a:pt x="183" y="2967"/>
                    <a:pt x="1" y="4132"/>
                  </a:cubicBezTo>
                  <a:lnTo>
                    <a:pt x="24" y="4132"/>
                  </a:lnTo>
                  <a:cubicBezTo>
                    <a:pt x="389" y="2237"/>
                    <a:pt x="800" y="0"/>
                    <a:pt x="800" y="0"/>
                  </a:cubicBezTo>
                  <a:close/>
                </a:path>
              </a:pathLst>
            </a:custGeom>
            <a:solidFill>
              <a:srgbClr val="F89F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46"/>
            <p:cNvSpPr/>
            <p:nvPr/>
          </p:nvSpPr>
          <p:spPr>
            <a:xfrm flipH="1">
              <a:off x="5739276" y="2270880"/>
              <a:ext cx="1385" cy="20"/>
            </a:xfrm>
            <a:custGeom>
              <a:avLst/>
              <a:gdLst/>
              <a:ahLst/>
              <a:cxnLst/>
              <a:rect l="l" t="t" r="r" b="b"/>
              <a:pathLst>
                <a:path w="70" h="1" extrusionOk="0">
                  <a:moveTo>
                    <a:pt x="69" y="0"/>
                  </a:moveTo>
                  <a:lnTo>
                    <a:pt x="1" y="0"/>
                  </a:lnTo>
                  <a:lnTo>
                    <a:pt x="69" y="0"/>
                  </a:lnTo>
                  <a:lnTo>
                    <a:pt x="69" y="0"/>
                  </a:lnTo>
                  <a:close/>
                </a:path>
              </a:pathLst>
            </a:custGeom>
            <a:solidFill>
              <a:srgbClr val="78C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46"/>
            <p:cNvSpPr/>
            <p:nvPr/>
          </p:nvSpPr>
          <p:spPr>
            <a:xfrm flipH="1">
              <a:off x="5684647" y="2264548"/>
              <a:ext cx="5422" cy="1385"/>
            </a:xfrm>
            <a:custGeom>
              <a:avLst/>
              <a:gdLst/>
              <a:ahLst/>
              <a:cxnLst/>
              <a:rect l="l" t="t" r="r" b="b"/>
              <a:pathLst>
                <a:path w="274" h="70" extrusionOk="0">
                  <a:moveTo>
                    <a:pt x="0" y="69"/>
                  </a:moveTo>
                  <a:lnTo>
                    <a:pt x="0" y="69"/>
                  </a:lnTo>
                  <a:cubicBezTo>
                    <a:pt x="183" y="23"/>
                    <a:pt x="274" y="1"/>
                    <a:pt x="274" y="1"/>
                  </a:cubicBezTo>
                  <a:lnTo>
                    <a:pt x="274" y="1"/>
                  </a:lnTo>
                  <a:lnTo>
                    <a:pt x="274" y="1"/>
                  </a:lnTo>
                  <a:cubicBezTo>
                    <a:pt x="274" y="1"/>
                    <a:pt x="183" y="23"/>
                    <a:pt x="0" y="69"/>
                  </a:cubicBezTo>
                  <a:close/>
                </a:path>
              </a:pathLst>
            </a:custGeom>
            <a:solidFill>
              <a:srgbClr val="7F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46"/>
            <p:cNvSpPr/>
            <p:nvPr/>
          </p:nvSpPr>
          <p:spPr>
            <a:xfrm flipH="1">
              <a:off x="5690045" y="2265913"/>
              <a:ext cx="49251" cy="4986"/>
            </a:xfrm>
            <a:custGeom>
              <a:avLst/>
              <a:gdLst/>
              <a:ahLst/>
              <a:cxnLst/>
              <a:rect l="l" t="t" r="r" b="b"/>
              <a:pathLst>
                <a:path w="2489" h="252" extrusionOk="0">
                  <a:moveTo>
                    <a:pt x="0" y="251"/>
                  </a:moveTo>
                  <a:cubicBezTo>
                    <a:pt x="1255" y="251"/>
                    <a:pt x="2100" y="91"/>
                    <a:pt x="2488" y="0"/>
                  </a:cubicBezTo>
                  <a:lnTo>
                    <a:pt x="2488" y="0"/>
                  </a:lnTo>
                  <a:cubicBezTo>
                    <a:pt x="2100" y="91"/>
                    <a:pt x="1255" y="251"/>
                    <a:pt x="0" y="251"/>
                  </a:cubicBezTo>
                  <a:close/>
                </a:path>
              </a:pathLst>
            </a:custGeom>
            <a:solidFill>
              <a:srgbClr val="78C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46"/>
            <p:cNvSpPr/>
            <p:nvPr/>
          </p:nvSpPr>
          <p:spPr>
            <a:xfrm flipH="1">
              <a:off x="5677860" y="2202679"/>
              <a:ext cx="6807" cy="61887"/>
            </a:xfrm>
            <a:custGeom>
              <a:avLst/>
              <a:gdLst/>
              <a:ahLst/>
              <a:cxnLst/>
              <a:rect l="l" t="t" r="r" b="b"/>
              <a:pathLst>
                <a:path w="344" h="3128" extrusionOk="0">
                  <a:moveTo>
                    <a:pt x="1" y="3128"/>
                  </a:moveTo>
                  <a:lnTo>
                    <a:pt x="1" y="3128"/>
                  </a:lnTo>
                  <a:lnTo>
                    <a:pt x="1" y="3128"/>
                  </a:lnTo>
                  <a:close/>
                  <a:moveTo>
                    <a:pt x="1" y="3128"/>
                  </a:moveTo>
                  <a:lnTo>
                    <a:pt x="1" y="3128"/>
                  </a:lnTo>
                  <a:lnTo>
                    <a:pt x="1" y="3128"/>
                  </a:lnTo>
                  <a:close/>
                  <a:moveTo>
                    <a:pt x="1" y="3128"/>
                  </a:moveTo>
                  <a:lnTo>
                    <a:pt x="1" y="3128"/>
                  </a:lnTo>
                  <a:lnTo>
                    <a:pt x="1" y="3128"/>
                  </a:lnTo>
                  <a:close/>
                  <a:moveTo>
                    <a:pt x="1" y="3128"/>
                  </a:moveTo>
                  <a:cubicBezTo>
                    <a:pt x="1" y="3128"/>
                    <a:pt x="1" y="3128"/>
                    <a:pt x="1" y="3105"/>
                  </a:cubicBezTo>
                  <a:cubicBezTo>
                    <a:pt x="1" y="3128"/>
                    <a:pt x="1" y="3128"/>
                    <a:pt x="1" y="3128"/>
                  </a:cubicBezTo>
                  <a:close/>
                  <a:moveTo>
                    <a:pt x="1" y="3105"/>
                  </a:moveTo>
                  <a:cubicBezTo>
                    <a:pt x="1" y="3105"/>
                    <a:pt x="1" y="3105"/>
                    <a:pt x="1" y="3105"/>
                  </a:cubicBezTo>
                  <a:cubicBezTo>
                    <a:pt x="1" y="3105"/>
                    <a:pt x="1" y="3105"/>
                    <a:pt x="1" y="3105"/>
                  </a:cubicBezTo>
                  <a:close/>
                  <a:moveTo>
                    <a:pt x="1" y="3082"/>
                  </a:moveTo>
                  <a:cubicBezTo>
                    <a:pt x="1" y="3082"/>
                    <a:pt x="1" y="3082"/>
                    <a:pt x="1" y="3082"/>
                  </a:cubicBezTo>
                  <a:cubicBezTo>
                    <a:pt x="1" y="3082"/>
                    <a:pt x="1" y="3082"/>
                    <a:pt x="1" y="3082"/>
                  </a:cubicBezTo>
                  <a:close/>
                  <a:moveTo>
                    <a:pt x="1" y="3082"/>
                  </a:moveTo>
                  <a:cubicBezTo>
                    <a:pt x="1" y="3059"/>
                    <a:pt x="1" y="3059"/>
                    <a:pt x="1" y="3036"/>
                  </a:cubicBezTo>
                  <a:cubicBezTo>
                    <a:pt x="1" y="3059"/>
                    <a:pt x="1" y="3059"/>
                    <a:pt x="1" y="3082"/>
                  </a:cubicBezTo>
                  <a:close/>
                  <a:moveTo>
                    <a:pt x="1" y="3036"/>
                  </a:moveTo>
                  <a:cubicBezTo>
                    <a:pt x="1" y="3036"/>
                    <a:pt x="1" y="3036"/>
                    <a:pt x="1" y="3036"/>
                  </a:cubicBezTo>
                  <a:cubicBezTo>
                    <a:pt x="1" y="3036"/>
                    <a:pt x="1" y="3036"/>
                    <a:pt x="1" y="3036"/>
                  </a:cubicBezTo>
                  <a:close/>
                  <a:moveTo>
                    <a:pt x="1" y="3036"/>
                  </a:moveTo>
                  <a:cubicBezTo>
                    <a:pt x="1" y="3036"/>
                    <a:pt x="1" y="3036"/>
                    <a:pt x="1" y="3036"/>
                  </a:cubicBezTo>
                  <a:cubicBezTo>
                    <a:pt x="1" y="3036"/>
                    <a:pt x="1" y="3036"/>
                    <a:pt x="1" y="3036"/>
                  </a:cubicBezTo>
                  <a:close/>
                  <a:moveTo>
                    <a:pt x="1" y="3036"/>
                  </a:moveTo>
                  <a:cubicBezTo>
                    <a:pt x="1" y="3014"/>
                    <a:pt x="1" y="3014"/>
                    <a:pt x="1" y="3014"/>
                  </a:cubicBezTo>
                  <a:cubicBezTo>
                    <a:pt x="1" y="3014"/>
                    <a:pt x="1" y="3014"/>
                    <a:pt x="1" y="3036"/>
                  </a:cubicBezTo>
                  <a:close/>
                  <a:moveTo>
                    <a:pt x="1" y="3014"/>
                  </a:moveTo>
                  <a:cubicBezTo>
                    <a:pt x="1" y="3014"/>
                    <a:pt x="24" y="3014"/>
                    <a:pt x="24" y="2991"/>
                  </a:cubicBezTo>
                  <a:cubicBezTo>
                    <a:pt x="24" y="3014"/>
                    <a:pt x="1" y="3014"/>
                    <a:pt x="1" y="3014"/>
                  </a:cubicBezTo>
                  <a:close/>
                  <a:moveTo>
                    <a:pt x="24" y="2991"/>
                  </a:moveTo>
                  <a:cubicBezTo>
                    <a:pt x="69" y="2648"/>
                    <a:pt x="206" y="1530"/>
                    <a:pt x="343" y="1"/>
                  </a:cubicBezTo>
                  <a:lnTo>
                    <a:pt x="343" y="1"/>
                  </a:lnTo>
                  <a:cubicBezTo>
                    <a:pt x="206" y="1530"/>
                    <a:pt x="69" y="2648"/>
                    <a:pt x="24" y="2991"/>
                  </a:cubicBezTo>
                  <a:close/>
                </a:path>
              </a:pathLst>
            </a:custGeom>
            <a:solidFill>
              <a:srgbClr val="7F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46"/>
            <p:cNvSpPr/>
            <p:nvPr/>
          </p:nvSpPr>
          <p:spPr>
            <a:xfrm flipH="1">
              <a:off x="5953792" y="2001717"/>
              <a:ext cx="51962" cy="170270"/>
            </a:xfrm>
            <a:custGeom>
              <a:avLst/>
              <a:gdLst/>
              <a:ahLst/>
              <a:cxnLst/>
              <a:rect l="l" t="t" r="r" b="b"/>
              <a:pathLst>
                <a:path w="2626" h="8606" extrusionOk="0">
                  <a:moveTo>
                    <a:pt x="0" y="8605"/>
                  </a:moveTo>
                  <a:lnTo>
                    <a:pt x="0" y="8605"/>
                  </a:lnTo>
                  <a:lnTo>
                    <a:pt x="0" y="8605"/>
                  </a:lnTo>
                  <a:close/>
                  <a:moveTo>
                    <a:pt x="0" y="8605"/>
                  </a:moveTo>
                  <a:lnTo>
                    <a:pt x="0" y="8605"/>
                  </a:lnTo>
                  <a:lnTo>
                    <a:pt x="0" y="8605"/>
                  </a:lnTo>
                  <a:close/>
                  <a:moveTo>
                    <a:pt x="0" y="8605"/>
                  </a:moveTo>
                  <a:lnTo>
                    <a:pt x="0" y="8583"/>
                  </a:lnTo>
                  <a:lnTo>
                    <a:pt x="0" y="8605"/>
                  </a:lnTo>
                  <a:close/>
                  <a:moveTo>
                    <a:pt x="0" y="8583"/>
                  </a:moveTo>
                  <a:lnTo>
                    <a:pt x="0" y="8583"/>
                  </a:lnTo>
                  <a:lnTo>
                    <a:pt x="0" y="8583"/>
                  </a:lnTo>
                  <a:close/>
                  <a:moveTo>
                    <a:pt x="0" y="8583"/>
                  </a:moveTo>
                  <a:cubicBezTo>
                    <a:pt x="0" y="8583"/>
                    <a:pt x="0" y="8583"/>
                    <a:pt x="0" y="8583"/>
                  </a:cubicBezTo>
                  <a:cubicBezTo>
                    <a:pt x="0" y="8583"/>
                    <a:pt x="0" y="8583"/>
                    <a:pt x="0" y="8583"/>
                  </a:cubicBezTo>
                  <a:close/>
                  <a:moveTo>
                    <a:pt x="0" y="8583"/>
                  </a:moveTo>
                  <a:cubicBezTo>
                    <a:pt x="0" y="8583"/>
                    <a:pt x="0" y="8583"/>
                    <a:pt x="0" y="8583"/>
                  </a:cubicBezTo>
                  <a:cubicBezTo>
                    <a:pt x="0" y="8583"/>
                    <a:pt x="0" y="8583"/>
                    <a:pt x="0" y="8583"/>
                  </a:cubicBezTo>
                  <a:close/>
                  <a:moveTo>
                    <a:pt x="0" y="8583"/>
                  </a:moveTo>
                  <a:cubicBezTo>
                    <a:pt x="0" y="8583"/>
                    <a:pt x="0" y="8583"/>
                    <a:pt x="0" y="8583"/>
                  </a:cubicBezTo>
                  <a:cubicBezTo>
                    <a:pt x="0" y="8583"/>
                    <a:pt x="0" y="8583"/>
                    <a:pt x="0" y="8583"/>
                  </a:cubicBezTo>
                  <a:close/>
                  <a:moveTo>
                    <a:pt x="0" y="8583"/>
                  </a:moveTo>
                  <a:cubicBezTo>
                    <a:pt x="0" y="8583"/>
                    <a:pt x="0" y="8583"/>
                    <a:pt x="0" y="8583"/>
                  </a:cubicBezTo>
                  <a:cubicBezTo>
                    <a:pt x="0" y="8583"/>
                    <a:pt x="0" y="8583"/>
                    <a:pt x="0" y="8583"/>
                  </a:cubicBezTo>
                  <a:close/>
                  <a:moveTo>
                    <a:pt x="0" y="8583"/>
                  </a:moveTo>
                  <a:lnTo>
                    <a:pt x="0" y="8583"/>
                  </a:lnTo>
                  <a:lnTo>
                    <a:pt x="0" y="8583"/>
                  </a:lnTo>
                  <a:close/>
                  <a:moveTo>
                    <a:pt x="0" y="8583"/>
                  </a:moveTo>
                  <a:cubicBezTo>
                    <a:pt x="0" y="8583"/>
                    <a:pt x="0" y="8583"/>
                    <a:pt x="0" y="8583"/>
                  </a:cubicBezTo>
                  <a:cubicBezTo>
                    <a:pt x="0" y="8583"/>
                    <a:pt x="0" y="8583"/>
                    <a:pt x="0" y="8583"/>
                  </a:cubicBezTo>
                  <a:close/>
                  <a:moveTo>
                    <a:pt x="0" y="8583"/>
                  </a:moveTo>
                  <a:lnTo>
                    <a:pt x="0" y="8583"/>
                  </a:lnTo>
                  <a:lnTo>
                    <a:pt x="0" y="8583"/>
                  </a:lnTo>
                  <a:close/>
                  <a:moveTo>
                    <a:pt x="0" y="8583"/>
                  </a:moveTo>
                  <a:cubicBezTo>
                    <a:pt x="114" y="8309"/>
                    <a:pt x="1917" y="4200"/>
                    <a:pt x="2625" y="0"/>
                  </a:cubicBezTo>
                  <a:lnTo>
                    <a:pt x="2625" y="0"/>
                  </a:lnTo>
                  <a:cubicBezTo>
                    <a:pt x="1917" y="4200"/>
                    <a:pt x="114" y="8309"/>
                    <a:pt x="0" y="8583"/>
                  </a:cubicBezTo>
                  <a:close/>
                </a:path>
              </a:pathLst>
            </a:custGeom>
            <a:solidFill>
              <a:srgbClr val="7F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46"/>
            <p:cNvSpPr/>
            <p:nvPr/>
          </p:nvSpPr>
          <p:spPr>
            <a:xfrm flipH="1">
              <a:off x="6432878" y="1444798"/>
              <a:ext cx="23276" cy="5965"/>
            </a:xfrm>
            <a:custGeom>
              <a:avLst/>
              <a:gdLst/>
              <a:ahLst/>
              <a:cxnLst/>
              <a:rect l="l" t="t" r="r" b="b"/>
              <a:pathLst>
                <a:path w="1073" h="275" extrusionOk="0">
                  <a:moveTo>
                    <a:pt x="0" y="0"/>
                  </a:moveTo>
                  <a:cubicBezTo>
                    <a:pt x="326" y="0"/>
                    <a:pt x="652" y="91"/>
                    <a:pt x="962" y="224"/>
                  </a:cubicBezTo>
                  <a:lnTo>
                    <a:pt x="962" y="224"/>
                  </a:lnTo>
                  <a:cubicBezTo>
                    <a:pt x="931" y="209"/>
                    <a:pt x="899" y="193"/>
                    <a:pt x="868" y="183"/>
                  </a:cubicBezTo>
                  <a:cubicBezTo>
                    <a:pt x="594" y="69"/>
                    <a:pt x="297" y="0"/>
                    <a:pt x="0" y="0"/>
                  </a:cubicBezTo>
                  <a:close/>
                  <a:moveTo>
                    <a:pt x="962" y="224"/>
                  </a:moveTo>
                  <a:lnTo>
                    <a:pt x="962" y="224"/>
                  </a:lnTo>
                  <a:cubicBezTo>
                    <a:pt x="999" y="243"/>
                    <a:pt x="1036" y="262"/>
                    <a:pt x="1073" y="274"/>
                  </a:cubicBezTo>
                  <a:cubicBezTo>
                    <a:pt x="1036" y="257"/>
                    <a:pt x="999" y="240"/>
                    <a:pt x="962" y="224"/>
                  </a:cubicBezTo>
                  <a:close/>
                </a:path>
              </a:pathLst>
            </a:custGeom>
            <a:solidFill>
              <a:srgbClr val="A9C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46"/>
            <p:cNvSpPr/>
            <p:nvPr/>
          </p:nvSpPr>
          <p:spPr>
            <a:xfrm flipH="1">
              <a:off x="5949289" y="1665392"/>
              <a:ext cx="698245" cy="102349"/>
            </a:xfrm>
            <a:custGeom>
              <a:avLst/>
              <a:gdLst/>
              <a:ahLst/>
              <a:cxnLst/>
              <a:rect l="l" t="t" r="r" b="b"/>
              <a:pathLst>
                <a:path w="21183" h="3105" extrusionOk="0">
                  <a:moveTo>
                    <a:pt x="21183" y="3104"/>
                  </a:moveTo>
                  <a:cubicBezTo>
                    <a:pt x="20293" y="2648"/>
                    <a:pt x="19220" y="2534"/>
                    <a:pt x="17965" y="2534"/>
                  </a:cubicBezTo>
                  <a:cubicBezTo>
                    <a:pt x="17143" y="2534"/>
                    <a:pt x="16253" y="2579"/>
                    <a:pt x="15271" y="2625"/>
                  </a:cubicBezTo>
                  <a:cubicBezTo>
                    <a:pt x="14290" y="2671"/>
                    <a:pt x="13217" y="2739"/>
                    <a:pt x="12030" y="2739"/>
                  </a:cubicBezTo>
                  <a:cubicBezTo>
                    <a:pt x="9816" y="2739"/>
                    <a:pt x="7237" y="2557"/>
                    <a:pt x="4224" y="1826"/>
                  </a:cubicBezTo>
                  <a:cubicBezTo>
                    <a:pt x="7237" y="2557"/>
                    <a:pt x="9816" y="2739"/>
                    <a:pt x="12030" y="2739"/>
                  </a:cubicBezTo>
                  <a:cubicBezTo>
                    <a:pt x="13217" y="2739"/>
                    <a:pt x="14290" y="2671"/>
                    <a:pt x="15271" y="2625"/>
                  </a:cubicBezTo>
                  <a:cubicBezTo>
                    <a:pt x="16253" y="2579"/>
                    <a:pt x="17143" y="2534"/>
                    <a:pt x="17965" y="2534"/>
                  </a:cubicBezTo>
                  <a:cubicBezTo>
                    <a:pt x="19220" y="2534"/>
                    <a:pt x="20293" y="2648"/>
                    <a:pt x="21183" y="3104"/>
                  </a:cubicBezTo>
                  <a:lnTo>
                    <a:pt x="21183" y="3104"/>
                  </a:lnTo>
                  <a:moveTo>
                    <a:pt x="4201" y="1826"/>
                  </a:moveTo>
                  <a:cubicBezTo>
                    <a:pt x="4201" y="1826"/>
                    <a:pt x="4201" y="1826"/>
                    <a:pt x="4178" y="1826"/>
                  </a:cubicBezTo>
                  <a:cubicBezTo>
                    <a:pt x="4201" y="1826"/>
                    <a:pt x="4201" y="1826"/>
                    <a:pt x="4201" y="1826"/>
                  </a:cubicBezTo>
                  <a:close/>
                  <a:moveTo>
                    <a:pt x="3630" y="1666"/>
                  </a:moveTo>
                  <a:lnTo>
                    <a:pt x="3630" y="1666"/>
                  </a:lnTo>
                  <a:cubicBezTo>
                    <a:pt x="2261" y="1324"/>
                    <a:pt x="1051" y="731"/>
                    <a:pt x="1" y="0"/>
                  </a:cubicBezTo>
                  <a:lnTo>
                    <a:pt x="1" y="0"/>
                  </a:lnTo>
                  <a:cubicBezTo>
                    <a:pt x="1051" y="731"/>
                    <a:pt x="2261" y="1324"/>
                    <a:pt x="3630" y="1666"/>
                  </a:cubicBezTo>
                  <a:lnTo>
                    <a:pt x="3630" y="1666"/>
                  </a:lnTo>
                  <a:close/>
                </a:path>
              </a:pathLst>
            </a:custGeom>
            <a:solidFill>
              <a:srgbClr val="6B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46"/>
            <p:cNvSpPr/>
            <p:nvPr/>
          </p:nvSpPr>
          <p:spPr>
            <a:xfrm flipH="1">
              <a:off x="5965848" y="1602171"/>
              <a:ext cx="10548" cy="39159"/>
            </a:xfrm>
            <a:custGeom>
              <a:avLst/>
              <a:gdLst/>
              <a:ahLst/>
              <a:cxnLst/>
              <a:rect l="l" t="t" r="r" b="b"/>
              <a:pathLst>
                <a:path w="320" h="1188" extrusionOk="0">
                  <a:moveTo>
                    <a:pt x="320" y="1188"/>
                  </a:moveTo>
                  <a:lnTo>
                    <a:pt x="320" y="1188"/>
                  </a:lnTo>
                  <a:cubicBezTo>
                    <a:pt x="274" y="1051"/>
                    <a:pt x="206" y="914"/>
                    <a:pt x="160" y="777"/>
                  </a:cubicBezTo>
                  <a:cubicBezTo>
                    <a:pt x="206" y="914"/>
                    <a:pt x="274" y="1051"/>
                    <a:pt x="320" y="1188"/>
                  </a:cubicBezTo>
                  <a:close/>
                  <a:moveTo>
                    <a:pt x="137" y="754"/>
                  </a:moveTo>
                  <a:cubicBezTo>
                    <a:pt x="137" y="754"/>
                    <a:pt x="137" y="754"/>
                    <a:pt x="137" y="754"/>
                  </a:cubicBezTo>
                  <a:cubicBezTo>
                    <a:pt x="137" y="754"/>
                    <a:pt x="137" y="754"/>
                    <a:pt x="137" y="754"/>
                  </a:cubicBezTo>
                  <a:close/>
                  <a:moveTo>
                    <a:pt x="137" y="754"/>
                  </a:moveTo>
                  <a:lnTo>
                    <a:pt x="137" y="731"/>
                  </a:lnTo>
                  <a:lnTo>
                    <a:pt x="137" y="754"/>
                  </a:lnTo>
                  <a:close/>
                  <a:moveTo>
                    <a:pt x="137" y="731"/>
                  </a:moveTo>
                  <a:lnTo>
                    <a:pt x="137" y="731"/>
                  </a:lnTo>
                  <a:lnTo>
                    <a:pt x="137" y="731"/>
                  </a:lnTo>
                  <a:close/>
                  <a:moveTo>
                    <a:pt x="137" y="731"/>
                  </a:moveTo>
                  <a:cubicBezTo>
                    <a:pt x="137" y="731"/>
                    <a:pt x="137" y="731"/>
                    <a:pt x="137" y="708"/>
                  </a:cubicBezTo>
                  <a:cubicBezTo>
                    <a:pt x="137" y="731"/>
                    <a:pt x="137" y="731"/>
                    <a:pt x="137" y="731"/>
                  </a:cubicBezTo>
                  <a:close/>
                  <a:moveTo>
                    <a:pt x="137" y="708"/>
                  </a:moveTo>
                  <a:cubicBezTo>
                    <a:pt x="137" y="708"/>
                    <a:pt x="114" y="708"/>
                    <a:pt x="114" y="708"/>
                  </a:cubicBezTo>
                  <a:cubicBezTo>
                    <a:pt x="114" y="708"/>
                    <a:pt x="137" y="708"/>
                    <a:pt x="137" y="708"/>
                  </a:cubicBezTo>
                  <a:close/>
                  <a:moveTo>
                    <a:pt x="114" y="708"/>
                  </a:moveTo>
                  <a:cubicBezTo>
                    <a:pt x="114" y="708"/>
                    <a:pt x="114" y="686"/>
                    <a:pt x="114" y="686"/>
                  </a:cubicBezTo>
                  <a:cubicBezTo>
                    <a:pt x="114" y="686"/>
                    <a:pt x="114" y="708"/>
                    <a:pt x="114" y="708"/>
                  </a:cubicBezTo>
                  <a:close/>
                  <a:moveTo>
                    <a:pt x="114" y="686"/>
                  </a:moveTo>
                  <a:cubicBezTo>
                    <a:pt x="46" y="480"/>
                    <a:pt x="0" y="229"/>
                    <a:pt x="0" y="1"/>
                  </a:cubicBezTo>
                  <a:lnTo>
                    <a:pt x="0" y="1"/>
                  </a:lnTo>
                  <a:cubicBezTo>
                    <a:pt x="0" y="229"/>
                    <a:pt x="46" y="480"/>
                    <a:pt x="114" y="686"/>
                  </a:cubicBezTo>
                  <a:close/>
                </a:path>
              </a:pathLst>
            </a:custGeom>
            <a:solidFill>
              <a:srgbClr val="CA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46"/>
            <p:cNvSpPr/>
            <p:nvPr/>
          </p:nvSpPr>
          <p:spPr>
            <a:xfrm flipH="1">
              <a:off x="5954542" y="1641297"/>
              <a:ext cx="11339" cy="30128"/>
            </a:xfrm>
            <a:custGeom>
              <a:avLst/>
              <a:gdLst/>
              <a:ahLst/>
              <a:cxnLst/>
              <a:rect l="l" t="t" r="r" b="b"/>
              <a:pathLst>
                <a:path w="344" h="914" extrusionOk="0">
                  <a:moveTo>
                    <a:pt x="343" y="914"/>
                  </a:moveTo>
                  <a:cubicBezTo>
                    <a:pt x="343" y="914"/>
                    <a:pt x="343" y="914"/>
                    <a:pt x="343" y="914"/>
                  </a:cubicBezTo>
                  <a:cubicBezTo>
                    <a:pt x="343" y="914"/>
                    <a:pt x="343" y="914"/>
                    <a:pt x="343" y="914"/>
                  </a:cubicBezTo>
                  <a:close/>
                  <a:moveTo>
                    <a:pt x="343" y="914"/>
                  </a:moveTo>
                  <a:cubicBezTo>
                    <a:pt x="343" y="891"/>
                    <a:pt x="343" y="891"/>
                    <a:pt x="343" y="891"/>
                  </a:cubicBezTo>
                  <a:cubicBezTo>
                    <a:pt x="343" y="891"/>
                    <a:pt x="343" y="891"/>
                    <a:pt x="343" y="914"/>
                  </a:cubicBezTo>
                  <a:close/>
                  <a:moveTo>
                    <a:pt x="343" y="891"/>
                  </a:moveTo>
                  <a:cubicBezTo>
                    <a:pt x="229" y="617"/>
                    <a:pt x="115" y="320"/>
                    <a:pt x="1" y="1"/>
                  </a:cubicBezTo>
                  <a:lnTo>
                    <a:pt x="1" y="1"/>
                  </a:lnTo>
                  <a:cubicBezTo>
                    <a:pt x="115" y="320"/>
                    <a:pt x="229" y="617"/>
                    <a:pt x="343" y="891"/>
                  </a:cubicBezTo>
                  <a:close/>
                </a:path>
              </a:pathLst>
            </a:custGeom>
            <a:solidFill>
              <a:srgbClr val="CC6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46"/>
            <p:cNvSpPr/>
            <p:nvPr/>
          </p:nvSpPr>
          <p:spPr>
            <a:xfrm flipH="1">
              <a:off x="5945542" y="1557211"/>
              <a:ext cx="85900" cy="109403"/>
            </a:xfrm>
            <a:custGeom>
              <a:avLst/>
              <a:gdLst/>
              <a:ahLst/>
              <a:cxnLst/>
              <a:rect l="l" t="t" r="r" b="b"/>
              <a:pathLst>
                <a:path w="2606" h="3319" extrusionOk="0">
                  <a:moveTo>
                    <a:pt x="1036" y="0"/>
                  </a:moveTo>
                  <a:cubicBezTo>
                    <a:pt x="852" y="0"/>
                    <a:pt x="674" y="55"/>
                    <a:pt x="529" y="201"/>
                  </a:cubicBezTo>
                  <a:cubicBezTo>
                    <a:pt x="1" y="729"/>
                    <a:pt x="413" y="3318"/>
                    <a:pt x="1974" y="3318"/>
                  </a:cubicBezTo>
                  <a:cubicBezTo>
                    <a:pt x="2167" y="3318"/>
                    <a:pt x="2378" y="3279"/>
                    <a:pt x="2606" y="3191"/>
                  </a:cubicBezTo>
                  <a:lnTo>
                    <a:pt x="2241" y="520"/>
                  </a:lnTo>
                  <a:cubicBezTo>
                    <a:pt x="2241" y="520"/>
                    <a:pt x="1604" y="0"/>
                    <a:pt x="1036" y="0"/>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46"/>
            <p:cNvSpPr/>
            <p:nvPr/>
          </p:nvSpPr>
          <p:spPr>
            <a:xfrm rot="-6625430" flipH="1">
              <a:off x="6382735" y="2236365"/>
              <a:ext cx="220823" cy="173745"/>
            </a:xfrm>
            <a:custGeom>
              <a:avLst/>
              <a:gdLst/>
              <a:ahLst/>
              <a:cxnLst/>
              <a:rect l="l" t="t" r="r" b="b"/>
              <a:pathLst>
                <a:path w="7256" h="7878" extrusionOk="0">
                  <a:moveTo>
                    <a:pt x="576" y="0"/>
                  </a:moveTo>
                  <a:cubicBezTo>
                    <a:pt x="576" y="0"/>
                    <a:pt x="1" y="2738"/>
                    <a:pt x="302" y="4956"/>
                  </a:cubicBezTo>
                  <a:cubicBezTo>
                    <a:pt x="521" y="6599"/>
                    <a:pt x="3287" y="7722"/>
                    <a:pt x="3889" y="7831"/>
                  </a:cubicBezTo>
                  <a:cubicBezTo>
                    <a:pt x="4016" y="7860"/>
                    <a:pt x="4241" y="7878"/>
                    <a:pt x="4515" y="7878"/>
                  </a:cubicBezTo>
                  <a:cubicBezTo>
                    <a:pt x="5540" y="7878"/>
                    <a:pt x="7255" y="7627"/>
                    <a:pt x="7147" y="6763"/>
                  </a:cubicBezTo>
                  <a:cubicBezTo>
                    <a:pt x="7093" y="6079"/>
                    <a:pt x="6189" y="4956"/>
                    <a:pt x="5532" y="4217"/>
                  </a:cubicBezTo>
                  <a:cubicBezTo>
                    <a:pt x="5012" y="3614"/>
                    <a:pt x="4628" y="2875"/>
                    <a:pt x="4437" y="2081"/>
                  </a:cubicBezTo>
                  <a:cubicBezTo>
                    <a:pt x="4163" y="767"/>
                    <a:pt x="4355" y="27"/>
                    <a:pt x="4355" y="27"/>
                  </a:cubicBezTo>
                  <a:lnTo>
                    <a:pt x="5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46"/>
            <p:cNvSpPr/>
            <p:nvPr/>
          </p:nvSpPr>
          <p:spPr>
            <a:xfrm>
              <a:off x="5755702" y="2798961"/>
              <a:ext cx="670200" cy="91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6"/>
            <p:cNvSpPr/>
            <p:nvPr/>
          </p:nvSpPr>
          <p:spPr>
            <a:xfrm rot="1123520">
              <a:off x="5833619" y="1590371"/>
              <a:ext cx="46631" cy="24096"/>
            </a:xfrm>
            <a:custGeom>
              <a:avLst/>
              <a:gdLst/>
              <a:ahLst/>
              <a:cxnLst/>
              <a:rect l="l" t="t" r="r" b="b"/>
              <a:pathLst>
                <a:path w="2282" h="1179" extrusionOk="0">
                  <a:moveTo>
                    <a:pt x="1103" y="1"/>
                  </a:moveTo>
                  <a:cubicBezTo>
                    <a:pt x="802" y="26"/>
                    <a:pt x="527" y="201"/>
                    <a:pt x="351" y="427"/>
                  </a:cubicBezTo>
                  <a:cubicBezTo>
                    <a:pt x="276" y="552"/>
                    <a:pt x="226" y="678"/>
                    <a:pt x="151" y="803"/>
                  </a:cubicBezTo>
                  <a:cubicBezTo>
                    <a:pt x="101" y="928"/>
                    <a:pt x="51" y="1054"/>
                    <a:pt x="0" y="1179"/>
                  </a:cubicBezTo>
                  <a:cubicBezTo>
                    <a:pt x="151" y="953"/>
                    <a:pt x="276" y="703"/>
                    <a:pt x="477" y="527"/>
                  </a:cubicBezTo>
                  <a:cubicBezTo>
                    <a:pt x="652" y="327"/>
                    <a:pt x="878" y="201"/>
                    <a:pt x="1103" y="201"/>
                  </a:cubicBezTo>
                  <a:cubicBezTo>
                    <a:pt x="1125" y="199"/>
                    <a:pt x="1146" y="198"/>
                    <a:pt x="1168" y="198"/>
                  </a:cubicBezTo>
                  <a:cubicBezTo>
                    <a:pt x="1397" y="198"/>
                    <a:pt x="1622" y="315"/>
                    <a:pt x="1805" y="452"/>
                  </a:cubicBezTo>
                  <a:cubicBezTo>
                    <a:pt x="2005" y="602"/>
                    <a:pt x="2206" y="828"/>
                    <a:pt x="2281" y="1079"/>
                  </a:cubicBezTo>
                  <a:cubicBezTo>
                    <a:pt x="2281" y="803"/>
                    <a:pt x="2106" y="552"/>
                    <a:pt x="1905" y="352"/>
                  </a:cubicBezTo>
                  <a:cubicBezTo>
                    <a:pt x="1705" y="151"/>
                    <a:pt x="1404" y="1"/>
                    <a:pt x="1103" y="1"/>
                  </a:cubicBezTo>
                  <a:close/>
                </a:path>
              </a:pathLst>
            </a:custGeom>
            <a:solidFill>
              <a:srgbClr val="452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6"/>
            <p:cNvSpPr/>
            <p:nvPr/>
          </p:nvSpPr>
          <p:spPr>
            <a:xfrm rot="1123520">
              <a:off x="5716836" y="1549487"/>
              <a:ext cx="46120" cy="24157"/>
            </a:xfrm>
            <a:custGeom>
              <a:avLst/>
              <a:gdLst/>
              <a:ahLst/>
              <a:cxnLst/>
              <a:rect l="l" t="t" r="r" b="b"/>
              <a:pathLst>
                <a:path w="2257" h="1182" extrusionOk="0">
                  <a:moveTo>
                    <a:pt x="1194" y="1"/>
                  </a:moveTo>
                  <a:cubicBezTo>
                    <a:pt x="1172" y="1"/>
                    <a:pt x="1150" y="2"/>
                    <a:pt x="1128" y="4"/>
                  </a:cubicBezTo>
                  <a:cubicBezTo>
                    <a:pt x="828" y="54"/>
                    <a:pt x="552" y="229"/>
                    <a:pt x="376" y="455"/>
                  </a:cubicBezTo>
                  <a:cubicBezTo>
                    <a:pt x="301" y="580"/>
                    <a:pt x="226" y="705"/>
                    <a:pt x="151" y="806"/>
                  </a:cubicBezTo>
                  <a:cubicBezTo>
                    <a:pt x="101" y="931"/>
                    <a:pt x="51" y="1056"/>
                    <a:pt x="0" y="1182"/>
                  </a:cubicBezTo>
                  <a:cubicBezTo>
                    <a:pt x="151" y="981"/>
                    <a:pt x="301" y="756"/>
                    <a:pt x="502" y="555"/>
                  </a:cubicBezTo>
                  <a:cubicBezTo>
                    <a:pt x="677" y="355"/>
                    <a:pt x="903" y="229"/>
                    <a:pt x="1128" y="204"/>
                  </a:cubicBezTo>
                  <a:cubicBezTo>
                    <a:pt x="1167" y="196"/>
                    <a:pt x="1205" y="193"/>
                    <a:pt x="1243" y="193"/>
                  </a:cubicBezTo>
                  <a:cubicBezTo>
                    <a:pt x="1454" y="193"/>
                    <a:pt x="1660" y="302"/>
                    <a:pt x="1830" y="430"/>
                  </a:cubicBezTo>
                  <a:cubicBezTo>
                    <a:pt x="2006" y="605"/>
                    <a:pt x="2181" y="831"/>
                    <a:pt x="2256" y="1081"/>
                  </a:cubicBezTo>
                  <a:cubicBezTo>
                    <a:pt x="2256" y="806"/>
                    <a:pt x="2106" y="530"/>
                    <a:pt x="1905" y="329"/>
                  </a:cubicBezTo>
                  <a:cubicBezTo>
                    <a:pt x="1743" y="144"/>
                    <a:pt x="1473" y="1"/>
                    <a:pt x="1194" y="1"/>
                  </a:cubicBezTo>
                  <a:close/>
                </a:path>
              </a:pathLst>
            </a:custGeom>
            <a:solidFill>
              <a:srgbClr val="452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6"/>
            <p:cNvSpPr/>
            <p:nvPr/>
          </p:nvSpPr>
          <p:spPr>
            <a:xfrm rot="739228">
              <a:off x="5701377" y="1668745"/>
              <a:ext cx="74785" cy="14348"/>
            </a:xfrm>
            <a:custGeom>
              <a:avLst/>
              <a:gdLst/>
              <a:ahLst/>
              <a:cxnLst/>
              <a:rect l="l" t="t" r="r" b="b"/>
              <a:pathLst>
                <a:path w="3660" h="702" extrusionOk="0">
                  <a:moveTo>
                    <a:pt x="0" y="0"/>
                  </a:moveTo>
                  <a:cubicBezTo>
                    <a:pt x="226" y="226"/>
                    <a:pt x="527" y="401"/>
                    <a:pt x="827" y="501"/>
                  </a:cubicBezTo>
                  <a:cubicBezTo>
                    <a:pt x="1128" y="627"/>
                    <a:pt x="1454" y="677"/>
                    <a:pt x="1805" y="702"/>
                  </a:cubicBezTo>
                  <a:cubicBezTo>
                    <a:pt x="2131" y="677"/>
                    <a:pt x="2456" y="652"/>
                    <a:pt x="2782" y="552"/>
                  </a:cubicBezTo>
                  <a:cubicBezTo>
                    <a:pt x="2933" y="527"/>
                    <a:pt x="3083" y="451"/>
                    <a:pt x="3233" y="401"/>
                  </a:cubicBezTo>
                  <a:cubicBezTo>
                    <a:pt x="3384" y="326"/>
                    <a:pt x="3534" y="251"/>
                    <a:pt x="3659" y="176"/>
                  </a:cubicBezTo>
                  <a:lnTo>
                    <a:pt x="3659" y="176"/>
                  </a:lnTo>
                  <a:cubicBezTo>
                    <a:pt x="3359" y="276"/>
                    <a:pt x="3058" y="376"/>
                    <a:pt x="2732" y="426"/>
                  </a:cubicBezTo>
                  <a:cubicBezTo>
                    <a:pt x="2431" y="501"/>
                    <a:pt x="2106" y="527"/>
                    <a:pt x="1805" y="527"/>
                  </a:cubicBezTo>
                  <a:cubicBezTo>
                    <a:pt x="1479" y="527"/>
                    <a:pt x="1178" y="476"/>
                    <a:pt x="852" y="401"/>
                  </a:cubicBezTo>
                  <a:cubicBezTo>
                    <a:pt x="552" y="301"/>
                    <a:pt x="251" y="176"/>
                    <a:pt x="0" y="0"/>
                  </a:cubicBezTo>
                  <a:close/>
                </a:path>
              </a:pathLst>
            </a:custGeom>
            <a:solidFill>
              <a:srgbClr val="452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6"/>
            <p:cNvSpPr/>
            <p:nvPr/>
          </p:nvSpPr>
          <p:spPr>
            <a:xfrm rot="739228">
              <a:off x="5715955" y="1689730"/>
              <a:ext cx="31773" cy="11813"/>
            </a:xfrm>
            <a:custGeom>
              <a:avLst/>
              <a:gdLst/>
              <a:ahLst/>
              <a:cxnLst/>
              <a:rect l="l" t="t" r="r" b="b"/>
              <a:pathLst>
                <a:path w="1555" h="578" extrusionOk="0">
                  <a:moveTo>
                    <a:pt x="1" y="1"/>
                  </a:moveTo>
                  <a:cubicBezTo>
                    <a:pt x="51" y="151"/>
                    <a:pt x="151" y="252"/>
                    <a:pt x="276" y="352"/>
                  </a:cubicBezTo>
                  <a:cubicBezTo>
                    <a:pt x="402" y="427"/>
                    <a:pt x="552" y="477"/>
                    <a:pt x="677" y="527"/>
                  </a:cubicBezTo>
                  <a:cubicBezTo>
                    <a:pt x="828" y="552"/>
                    <a:pt x="978" y="577"/>
                    <a:pt x="1128" y="577"/>
                  </a:cubicBezTo>
                  <a:cubicBezTo>
                    <a:pt x="1254" y="552"/>
                    <a:pt x="1404" y="552"/>
                    <a:pt x="1555" y="502"/>
                  </a:cubicBezTo>
                  <a:cubicBezTo>
                    <a:pt x="1404" y="477"/>
                    <a:pt x="1254" y="452"/>
                    <a:pt x="1128" y="427"/>
                  </a:cubicBezTo>
                  <a:cubicBezTo>
                    <a:pt x="978" y="402"/>
                    <a:pt x="853" y="402"/>
                    <a:pt x="727" y="352"/>
                  </a:cubicBezTo>
                  <a:cubicBezTo>
                    <a:pt x="577" y="327"/>
                    <a:pt x="452" y="277"/>
                    <a:pt x="352" y="226"/>
                  </a:cubicBezTo>
                  <a:cubicBezTo>
                    <a:pt x="226" y="176"/>
                    <a:pt x="101" y="101"/>
                    <a:pt x="1" y="1"/>
                  </a:cubicBezTo>
                  <a:close/>
                </a:path>
              </a:pathLst>
            </a:custGeom>
            <a:solidFill>
              <a:srgbClr val="452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6"/>
            <p:cNvSpPr/>
            <p:nvPr/>
          </p:nvSpPr>
          <p:spPr>
            <a:xfrm rot="880225">
              <a:off x="5731586" y="1622215"/>
              <a:ext cx="40990" cy="10322"/>
            </a:xfrm>
            <a:custGeom>
              <a:avLst/>
              <a:gdLst/>
              <a:ahLst/>
              <a:cxnLst/>
              <a:rect l="l" t="t" r="r" b="b"/>
              <a:pathLst>
                <a:path w="2006" h="505" extrusionOk="0">
                  <a:moveTo>
                    <a:pt x="0" y="1"/>
                  </a:moveTo>
                  <a:lnTo>
                    <a:pt x="0" y="1"/>
                  </a:lnTo>
                  <a:cubicBezTo>
                    <a:pt x="75" y="76"/>
                    <a:pt x="151" y="126"/>
                    <a:pt x="226" y="201"/>
                  </a:cubicBezTo>
                  <a:cubicBezTo>
                    <a:pt x="301" y="251"/>
                    <a:pt x="376" y="301"/>
                    <a:pt x="451" y="352"/>
                  </a:cubicBezTo>
                  <a:cubicBezTo>
                    <a:pt x="627" y="427"/>
                    <a:pt x="827" y="502"/>
                    <a:pt x="1028" y="502"/>
                  </a:cubicBezTo>
                  <a:cubicBezTo>
                    <a:pt x="1051" y="504"/>
                    <a:pt x="1075" y="504"/>
                    <a:pt x="1099" y="504"/>
                  </a:cubicBezTo>
                  <a:cubicBezTo>
                    <a:pt x="1456" y="504"/>
                    <a:pt x="1841" y="330"/>
                    <a:pt x="2005" y="1"/>
                  </a:cubicBezTo>
                  <a:lnTo>
                    <a:pt x="2005" y="1"/>
                  </a:lnTo>
                  <a:cubicBezTo>
                    <a:pt x="1753" y="230"/>
                    <a:pt x="1437" y="355"/>
                    <a:pt x="1116" y="355"/>
                  </a:cubicBezTo>
                  <a:cubicBezTo>
                    <a:pt x="1087" y="355"/>
                    <a:pt x="1057" y="354"/>
                    <a:pt x="1028" y="352"/>
                  </a:cubicBezTo>
                  <a:cubicBezTo>
                    <a:pt x="852" y="352"/>
                    <a:pt x="677" y="276"/>
                    <a:pt x="501" y="226"/>
                  </a:cubicBezTo>
                  <a:cubicBezTo>
                    <a:pt x="351" y="176"/>
                    <a:pt x="176" y="76"/>
                    <a:pt x="0" y="1"/>
                  </a:cubicBezTo>
                  <a:close/>
                </a:path>
              </a:pathLst>
            </a:custGeom>
            <a:solidFill>
              <a:srgbClr val="452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6"/>
            <p:cNvSpPr/>
            <p:nvPr/>
          </p:nvSpPr>
          <p:spPr>
            <a:xfrm rot="1123520">
              <a:off x="5862094" y="1568452"/>
              <a:ext cx="52781" cy="25322"/>
            </a:xfrm>
            <a:custGeom>
              <a:avLst/>
              <a:gdLst/>
              <a:ahLst/>
              <a:cxnLst/>
              <a:rect l="l" t="t" r="r" b="b"/>
              <a:pathLst>
                <a:path w="2583" h="1239" extrusionOk="0">
                  <a:moveTo>
                    <a:pt x="561" y="1"/>
                  </a:moveTo>
                  <a:cubicBezTo>
                    <a:pt x="367" y="1"/>
                    <a:pt x="170" y="29"/>
                    <a:pt x="1" y="85"/>
                  </a:cubicBezTo>
                  <a:lnTo>
                    <a:pt x="1" y="110"/>
                  </a:lnTo>
                  <a:cubicBezTo>
                    <a:pt x="59" y="107"/>
                    <a:pt x="118" y="106"/>
                    <a:pt x="178" y="106"/>
                  </a:cubicBezTo>
                  <a:cubicBezTo>
                    <a:pt x="600" y="106"/>
                    <a:pt x="1034" y="185"/>
                    <a:pt x="1429" y="361"/>
                  </a:cubicBezTo>
                  <a:cubicBezTo>
                    <a:pt x="1630" y="461"/>
                    <a:pt x="1855" y="587"/>
                    <a:pt x="2031" y="737"/>
                  </a:cubicBezTo>
                  <a:cubicBezTo>
                    <a:pt x="2231" y="887"/>
                    <a:pt x="2407" y="1063"/>
                    <a:pt x="2557" y="1238"/>
                  </a:cubicBezTo>
                  <a:lnTo>
                    <a:pt x="2582" y="1238"/>
                  </a:lnTo>
                  <a:cubicBezTo>
                    <a:pt x="2532" y="1113"/>
                    <a:pt x="2457" y="1013"/>
                    <a:pt x="2382" y="912"/>
                  </a:cubicBezTo>
                  <a:cubicBezTo>
                    <a:pt x="2307" y="812"/>
                    <a:pt x="2231" y="712"/>
                    <a:pt x="2131" y="612"/>
                  </a:cubicBezTo>
                  <a:cubicBezTo>
                    <a:pt x="1956" y="436"/>
                    <a:pt x="1730" y="311"/>
                    <a:pt x="1480" y="211"/>
                  </a:cubicBezTo>
                  <a:cubicBezTo>
                    <a:pt x="1254" y="110"/>
                    <a:pt x="1003" y="35"/>
                    <a:pt x="753" y="10"/>
                  </a:cubicBezTo>
                  <a:cubicBezTo>
                    <a:pt x="690" y="4"/>
                    <a:pt x="626" y="1"/>
                    <a:pt x="561" y="1"/>
                  </a:cubicBezTo>
                  <a:close/>
                </a:path>
              </a:pathLst>
            </a:custGeom>
            <a:solidFill>
              <a:srgbClr val="452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6"/>
            <p:cNvSpPr/>
            <p:nvPr/>
          </p:nvSpPr>
          <p:spPr>
            <a:xfrm rot="1123520">
              <a:off x="5708102" y="1519369"/>
              <a:ext cx="51739" cy="25199"/>
            </a:xfrm>
            <a:custGeom>
              <a:avLst/>
              <a:gdLst/>
              <a:ahLst/>
              <a:cxnLst/>
              <a:rect l="l" t="t" r="r" b="b"/>
              <a:pathLst>
                <a:path w="2532" h="1233" extrusionOk="0">
                  <a:moveTo>
                    <a:pt x="2382" y="1"/>
                  </a:moveTo>
                  <a:cubicBezTo>
                    <a:pt x="1935" y="1"/>
                    <a:pt x="1509" y="102"/>
                    <a:pt x="1103" y="305"/>
                  </a:cubicBezTo>
                  <a:cubicBezTo>
                    <a:pt x="877" y="405"/>
                    <a:pt x="677" y="531"/>
                    <a:pt x="502" y="706"/>
                  </a:cubicBezTo>
                  <a:cubicBezTo>
                    <a:pt x="301" y="857"/>
                    <a:pt x="151" y="1032"/>
                    <a:pt x="0" y="1232"/>
                  </a:cubicBezTo>
                  <a:cubicBezTo>
                    <a:pt x="201" y="1082"/>
                    <a:pt x="376" y="932"/>
                    <a:pt x="577" y="806"/>
                  </a:cubicBezTo>
                  <a:cubicBezTo>
                    <a:pt x="777" y="681"/>
                    <a:pt x="978" y="556"/>
                    <a:pt x="1178" y="456"/>
                  </a:cubicBezTo>
                  <a:cubicBezTo>
                    <a:pt x="1379" y="355"/>
                    <a:pt x="1604" y="280"/>
                    <a:pt x="1830" y="205"/>
                  </a:cubicBezTo>
                  <a:cubicBezTo>
                    <a:pt x="2055" y="130"/>
                    <a:pt x="2281" y="80"/>
                    <a:pt x="2532" y="29"/>
                  </a:cubicBezTo>
                  <a:lnTo>
                    <a:pt x="2532" y="4"/>
                  </a:lnTo>
                  <a:cubicBezTo>
                    <a:pt x="2482" y="2"/>
                    <a:pt x="2432" y="1"/>
                    <a:pt x="2382" y="1"/>
                  </a:cubicBezTo>
                  <a:close/>
                </a:path>
              </a:pathLst>
            </a:custGeom>
            <a:solidFill>
              <a:srgbClr val="452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85503CF9-820A-48DA-AD61-2CC4C2E5EC7F}"/>
              </a:ext>
            </a:extLst>
          </p:cNvPr>
          <p:cNvSpPr>
            <a:spLocks noGrp="1" noChangeArrowheads="1"/>
          </p:cNvSpPr>
          <p:nvPr>
            <p:ph type="title"/>
          </p:nvPr>
        </p:nvSpPr>
        <p:spPr>
          <a:xfrm>
            <a:off x="281940" y="152400"/>
            <a:ext cx="3775710" cy="5143500"/>
          </a:xfrm>
        </p:spPr>
        <p:txBody>
          <a:bodyPr/>
          <a:lstStyle/>
          <a:p>
            <a:pPr algn="just" eaLnBrk="1" hangingPunct="1"/>
            <a:r>
              <a:rPr lang="en-US" altLang="en-US" sz="2400" b="1" dirty="0" err="1">
                <a:solidFill>
                  <a:srgbClr val="FF3300"/>
                </a:solidFill>
                <a:latin typeface="Times New Roman" panose="02020603050405020304" pitchFamily="18" charset="0"/>
                <a:cs typeface="Times New Roman" panose="02020603050405020304" pitchFamily="18" charset="0"/>
              </a:rPr>
              <a:t>Bạn</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Nguyễn</a:t>
            </a:r>
            <a:r>
              <a:rPr lang="en-US" altLang="en-US" sz="2400" b="1" dirty="0">
                <a:solidFill>
                  <a:srgbClr val="FF3300"/>
                </a:solidFill>
                <a:latin typeface="Times New Roman" panose="02020603050405020304" pitchFamily="18" charset="0"/>
                <a:cs typeface="Times New Roman" panose="02020603050405020304" pitchFamily="18" charset="0"/>
              </a:rPr>
              <a:t> Minh </a:t>
            </a:r>
            <a:r>
              <a:rPr lang="en-US" altLang="en-US" sz="2400" b="1" dirty="0" err="1">
                <a:solidFill>
                  <a:srgbClr val="FF3300"/>
                </a:solidFill>
                <a:latin typeface="Times New Roman" panose="02020603050405020304" pitchFamily="18" charset="0"/>
                <a:cs typeface="Times New Roman" panose="02020603050405020304" pitchFamily="18" charset="0"/>
              </a:rPr>
              <a:t>Phú</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khi</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sinh</a:t>
            </a:r>
            <a:r>
              <a:rPr lang="en-US" altLang="en-US" sz="2400" b="1" dirty="0">
                <a:solidFill>
                  <a:srgbClr val="FF3300"/>
                </a:solidFill>
                <a:latin typeface="Times New Roman" panose="02020603050405020304" pitchFamily="18" charset="0"/>
                <a:cs typeface="Times New Roman" panose="02020603050405020304" pitchFamily="18" charset="0"/>
              </a:rPr>
              <a:t> ra </a:t>
            </a:r>
            <a:r>
              <a:rPr lang="en-US" altLang="en-US" sz="2400" b="1" dirty="0" err="1">
                <a:solidFill>
                  <a:srgbClr val="FF3300"/>
                </a:solidFill>
                <a:latin typeface="Times New Roman" panose="02020603050405020304" pitchFamily="18" charset="0"/>
                <a:cs typeface="Times New Roman" panose="02020603050405020304" pitchFamily="18" charset="0"/>
              </a:rPr>
              <a:t>đã</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không</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có</a:t>
            </a:r>
            <a:r>
              <a:rPr lang="en-US" altLang="en-US" sz="2400" b="1" dirty="0">
                <a:solidFill>
                  <a:srgbClr val="FF3300"/>
                </a:solidFill>
                <a:latin typeface="Times New Roman" panose="02020603050405020304" pitchFamily="18" charset="0"/>
                <a:cs typeface="Times New Roman" panose="02020603050405020304" pitchFamily="18" charset="0"/>
              </a:rPr>
              <a:t> 2 </a:t>
            </a:r>
            <a:r>
              <a:rPr lang="en-US" altLang="en-US" sz="2400" b="1" dirty="0" err="1">
                <a:solidFill>
                  <a:srgbClr val="FF3300"/>
                </a:solidFill>
                <a:latin typeface="Times New Roman" panose="02020603050405020304" pitchFamily="18" charset="0"/>
                <a:cs typeface="Times New Roman" panose="02020603050405020304" pitchFamily="18" charset="0"/>
              </a:rPr>
              <a:t>cánh</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tay</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Bạn</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đã</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kiên</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trì</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tự</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mình</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chịu</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đau</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đớn</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để</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tập</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viết</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tập</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vá</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áo</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quần</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tập</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thêu</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bằng</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chân</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tập</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đá</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cầu</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đá</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bóng</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bơi</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lội</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Làm</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công</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việc</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nhà</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phụ</a:t>
            </a:r>
            <a:r>
              <a:rPr lang="en-US" altLang="en-US" sz="2400" b="1" dirty="0">
                <a:solidFill>
                  <a:srgbClr val="FF3300"/>
                </a:solidFill>
                <a:latin typeface="Times New Roman" panose="02020603050405020304" pitchFamily="18" charset="0"/>
                <a:cs typeface="Times New Roman" panose="02020603050405020304" pitchFamily="18" charset="0"/>
              </a:rPr>
              <a:t> cha </a:t>
            </a:r>
            <a:r>
              <a:rPr lang="en-US" altLang="en-US" sz="2400" b="1" dirty="0" err="1">
                <a:solidFill>
                  <a:srgbClr val="FF3300"/>
                </a:solidFill>
                <a:latin typeface="Times New Roman" panose="02020603050405020304" pitchFamily="18" charset="0"/>
                <a:cs typeface="Times New Roman" panose="02020603050405020304" pitchFamily="18" charset="0"/>
              </a:rPr>
              <a:t>mẹ</a:t>
            </a:r>
            <a:r>
              <a:rPr lang="en-US" altLang="en-US" sz="2400" b="1" dirty="0">
                <a:solidFill>
                  <a:srgbClr val="FF3300"/>
                </a:solidFill>
                <a:latin typeface="Times New Roman" panose="02020603050405020304" pitchFamily="18" charset="0"/>
                <a:cs typeface="Times New Roman" panose="02020603050405020304" pitchFamily="18" charset="0"/>
              </a:rPr>
              <a:t>.</a:t>
            </a:r>
            <a:br>
              <a:rPr lang="en-US" altLang="en-US" sz="2400" b="1" dirty="0">
                <a:solidFill>
                  <a:srgbClr val="FF3300"/>
                </a:solidFill>
                <a:latin typeface="Times New Roman" panose="02020603050405020304" pitchFamily="18" charset="0"/>
                <a:cs typeface="Times New Roman" panose="02020603050405020304" pitchFamily="18" charset="0"/>
              </a:rPr>
            </a:br>
            <a:r>
              <a:rPr lang="en-US" altLang="en-US" sz="2400" b="1" dirty="0" err="1">
                <a:solidFill>
                  <a:srgbClr val="FF3300"/>
                </a:solidFill>
                <a:latin typeface="Times New Roman" panose="02020603050405020304" pitchFamily="18" charset="0"/>
                <a:cs typeface="Times New Roman" panose="02020603050405020304" pitchFamily="18" charset="0"/>
              </a:rPr>
              <a:t>Phú</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nói</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Giờ</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thì</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tôi</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đã</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biết</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chẳng</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có</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gì</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là</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không</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thể</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Nếu</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có</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nghị</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lực</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và</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quyết</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tâm</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mình</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sẽ</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vượt</a:t>
            </a:r>
            <a:r>
              <a:rPr lang="en-US" altLang="en-US" sz="2400" b="1" dirty="0">
                <a:solidFill>
                  <a:srgbClr val="FF3300"/>
                </a:solidFill>
                <a:latin typeface="Times New Roman" panose="02020603050405020304" pitchFamily="18" charset="0"/>
                <a:cs typeface="Times New Roman" panose="02020603050405020304" pitchFamily="18" charset="0"/>
              </a:rPr>
              <a:t> qua </a:t>
            </a:r>
            <a:r>
              <a:rPr lang="en-US" altLang="en-US" sz="2400" b="1" dirty="0" err="1">
                <a:solidFill>
                  <a:srgbClr val="FF3300"/>
                </a:solidFill>
                <a:latin typeface="Times New Roman" panose="02020603050405020304" pitchFamily="18" charset="0"/>
                <a:cs typeface="Times New Roman" panose="02020603050405020304" pitchFamily="18" charset="0"/>
              </a:rPr>
              <a:t>tất</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cả</a:t>
            </a:r>
            <a:r>
              <a:rPr lang="en-US" altLang="en-US" sz="2400" b="1" dirty="0">
                <a:solidFill>
                  <a:srgbClr val="FF3300"/>
                </a:solidFill>
                <a:latin typeface="Times New Roman" panose="02020603050405020304" pitchFamily="18" charset="0"/>
                <a:cs typeface="Times New Roman" panose="02020603050405020304" pitchFamily="18" charset="0"/>
              </a:rPr>
              <a:t>.”</a:t>
            </a:r>
          </a:p>
        </p:txBody>
      </p:sp>
      <p:pic>
        <p:nvPicPr>
          <p:cNvPr id="63492" name="Picture 4">
            <a:extLst>
              <a:ext uri="{FF2B5EF4-FFF2-40B4-BE49-F238E27FC236}">
                <a16:creationId xmlns:a16="http://schemas.microsoft.com/office/drawing/2014/main" id="{0C553120-FD68-48BD-9F52-BF8A024AF5B1}"/>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057650" y="0"/>
            <a:ext cx="3943350" cy="4914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3" name="Picture 5">
            <a:extLst>
              <a:ext uri="{FF2B5EF4-FFF2-40B4-BE49-F238E27FC236}">
                <a16:creationId xmlns:a16="http://schemas.microsoft.com/office/drawing/2014/main" id="{4B2BC535-FA7A-42E0-8B22-A799F49A2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687" y="3467100"/>
            <a:ext cx="25003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diamond(in)">
                                      <p:cBhvr>
                                        <p:cTn id="7" dur="500"/>
                                        <p:tgtEl>
                                          <p:spTgt spid="634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63492"/>
                                        </p:tgtEl>
                                        <p:attrNameLst>
                                          <p:attrName>style.visibility</p:attrName>
                                        </p:attrNameLst>
                                      </p:cBhvr>
                                      <p:to>
                                        <p:strVal val="visible"/>
                                      </p:to>
                                    </p:set>
                                    <p:animEffect transition="in" filter="diamond(in)">
                                      <p:cBhvr>
                                        <p:cTn id="12" dur="500"/>
                                        <p:tgtEl>
                                          <p:spTgt spid="634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63493"/>
                                        </p:tgtEl>
                                        <p:attrNameLst>
                                          <p:attrName>style.visibility</p:attrName>
                                        </p:attrNameLst>
                                      </p:cBhvr>
                                      <p:to>
                                        <p:strVal val="visible"/>
                                      </p:to>
                                    </p:set>
                                    <p:animEffect transition="in" filter="diamond(in)">
                                      <p:cBhvr>
                                        <p:cTn id="17" dur="500"/>
                                        <p:tgtEl>
                                          <p:spTgt spid="63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9"/>
        <p:cNvGrpSpPr/>
        <p:nvPr/>
      </p:nvGrpSpPr>
      <p:grpSpPr>
        <a:xfrm>
          <a:off x="0" y="0"/>
          <a:ext cx="0" cy="0"/>
          <a:chOff x="0" y="0"/>
          <a:chExt cx="0" cy="0"/>
        </a:xfrm>
      </p:grpSpPr>
      <p:sp>
        <p:nvSpPr>
          <p:cNvPr id="2390" name="Google Shape;2390;p37"/>
          <p:cNvSpPr txBox="1">
            <a:spLocks noGrp="1"/>
          </p:cNvSpPr>
          <p:nvPr>
            <p:ph type="title"/>
          </p:nvPr>
        </p:nvSpPr>
        <p:spPr>
          <a:xfrm>
            <a:off x="707923" y="1422616"/>
            <a:ext cx="7728154" cy="1964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Calibri" panose="020F0502020204030204" pitchFamily="34" charset="0"/>
                <a:cs typeface="Calibri" panose="020F0502020204030204" pitchFamily="34" charset="0"/>
              </a:rPr>
              <a:t>CÓ NGƯỜI NÓI CHỈ CẦN TẬP TÍNH TỰ LẬP Ở TRƯỜNG VÌ CÓ CÁC BẠN CÙNG TRANG LỨA. CÒN Ở NHÀ CHÚNG TA VẪN CÒN NHỎ NÊN KHÔNG CẦN. EM CÓ Ý KIẾN GÌ?</a:t>
            </a:r>
            <a:endParaRPr sz="320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2778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3">
            <a:extLst>
              <a:ext uri="{FF2B5EF4-FFF2-40B4-BE49-F238E27FC236}">
                <a16:creationId xmlns:a16="http://schemas.microsoft.com/office/drawing/2014/main" id="{6E0F2338-C673-4143-9A80-A472670CDCE0}"/>
              </a:ext>
            </a:extLst>
          </p:cNvPr>
          <p:cNvSpPr txBox="1">
            <a:spLocks noChangeArrowheads="1"/>
          </p:cNvSpPr>
          <p:nvPr/>
        </p:nvSpPr>
        <p:spPr bwMode="auto">
          <a:xfrm>
            <a:off x="1885950" y="0"/>
            <a:ext cx="5543550" cy="600164"/>
          </a:xfrm>
          <a:prstGeom prst="rect">
            <a:avLst/>
          </a:prstGeom>
          <a:noFill/>
          <a:ln>
            <a:noFill/>
          </a:ln>
          <a:effectLst/>
        </p:spPr>
        <p:txBody>
          <a:bodyPr>
            <a:spAutoFit/>
          </a:bodyPr>
          <a:lstStyle/>
          <a:p>
            <a:pPr algn="ctr" eaLnBrk="1" hangingPunct="1">
              <a:spcBef>
                <a:spcPct val="50000"/>
              </a:spcBef>
              <a:defRPr/>
            </a:pPr>
            <a:r>
              <a:rPr lang="en-US" altLang="en-US" sz="3300" b="1" dirty="0" err="1">
                <a:solidFill>
                  <a:srgbClr val="FF3300"/>
                </a:solidFill>
                <a:effectLst>
                  <a:outerShdw blurRad="38100" dist="38100" dir="2700000" algn="tl">
                    <a:srgbClr val="C0C0C0"/>
                  </a:outerShdw>
                </a:effectLst>
                <a:latin typeface="Times New Roman" panose="02020603050405020304" pitchFamily="18" charset="0"/>
              </a:rPr>
              <a:t>Tiết</a:t>
            </a:r>
            <a:r>
              <a:rPr lang="en-US" altLang="en-US" sz="3300" b="1" dirty="0">
                <a:solidFill>
                  <a:srgbClr val="FF3300"/>
                </a:solidFill>
                <a:effectLst>
                  <a:outerShdw blurRad="38100" dist="38100" dir="2700000" algn="tl">
                    <a:srgbClr val="C0C0C0"/>
                  </a:outerShdw>
                </a:effectLst>
                <a:latin typeface="Times New Roman" panose="02020603050405020304" pitchFamily="18" charset="0"/>
              </a:rPr>
              <a:t> 1  </a:t>
            </a:r>
            <a:r>
              <a:rPr lang="en-US" altLang="en-US" sz="3300" b="1" u="sng" dirty="0" err="1">
                <a:solidFill>
                  <a:srgbClr val="FF3300"/>
                </a:solidFill>
                <a:effectLst>
                  <a:outerShdw blurRad="38100" dist="38100" dir="2700000" algn="tl">
                    <a:srgbClr val="C0C0C0"/>
                  </a:outerShdw>
                </a:effectLst>
                <a:latin typeface="Times New Roman" panose="02020603050405020304" pitchFamily="18" charset="0"/>
              </a:rPr>
              <a:t>Bài</a:t>
            </a:r>
            <a:r>
              <a:rPr lang="en-US" altLang="en-US" sz="3300" b="1" u="sng" dirty="0">
                <a:solidFill>
                  <a:srgbClr val="FF3300"/>
                </a:solidFill>
                <a:effectLst>
                  <a:outerShdw blurRad="38100" dist="38100" dir="2700000" algn="tl">
                    <a:srgbClr val="C0C0C0"/>
                  </a:outerShdw>
                </a:effectLst>
                <a:latin typeface="Times New Roman" panose="02020603050405020304" pitchFamily="18" charset="0"/>
              </a:rPr>
              <a:t> 10:</a:t>
            </a:r>
            <a:r>
              <a:rPr lang="en-US" altLang="en-US" sz="3300" b="1" dirty="0">
                <a:solidFill>
                  <a:srgbClr val="FF3300"/>
                </a:solidFill>
                <a:latin typeface="Times New Roman" panose="02020603050405020304" pitchFamily="18" charset="0"/>
              </a:rPr>
              <a:t> </a:t>
            </a:r>
            <a:r>
              <a:rPr lang="en-US" altLang="en-US" sz="3300" b="1" dirty="0" err="1">
                <a:solidFill>
                  <a:srgbClr val="FF3300"/>
                </a:solidFill>
                <a:effectLst>
                  <a:outerShdw blurRad="38100" dist="38100" dir="2700000" algn="tl">
                    <a:srgbClr val="C0C0C0"/>
                  </a:outerShdw>
                </a:effectLst>
                <a:latin typeface="Times New Roman" panose="02020603050405020304" pitchFamily="18" charset="0"/>
              </a:rPr>
              <a:t>Tự</a:t>
            </a:r>
            <a:r>
              <a:rPr lang="en-US" altLang="en-US" sz="3300" b="1" dirty="0">
                <a:solidFill>
                  <a:srgbClr val="FF3300"/>
                </a:solidFill>
                <a:effectLst>
                  <a:outerShdw blurRad="38100" dist="38100" dir="2700000" algn="tl">
                    <a:srgbClr val="C0C0C0"/>
                  </a:outerShdw>
                </a:effectLst>
                <a:latin typeface="Times New Roman" panose="02020603050405020304" pitchFamily="18" charset="0"/>
              </a:rPr>
              <a:t> </a:t>
            </a:r>
            <a:r>
              <a:rPr lang="en-US" altLang="en-US" sz="3300" b="1" dirty="0" err="1">
                <a:solidFill>
                  <a:srgbClr val="FF3300"/>
                </a:solidFill>
                <a:effectLst>
                  <a:outerShdw blurRad="38100" dist="38100" dir="2700000" algn="tl">
                    <a:srgbClr val="C0C0C0"/>
                  </a:outerShdw>
                </a:effectLst>
                <a:latin typeface="Times New Roman" panose="02020603050405020304" pitchFamily="18" charset="0"/>
              </a:rPr>
              <a:t>lập</a:t>
            </a:r>
            <a:endParaRPr lang="en-US" altLang="en-US" sz="3300" b="1" dirty="0">
              <a:solidFill>
                <a:srgbClr val="FF3300"/>
              </a:solidFill>
              <a:effectLst>
                <a:outerShdw blurRad="38100" dist="38100" dir="2700000" algn="tl">
                  <a:srgbClr val="C0C0C0"/>
                </a:outerShdw>
              </a:effectLst>
              <a:latin typeface="Times New Roman" panose="02020603050405020304" pitchFamily="18" charset="0"/>
            </a:endParaRPr>
          </a:p>
        </p:txBody>
      </p:sp>
      <p:sp>
        <p:nvSpPr>
          <p:cNvPr id="19460" name="Text Box 4">
            <a:extLst>
              <a:ext uri="{FF2B5EF4-FFF2-40B4-BE49-F238E27FC236}">
                <a16:creationId xmlns:a16="http://schemas.microsoft.com/office/drawing/2014/main" id="{9F268CB2-9F1F-4E32-9FD6-67F76F49A97B}"/>
              </a:ext>
            </a:extLst>
          </p:cNvPr>
          <p:cNvSpPr txBox="1">
            <a:spLocks noChangeArrowheads="1"/>
          </p:cNvSpPr>
          <p:nvPr/>
        </p:nvSpPr>
        <p:spPr bwMode="auto">
          <a:xfrm>
            <a:off x="1143000" y="571501"/>
            <a:ext cx="302895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700" b="1">
                <a:solidFill>
                  <a:srgbClr val="993366"/>
                </a:solidFill>
                <a:latin typeface="Times New Roman" panose="02020603050405020304" pitchFamily="18" charset="0"/>
              </a:rPr>
              <a:t>I. Đặt vấn đề</a:t>
            </a:r>
          </a:p>
        </p:txBody>
      </p:sp>
      <p:sp>
        <p:nvSpPr>
          <p:cNvPr id="19461" name="Text Box 5">
            <a:extLst>
              <a:ext uri="{FF2B5EF4-FFF2-40B4-BE49-F238E27FC236}">
                <a16:creationId xmlns:a16="http://schemas.microsoft.com/office/drawing/2014/main" id="{0F0D444B-4706-4D2B-A649-0BBCAD4220FA}"/>
              </a:ext>
            </a:extLst>
          </p:cNvPr>
          <p:cNvSpPr txBox="1">
            <a:spLocks noChangeArrowheads="1"/>
          </p:cNvSpPr>
          <p:nvPr/>
        </p:nvSpPr>
        <p:spPr bwMode="auto">
          <a:xfrm>
            <a:off x="1143000" y="971551"/>
            <a:ext cx="365760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700" b="1">
                <a:solidFill>
                  <a:srgbClr val="993366"/>
                </a:solidFill>
                <a:latin typeface="Times New Roman" panose="02020603050405020304" pitchFamily="18" charset="0"/>
              </a:rPr>
              <a:t>II. Nội dung bài học</a:t>
            </a:r>
          </a:p>
        </p:txBody>
      </p:sp>
      <p:sp>
        <p:nvSpPr>
          <p:cNvPr id="19462" name="Text Box 6">
            <a:extLst>
              <a:ext uri="{FF2B5EF4-FFF2-40B4-BE49-F238E27FC236}">
                <a16:creationId xmlns:a16="http://schemas.microsoft.com/office/drawing/2014/main" id="{1DB4CEC2-DA96-40F7-A5E5-1541A14CC141}"/>
              </a:ext>
            </a:extLst>
          </p:cNvPr>
          <p:cNvSpPr txBox="1">
            <a:spLocks noChangeArrowheads="1"/>
          </p:cNvSpPr>
          <p:nvPr/>
        </p:nvSpPr>
        <p:spPr bwMode="auto">
          <a:xfrm>
            <a:off x="1314450" y="1371601"/>
            <a:ext cx="331470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700" b="1" dirty="0">
                <a:solidFill>
                  <a:srgbClr val="FF0000"/>
                </a:solidFill>
                <a:latin typeface="Times New Roman" panose="02020603050405020304" pitchFamily="18" charset="0"/>
              </a:rPr>
              <a:t>1. </a:t>
            </a:r>
            <a:r>
              <a:rPr lang="en-US" altLang="en-US" sz="2700" b="1" dirty="0" err="1">
                <a:solidFill>
                  <a:srgbClr val="FF0000"/>
                </a:solidFill>
                <a:latin typeface="Times New Roman" panose="02020603050405020304" pitchFamily="18" charset="0"/>
              </a:rPr>
              <a:t>Khái</a:t>
            </a:r>
            <a:r>
              <a:rPr lang="en-US" altLang="en-US" sz="2700" b="1" dirty="0">
                <a:solidFill>
                  <a:srgbClr val="FF0000"/>
                </a:solidFill>
                <a:latin typeface="Times New Roman" panose="02020603050405020304" pitchFamily="18" charset="0"/>
              </a:rPr>
              <a:t> </a:t>
            </a:r>
            <a:r>
              <a:rPr lang="en-US" altLang="en-US" sz="2700" b="1" dirty="0" err="1">
                <a:solidFill>
                  <a:srgbClr val="FF0000"/>
                </a:solidFill>
                <a:latin typeface="Times New Roman" panose="02020603050405020304" pitchFamily="18" charset="0"/>
              </a:rPr>
              <a:t>niệm</a:t>
            </a:r>
            <a:r>
              <a:rPr lang="en-US" altLang="en-US" sz="2700" b="1" dirty="0">
                <a:solidFill>
                  <a:srgbClr val="FF0000"/>
                </a:solidFill>
                <a:latin typeface="Times New Roman" panose="02020603050405020304" pitchFamily="18" charset="0"/>
              </a:rPr>
              <a:t>:</a:t>
            </a:r>
          </a:p>
        </p:txBody>
      </p:sp>
      <p:sp>
        <p:nvSpPr>
          <p:cNvPr id="41994" name="Text Box 10">
            <a:extLst>
              <a:ext uri="{FF2B5EF4-FFF2-40B4-BE49-F238E27FC236}">
                <a16:creationId xmlns:a16="http://schemas.microsoft.com/office/drawing/2014/main" id="{685084D8-97FE-4178-AB17-0C8BB04993AD}"/>
              </a:ext>
            </a:extLst>
          </p:cNvPr>
          <p:cNvSpPr txBox="1">
            <a:spLocks noChangeArrowheads="1"/>
          </p:cNvSpPr>
          <p:nvPr/>
        </p:nvSpPr>
        <p:spPr bwMode="auto">
          <a:xfrm>
            <a:off x="1228725" y="2417650"/>
            <a:ext cx="348615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700" b="1" dirty="0">
                <a:solidFill>
                  <a:srgbClr val="0101FF"/>
                </a:solidFill>
                <a:latin typeface="Times New Roman" panose="02020603050405020304" pitchFamily="18" charset="0"/>
              </a:rPr>
              <a:t> </a:t>
            </a:r>
            <a:r>
              <a:rPr lang="en-US" altLang="en-US" sz="2700" b="1" dirty="0">
                <a:solidFill>
                  <a:srgbClr val="FF0000"/>
                </a:solidFill>
                <a:latin typeface="Times New Roman" panose="02020603050405020304" pitchFamily="18" charset="0"/>
              </a:rPr>
              <a:t>3. Ý </a:t>
            </a:r>
            <a:r>
              <a:rPr lang="en-US" altLang="en-US" sz="2700" b="1" dirty="0" err="1">
                <a:solidFill>
                  <a:srgbClr val="FF0000"/>
                </a:solidFill>
                <a:latin typeface="Times New Roman" panose="02020603050405020304" pitchFamily="18" charset="0"/>
              </a:rPr>
              <a:t>nghĩa</a:t>
            </a:r>
            <a:r>
              <a:rPr lang="en-US" altLang="en-US" sz="2700" b="1" dirty="0">
                <a:solidFill>
                  <a:srgbClr val="FF0000"/>
                </a:solidFill>
                <a:latin typeface="Times New Roman" panose="02020603050405020304" pitchFamily="18" charset="0"/>
              </a:rPr>
              <a:t>:</a:t>
            </a:r>
          </a:p>
        </p:txBody>
      </p:sp>
      <p:sp>
        <p:nvSpPr>
          <p:cNvPr id="12" name="TextBox 11">
            <a:extLst>
              <a:ext uri="{FF2B5EF4-FFF2-40B4-BE49-F238E27FC236}">
                <a16:creationId xmlns:a16="http://schemas.microsoft.com/office/drawing/2014/main" id="{67BBF1C2-502E-46BB-BD68-79CEB5C6C11A}"/>
              </a:ext>
            </a:extLst>
          </p:cNvPr>
          <p:cNvSpPr txBox="1"/>
          <p:nvPr/>
        </p:nvSpPr>
        <p:spPr>
          <a:xfrm>
            <a:off x="1543050" y="3092774"/>
            <a:ext cx="5886450" cy="1077218"/>
          </a:xfrm>
          <a:prstGeom prst="rect">
            <a:avLst/>
          </a:prstGeom>
          <a:noFill/>
        </p:spPr>
        <p:txBody>
          <a:bodyPr wrap="square">
            <a:spAutoFit/>
          </a:bodyPr>
          <a:lstStyle/>
          <a:p>
            <a:pPr eaLnBrk="1" hangingPunct="1">
              <a:spcBef>
                <a:spcPct val="0"/>
              </a:spcBef>
              <a:buClrTx/>
              <a:buFontTx/>
              <a:buNone/>
            </a:pPr>
            <a:r>
              <a:rPr lang="en-US" altLang="en-US" sz="3200" dirty="0">
                <a:solidFill>
                  <a:srgbClr val="0101FF"/>
                </a:solidFill>
                <a:latin typeface="Times New Roman" panose="02020603050405020304" pitchFamily="18" charset="0"/>
              </a:rPr>
              <a:t>- </a:t>
            </a:r>
            <a:r>
              <a:rPr lang="en-US" altLang="en-US" sz="3200" dirty="0" err="1">
                <a:solidFill>
                  <a:srgbClr val="0101FF"/>
                </a:solidFill>
                <a:latin typeface="Times New Roman" panose="02020603050405020304" pitchFamily="18" charset="0"/>
              </a:rPr>
              <a:t>Thành</a:t>
            </a:r>
            <a:r>
              <a:rPr lang="en-US" altLang="en-US" sz="3200" dirty="0">
                <a:solidFill>
                  <a:srgbClr val="0101FF"/>
                </a:solidFill>
                <a:latin typeface="Times New Roman" panose="02020603050405020304" pitchFamily="18" charset="0"/>
              </a:rPr>
              <a:t> </a:t>
            </a:r>
            <a:r>
              <a:rPr lang="en-US" altLang="en-US" sz="3200" dirty="0" err="1">
                <a:solidFill>
                  <a:srgbClr val="0101FF"/>
                </a:solidFill>
                <a:latin typeface="Times New Roman" panose="02020603050405020304" pitchFamily="18" charset="0"/>
              </a:rPr>
              <a:t>công</a:t>
            </a:r>
            <a:r>
              <a:rPr lang="en-US" altLang="en-US" sz="3200" dirty="0">
                <a:solidFill>
                  <a:srgbClr val="0101FF"/>
                </a:solidFill>
                <a:latin typeface="Times New Roman" panose="02020603050405020304" pitchFamily="18" charset="0"/>
              </a:rPr>
              <a:t> </a:t>
            </a:r>
            <a:r>
              <a:rPr lang="en-US" altLang="en-US" sz="3200" dirty="0" err="1">
                <a:solidFill>
                  <a:srgbClr val="0101FF"/>
                </a:solidFill>
                <a:latin typeface="Times New Roman" panose="02020603050405020304" pitchFamily="18" charset="0"/>
              </a:rPr>
              <a:t>trong</a:t>
            </a:r>
            <a:r>
              <a:rPr lang="en-US" altLang="en-US" sz="3200" dirty="0">
                <a:solidFill>
                  <a:srgbClr val="0101FF"/>
                </a:solidFill>
                <a:latin typeface="Times New Roman" panose="02020603050405020304" pitchFamily="18" charset="0"/>
              </a:rPr>
              <a:t> </a:t>
            </a:r>
            <a:r>
              <a:rPr lang="en-US" altLang="en-US" sz="3200" dirty="0" err="1">
                <a:solidFill>
                  <a:srgbClr val="0101FF"/>
                </a:solidFill>
                <a:latin typeface="Times New Roman" panose="02020603050405020304" pitchFamily="18" charset="0"/>
              </a:rPr>
              <a:t>cuộc</a:t>
            </a:r>
            <a:r>
              <a:rPr lang="en-US" altLang="en-US" sz="3200" dirty="0">
                <a:solidFill>
                  <a:srgbClr val="0101FF"/>
                </a:solidFill>
                <a:latin typeface="Times New Roman" panose="02020603050405020304" pitchFamily="18" charset="0"/>
              </a:rPr>
              <a:t> </a:t>
            </a:r>
            <a:r>
              <a:rPr lang="en-US" altLang="en-US" sz="3200" dirty="0" err="1">
                <a:solidFill>
                  <a:srgbClr val="0101FF"/>
                </a:solidFill>
                <a:latin typeface="Times New Roman" panose="02020603050405020304" pitchFamily="18" charset="0"/>
              </a:rPr>
              <a:t>sống</a:t>
            </a:r>
            <a:endParaRPr lang="en-US" altLang="en-US" sz="3200" dirty="0">
              <a:solidFill>
                <a:srgbClr val="0101FF"/>
              </a:solidFill>
              <a:latin typeface="Times New Roman" panose="02020603050405020304" pitchFamily="18" charset="0"/>
            </a:endParaRPr>
          </a:p>
          <a:p>
            <a:pPr eaLnBrk="1" hangingPunct="1">
              <a:spcBef>
                <a:spcPct val="0"/>
              </a:spcBef>
              <a:buClrTx/>
              <a:buFontTx/>
              <a:buNone/>
            </a:pPr>
            <a:r>
              <a:rPr lang="en-US" altLang="en-US" sz="3200" dirty="0">
                <a:solidFill>
                  <a:srgbClr val="0101FF"/>
                </a:solidFill>
                <a:latin typeface="Times New Roman" panose="02020603050405020304" pitchFamily="18" charset="0"/>
              </a:rPr>
              <a:t>- </a:t>
            </a:r>
            <a:r>
              <a:rPr lang="en-US" altLang="en-US" sz="3200" dirty="0" err="1">
                <a:solidFill>
                  <a:srgbClr val="0101FF"/>
                </a:solidFill>
                <a:latin typeface="Times New Roman" panose="02020603050405020304" pitchFamily="18" charset="0"/>
              </a:rPr>
              <a:t>Được</a:t>
            </a:r>
            <a:r>
              <a:rPr lang="en-US" altLang="en-US" sz="3200" dirty="0">
                <a:solidFill>
                  <a:srgbClr val="0101FF"/>
                </a:solidFill>
                <a:latin typeface="Times New Roman" panose="02020603050405020304" pitchFamily="18" charset="0"/>
              </a:rPr>
              <a:t> </a:t>
            </a:r>
            <a:r>
              <a:rPr lang="en-US" altLang="en-US" sz="3200" dirty="0" err="1">
                <a:solidFill>
                  <a:srgbClr val="0101FF"/>
                </a:solidFill>
                <a:latin typeface="Times New Roman" panose="02020603050405020304" pitchFamily="18" charset="0"/>
              </a:rPr>
              <a:t>mọi</a:t>
            </a:r>
            <a:r>
              <a:rPr lang="en-US" altLang="en-US" sz="3200" dirty="0">
                <a:solidFill>
                  <a:srgbClr val="0101FF"/>
                </a:solidFill>
                <a:latin typeface="Times New Roman" panose="02020603050405020304" pitchFamily="18" charset="0"/>
              </a:rPr>
              <a:t> </a:t>
            </a:r>
            <a:r>
              <a:rPr lang="en-US" altLang="en-US" sz="3200" dirty="0" err="1">
                <a:solidFill>
                  <a:srgbClr val="0101FF"/>
                </a:solidFill>
                <a:latin typeface="Times New Roman" panose="02020603050405020304" pitchFamily="18" charset="0"/>
              </a:rPr>
              <a:t>người</a:t>
            </a:r>
            <a:r>
              <a:rPr lang="en-US" altLang="en-US" sz="3200" dirty="0">
                <a:solidFill>
                  <a:srgbClr val="0101FF"/>
                </a:solidFill>
                <a:latin typeface="Times New Roman" panose="02020603050405020304" pitchFamily="18" charset="0"/>
              </a:rPr>
              <a:t> </a:t>
            </a:r>
            <a:r>
              <a:rPr lang="en-US" altLang="en-US" sz="3200" dirty="0" err="1">
                <a:solidFill>
                  <a:srgbClr val="0101FF"/>
                </a:solidFill>
                <a:latin typeface="Times New Roman" panose="02020603050405020304" pitchFamily="18" charset="0"/>
              </a:rPr>
              <a:t>kính</a:t>
            </a:r>
            <a:r>
              <a:rPr lang="en-US" altLang="en-US" sz="3200" dirty="0">
                <a:solidFill>
                  <a:srgbClr val="0101FF"/>
                </a:solidFill>
                <a:latin typeface="Times New Roman" panose="02020603050405020304" pitchFamily="18" charset="0"/>
              </a:rPr>
              <a:t> </a:t>
            </a:r>
            <a:r>
              <a:rPr lang="en-US" altLang="en-US" sz="3200" dirty="0" err="1">
                <a:solidFill>
                  <a:srgbClr val="0101FF"/>
                </a:solidFill>
                <a:latin typeface="Times New Roman" panose="02020603050405020304" pitchFamily="18" charset="0"/>
              </a:rPr>
              <a:t>trọng</a:t>
            </a:r>
            <a:r>
              <a:rPr lang="en-US" altLang="en-US" sz="3200" dirty="0">
                <a:solidFill>
                  <a:srgbClr val="0101FF"/>
                </a:solidFill>
                <a:latin typeface="Times New Roman" panose="02020603050405020304" pitchFamily="18" charset="0"/>
              </a:rPr>
              <a:t>.</a:t>
            </a:r>
            <a:endParaRPr lang="en-US" altLang="en-US" sz="1600" dirty="0">
              <a:solidFill>
                <a:srgbClr val="0101FF"/>
              </a:solidFill>
              <a:latin typeface="Times New Roman" panose="02020603050405020304" pitchFamily="18" charset="0"/>
            </a:endParaRPr>
          </a:p>
        </p:txBody>
      </p:sp>
      <p:sp>
        <p:nvSpPr>
          <p:cNvPr id="11" name="Text Box 8">
            <a:extLst>
              <a:ext uri="{FF2B5EF4-FFF2-40B4-BE49-F238E27FC236}">
                <a16:creationId xmlns:a16="http://schemas.microsoft.com/office/drawing/2014/main" id="{70E1D73F-7F52-45AE-B4C7-B8BE407D8ED9}"/>
              </a:ext>
            </a:extLst>
          </p:cNvPr>
          <p:cNvSpPr txBox="1">
            <a:spLocks noChangeArrowheads="1"/>
          </p:cNvSpPr>
          <p:nvPr/>
        </p:nvSpPr>
        <p:spPr bwMode="auto">
          <a:xfrm>
            <a:off x="1314450" y="1813506"/>
            <a:ext cx="525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b="1" dirty="0">
                <a:solidFill>
                  <a:srgbClr val="FF3300"/>
                </a:solidFill>
                <a:latin typeface="Times New Roman" panose="02020603050405020304" pitchFamily="18" charset="0"/>
              </a:rPr>
              <a:t>2. </a:t>
            </a:r>
            <a:r>
              <a:rPr lang="en-US" altLang="en-US" b="1" dirty="0" err="1">
                <a:solidFill>
                  <a:srgbClr val="FF3300"/>
                </a:solidFill>
                <a:latin typeface="Times New Roman" panose="02020603050405020304" pitchFamily="18" charset="0"/>
              </a:rPr>
              <a:t>Biểu</a:t>
            </a:r>
            <a:r>
              <a:rPr lang="en-US" altLang="en-US" b="1" dirty="0">
                <a:solidFill>
                  <a:srgbClr val="FF3300"/>
                </a:solidFill>
                <a:latin typeface="Times New Roman" panose="02020603050405020304" pitchFamily="18" charset="0"/>
              </a:rPr>
              <a:t> </a:t>
            </a:r>
            <a:r>
              <a:rPr lang="en-US" altLang="en-US" b="1" dirty="0" err="1">
                <a:solidFill>
                  <a:srgbClr val="FF3300"/>
                </a:solidFill>
                <a:latin typeface="Times New Roman" panose="02020603050405020304" pitchFamily="18" charset="0"/>
              </a:rPr>
              <a:t>hiện</a:t>
            </a:r>
            <a:endParaRPr lang="en-US" altLang="en-US" b="1" dirty="0">
              <a:solidFill>
                <a:srgbClr val="FF33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1994">
                                            <p:txEl>
                                              <p:pRg st="0" end="0"/>
                                            </p:txEl>
                                          </p:spTgt>
                                        </p:tgtEl>
                                        <p:attrNameLst>
                                          <p:attrName>style.visibility</p:attrName>
                                        </p:attrNameLst>
                                      </p:cBhvr>
                                      <p:to>
                                        <p:strVal val="visible"/>
                                      </p:to>
                                    </p:set>
                                    <p:animEffect transition="in" filter="diamond(in)">
                                      <p:cBhvr>
                                        <p:cTn id="7" dur="500"/>
                                        <p:tgtEl>
                                          <p:spTgt spid="419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amond(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2479"/>
        <p:cNvGrpSpPr/>
        <p:nvPr/>
      </p:nvGrpSpPr>
      <p:grpSpPr>
        <a:xfrm>
          <a:off x="0" y="0"/>
          <a:ext cx="0" cy="0"/>
          <a:chOff x="0" y="0"/>
          <a:chExt cx="0" cy="0"/>
        </a:xfrm>
      </p:grpSpPr>
      <p:grpSp>
        <p:nvGrpSpPr>
          <p:cNvPr id="2480" name="Google Shape;2480;p41"/>
          <p:cNvGrpSpPr/>
          <p:nvPr/>
        </p:nvGrpSpPr>
        <p:grpSpPr>
          <a:xfrm flipH="1">
            <a:off x="4750070" y="1547662"/>
            <a:ext cx="2181401" cy="2697063"/>
            <a:chOff x="3590095" y="2019600"/>
            <a:chExt cx="1910493" cy="2362115"/>
          </a:xfrm>
        </p:grpSpPr>
        <p:sp>
          <p:nvSpPr>
            <p:cNvPr id="2481" name="Google Shape;2481;p41"/>
            <p:cNvSpPr/>
            <p:nvPr/>
          </p:nvSpPr>
          <p:spPr>
            <a:xfrm>
              <a:off x="3807457" y="2136115"/>
              <a:ext cx="1693132" cy="1337734"/>
            </a:xfrm>
            <a:custGeom>
              <a:avLst/>
              <a:gdLst/>
              <a:ahLst/>
              <a:cxnLst/>
              <a:rect l="l" t="t" r="r" b="b"/>
              <a:pathLst>
                <a:path w="53810" h="42515" extrusionOk="0">
                  <a:moveTo>
                    <a:pt x="20870" y="0"/>
                  </a:moveTo>
                  <a:cubicBezTo>
                    <a:pt x="17069" y="0"/>
                    <a:pt x="12625" y="704"/>
                    <a:pt x="10175" y="1329"/>
                  </a:cubicBezTo>
                  <a:cubicBezTo>
                    <a:pt x="8947" y="1655"/>
                    <a:pt x="7494" y="5164"/>
                    <a:pt x="7193" y="6392"/>
                  </a:cubicBezTo>
                  <a:cubicBezTo>
                    <a:pt x="6717" y="8472"/>
                    <a:pt x="6040" y="11805"/>
                    <a:pt x="5915" y="14387"/>
                  </a:cubicBezTo>
                  <a:cubicBezTo>
                    <a:pt x="5689" y="18472"/>
                    <a:pt x="0" y="27695"/>
                    <a:pt x="5063" y="32833"/>
                  </a:cubicBezTo>
                  <a:cubicBezTo>
                    <a:pt x="6310" y="34104"/>
                    <a:pt x="8063" y="34535"/>
                    <a:pt x="10074" y="34535"/>
                  </a:cubicBezTo>
                  <a:cubicBezTo>
                    <a:pt x="12185" y="34535"/>
                    <a:pt x="14580" y="34060"/>
                    <a:pt x="16968" y="33585"/>
                  </a:cubicBezTo>
                  <a:cubicBezTo>
                    <a:pt x="19344" y="33099"/>
                    <a:pt x="21714" y="32620"/>
                    <a:pt x="23777" y="32620"/>
                  </a:cubicBezTo>
                  <a:cubicBezTo>
                    <a:pt x="25653" y="32620"/>
                    <a:pt x="27276" y="33016"/>
                    <a:pt x="28421" y="34162"/>
                  </a:cubicBezTo>
                  <a:cubicBezTo>
                    <a:pt x="34636" y="40355"/>
                    <a:pt x="39740" y="42515"/>
                    <a:pt x="43671" y="42515"/>
                  </a:cubicBezTo>
                  <a:cubicBezTo>
                    <a:pt x="49300" y="42515"/>
                    <a:pt x="52524" y="38088"/>
                    <a:pt x="53158" y="34738"/>
                  </a:cubicBezTo>
                  <a:cubicBezTo>
                    <a:pt x="53810" y="31254"/>
                    <a:pt x="52983" y="24537"/>
                    <a:pt x="44512" y="21279"/>
                  </a:cubicBezTo>
                  <a:cubicBezTo>
                    <a:pt x="36040" y="18046"/>
                    <a:pt x="28747" y="5640"/>
                    <a:pt x="27619" y="2181"/>
                  </a:cubicBezTo>
                  <a:cubicBezTo>
                    <a:pt x="27079" y="548"/>
                    <a:pt x="24224" y="0"/>
                    <a:pt x="208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41"/>
            <p:cNvSpPr/>
            <p:nvPr/>
          </p:nvSpPr>
          <p:spPr>
            <a:xfrm>
              <a:off x="4618127" y="3168420"/>
              <a:ext cx="312322" cy="225573"/>
            </a:xfrm>
            <a:custGeom>
              <a:avLst/>
              <a:gdLst/>
              <a:ahLst/>
              <a:cxnLst/>
              <a:rect l="l" t="t" r="r" b="b"/>
              <a:pathLst>
                <a:path w="9926" h="7169" extrusionOk="0">
                  <a:moveTo>
                    <a:pt x="1" y="0"/>
                  </a:moveTo>
                  <a:cubicBezTo>
                    <a:pt x="1" y="25"/>
                    <a:pt x="1" y="50"/>
                    <a:pt x="1" y="50"/>
                  </a:cubicBezTo>
                  <a:cubicBezTo>
                    <a:pt x="126" y="75"/>
                    <a:pt x="251" y="75"/>
                    <a:pt x="351" y="75"/>
                  </a:cubicBezTo>
                  <a:lnTo>
                    <a:pt x="376" y="75"/>
                  </a:lnTo>
                  <a:cubicBezTo>
                    <a:pt x="251" y="50"/>
                    <a:pt x="126" y="25"/>
                    <a:pt x="1" y="0"/>
                  </a:cubicBezTo>
                  <a:close/>
                  <a:moveTo>
                    <a:pt x="4938" y="3509"/>
                  </a:moveTo>
                  <a:lnTo>
                    <a:pt x="4938" y="3509"/>
                  </a:lnTo>
                  <a:cubicBezTo>
                    <a:pt x="6266" y="4887"/>
                    <a:pt x="7795" y="6341"/>
                    <a:pt x="9925" y="7168"/>
                  </a:cubicBezTo>
                  <a:cubicBezTo>
                    <a:pt x="8372" y="6241"/>
                    <a:pt x="6692" y="5038"/>
                    <a:pt x="4938" y="3509"/>
                  </a:cubicBezTo>
                  <a:close/>
                </a:path>
              </a:pathLst>
            </a:custGeom>
            <a:solidFill>
              <a:srgbClr val="F574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41"/>
            <p:cNvSpPr/>
            <p:nvPr/>
          </p:nvSpPr>
          <p:spPr>
            <a:xfrm>
              <a:off x="4005373" y="2472067"/>
              <a:ext cx="1392704" cy="943981"/>
            </a:xfrm>
            <a:custGeom>
              <a:avLst/>
              <a:gdLst/>
              <a:ahLst/>
              <a:cxnLst/>
              <a:rect l="l" t="t" r="r" b="b"/>
              <a:pathLst>
                <a:path w="44262" h="30001" extrusionOk="0">
                  <a:moveTo>
                    <a:pt x="20477" y="1279"/>
                  </a:moveTo>
                  <a:cubicBezTo>
                    <a:pt x="20076" y="1605"/>
                    <a:pt x="19575" y="1705"/>
                    <a:pt x="19149" y="1705"/>
                  </a:cubicBezTo>
                  <a:cubicBezTo>
                    <a:pt x="18948" y="1705"/>
                    <a:pt x="18748" y="1680"/>
                    <a:pt x="18597" y="1630"/>
                  </a:cubicBezTo>
                  <a:lnTo>
                    <a:pt x="18572" y="1630"/>
                  </a:lnTo>
                  <a:cubicBezTo>
                    <a:pt x="18397" y="1931"/>
                    <a:pt x="18221" y="2206"/>
                    <a:pt x="18046" y="2482"/>
                  </a:cubicBezTo>
                  <a:cubicBezTo>
                    <a:pt x="16868" y="4186"/>
                    <a:pt x="15264" y="5239"/>
                    <a:pt x="13510" y="5665"/>
                  </a:cubicBezTo>
                  <a:lnTo>
                    <a:pt x="13384" y="7394"/>
                  </a:lnTo>
                  <a:cubicBezTo>
                    <a:pt x="13359" y="7845"/>
                    <a:pt x="13610" y="8271"/>
                    <a:pt x="14036" y="8422"/>
                  </a:cubicBezTo>
                  <a:cubicBezTo>
                    <a:pt x="14036" y="8397"/>
                    <a:pt x="14061" y="8372"/>
                    <a:pt x="14086" y="8372"/>
                  </a:cubicBezTo>
                  <a:cubicBezTo>
                    <a:pt x="14136" y="8397"/>
                    <a:pt x="14462" y="8447"/>
                    <a:pt x="14913" y="8497"/>
                  </a:cubicBezTo>
                  <a:cubicBezTo>
                    <a:pt x="17871" y="8021"/>
                    <a:pt x="20176" y="6692"/>
                    <a:pt x="22081" y="5264"/>
                  </a:cubicBezTo>
                  <a:cubicBezTo>
                    <a:pt x="22131" y="5364"/>
                    <a:pt x="22181" y="5439"/>
                    <a:pt x="22231" y="5514"/>
                  </a:cubicBezTo>
                  <a:lnTo>
                    <a:pt x="22282" y="5464"/>
                  </a:lnTo>
                  <a:cubicBezTo>
                    <a:pt x="21931" y="4988"/>
                    <a:pt x="21630" y="4512"/>
                    <a:pt x="21429" y="4036"/>
                  </a:cubicBezTo>
                  <a:cubicBezTo>
                    <a:pt x="21028" y="3134"/>
                    <a:pt x="20778" y="2181"/>
                    <a:pt x="20477" y="1279"/>
                  </a:cubicBezTo>
                  <a:close/>
                  <a:moveTo>
                    <a:pt x="2657" y="1"/>
                  </a:moveTo>
                  <a:cubicBezTo>
                    <a:pt x="2607" y="76"/>
                    <a:pt x="2582" y="126"/>
                    <a:pt x="2557" y="176"/>
                  </a:cubicBezTo>
                  <a:cubicBezTo>
                    <a:pt x="1154" y="2507"/>
                    <a:pt x="276" y="5840"/>
                    <a:pt x="1" y="9324"/>
                  </a:cubicBezTo>
                  <a:cubicBezTo>
                    <a:pt x="26" y="9299"/>
                    <a:pt x="26" y="9299"/>
                    <a:pt x="26" y="9299"/>
                  </a:cubicBezTo>
                  <a:cubicBezTo>
                    <a:pt x="1279" y="7996"/>
                    <a:pt x="3384" y="7570"/>
                    <a:pt x="3735" y="7494"/>
                  </a:cubicBezTo>
                  <a:cubicBezTo>
                    <a:pt x="4211" y="7319"/>
                    <a:pt x="5063" y="7244"/>
                    <a:pt x="5916" y="7244"/>
                  </a:cubicBezTo>
                  <a:cubicBezTo>
                    <a:pt x="6517" y="7244"/>
                    <a:pt x="7119" y="7294"/>
                    <a:pt x="7570" y="7394"/>
                  </a:cubicBezTo>
                  <a:cubicBezTo>
                    <a:pt x="7870" y="7219"/>
                    <a:pt x="8071" y="6918"/>
                    <a:pt x="8096" y="6567"/>
                  </a:cubicBezTo>
                  <a:lnTo>
                    <a:pt x="8146" y="5941"/>
                  </a:lnTo>
                  <a:lnTo>
                    <a:pt x="8121" y="5941"/>
                  </a:lnTo>
                  <a:lnTo>
                    <a:pt x="8196" y="5088"/>
                  </a:lnTo>
                  <a:cubicBezTo>
                    <a:pt x="6693" y="4362"/>
                    <a:pt x="5414" y="3108"/>
                    <a:pt x="4612" y="1354"/>
                  </a:cubicBezTo>
                  <a:cubicBezTo>
                    <a:pt x="4462" y="1053"/>
                    <a:pt x="4337" y="753"/>
                    <a:pt x="4236" y="452"/>
                  </a:cubicBezTo>
                  <a:lnTo>
                    <a:pt x="4011" y="452"/>
                  </a:lnTo>
                  <a:cubicBezTo>
                    <a:pt x="3610" y="452"/>
                    <a:pt x="3083" y="352"/>
                    <a:pt x="2657" y="1"/>
                  </a:cubicBezTo>
                  <a:close/>
                  <a:moveTo>
                    <a:pt x="25866" y="8647"/>
                  </a:moveTo>
                  <a:cubicBezTo>
                    <a:pt x="25790" y="8748"/>
                    <a:pt x="25715" y="8823"/>
                    <a:pt x="25665" y="8923"/>
                  </a:cubicBezTo>
                  <a:cubicBezTo>
                    <a:pt x="25765" y="8998"/>
                    <a:pt x="25840" y="9048"/>
                    <a:pt x="25840" y="9048"/>
                  </a:cubicBezTo>
                  <a:cubicBezTo>
                    <a:pt x="25840" y="9048"/>
                    <a:pt x="24011" y="11254"/>
                    <a:pt x="22708" y="12457"/>
                  </a:cubicBezTo>
                  <a:cubicBezTo>
                    <a:pt x="20602" y="14487"/>
                    <a:pt x="19249" y="16016"/>
                    <a:pt x="18221" y="16968"/>
                  </a:cubicBezTo>
                  <a:cubicBezTo>
                    <a:pt x="18372" y="17971"/>
                    <a:pt x="18597" y="19048"/>
                    <a:pt x="18898" y="20201"/>
                  </a:cubicBezTo>
                  <a:cubicBezTo>
                    <a:pt x="18898" y="20226"/>
                    <a:pt x="18898" y="20226"/>
                    <a:pt x="18898" y="20226"/>
                  </a:cubicBezTo>
                  <a:cubicBezTo>
                    <a:pt x="18898" y="20251"/>
                    <a:pt x="18898" y="20251"/>
                    <a:pt x="18898" y="20251"/>
                  </a:cubicBezTo>
                  <a:cubicBezTo>
                    <a:pt x="19048" y="20853"/>
                    <a:pt x="19249" y="21479"/>
                    <a:pt x="19475" y="22131"/>
                  </a:cubicBezTo>
                  <a:cubicBezTo>
                    <a:pt x="19600" y="22156"/>
                    <a:pt x="19725" y="22181"/>
                    <a:pt x="19850" y="22206"/>
                  </a:cubicBezTo>
                  <a:cubicBezTo>
                    <a:pt x="21505" y="22407"/>
                    <a:pt x="22808" y="23961"/>
                    <a:pt x="24412" y="25640"/>
                  </a:cubicBezTo>
                  <a:cubicBezTo>
                    <a:pt x="26166" y="27169"/>
                    <a:pt x="27846" y="28372"/>
                    <a:pt x="29399" y="29299"/>
                  </a:cubicBezTo>
                  <a:cubicBezTo>
                    <a:pt x="30477" y="29750"/>
                    <a:pt x="31730" y="30001"/>
                    <a:pt x="33184" y="30001"/>
                  </a:cubicBezTo>
                  <a:cubicBezTo>
                    <a:pt x="33359" y="30001"/>
                    <a:pt x="33585" y="30001"/>
                    <a:pt x="33785" y="29976"/>
                  </a:cubicBezTo>
                  <a:cubicBezTo>
                    <a:pt x="42257" y="29575"/>
                    <a:pt x="44262" y="16993"/>
                    <a:pt x="30076" y="10953"/>
                  </a:cubicBezTo>
                  <a:cubicBezTo>
                    <a:pt x="28848" y="10427"/>
                    <a:pt x="27319" y="9625"/>
                    <a:pt x="25866" y="864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41"/>
            <p:cNvSpPr/>
            <p:nvPr/>
          </p:nvSpPr>
          <p:spPr>
            <a:xfrm>
              <a:off x="4182805" y="2502054"/>
              <a:ext cx="359645" cy="368298"/>
            </a:xfrm>
            <a:custGeom>
              <a:avLst/>
              <a:gdLst/>
              <a:ahLst/>
              <a:cxnLst/>
              <a:rect l="l" t="t" r="r" b="b"/>
              <a:pathLst>
                <a:path w="11430" h="11705" extrusionOk="0">
                  <a:moveTo>
                    <a:pt x="2858" y="0"/>
                  </a:moveTo>
                  <a:lnTo>
                    <a:pt x="2457" y="5614"/>
                  </a:lnTo>
                  <a:cubicBezTo>
                    <a:pt x="2411" y="6148"/>
                    <a:pt x="1955" y="6575"/>
                    <a:pt x="1410" y="6575"/>
                  </a:cubicBezTo>
                  <a:cubicBezTo>
                    <a:pt x="1367" y="6575"/>
                    <a:pt x="1323" y="6572"/>
                    <a:pt x="1279" y="6567"/>
                  </a:cubicBezTo>
                  <a:cubicBezTo>
                    <a:pt x="502" y="6466"/>
                    <a:pt x="1" y="6416"/>
                    <a:pt x="1" y="6416"/>
                  </a:cubicBezTo>
                  <a:lnTo>
                    <a:pt x="1" y="6416"/>
                  </a:lnTo>
                  <a:cubicBezTo>
                    <a:pt x="1" y="6416"/>
                    <a:pt x="1730" y="10702"/>
                    <a:pt x="1705" y="11028"/>
                  </a:cubicBezTo>
                  <a:cubicBezTo>
                    <a:pt x="1705" y="11353"/>
                    <a:pt x="5916" y="11704"/>
                    <a:pt x="5916" y="11704"/>
                  </a:cubicBezTo>
                  <a:cubicBezTo>
                    <a:pt x="5916" y="11704"/>
                    <a:pt x="11430" y="8271"/>
                    <a:pt x="10176" y="7870"/>
                  </a:cubicBezTo>
                  <a:cubicBezTo>
                    <a:pt x="9926" y="7770"/>
                    <a:pt x="9374" y="7669"/>
                    <a:pt x="8622" y="7544"/>
                  </a:cubicBezTo>
                  <a:cubicBezTo>
                    <a:pt x="8096" y="7469"/>
                    <a:pt x="7695" y="6968"/>
                    <a:pt x="7745" y="6441"/>
                  </a:cubicBezTo>
                  <a:lnTo>
                    <a:pt x="8196" y="376"/>
                  </a:lnTo>
                  <a:lnTo>
                    <a:pt x="2858" y="0"/>
                  </a:ln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41"/>
            <p:cNvSpPr/>
            <p:nvPr/>
          </p:nvSpPr>
          <p:spPr>
            <a:xfrm>
              <a:off x="4260902" y="2632162"/>
              <a:ext cx="2391" cy="26840"/>
            </a:xfrm>
            <a:custGeom>
              <a:avLst/>
              <a:gdLst/>
              <a:ahLst/>
              <a:cxnLst/>
              <a:rect l="l" t="t" r="r" b="b"/>
              <a:pathLst>
                <a:path w="76" h="853" extrusionOk="0">
                  <a:moveTo>
                    <a:pt x="75" y="0"/>
                  </a:moveTo>
                  <a:lnTo>
                    <a:pt x="0" y="853"/>
                  </a:lnTo>
                  <a:lnTo>
                    <a:pt x="25" y="853"/>
                  </a:lnTo>
                  <a:lnTo>
                    <a:pt x="75" y="0"/>
                  </a:lnTo>
                  <a:close/>
                </a:path>
              </a:pathLst>
            </a:custGeom>
            <a:solidFill>
              <a:srgbClr val="EE2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41"/>
            <p:cNvSpPr/>
            <p:nvPr/>
          </p:nvSpPr>
          <p:spPr>
            <a:xfrm>
              <a:off x="4261689" y="2632162"/>
              <a:ext cx="168778" cy="52861"/>
            </a:xfrm>
            <a:custGeom>
              <a:avLst/>
              <a:gdLst/>
              <a:ahLst/>
              <a:cxnLst/>
              <a:rect l="l" t="t" r="r" b="b"/>
              <a:pathLst>
                <a:path w="5364" h="1680" extrusionOk="0">
                  <a:moveTo>
                    <a:pt x="50" y="0"/>
                  </a:moveTo>
                  <a:lnTo>
                    <a:pt x="0" y="853"/>
                  </a:lnTo>
                  <a:cubicBezTo>
                    <a:pt x="1078" y="1404"/>
                    <a:pt x="2281" y="1680"/>
                    <a:pt x="3484" y="1680"/>
                  </a:cubicBezTo>
                  <a:cubicBezTo>
                    <a:pt x="4085" y="1680"/>
                    <a:pt x="4687" y="1629"/>
                    <a:pt x="5288" y="1479"/>
                  </a:cubicBezTo>
                  <a:lnTo>
                    <a:pt x="5364" y="577"/>
                  </a:lnTo>
                  <a:lnTo>
                    <a:pt x="5364" y="577"/>
                  </a:lnTo>
                  <a:cubicBezTo>
                    <a:pt x="4737" y="752"/>
                    <a:pt x="4110" y="827"/>
                    <a:pt x="3484" y="827"/>
                  </a:cubicBezTo>
                  <a:cubicBezTo>
                    <a:pt x="2306" y="827"/>
                    <a:pt x="1128" y="552"/>
                    <a:pt x="50" y="0"/>
                  </a:cubicBez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41"/>
            <p:cNvSpPr/>
            <p:nvPr/>
          </p:nvSpPr>
          <p:spPr>
            <a:xfrm>
              <a:off x="4636759" y="3960164"/>
              <a:ext cx="244127" cy="246534"/>
            </a:xfrm>
            <a:custGeom>
              <a:avLst/>
              <a:gdLst/>
              <a:ahLst/>
              <a:cxnLst/>
              <a:rect l="l" t="t" r="r" b="b"/>
              <a:pathLst>
                <a:path w="5445" h="5499" extrusionOk="0">
                  <a:moveTo>
                    <a:pt x="1929" y="0"/>
                  </a:moveTo>
                  <a:cubicBezTo>
                    <a:pt x="848" y="0"/>
                    <a:pt x="1" y="1257"/>
                    <a:pt x="658" y="2316"/>
                  </a:cubicBezTo>
                  <a:cubicBezTo>
                    <a:pt x="933" y="2792"/>
                    <a:pt x="1334" y="3343"/>
                    <a:pt x="1785" y="3870"/>
                  </a:cubicBezTo>
                  <a:cubicBezTo>
                    <a:pt x="2634" y="4840"/>
                    <a:pt x="3387" y="5499"/>
                    <a:pt x="4003" y="5499"/>
                  </a:cubicBezTo>
                  <a:cubicBezTo>
                    <a:pt x="4278" y="5499"/>
                    <a:pt x="4526" y="5367"/>
                    <a:pt x="4743" y="5073"/>
                  </a:cubicBezTo>
                  <a:cubicBezTo>
                    <a:pt x="5445" y="4120"/>
                    <a:pt x="4417" y="1439"/>
                    <a:pt x="2587" y="160"/>
                  </a:cubicBezTo>
                  <a:lnTo>
                    <a:pt x="2537" y="135"/>
                  </a:lnTo>
                  <a:cubicBezTo>
                    <a:pt x="2332" y="42"/>
                    <a:pt x="2126" y="0"/>
                    <a:pt x="19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41"/>
            <p:cNvSpPr/>
            <p:nvPr/>
          </p:nvSpPr>
          <p:spPr>
            <a:xfrm>
              <a:off x="4274306" y="3417592"/>
              <a:ext cx="482642" cy="634460"/>
            </a:xfrm>
            <a:custGeom>
              <a:avLst/>
              <a:gdLst/>
              <a:ahLst/>
              <a:cxnLst/>
              <a:rect l="l" t="t" r="r" b="b"/>
              <a:pathLst>
                <a:path w="15339" h="20164" extrusionOk="0">
                  <a:moveTo>
                    <a:pt x="8948" y="1"/>
                  </a:moveTo>
                  <a:lnTo>
                    <a:pt x="0" y="6317"/>
                  </a:lnTo>
                  <a:cubicBezTo>
                    <a:pt x="0" y="6317"/>
                    <a:pt x="4286" y="9801"/>
                    <a:pt x="7494" y="13134"/>
                  </a:cubicBezTo>
                  <a:cubicBezTo>
                    <a:pt x="10301" y="16041"/>
                    <a:pt x="12807" y="18948"/>
                    <a:pt x="13384" y="19650"/>
                  </a:cubicBezTo>
                  <a:cubicBezTo>
                    <a:pt x="13419" y="19882"/>
                    <a:pt x="13518" y="20164"/>
                    <a:pt x="13851" y="20164"/>
                  </a:cubicBezTo>
                  <a:cubicBezTo>
                    <a:pt x="13987" y="20164"/>
                    <a:pt x="14161" y="20117"/>
                    <a:pt x="14386" y="20001"/>
                  </a:cubicBezTo>
                  <a:cubicBezTo>
                    <a:pt x="15339" y="19500"/>
                    <a:pt x="15288" y="18823"/>
                    <a:pt x="15288" y="18823"/>
                  </a:cubicBezTo>
                  <a:cubicBezTo>
                    <a:pt x="15263" y="18773"/>
                    <a:pt x="15213" y="18723"/>
                    <a:pt x="15138" y="18698"/>
                  </a:cubicBezTo>
                  <a:lnTo>
                    <a:pt x="15188" y="18673"/>
                  </a:lnTo>
                  <a:cubicBezTo>
                    <a:pt x="15188" y="18673"/>
                    <a:pt x="14085" y="12382"/>
                    <a:pt x="12080" y="6943"/>
                  </a:cubicBezTo>
                  <a:cubicBezTo>
                    <a:pt x="10075" y="1530"/>
                    <a:pt x="8948" y="1"/>
                    <a:pt x="8948" y="1"/>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41"/>
            <p:cNvSpPr/>
            <p:nvPr/>
          </p:nvSpPr>
          <p:spPr>
            <a:xfrm>
              <a:off x="4412313" y="3700715"/>
              <a:ext cx="330445" cy="350961"/>
            </a:xfrm>
            <a:custGeom>
              <a:avLst/>
              <a:gdLst/>
              <a:ahLst/>
              <a:cxnLst/>
              <a:rect l="l" t="t" r="r" b="b"/>
              <a:pathLst>
                <a:path w="10502" h="11154" extrusionOk="0">
                  <a:moveTo>
                    <a:pt x="2632" y="0"/>
                  </a:moveTo>
                  <a:cubicBezTo>
                    <a:pt x="2532" y="51"/>
                    <a:pt x="2456" y="76"/>
                    <a:pt x="2381" y="126"/>
                  </a:cubicBezTo>
                  <a:cubicBezTo>
                    <a:pt x="1529" y="477"/>
                    <a:pt x="752" y="828"/>
                    <a:pt x="0" y="1128"/>
                  </a:cubicBezTo>
                  <a:cubicBezTo>
                    <a:pt x="1028" y="2081"/>
                    <a:pt x="2130" y="3108"/>
                    <a:pt x="3108" y="4136"/>
                  </a:cubicBezTo>
                  <a:cubicBezTo>
                    <a:pt x="5915" y="7043"/>
                    <a:pt x="8421" y="9950"/>
                    <a:pt x="8998" y="10652"/>
                  </a:cubicBezTo>
                  <a:cubicBezTo>
                    <a:pt x="9048" y="10878"/>
                    <a:pt x="9123" y="11153"/>
                    <a:pt x="9474" y="11153"/>
                  </a:cubicBezTo>
                  <a:cubicBezTo>
                    <a:pt x="9599" y="11153"/>
                    <a:pt x="9775" y="11103"/>
                    <a:pt x="10000" y="11003"/>
                  </a:cubicBezTo>
                  <a:cubicBezTo>
                    <a:pt x="10226" y="10878"/>
                    <a:pt x="10376" y="10752"/>
                    <a:pt x="10501" y="10652"/>
                  </a:cubicBezTo>
                  <a:lnTo>
                    <a:pt x="10501" y="10652"/>
                  </a:lnTo>
                  <a:cubicBezTo>
                    <a:pt x="10376" y="10677"/>
                    <a:pt x="10301" y="10677"/>
                    <a:pt x="10201" y="10677"/>
                  </a:cubicBezTo>
                  <a:cubicBezTo>
                    <a:pt x="9800" y="10677"/>
                    <a:pt x="9725" y="10376"/>
                    <a:pt x="9725" y="10101"/>
                  </a:cubicBezTo>
                  <a:cubicBezTo>
                    <a:pt x="9248" y="9349"/>
                    <a:pt x="7168" y="6091"/>
                    <a:pt x="4787" y="2833"/>
                  </a:cubicBezTo>
                  <a:cubicBezTo>
                    <a:pt x="4110" y="1880"/>
                    <a:pt x="3359" y="928"/>
                    <a:pt x="2632" y="0"/>
                  </a:cubicBez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41"/>
            <p:cNvSpPr/>
            <p:nvPr/>
          </p:nvSpPr>
          <p:spPr>
            <a:xfrm>
              <a:off x="4033523" y="4120111"/>
              <a:ext cx="161628" cy="261604"/>
            </a:xfrm>
            <a:custGeom>
              <a:avLst/>
              <a:gdLst/>
              <a:ahLst/>
              <a:cxnLst/>
              <a:rect l="l" t="t" r="r" b="b"/>
              <a:pathLst>
                <a:path w="3768" h="6098" extrusionOk="0">
                  <a:moveTo>
                    <a:pt x="2192" y="1"/>
                  </a:moveTo>
                  <a:cubicBezTo>
                    <a:pt x="1761" y="1"/>
                    <a:pt x="1329" y="185"/>
                    <a:pt x="1028" y="601"/>
                  </a:cubicBezTo>
                  <a:lnTo>
                    <a:pt x="978" y="651"/>
                  </a:lnTo>
                  <a:cubicBezTo>
                    <a:pt x="1" y="2656"/>
                    <a:pt x="427" y="5488"/>
                    <a:pt x="1504" y="5990"/>
                  </a:cubicBezTo>
                  <a:cubicBezTo>
                    <a:pt x="1670" y="6063"/>
                    <a:pt x="1822" y="6097"/>
                    <a:pt x="1962" y="6097"/>
                  </a:cubicBezTo>
                  <a:cubicBezTo>
                    <a:pt x="2740" y="6097"/>
                    <a:pt x="3166" y="5037"/>
                    <a:pt x="3484" y="3508"/>
                  </a:cubicBezTo>
                  <a:cubicBezTo>
                    <a:pt x="3635" y="2807"/>
                    <a:pt x="3710" y="2130"/>
                    <a:pt x="3735" y="1579"/>
                  </a:cubicBezTo>
                  <a:cubicBezTo>
                    <a:pt x="3768" y="622"/>
                    <a:pt x="2981" y="1"/>
                    <a:pt x="2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41"/>
            <p:cNvSpPr/>
            <p:nvPr/>
          </p:nvSpPr>
          <p:spPr>
            <a:xfrm>
              <a:off x="3967520" y="3567429"/>
              <a:ext cx="350174" cy="633390"/>
            </a:xfrm>
            <a:custGeom>
              <a:avLst/>
              <a:gdLst/>
              <a:ahLst/>
              <a:cxnLst/>
              <a:rect l="l" t="t" r="r" b="b"/>
              <a:pathLst>
                <a:path w="11129" h="20130" extrusionOk="0">
                  <a:moveTo>
                    <a:pt x="251" y="1"/>
                  </a:moveTo>
                  <a:cubicBezTo>
                    <a:pt x="251" y="1"/>
                    <a:pt x="1" y="1906"/>
                    <a:pt x="878" y="7620"/>
                  </a:cubicBezTo>
                  <a:cubicBezTo>
                    <a:pt x="1780" y="13334"/>
                    <a:pt x="3885" y="19374"/>
                    <a:pt x="3885" y="19374"/>
                  </a:cubicBezTo>
                  <a:lnTo>
                    <a:pt x="3936" y="19374"/>
                  </a:lnTo>
                  <a:cubicBezTo>
                    <a:pt x="3911" y="19425"/>
                    <a:pt x="3885" y="19475"/>
                    <a:pt x="3860" y="19550"/>
                  </a:cubicBezTo>
                  <a:cubicBezTo>
                    <a:pt x="3860" y="19550"/>
                    <a:pt x="4138" y="20129"/>
                    <a:pt x="5118" y="20129"/>
                  </a:cubicBezTo>
                  <a:cubicBezTo>
                    <a:pt x="5157" y="20129"/>
                    <a:pt x="5197" y="20128"/>
                    <a:pt x="5239" y="20126"/>
                  </a:cubicBezTo>
                  <a:cubicBezTo>
                    <a:pt x="6091" y="20101"/>
                    <a:pt x="6041" y="19650"/>
                    <a:pt x="5916" y="19349"/>
                  </a:cubicBezTo>
                  <a:cubicBezTo>
                    <a:pt x="6091" y="18447"/>
                    <a:pt x="6868" y="14688"/>
                    <a:pt x="7896" y="10778"/>
                  </a:cubicBezTo>
                  <a:cubicBezTo>
                    <a:pt x="9099" y="6317"/>
                    <a:pt x="11129" y="1179"/>
                    <a:pt x="11129" y="1179"/>
                  </a:cubicBezTo>
                  <a:lnTo>
                    <a:pt x="251" y="1"/>
                  </a:ln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41"/>
            <p:cNvSpPr/>
            <p:nvPr/>
          </p:nvSpPr>
          <p:spPr>
            <a:xfrm>
              <a:off x="3999867" y="3827676"/>
              <a:ext cx="122273" cy="373049"/>
            </a:xfrm>
            <a:custGeom>
              <a:avLst/>
              <a:gdLst/>
              <a:ahLst/>
              <a:cxnLst/>
              <a:rect l="l" t="t" r="r" b="b"/>
              <a:pathLst>
                <a:path w="3886" h="11856" extrusionOk="0">
                  <a:moveTo>
                    <a:pt x="1755" y="1"/>
                  </a:moveTo>
                  <a:cubicBezTo>
                    <a:pt x="1253" y="51"/>
                    <a:pt x="727" y="76"/>
                    <a:pt x="201" y="126"/>
                  </a:cubicBezTo>
                  <a:lnTo>
                    <a:pt x="0" y="126"/>
                  </a:lnTo>
                  <a:cubicBezTo>
                    <a:pt x="953" y="5615"/>
                    <a:pt x="2857" y="11103"/>
                    <a:pt x="2857" y="11103"/>
                  </a:cubicBezTo>
                  <a:lnTo>
                    <a:pt x="2908" y="11103"/>
                  </a:lnTo>
                  <a:cubicBezTo>
                    <a:pt x="2883" y="11154"/>
                    <a:pt x="2857" y="11204"/>
                    <a:pt x="2832" y="11279"/>
                  </a:cubicBezTo>
                  <a:cubicBezTo>
                    <a:pt x="2832" y="11279"/>
                    <a:pt x="3083" y="11755"/>
                    <a:pt x="3885" y="11855"/>
                  </a:cubicBezTo>
                  <a:cubicBezTo>
                    <a:pt x="3685" y="11680"/>
                    <a:pt x="3634" y="11529"/>
                    <a:pt x="3634" y="11529"/>
                  </a:cubicBezTo>
                  <a:cubicBezTo>
                    <a:pt x="3659" y="11454"/>
                    <a:pt x="3685" y="11404"/>
                    <a:pt x="3710" y="11354"/>
                  </a:cubicBezTo>
                  <a:lnTo>
                    <a:pt x="3685" y="11354"/>
                  </a:lnTo>
                  <a:cubicBezTo>
                    <a:pt x="3685" y="11354"/>
                    <a:pt x="2206" y="5590"/>
                    <a:pt x="1755" y="1"/>
                  </a:cubicBez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41"/>
            <p:cNvSpPr/>
            <p:nvPr/>
          </p:nvSpPr>
          <p:spPr>
            <a:xfrm>
              <a:off x="3590095" y="2770167"/>
              <a:ext cx="557277" cy="563035"/>
            </a:xfrm>
            <a:custGeom>
              <a:avLst/>
              <a:gdLst/>
              <a:ahLst/>
              <a:cxnLst/>
              <a:rect l="l" t="t" r="r" b="b"/>
              <a:pathLst>
                <a:path w="17711" h="17894" extrusionOk="0">
                  <a:moveTo>
                    <a:pt x="14101" y="0"/>
                  </a:moveTo>
                  <a:cubicBezTo>
                    <a:pt x="9715" y="3434"/>
                    <a:pt x="5354" y="8146"/>
                    <a:pt x="3098" y="15013"/>
                  </a:cubicBezTo>
                  <a:cubicBezTo>
                    <a:pt x="3075" y="15010"/>
                    <a:pt x="3047" y="15008"/>
                    <a:pt x="3017" y="15008"/>
                  </a:cubicBezTo>
                  <a:cubicBezTo>
                    <a:pt x="2556" y="15008"/>
                    <a:pt x="1339" y="15358"/>
                    <a:pt x="893" y="16016"/>
                  </a:cubicBezTo>
                  <a:cubicBezTo>
                    <a:pt x="1" y="17312"/>
                    <a:pt x="891" y="17761"/>
                    <a:pt x="1458" y="17761"/>
                  </a:cubicBezTo>
                  <a:cubicBezTo>
                    <a:pt x="1560" y="17761"/>
                    <a:pt x="1651" y="17747"/>
                    <a:pt x="1720" y="17720"/>
                  </a:cubicBezTo>
                  <a:cubicBezTo>
                    <a:pt x="2148" y="17553"/>
                    <a:pt x="3254" y="16912"/>
                    <a:pt x="3430" y="16912"/>
                  </a:cubicBezTo>
                  <a:cubicBezTo>
                    <a:pt x="3439" y="16912"/>
                    <a:pt x="3446" y="16914"/>
                    <a:pt x="3449" y="16918"/>
                  </a:cubicBezTo>
                  <a:cubicBezTo>
                    <a:pt x="3550" y="16993"/>
                    <a:pt x="3374" y="17469"/>
                    <a:pt x="3550" y="17745"/>
                  </a:cubicBezTo>
                  <a:cubicBezTo>
                    <a:pt x="3617" y="17851"/>
                    <a:pt x="3692" y="17894"/>
                    <a:pt x="3756" y="17894"/>
                  </a:cubicBezTo>
                  <a:cubicBezTo>
                    <a:pt x="3858" y="17894"/>
                    <a:pt x="3931" y="17783"/>
                    <a:pt x="3900" y="17645"/>
                  </a:cubicBezTo>
                  <a:cubicBezTo>
                    <a:pt x="3850" y="17419"/>
                    <a:pt x="4051" y="16943"/>
                    <a:pt x="4101" y="16642"/>
                  </a:cubicBezTo>
                  <a:cubicBezTo>
                    <a:pt x="4151" y="16341"/>
                    <a:pt x="4001" y="15865"/>
                    <a:pt x="4001" y="15865"/>
                  </a:cubicBezTo>
                  <a:cubicBezTo>
                    <a:pt x="4001" y="15865"/>
                    <a:pt x="9464" y="10051"/>
                    <a:pt x="17159" y="5840"/>
                  </a:cubicBezTo>
                  <a:cubicBezTo>
                    <a:pt x="17710" y="4061"/>
                    <a:pt x="16482" y="1354"/>
                    <a:pt x="14101" y="0"/>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41"/>
            <p:cNvSpPr/>
            <p:nvPr/>
          </p:nvSpPr>
          <p:spPr>
            <a:xfrm>
              <a:off x="3707303" y="3023304"/>
              <a:ext cx="212924" cy="282367"/>
            </a:xfrm>
            <a:custGeom>
              <a:avLst/>
              <a:gdLst/>
              <a:ahLst/>
              <a:cxnLst/>
              <a:rect l="l" t="t" r="r" b="b"/>
              <a:pathLst>
                <a:path w="6767" h="8974" extrusionOk="0">
                  <a:moveTo>
                    <a:pt x="5489" y="1"/>
                  </a:moveTo>
                  <a:cubicBezTo>
                    <a:pt x="2005" y="3986"/>
                    <a:pt x="0" y="7219"/>
                    <a:pt x="0" y="7219"/>
                  </a:cubicBezTo>
                  <a:cubicBezTo>
                    <a:pt x="0" y="7219"/>
                    <a:pt x="226" y="7695"/>
                    <a:pt x="251" y="7971"/>
                  </a:cubicBezTo>
                  <a:cubicBezTo>
                    <a:pt x="276" y="8246"/>
                    <a:pt x="201" y="8747"/>
                    <a:pt x="276" y="8973"/>
                  </a:cubicBezTo>
                  <a:cubicBezTo>
                    <a:pt x="326" y="8823"/>
                    <a:pt x="351" y="8697"/>
                    <a:pt x="376" y="8597"/>
                  </a:cubicBezTo>
                  <a:cubicBezTo>
                    <a:pt x="376" y="8547"/>
                    <a:pt x="376" y="8497"/>
                    <a:pt x="376" y="8472"/>
                  </a:cubicBezTo>
                  <a:cubicBezTo>
                    <a:pt x="376" y="8171"/>
                    <a:pt x="276" y="7820"/>
                    <a:pt x="276" y="7820"/>
                  </a:cubicBezTo>
                  <a:cubicBezTo>
                    <a:pt x="276" y="7820"/>
                    <a:pt x="2757" y="5189"/>
                    <a:pt x="6692" y="2206"/>
                  </a:cubicBezTo>
                  <a:cubicBezTo>
                    <a:pt x="6717" y="2181"/>
                    <a:pt x="6742" y="2181"/>
                    <a:pt x="6767" y="2156"/>
                  </a:cubicBezTo>
                  <a:cubicBezTo>
                    <a:pt x="6642" y="1905"/>
                    <a:pt x="6165" y="1003"/>
                    <a:pt x="5489" y="1"/>
                  </a:cubicBez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41"/>
            <p:cNvSpPr/>
            <p:nvPr/>
          </p:nvSpPr>
          <p:spPr>
            <a:xfrm>
              <a:off x="4498276" y="2389818"/>
              <a:ext cx="564388" cy="557025"/>
            </a:xfrm>
            <a:custGeom>
              <a:avLst/>
              <a:gdLst/>
              <a:ahLst/>
              <a:cxnLst/>
              <a:rect l="l" t="t" r="r" b="b"/>
              <a:pathLst>
                <a:path w="17937" h="17703" extrusionOk="0">
                  <a:moveTo>
                    <a:pt x="14189" y="1"/>
                  </a:moveTo>
                  <a:cubicBezTo>
                    <a:pt x="14098" y="1"/>
                    <a:pt x="14030" y="100"/>
                    <a:pt x="14060" y="234"/>
                  </a:cubicBezTo>
                  <a:cubicBezTo>
                    <a:pt x="14085" y="459"/>
                    <a:pt x="13885" y="935"/>
                    <a:pt x="13835" y="1236"/>
                  </a:cubicBezTo>
                  <a:cubicBezTo>
                    <a:pt x="13785" y="1537"/>
                    <a:pt x="13910" y="2038"/>
                    <a:pt x="13910" y="2038"/>
                  </a:cubicBezTo>
                  <a:cubicBezTo>
                    <a:pt x="13910" y="2038"/>
                    <a:pt x="8346" y="7727"/>
                    <a:pt x="576" y="11813"/>
                  </a:cubicBezTo>
                  <a:cubicBezTo>
                    <a:pt x="0" y="13592"/>
                    <a:pt x="1178" y="16324"/>
                    <a:pt x="3534" y="17702"/>
                  </a:cubicBezTo>
                  <a:cubicBezTo>
                    <a:pt x="7970" y="14344"/>
                    <a:pt x="12431" y="9707"/>
                    <a:pt x="14787" y="2890"/>
                  </a:cubicBezTo>
                  <a:cubicBezTo>
                    <a:pt x="14812" y="2894"/>
                    <a:pt x="14842" y="2895"/>
                    <a:pt x="14875" y="2895"/>
                  </a:cubicBezTo>
                  <a:cubicBezTo>
                    <a:pt x="15340" y="2895"/>
                    <a:pt x="16550" y="2569"/>
                    <a:pt x="17018" y="1938"/>
                  </a:cubicBezTo>
                  <a:cubicBezTo>
                    <a:pt x="17937" y="634"/>
                    <a:pt x="17033" y="169"/>
                    <a:pt x="16467" y="169"/>
                  </a:cubicBezTo>
                  <a:cubicBezTo>
                    <a:pt x="16370" y="169"/>
                    <a:pt x="16282" y="183"/>
                    <a:pt x="16216" y="209"/>
                  </a:cubicBezTo>
                  <a:cubicBezTo>
                    <a:pt x="15787" y="351"/>
                    <a:pt x="14659" y="991"/>
                    <a:pt x="14481" y="991"/>
                  </a:cubicBezTo>
                  <a:cubicBezTo>
                    <a:pt x="14472" y="991"/>
                    <a:pt x="14465" y="989"/>
                    <a:pt x="14461" y="986"/>
                  </a:cubicBezTo>
                  <a:cubicBezTo>
                    <a:pt x="14386" y="885"/>
                    <a:pt x="14561" y="409"/>
                    <a:pt x="14386" y="159"/>
                  </a:cubicBezTo>
                  <a:cubicBezTo>
                    <a:pt x="14325" y="47"/>
                    <a:pt x="14252" y="1"/>
                    <a:pt x="14189" y="1"/>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1"/>
            <p:cNvSpPr/>
            <p:nvPr/>
          </p:nvSpPr>
          <p:spPr>
            <a:xfrm>
              <a:off x="4741156" y="2398722"/>
              <a:ext cx="313895" cy="354139"/>
            </a:xfrm>
            <a:custGeom>
              <a:avLst/>
              <a:gdLst/>
              <a:ahLst/>
              <a:cxnLst/>
              <a:rect l="l" t="t" r="r" b="b"/>
              <a:pathLst>
                <a:path w="9976" h="11255" extrusionOk="0">
                  <a:moveTo>
                    <a:pt x="9249" y="1"/>
                  </a:moveTo>
                  <a:lnTo>
                    <a:pt x="9249" y="1"/>
                  </a:lnTo>
                  <a:cubicBezTo>
                    <a:pt x="9499" y="277"/>
                    <a:pt x="9524" y="753"/>
                    <a:pt x="8948" y="1454"/>
                  </a:cubicBezTo>
                  <a:cubicBezTo>
                    <a:pt x="8472" y="2031"/>
                    <a:pt x="7369" y="2282"/>
                    <a:pt x="6842" y="2282"/>
                  </a:cubicBezTo>
                  <a:cubicBezTo>
                    <a:pt x="6767" y="2282"/>
                    <a:pt x="6717" y="2256"/>
                    <a:pt x="6667" y="2256"/>
                  </a:cubicBezTo>
                  <a:cubicBezTo>
                    <a:pt x="4436" y="5439"/>
                    <a:pt x="2231" y="7545"/>
                    <a:pt x="0" y="9224"/>
                  </a:cubicBezTo>
                  <a:cubicBezTo>
                    <a:pt x="928" y="10201"/>
                    <a:pt x="1880" y="10953"/>
                    <a:pt x="2281" y="11254"/>
                  </a:cubicBezTo>
                  <a:cubicBezTo>
                    <a:pt x="3534" y="9675"/>
                    <a:pt x="4687" y="7921"/>
                    <a:pt x="5665" y="5941"/>
                  </a:cubicBezTo>
                  <a:cubicBezTo>
                    <a:pt x="6191" y="4888"/>
                    <a:pt x="6667" y="3785"/>
                    <a:pt x="7068" y="2607"/>
                  </a:cubicBezTo>
                  <a:lnTo>
                    <a:pt x="7168" y="2607"/>
                  </a:lnTo>
                  <a:cubicBezTo>
                    <a:pt x="7644" y="2607"/>
                    <a:pt x="8848" y="2282"/>
                    <a:pt x="9299" y="1655"/>
                  </a:cubicBezTo>
                  <a:cubicBezTo>
                    <a:pt x="9299" y="1655"/>
                    <a:pt x="9299" y="1630"/>
                    <a:pt x="9299" y="1630"/>
                  </a:cubicBezTo>
                  <a:cubicBezTo>
                    <a:pt x="9975" y="678"/>
                    <a:pt x="9675" y="176"/>
                    <a:pt x="9249" y="1"/>
                  </a:cubicBez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41"/>
            <p:cNvSpPr/>
            <p:nvPr/>
          </p:nvSpPr>
          <p:spPr>
            <a:xfrm>
              <a:off x="3749089" y="2699906"/>
              <a:ext cx="1067010" cy="1132992"/>
            </a:xfrm>
            <a:custGeom>
              <a:avLst/>
              <a:gdLst/>
              <a:ahLst/>
              <a:cxnLst/>
              <a:rect l="l" t="t" r="r" b="b"/>
              <a:pathLst>
                <a:path w="33911" h="36008" extrusionOk="0">
                  <a:moveTo>
                    <a:pt x="14007" y="0"/>
                  </a:moveTo>
                  <a:cubicBezTo>
                    <a:pt x="12951" y="0"/>
                    <a:pt x="11901" y="145"/>
                    <a:pt x="11554" y="429"/>
                  </a:cubicBezTo>
                  <a:cubicBezTo>
                    <a:pt x="11003" y="855"/>
                    <a:pt x="10827" y="3537"/>
                    <a:pt x="10226" y="6218"/>
                  </a:cubicBezTo>
                  <a:cubicBezTo>
                    <a:pt x="9624" y="9025"/>
                    <a:pt x="8020" y="11682"/>
                    <a:pt x="6767" y="14238"/>
                  </a:cubicBezTo>
                  <a:cubicBezTo>
                    <a:pt x="4687" y="18574"/>
                    <a:pt x="2507" y="22860"/>
                    <a:pt x="1529" y="27597"/>
                  </a:cubicBezTo>
                  <a:cubicBezTo>
                    <a:pt x="1279" y="28750"/>
                    <a:pt x="0" y="33136"/>
                    <a:pt x="878" y="34214"/>
                  </a:cubicBezTo>
                  <a:cubicBezTo>
                    <a:pt x="878" y="34237"/>
                    <a:pt x="2327" y="36008"/>
                    <a:pt x="6937" y="36008"/>
                  </a:cubicBezTo>
                  <a:cubicBezTo>
                    <a:pt x="7325" y="36008"/>
                    <a:pt x="7736" y="35995"/>
                    <a:pt x="8171" y="35968"/>
                  </a:cubicBezTo>
                  <a:cubicBezTo>
                    <a:pt x="13785" y="35617"/>
                    <a:pt x="17294" y="34640"/>
                    <a:pt x="23459" y="31933"/>
                  </a:cubicBezTo>
                  <a:cubicBezTo>
                    <a:pt x="29193" y="29422"/>
                    <a:pt x="31832" y="28943"/>
                    <a:pt x="33011" y="28943"/>
                  </a:cubicBezTo>
                  <a:cubicBezTo>
                    <a:pt x="33739" y="28943"/>
                    <a:pt x="33910" y="29126"/>
                    <a:pt x="33910" y="29126"/>
                  </a:cubicBezTo>
                  <a:cubicBezTo>
                    <a:pt x="33910" y="29126"/>
                    <a:pt x="28572" y="18825"/>
                    <a:pt x="27043" y="13010"/>
                  </a:cubicBezTo>
                  <a:cubicBezTo>
                    <a:pt x="25514" y="7196"/>
                    <a:pt x="26266" y="3311"/>
                    <a:pt x="25790" y="2359"/>
                  </a:cubicBezTo>
                  <a:cubicBezTo>
                    <a:pt x="25339" y="1431"/>
                    <a:pt x="22381" y="1206"/>
                    <a:pt x="22231" y="1131"/>
                  </a:cubicBezTo>
                  <a:cubicBezTo>
                    <a:pt x="22229" y="1130"/>
                    <a:pt x="22228" y="1130"/>
                    <a:pt x="22226" y="1130"/>
                  </a:cubicBezTo>
                  <a:cubicBezTo>
                    <a:pt x="22148" y="1130"/>
                    <a:pt x="21971" y="1669"/>
                    <a:pt x="21529" y="2208"/>
                  </a:cubicBezTo>
                  <a:cubicBezTo>
                    <a:pt x="21094" y="2747"/>
                    <a:pt x="20384" y="3286"/>
                    <a:pt x="19230" y="3286"/>
                  </a:cubicBezTo>
                  <a:cubicBezTo>
                    <a:pt x="18989" y="3286"/>
                    <a:pt x="18728" y="3263"/>
                    <a:pt x="18447" y="3211"/>
                  </a:cubicBezTo>
                  <a:cubicBezTo>
                    <a:pt x="15464" y="2685"/>
                    <a:pt x="15740" y="153"/>
                    <a:pt x="15740" y="153"/>
                  </a:cubicBezTo>
                  <a:cubicBezTo>
                    <a:pt x="15256" y="51"/>
                    <a:pt x="14630" y="0"/>
                    <a:pt x="14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41"/>
            <p:cNvSpPr/>
            <p:nvPr/>
          </p:nvSpPr>
          <p:spPr>
            <a:xfrm>
              <a:off x="4402842" y="2637668"/>
              <a:ext cx="415621" cy="399952"/>
            </a:xfrm>
            <a:custGeom>
              <a:avLst/>
              <a:gdLst/>
              <a:ahLst/>
              <a:cxnLst/>
              <a:rect l="l" t="t" r="r" b="b"/>
              <a:pathLst>
                <a:path w="13209" h="12711" extrusionOk="0">
                  <a:moveTo>
                    <a:pt x="9449" y="1"/>
                  </a:moveTo>
                  <a:cubicBezTo>
                    <a:pt x="7544" y="1429"/>
                    <a:pt x="5239" y="2758"/>
                    <a:pt x="2281" y="3234"/>
                  </a:cubicBezTo>
                  <a:cubicBezTo>
                    <a:pt x="351" y="3560"/>
                    <a:pt x="0" y="7971"/>
                    <a:pt x="0" y="7971"/>
                  </a:cubicBezTo>
                  <a:cubicBezTo>
                    <a:pt x="1935" y="11271"/>
                    <a:pt x="2826" y="12711"/>
                    <a:pt x="3841" y="12711"/>
                  </a:cubicBezTo>
                  <a:cubicBezTo>
                    <a:pt x="5062" y="12711"/>
                    <a:pt x="6463" y="10628"/>
                    <a:pt x="10076" y="7194"/>
                  </a:cubicBezTo>
                  <a:cubicBezTo>
                    <a:pt x="11379" y="5991"/>
                    <a:pt x="13208" y="3785"/>
                    <a:pt x="13208" y="3785"/>
                  </a:cubicBezTo>
                  <a:cubicBezTo>
                    <a:pt x="13208" y="3785"/>
                    <a:pt x="10727" y="2006"/>
                    <a:pt x="9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41"/>
            <p:cNvSpPr/>
            <p:nvPr/>
          </p:nvSpPr>
          <p:spPr>
            <a:xfrm>
              <a:off x="3824794" y="2707866"/>
              <a:ext cx="368298" cy="384880"/>
            </a:xfrm>
            <a:custGeom>
              <a:avLst/>
              <a:gdLst/>
              <a:ahLst/>
              <a:cxnLst/>
              <a:rect l="l" t="t" r="r" b="b"/>
              <a:pathLst>
                <a:path w="11705" h="12232" extrusionOk="0">
                  <a:moveTo>
                    <a:pt x="9499" y="0"/>
                  </a:moveTo>
                  <a:cubicBezTo>
                    <a:pt x="9499" y="0"/>
                    <a:pt x="7143" y="402"/>
                    <a:pt x="5765" y="1805"/>
                  </a:cubicBezTo>
                  <a:cubicBezTo>
                    <a:pt x="4411" y="3208"/>
                    <a:pt x="1730" y="6266"/>
                    <a:pt x="0" y="7870"/>
                  </a:cubicBezTo>
                  <a:cubicBezTo>
                    <a:pt x="1730" y="9474"/>
                    <a:pt x="3058" y="12231"/>
                    <a:pt x="3058" y="12231"/>
                  </a:cubicBezTo>
                  <a:cubicBezTo>
                    <a:pt x="3058" y="12231"/>
                    <a:pt x="5589" y="10903"/>
                    <a:pt x="6968" y="9775"/>
                  </a:cubicBezTo>
                  <a:cubicBezTo>
                    <a:pt x="8346" y="8672"/>
                    <a:pt x="11705" y="3158"/>
                    <a:pt x="94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1"/>
            <p:cNvSpPr/>
            <p:nvPr/>
          </p:nvSpPr>
          <p:spPr>
            <a:xfrm>
              <a:off x="4059997" y="2082499"/>
              <a:ext cx="623605" cy="575275"/>
            </a:xfrm>
            <a:custGeom>
              <a:avLst/>
              <a:gdLst/>
              <a:ahLst/>
              <a:cxnLst/>
              <a:rect l="l" t="t" r="r" b="b"/>
              <a:pathLst>
                <a:path w="19819" h="18283" extrusionOk="0">
                  <a:moveTo>
                    <a:pt x="9690" y="1"/>
                  </a:moveTo>
                  <a:cubicBezTo>
                    <a:pt x="5461" y="1"/>
                    <a:pt x="2034" y="3489"/>
                    <a:pt x="1849" y="8321"/>
                  </a:cubicBezTo>
                  <a:cubicBezTo>
                    <a:pt x="1824" y="8572"/>
                    <a:pt x="1824" y="8848"/>
                    <a:pt x="1824" y="9098"/>
                  </a:cubicBezTo>
                  <a:cubicBezTo>
                    <a:pt x="1673" y="9048"/>
                    <a:pt x="1498" y="9023"/>
                    <a:pt x="1247" y="8998"/>
                  </a:cubicBezTo>
                  <a:cubicBezTo>
                    <a:pt x="1215" y="8995"/>
                    <a:pt x="1183" y="8993"/>
                    <a:pt x="1152" y="8993"/>
                  </a:cubicBezTo>
                  <a:cubicBezTo>
                    <a:pt x="496" y="8993"/>
                    <a:pt x="1" y="9735"/>
                    <a:pt x="144" y="10978"/>
                  </a:cubicBezTo>
                  <a:cubicBezTo>
                    <a:pt x="329" y="12428"/>
                    <a:pt x="1527" y="12842"/>
                    <a:pt x="2284" y="12842"/>
                  </a:cubicBezTo>
                  <a:cubicBezTo>
                    <a:pt x="2352" y="12842"/>
                    <a:pt x="2416" y="12839"/>
                    <a:pt x="2475" y="12833"/>
                  </a:cubicBezTo>
                  <a:lnTo>
                    <a:pt x="2500" y="12833"/>
                  </a:lnTo>
                  <a:cubicBezTo>
                    <a:pt x="2601" y="13134"/>
                    <a:pt x="2726" y="13434"/>
                    <a:pt x="2876" y="13735"/>
                  </a:cubicBezTo>
                  <a:cubicBezTo>
                    <a:pt x="4245" y="16731"/>
                    <a:pt x="7059" y="18282"/>
                    <a:pt x="9897" y="18282"/>
                  </a:cubicBezTo>
                  <a:cubicBezTo>
                    <a:pt x="12306" y="18282"/>
                    <a:pt x="14733" y="17164"/>
                    <a:pt x="16310" y="14863"/>
                  </a:cubicBezTo>
                  <a:cubicBezTo>
                    <a:pt x="16485" y="14587"/>
                    <a:pt x="16661" y="14312"/>
                    <a:pt x="16836" y="14011"/>
                  </a:cubicBezTo>
                  <a:lnTo>
                    <a:pt x="16861" y="14011"/>
                  </a:lnTo>
                  <a:cubicBezTo>
                    <a:pt x="17014" y="14056"/>
                    <a:pt x="17206" y="14085"/>
                    <a:pt x="17417" y="14085"/>
                  </a:cubicBezTo>
                  <a:cubicBezTo>
                    <a:pt x="18143" y="14085"/>
                    <a:pt x="19093" y="13747"/>
                    <a:pt x="19443" y="12582"/>
                  </a:cubicBezTo>
                  <a:cubicBezTo>
                    <a:pt x="19819" y="11304"/>
                    <a:pt x="19393" y="10477"/>
                    <a:pt x="18666" y="10452"/>
                  </a:cubicBezTo>
                  <a:cubicBezTo>
                    <a:pt x="18553" y="10439"/>
                    <a:pt x="18453" y="10433"/>
                    <a:pt x="18359" y="10433"/>
                  </a:cubicBezTo>
                  <a:cubicBezTo>
                    <a:pt x="18265" y="10433"/>
                    <a:pt x="18177" y="10439"/>
                    <a:pt x="18089" y="10452"/>
                  </a:cubicBezTo>
                  <a:cubicBezTo>
                    <a:pt x="18140" y="10201"/>
                    <a:pt x="18190" y="9926"/>
                    <a:pt x="18215" y="9675"/>
                  </a:cubicBezTo>
                  <a:cubicBezTo>
                    <a:pt x="18866" y="4487"/>
                    <a:pt x="15508" y="201"/>
                    <a:pt x="10771" y="76"/>
                  </a:cubicBezTo>
                  <a:cubicBezTo>
                    <a:pt x="10406" y="25"/>
                    <a:pt x="10045" y="1"/>
                    <a:pt x="9690" y="1"/>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41"/>
            <p:cNvSpPr/>
            <p:nvPr/>
          </p:nvSpPr>
          <p:spPr>
            <a:xfrm>
              <a:off x="4649686" y="2476819"/>
              <a:ext cx="22875" cy="35493"/>
            </a:xfrm>
            <a:custGeom>
              <a:avLst/>
              <a:gdLst/>
              <a:ahLst/>
              <a:cxnLst/>
              <a:rect l="l" t="t" r="r" b="b"/>
              <a:pathLst>
                <a:path w="727" h="1128" extrusionOk="0">
                  <a:moveTo>
                    <a:pt x="0" y="1128"/>
                  </a:moveTo>
                  <a:lnTo>
                    <a:pt x="0" y="1128"/>
                  </a:lnTo>
                  <a:cubicBezTo>
                    <a:pt x="301" y="877"/>
                    <a:pt x="551" y="551"/>
                    <a:pt x="702" y="50"/>
                  </a:cubicBezTo>
                  <a:cubicBezTo>
                    <a:pt x="702" y="25"/>
                    <a:pt x="702" y="0"/>
                    <a:pt x="727" y="0"/>
                  </a:cubicBezTo>
                  <a:cubicBezTo>
                    <a:pt x="702" y="0"/>
                    <a:pt x="702" y="25"/>
                    <a:pt x="702" y="50"/>
                  </a:cubicBezTo>
                  <a:cubicBezTo>
                    <a:pt x="551" y="551"/>
                    <a:pt x="301" y="877"/>
                    <a:pt x="0" y="1128"/>
                  </a:cubicBezTo>
                  <a:close/>
                </a:path>
              </a:pathLst>
            </a:custGeom>
            <a:solidFill>
              <a:srgbClr val="EE2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41"/>
            <p:cNvSpPr/>
            <p:nvPr/>
          </p:nvSpPr>
          <p:spPr>
            <a:xfrm>
              <a:off x="4672530" y="2476001"/>
              <a:ext cx="31" cy="850"/>
            </a:xfrm>
            <a:custGeom>
              <a:avLst/>
              <a:gdLst/>
              <a:ahLst/>
              <a:cxnLst/>
              <a:rect l="l" t="t" r="r" b="b"/>
              <a:pathLst>
                <a:path w="1" h="27" extrusionOk="0">
                  <a:moveTo>
                    <a:pt x="1" y="26"/>
                  </a:moveTo>
                  <a:cubicBezTo>
                    <a:pt x="1" y="1"/>
                    <a:pt x="1" y="1"/>
                    <a:pt x="1" y="1"/>
                  </a:cubicBezTo>
                  <a:cubicBezTo>
                    <a:pt x="1" y="1"/>
                    <a:pt x="1" y="1"/>
                    <a:pt x="1" y="26"/>
                  </a:cubicBezTo>
                  <a:close/>
                  <a:moveTo>
                    <a:pt x="1" y="1"/>
                  </a:moveTo>
                  <a:cubicBezTo>
                    <a:pt x="1" y="1"/>
                    <a:pt x="1" y="1"/>
                    <a:pt x="1" y="1"/>
                  </a:cubicBezTo>
                  <a:cubicBezTo>
                    <a:pt x="1" y="1"/>
                    <a:pt x="1" y="1"/>
                    <a:pt x="1" y="1"/>
                  </a:cubicBezTo>
                  <a:close/>
                  <a:moveTo>
                    <a:pt x="1" y="1"/>
                  </a:moveTo>
                  <a:lnTo>
                    <a:pt x="1" y="1"/>
                  </a:lnTo>
                  <a:lnTo>
                    <a:pt x="1" y="1"/>
                  </a:lnTo>
                  <a:close/>
                </a:path>
              </a:pathLst>
            </a:custGeom>
            <a:solidFill>
              <a:srgbClr val="EE2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41"/>
            <p:cNvSpPr/>
            <p:nvPr/>
          </p:nvSpPr>
          <p:spPr>
            <a:xfrm>
              <a:off x="4062954" y="2387678"/>
              <a:ext cx="614354" cy="270536"/>
            </a:xfrm>
            <a:custGeom>
              <a:avLst/>
              <a:gdLst/>
              <a:ahLst/>
              <a:cxnLst/>
              <a:rect l="l" t="t" r="r" b="b"/>
              <a:pathLst>
                <a:path w="19525" h="8598" extrusionOk="0">
                  <a:moveTo>
                    <a:pt x="176" y="1"/>
                  </a:moveTo>
                  <a:cubicBezTo>
                    <a:pt x="50" y="327"/>
                    <a:pt x="0" y="753"/>
                    <a:pt x="50" y="1279"/>
                  </a:cubicBezTo>
                  <a:cubicBezTo>
                    <a:pt x="226" y="2733"/>
                    <a:pt x="1454" y="3134"/>
                    <a:pt x="2181" y="3134"/>
                  </a:cubicBezTo>
                  <a:lnTo>
                    <a:pt x="2406" y="3134"/>
                  </a:lnTo>
                  <a:cubicBezTo>
                    <a:pt x="2507" y="3435"/>
                    <a:pt x="2632" y="3735"/>
                    <a:pt x="2782" y="4036"/>
                  </a:cubicBezTo>
                  <a:cubicBezTo>
                    <a:pt x="4161" y="7044"/>
                    <a:pt x="6968" y="8597"/>
                    <a:pt x="9800" y="8597"/>
                  </a:cubicBezTo>
                  <a:cubicBezTo>
                    <a:pt x="12206" y="8597"/>
                    <a:pt x="14637" y="7470"/>
                    <a:pt x="16216" y="5164"/>
                  </a:cubicBezTo>
                  <a:cubicBezTo>
                    <a:pt x="16391" y="4888"/>
                    <a:pt x="16567" y="4613"/>
                    <a:pt x="16742" y="4312"/>
                  </a:cubicBezTo>
                  <a:lnTo>
                    <a:pt x="16767" y="4312"/>
                  </a:lnTo>
                  <a:cubicBezTo>
                    <a:pt x="16918" y="4362"/>
                    <a:pt x="17118" y="4387"/>
                    <a:pt x="17319" y="4387"/>
                  </a:cubicBezTo>
                  <a:cubicBezTo>
                    <a:pt x="17745" y="4387"/>
                    <a:pt x="18246" y="4287"/>
                    <a:pt x="18647" y="3961"/>
                  </a:cubicBezTo>
                  <a:cubicBezTo>
                    <a:pt x="18948" y="3710"/>
                    <a:pt x="19198" y="3384"/>
                    <a:pt x="19349" y="2883"/>
                  </a:cubicBezTo>
                  <a:cubicBezTo>
                    <a:pt x="19349" y="2858"/>
                    <a:pt x="19349" y="2833"/>
                    <a:pt x="19374" y="2833"/>
                  </a:cubicBezTo>
                  <a:cubicBezTo>
                    <a:pt x="19374" y="2808"/>
                    <a:pt x="19374" y="2808"/>
                    <a:pt x="19374" y="2808"/>
                  </a:cubicBezTo>
                  <a:cubicBezTo>
                    <a:pt x="19524" y="2232"/>
                    <a:pt x="19524" y="1755"/>
                    <a:pt x="19399" y="1404"/>
                  </a:cubicBezTo>
                  <a:lnTo>
                    <a:pt x="19399" y="1404"/>
                  </a:lnTo>
                  <a:cubicBezTo>
                    <a:pt x="19023" y="2507"/>
                    <a:pt x="18096" y="2833"/>
                    <a:pt x="17369" y="2833"/>
                  </a:cubicBezTo>
                  <a:cubicBezTo>
                    <a:pt x="17168" y="2833"/>
                    <a:pt x="16993" y="2808"/>
                    <a:pt x="16817" y="2758"/>
                  </a:cubicBezTo>
                  <a:lnTo>
                    <a:pt x="16792" y="2758"/>
                  </a:lnTo>
                  <a:cubicBezTo>
                    <a:pt x="16642" y="3059"/>
                    <a:pt x="16467" y="3334"/>
                    <a:pt x="16266" y="3610"/>
                  </a:cubicBezTo>
                  <a:cubicBezTo>
                    <a:pt x="14712" y="5916"/>
                    <a:pt x="12281" y="7019"/>
                    <a:pt x="9875" y="7019"/>
                  </a:cubicBezTo>
                  <a:cubicBezTo>
                    <a:pt x="7043" y="7019"/>
                    <a:pt x="4211" y="5490"/>
                    <a:pt x="2858" y="2482"/>
                  </a:cubicBezTo>
                  <a:cubicBezTo>
                    <a:pt x="2707" y="2181"/>
                    <a:pt x="2582" y="1881"/>
                    <a:pt x="2482" y="1580"/>
                  </a:cubicBezTo>
                  <a:lnTo>
                    <a:pt x="2256" y="1580"/>
                  </a:lnTo>
                  <a:cubicBezTo>
                    <a:pt x="1554" y="1580"/>
                    <a:pt x="451" y="1229"/>
                    <a:pt x="176" y="1"/>
                  </a:cubicBez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41"/>
            <p:cNvSpPr/>
            <p:nvPr/>
          </p:nvSpPr>
          <p:spPr>
            <a:xfrm>
              <a:off x="4456458" y="2393940"/>
              <a:ext cx="72590" cy="35587"/>
            </a:xfrm>
            <a:custGeom>
              <a:avLst/>
              <a:gdLst/>
              <a:ahLst/>
              <a:cxnLst/>
              <a:rect l="l" t="t" r="r" b="b"/>
              <a:pathLst>
                <a:path w="2307" h="1131" extrusionOk="0">
                  <a:moveTo>
                    <a:pt x="1121" y="0"/>
                  </a:moveTo>
                  <a:cubicBezTo>
                    <a:pt x="843" y="0"/>
                    <a:pt x="589" y="167"/>
                    <a:pt x="402" y="378"/>
                  </a:cubicBezTo>
                  <a:cubicBezTo>
                    <a:pt x="301" y="479"/>
                    <a:pt x="251" y="604"/>
                    <a:pt x="176" y="704"/>
                  </a:cubicBezTo>
                  <a:cubicBezTo>
                    <a:pt x="101" y="830"/>
                    <a:pt x="51" y="980"/>
                    <a:pt x="1" y="1105"/>
                  </a:cubicBezTo>
                  <a:cubicBezTo>
                    <a:pt x="176" y="880"/>
                    <a:pt x="326" y="629"/>
                    <a:pt x="502" y="479"/>
                  </a:cubicBezTo>
                  <a:cubicBezTo>
                    <a:pt x="685" y="295"/>
                    <a:pt x="890" y="175"/>
                    <a:pt x="1115" y="175"/>
                  </a:cubicBezTo>
                  <a:cubicBezTo>
                    <a:pt x="1136" y="175"/>
                    <a:pt x="1157" y="176"/>
                    <a:pt x="1179" y="178"/>
                  </a:cubicBezTo>
                  <a:cubicBezTo>
                    <a:pt x="1429" y="178"/>
                    <a:pt x="1655" y="303"/>
                    <a:pt x="1855" y="479"/>
                  </a:cubicBezTo>
                  <a:cubicBezTo>
                    <a:pt x="2056" y="654"/>
                    <a:pt x="2231" y="880"/>
                    <a:pt x="2281" y="1130"/>
                  </a:cubicBezTo>
                  <a:cubicBezTo>
                    <a:pt x="2306" y="855"/>
                    <a:pt x="2131" y="579"/>
                    <a:pt x="1956" y="378"/>
                  </a:cubicBezTo>
                  <a:cubicBezTo>
                    <a:pt x="1755" y="178"/>
                    <a:pt x="1479" y="2"/>
                    <a:pt x="1179" y="2"/>
                  </a:cubicBezTo>
                  <a:cubicBezTo>
                    <a:pt x="1159" y="1"/>
                    <a:pt x="1140" y="0"/>
                    <a:pt x="1121" y="0"/>
                  </a:cubicBezTo>
                  <a:close/>
                </a:path>
              </a:pathLst>
            </a:custGeom>
            <a:solidFill>
              <a:srgbClr val="452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41"/>
            <p:cNvSpPr/>
            <p:nvPr/>
          </p:nvSpPr>
          <p:spPr>
            <a:xfrm>
              <a:off x="4231702" y="2375784"/>
              <a:ext cx="72590" cy="36374"/>
            </a:xfrm>
            <a:custGeom>
              <a:avLst/>
              <a:gdLst/>
              <a:ahLst/>
              <a:cxnLst/>
              <a:rect l="l" t="t" r="r" b="b"/>
              <a:pathLst>
                <a:path w="2307" h="1156" extrusionOk="0">
                  <a:moveTo>
                    <a:pt x="1266" y="1"/>
                  </a:moveTo>
                  <a:cubicBezTo>
                    <a:pt x="1245" y="1"/>
                    <a:pt x="1225" y="1"/>
                    <a:pt x="1204" y="3"/>
                  </a:cubicBezTo>
                  <a:cubicBezTo>
                    <a:pt x="903" y="28"/>
                    <a:pt x="627" y="204"/>
                    <a:pt x="452" y="404"/>
                  </a:cubicBezTo>
                  <a:cubicBezTo>
                    <a:pt x="352" y="504"/>
                    <a:pt x="276" y="630"/>
                    <a:pt x="201" y="730"/>
                  </a:cubicBezTo>
                  <a:cubicBezTo>
                    <a:pt x="126" y="855"/>
                    <a:pt x="76" y="980"/>
                    <a:pt x="1" y="1106"/>
                  </a:cubicBezTo>
                  <a:cubicBezTo>
                    <a:pt x="201" y="905"/>
                    <a:pt x="352" y="680"/>
                    <a:pt x="552" y="504"/>
                  </a:cubicBezTo>
                  <a:cubicBezTo>
                    <a:pt x="753" y="329"/>
                    <a:pt x="978" y="204"/>
                    <a:pt x="1229" y="178"/>
                  </a:cubicBezTo>
                  <a:cubicBezTo>
                    <a:pt x="1245" y="177"/>
                    <a:pt x="1262" y="176"/>
                    <a:pt x="1279" y="176"/>
                  </a:cubicBezTo>
                  <a:cubicBezTo>
                    <a:pt x="1491" y="176"/>
                    <a:pt x="1718" y="317"/>
                    <a:pt x="1880" y="479"/>
                  </a:cubicBezTo>
                  <a:cubicBezTo>
                    <a:pt x="2081" y="655"/>
                    <a:pt x="2231" y="880"/>
                    <a:pt x="2281" y="1156"/>
                  </a:cubicBezTo>
                  <a:cubicBezTo>
                    <a:pt x="2307" y="855"/>
                    <a:pt x="2181" y="605"/>
                    <a:pt x="1981" y="379"/>
                  </a:cubicBezTo>
                  <a:cubicBezTo>
                    <a:pt x="1817" y="168"/>
                    <a:pt x="1565" y="1"/>
                    <a:pt x="1266" y="1"/>
                  </a:cubicBezTo>
                  <a:close/>
                </a:path>
              </a:pathLst>
            </a:custGeom>
            <a:solidFill>
              <a:srgbClr val="452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41"/>
            <p:cNvSpPr/>
            <p:nvPr/>
          </p:nvSpPr>
          <p:spPr>
            <a:xfrm>
              <a:off x="4297150" y="2535155"/>
              <a:ext cx="115193" cy="26053"/>
            </a:xfrm>
            <a:custGeom>
              <a:avLst/>
              <a:gdLst/>
              <a:ahLst/>
              <a:cxnLst/>
              <a:rect l="l" t="t" r="r" b="b"/>
              <a:pathLst>
                <a:path w="3661" h="828" extrusionOk="0">
                  <a:moveTo>
                    <a:pt x="1" y="1"/>
                  </a:moveTo>
                  <a:lnTo>
                    <a:pt x="1" y="1"/>
                  </a:lnTo>
                  <a:cubicBezTo>
                    <a:pt x="227" y="251"/>
                    <a:pt x="502" y="427"/>
                    <a:pt x="803" y="577"/>
                  </a:cubicBezTo>
                  <a:cubicBezTo>
                    <a:pt x="1104" y="702"/>
                    <a:pt x="1430" y="778"/>
                    <a:pt x="1755" y="828"/>
                  </a:cubicBezTo>
                  <a:cubicBezTo>
                    <a:pt x="2106" y="828"/>
                    <a:pt x="2432" y="828"/>
                    <a:pt x="2758" y="753"/>
                  </a:cubicBezTo>
                  <a:cubicBezTo>
                    <a:pt x="2908" y="728"/>
                    <a:pt x="3059" y="652"/>
                    <a:pt x="3209" y="602"/>
                  </a:cubicBezTo>
                  <a:cubicBezTo>
                    <a:pt x="3359" y="552"/>
                    <a:pt x="3510" y="477"/>
                    <a:pt x="3660" y="427"/>
                  </a:cubicBezTo>
                  <a:lnTo>
                    <a:pt x="3660" y="427"/>
                  </a:lnTo>
                  <a:cubicBezTo>
                    <a:pt x="3359" y="502"/>
                    <a:pt x="3034" y="577"/>
                    <a:pt x="2733" y="627"/>
                  </a:cubicBezTo>
                  <a:cubicBezTo>
                    <a:pt x="2502" y="645"/>
                    <a:pt x="2272" y="663"/>
                    <a:pt x="2051" y="663"/>
                  </a:cubicBezTo>
                  <a:cubicBezTo>
                    <a:pt x="1959" y="663"/>
                    <a:pt x="1869" y="660"/>
                    <a:pt x="1780" y="652"/>
                  </a:cubicBezTo>
                  <a:cubicBezTo>
                    <a:pt x="1455" y="627"/>
                    <a:pt x="1154" y="552"/>
                    <a:pt x="853" y="452"/>
                  </a:cubicBezTo>
                  <a:cubicBezTo>
                    <a:pt x="552" y="352"/>
                    <a:pt x="277" y="201"/>
                    <a:pt x="1" y="1"/>
                  </a:cubicBezTo>
                  <a:close/>
                </a:path>
              </a:pathLst>
            </a:custGeom>
            <a:solidFill>
              <a:srgbClr val="452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41"/>
            <p:cNvSpPr/>
            <p:nvPr/>
          </p:nvSpPr>
          <p:spPr>
            <a:xfrm>
              <a:off x="4324776" y="2571434"/>
              <a:ext cx="47323" cy="19760"/>
            </a:xfrm>
            <a:custGeom>
              <a:avLst/>
              <a:gdLst/>
              <a:ahLst/>
              <a:cxnLst/>
              <a:rect l="l" t="t" r="r" b="b"/>
              <a:pathLst>
                <a:path w="1504" h="628" extrusionOk="0">
                  <a:moveTo>
                    <a:pt x="0" y="1"/>
                  </a:moveTo>
                  <a:lnTo>
                    <a:pt x="0" y="1"/>
                  </a:lnTo>
                  <a:cubicBezTo>
                    <a:pt x="25" y="126"/>
                    <a:pt x="126" y="251"/>
                    <a:pt x="251" y="351"/>
                  </a:cubicBezTo>
                  <a:cubicBezTo>
                    <a:pt x="351" y="452"/>
                    <a:pt x="501" y="502"/>
                    <a:pt x="652" y="552"/>
                  </a:cubicBezTo>
                  <a:cubicBezTo>
                    <a:pt x="777" y="602"/>
                    <a:pt x="928" y="627"/>
                    <a:pt x="1078" y="627"/>
                  </a:cubicBezTo>
                  <a:cubicBezTo>
                    <a:pt x="1228" y="627"/>
                    <a:pt x="1354" y="627"/>
                    <a:pt x="1504" y="577"/>
                  </a:cubicBezTo>
                  <a:cubicBezTo>
                    <a:pt x="1354" y="552"/>
                    <a:pt x="1228" y="527"/>
                    <a:pt x="1078" y="502"/>
                  </a:cubicBezTo>
                  <a:cubicBezTo>
                    <a:pt x="953" y="477"/>
                    <a:pt x="827" y="452"/>
                    <a:pt x="702" y="402"/>
                  </a:cubicBezTo>
                  <a:cubicBezTo>
                    <a:pt x="552" y="351"/>
                    <a:pt x="426" y="301"/>
                    <a:pt x="326" y="251"/>
                  </a:cubicBezTo>
                  <a:cubicBezTo>
                    <a:pt x="201" y="176"/>
                    <a:pt x="100" y="101"/>
                    <a:pt x="0" y="1"/>
                  </a:cubicBezTo>
                  <a:close/>
                </a:path>
              </a:pathLst>
            </a:custGeom>
            <a:solidFill>
              <a:srgbClr val="452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41"/>
            <p:cNvSpPr/>
            <p:nvPr/>
          </p:nvSpPr>
          <p:spPr>
            <a:xfrm>
              <a:off x="4337394" y="2480752"/>
              <a:ext cx="62332" cy="19036"/>
            </a:xfrm>
            <a:custGeom>
              <a:avLst/>
              <a:gdLst/>
              <a:ahLst/>
              <a:cxnLst/>
              <a:rect l="l" t="t" r="r" b="b"/>
              <a:pathLst>
                <a:path w="1981" h="605" extrusionOk="0">
                  <a:moveTo>
                    <a:pt x="0" y="0"/>
                  </a:moveTo>
                  <a:lnTo>
                    <a:pt x="0" y="0"/>
                  </a:lnTo>
                  <a:cubicBezTo>
                    <a:pt x="50" y="76"/>
                    <a:pt x="126" y="151"/>
                    <a:pt x="176" y="226"/>
                  </a:cubicBezTo>
                  <a:cubicBezTo>
                    <a:pt x="251" y="276"/>
                    <a:pt x="326" y="326"/>
                    <a:pt x="426" y="376"/>
                  </a:cubicBezTo>
                  <a:cubicBezTo>
                    <a:pt x="577" y="477"/>
                    <a:pt x="777" y="552"/>
                    <a:pt x="953" y="602"/>
                  </a:cubicBezTo>
                  <a:cubicBezTo>
                    <a:pt x="981" y="604"/>
                    <a:pt x="1010" y="605"/>
                    <a:pt x="1039" y="605"/>
                  </a:cubicBezTo>
                  <a:cubicBezTo>
                    <a:pt x="1413" y="605"/>
                    <a:pt x="1794" y="453"/>
                    <a:pt x="1980" y="151"/>
                  </a:cubicBezTo>
                  <a:lnTo>
                    <a:pt x="1980" y="151"/>
                  </a:lnTo>
                  <a:cubicBezTo>
                    <a:pt x="1730" y="338"/>
                    <a:pt x="1446" y="439"/>
                    <a:pt x="1155" y="439"/>
                  </a:cubicBezTo>
                  <a:cubicBezTo>
                    <a:pt x="1096" y="439"/>
                    <a:pt x="1037" y="435"/>
                    <a:pt x="978" y="426"/>
                  </a:cubicBezTo>
                  <a:cubicBezTo>
                    <a:pt x="802" y="401"/>
                    <a:pt x="652" y="351"/>
                    <a:pt x="476" y="276"/>
                  </a:cubicBezTo>
                  <a:cubicBezTo>
                    <a:pt x="326" y="201"/>
                    <a:pt x="151" y="101"/>
                    <a:pt x="0" y="0"/>
                  </a:cubicBezTo>
                  <a:close/>
                </a:path>
              </a:pathLst>
            </a:custGeom>
            <a:solidFill>
              <a:srgbClr val="452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41"/>
            <p:cNvSpPr/>
            <p:nvPr/>
          </p:nvSpPr>
          <p:spPr>
            <a:xfrm>
              <a:off x="3975418" y="2019600"/>
              <a:ext cx="595412" cy="347279"/>
            </a:xfrm>
            <a:custGeom>
              <a:avLst/>
              <a:gdLst/>
              <a:ahLst/>
              <a:cxnLst/>
              <a:rect l="l" t="t" r="r" b="b"/>
              <a:pathLst>
                <a:path w="18923" h="11037" extrusionOk="0">
                  <a:moveTo>
                    <a:pt x="13682" y="1"/>
                  </a:moveTo>
                  <a:cubicBezTo>
                    <a:pt x="11495" y="1"/>
                    <a:pt x="8926" y="741"/>
                    <a:pt x="6767" y="2476"/>
                  </a:cubicBezTo>
                  <a:cubicBezTo>
                    <a:pt x="5013" y="3879"/>
                    <a:pt x="0" y="10646"/>
                    <a:pt x="3233" y="10997"/>
                  </a:cubicBezTo>
                  <a:cubicBezTo>
                    <a:pt x="3474" y="11024"/>
                    <a:pt x="3722" y="11036"/>
                    <a:pt x="3976" y="11036"/>
                  </a:cubicBezTo>
                  <a:cubicBezTo>
                    <a:pt x="9278" y="11036"/>
                    <a:pt x="17244" y="5559"/>
                    <a:pt x="17244" y="5559"/>
                  </a:cubicBezTo>
                  <a:cubicBezTo>
                    <a:pt x="17244" y="5559"/>
                    <a:pt x="18923" y="3253"/>
                    <a:pt x="18321" y="2000"/>
                  </a:cubicBezTo>
                  <a:cubicBezTo>
                    <a:pt x="17705" y="754"/>
                    <a:pt x="15888" y="1"/>
                    <a:pt x="136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41"/>
            <p:cNvSpPr/>
            <p:nvPr/>
          </p:nvSpPr>
          <p:spPr>
            <a:xfrm>
              <a:off x="4431318" y="2078597"/>
              <a:ext cx="286206" cy="332774"/>
            </a:xfrm>
            <a:custGeom>
              <a:avLst/>
              <a:gdLst/>
              <a:ahLst/>
              <a:cxnLst/>
              <a:rect l="l" t="t" r="r" b="b"/>
              <a:pathLst>
                <a:path w="9096" h="10576" extrusionOk="0">
                  <a:moveTo>
                    <a:pt x="2542" y="1"/>
                  </a:moveTo>
                  <a:cubicBezTo>
                    <a:pt x="191" y="1"/>
                    <a:pt x="1" y="1497"/>
                    <a:pt x="649" y="1929"/>
                  </a:cubicBezTo>
                  <a:cubicBezTo>
                    <a:pt x="5211" y="4887"/>
                    <a:pt x="6288" y="10576"/>
                    <a:pt x="6288" y="10576"/>
                  </a:cubicBezTo>
                  <a:lnTo>
                    <a:pt x="7792" y="10400"/>
                  </a:lnTo>
                  <a:cubicBezTo>
                    <a:pt x="7792" y="10400"/>
                    <a:pt x="9095" y="4661"/>
                    <a:pt x="6664" y="1729"/>
                  </a:cubicBezTo>
                  <a:cubicBezTo>
                    <a:pt x="6013" y="952"/>
                    <a:pt x="5110" y="350"/>
                    <a:pt x="3832" y="125"/>
                  </a:cubicBezTo>
                  <a:cubicBezTo>
                    <a:pt x="3344" y="39"/>
                    <a:pt x="2915" y="1"/>
                    <a:pt x="25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41"/>
            <p:cNvSpPr/>
            <p:nvPr/>
          </p:nvSpPr>
          <p:spPr>
            <a:xfrm>
              <a:off x="4119718" y="2319871"/>
              <a:ext cx="31" cy="31"/>
            </a:xfrm>
            <a:custGeom>
              <a:avLst/>
              <a:gdLst/>
              <a:ahLst/>
              <a:cxnLst/>
              <a:rect l="l" t="t" r="r" b="b"/>
              <a:pathLst>
                <a:path w="1" h="1" extrusionOk="0">
                  <a:moveTo>
                    <a:pt x="1" y="1"/>
                  </a:moveTo>
                  <a:lnTo>
                    <a:pt x="1" y="1"/>
                  </a:lnTo>
                  <a:lnTo>
                    <a:pt x="1" y="1"/>
                  </a:lnTo>
                  <a:close/>
                </a:path>
              </a:pathLst>
            </a:custGeom>
            <a:solidFill>
              <a:srgbClr val="E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41"/>
            <p:cNvSpPr/>
            <p:nvPr/>
          </p:nvSpPr>
          <p:spPr>
            <a:xfrm>
              <a:off x="4713561" y="3610032"/>
              <a:ext cx="74163" cy="11862"/>
            </a:xfrm>
            <a:custGeom>
              <a:avLst/>
              <a:gdLst/>
              <a:ahLst/>
              <a:cxnLst/>
              <a:rect l="l" t="t" r="r" b="b"/>
              <a:pathLst>
                <a:path w="2357" h="377" extrusionOk="0">
                  <a:moveTo>
                    <a:pt x="2356" y="0"/>
                  </a:moveTo>
                  <a:cubicBezTo>
                    <a:pt x="1855" y="0"/>
                    <a:pt x="1128" y="101"/>
                    <a:pt x="0" y="376"/>
                  </a:cubicBezTo>
                  <a:cubicBezTo>
                    <a:pt x="1128" y="101"/>
                    <a:pt x="1880" y="0"/>
                    <a:pt x="2356" y="0"/>
                  </a:cubicBezTo>
                  <a:close/>
                </a:path>
              </a:pathLst>
            </a:custGeom>
            <a:solidFill>
              <a:srgbClr val="70C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41"/>
            <p:cNvSpPr/>
            <p:nvPr/>
          </p:nvSpPr>
          <p:spPr>
            <a:xfrm>
              <a:off x="4578701" y="3005966"/>
              <a:ext cx="21333" cy="103331"/>
            </a:xfrm>
            <a:custGeom>
              <a:avLst/>
              <a:gdLst/>
              <a:ahLst/>
              <a:cxnLst/>
              <a:rect l="l" t="t" r="r" b="b"/>
              <a:pathLst>
                <a:path w="678" h="3284" extrusionOk="0">
                  <a:moveTo>
                    <a:pt x="677" y="3283"/>
                  </a:moveTo>
                  <a:cubicBezTo>
                    <a:pt x="677" y="3283"/>
                    <a:pt x="677" y="3283"/>
                    <a:pt x="677" y="3258"/>
                  </a:cubicBezTo>
                  <a:cubicBezTo>
                    <a:pt x="677" y="3283"/>
                    <a:pt x="677" y="3283"/>
                    <a:pt x="677" y="3283"/>
                  </a:cubicBezTo>
                  <a:close/>
                  <a:moveTo>
                    <a:pt x="677" y="3258"/>
                  </a:moveTo>
                  <a:cubicBezTo>
                    <a:pt x="677" y="3258"/>
                    <a:pt x="677" y="3258"/>
                    <a:pt x="677" y="3233"/>
                  </a:cubicBezTo>
                  <a:cubicBezTo>
                    <a:pt x="677" y="3258"/>
                    <a:pt x="677" y="3258"/>
                    <a:pt x="677" y="3258"/>
                  </a:cubicBezTo>
                  <a:close/>
                  <a:moveTo>
                    <a:pt x="677" y="3233"/>
                  </a:moveTo>
                  <a:cubicBezTo>
                    <a:pt x="376" y="2080"/>
                    <a:pt x="151" y="1003"/>
                    <a:pt x="0" y="0"/>
                  </a:cubicBezTo>
                  <a:lnTo>
                    <a:pt x="0" y="0"/>
                  </a:lnTo>
                  <a:cubicBezTo>
                    <a:pt x="151" y="1003"/>
                    <a:pt x="376" y="2080"/>
                    <a:pt x="677" y="3233"/>
                  </a:cubicBezTo>
                  <a:close/>
                </a:path>
              </a:pathLst>
            </a:custGeom>
            <a:solidFill>
              <a:srgbClr val="782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41"/>
            <p:cNvSpPr/>
            <p:nvPr/>
          </p:nvSpPr>
          <p:spPr>
            <a:xfrm>
              <a:off x="4741156" y="2688924"/>
              <a:ext cx="31" cy="31"/>
            </a:xfrm>
            <a:custGeom>
              <a:avLst/>
              <a:gdLst/>
              <a:ahLst/>
              <a:cxnLst/>
              <a:rect l="l" t="t" r="r" b="b"/>
              <a:pathLst>
                <a:path w="1" h="1" extrusionOk="0">
                  <a:moveTo>
                    <a:pt x="0" y="1"/>
                  </a:moveTo>
                  <a:cubicBezTo>
                    <a:pt x="0" y="1"/>
                    <a:pt x="0" y="1"/>
                    <a:pt x="0" y="1"/>
                  </a:cubicBezTo>
                  <a:lnTo>
                    <a:pt x="0" y="1"/>
                  </a:lnTo>
                  <a:cubicBezTo>
                    <a:pt x="0" y="1"/>
                    <a:pt x="0" y="1"/>
                    <a:pt x="0" y="1"/>
                  </a:cubicBezTo>
                  <a:close/>
                </a:path>
              </a:pathLst>
            </a:custGeom>
            <a:solidFill>
              <a:srgbClr val="7362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41"/>
            <p:cNvSpPr/>
            <p:nvPr/>
          </p:nvSpPr>
          <p:spPr>
            <a:xfrm>
              <a:off x="4434370" y="2965722"/>
              <a:ext cx="381733" cy="656171"/>
            </a:xfrm>
            <a:custGeom>
              <a:avLst/>
              <a:gdLst/>
              <a:ahLst/>
              <a:cxnLst/>
              <a:rect l="l" t="t" r="r" b="b"/>
              <a:pathLst>
                <a:path w="12132" h="20854" extrusionOk="0">
                  <a:moveTo>
                    <a:pt x="477" y="1"/>
                  </a:moveTo>
                  <a:cubicBezTo>
                    <a:pt x="51" y="1179"/>
                    <a:pt x="1" y="2482"/>
                    <a:pt x="402" y="3735"/>
                  </a:cubicBezTo>
                  <a:lnTo>
                    <a:pt x="427" y="3760"/>
                  </a:lnTo>
                  <a:cubicBezTo>
                    <a:pt x="2206" y="9199"/>
                    <a:pt x="7169" y="17946"/>
                    <a:pt x="8873" y="20853"/>
                  </a:cubicBezTo>
                  <a:cubicBezTo>
                    <a:pt x="10001" y="20578"/>
                    <a:pt x="10728" y="20477"/>
                    <a:pt x="11229" y="20477"/>
                  </a:cubicBezTo>
                  <a:cubicBezTo>
                    <a:pt x="11956" y="20477"/>
                    <a:pt x="12131" y="20678"/>
                    <a:pt x="12131" y="20678"/>
                  </a:cubicBezTo>
                  <a:cubicBezTo>
                    <a:pt x="12131" y="20678"/>
                    <a:pt x="6793" y="10377"/>
                    <a:pt x="5264" y="4562"/>
                  </a:cubicBezTo>
                  <a:cubicBezTo>
                    <a:pt x="5264" y="4562"/>
                    <a:pt x="5264" y="4562"/>
                    <a:pt x="5264" y="4537"/>
                  </a:cubicBezTo>
                  <a:cubicBezTo>
                    <a:pt x="5264" y="4537"/>
                    <a:pt x="5264" y="4537"/>
                    <a:pt x="5264" y="4512"/>
                  </a:cubicBezTo>
                  <a:cubicBezTo>
                    <a:pt x="4963" y="3359"/>
                    <a:pt x="4738" y="2282"/>
                    <a:pt x="4587" y="1279"/>
                  </a:cubicBezTo>
                  <a:cubicBezTo>
                    <a:pt x="3886" y="1931"/>
                    <a:pt x="3359" y="2282"/>
                    <a:pt x="2833" y="2282"/>
                  </a:cubicBezTo>
                  <a:cubicBezTo>
                    <a:pt x="2131" y="2282"/>
                    <a:pt x="1480" y="1580"/>
                    <a:pt x="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41"/>
            <p:cNvSpPr/>
            <p:nvPr/>
          </p:nvSpPr>
          <p:spPr>
            <a:xfrm>
              <a:off x="4449379" y="2688924"/>
              <a:ext cx="369084" cy="348601"/>
            </a:xfrm>
            <a:custGeom>
              <a:avLst/>
              <a:gdLst/>
              <a:ahLst/>
              <a:cxnLst/>
              <a:rect l="l" t="t" r="r" b="b"/>
              <a:pathLst>
                <a:path w="11730" h="11079" extrusionOk="0">
                  <a:moveTo>
                    <a:pt x="9273" y="1"/>
                  </a:moveTo>
                  <a:cubicBezTo>
                    <a:pt x="9048" y="176"/>
                    <a:pt x="4687" y="3785"/>
                    <a:pt x="1679" y="6367"/>
                  </a:cubicBezTo>
                  <a:cubicBezTo>
                    <a:pt x="902" y="7044"/>
                    <a:pt x="351" y="7871"/>
                    <a:pt x="0" y="8798"/>
                  </a:cubicBezTo>
                  <a:cubicBezTo>
                    <a:pt x="1003" y="10377"/>
                    <a:pt x="1654" y="11079"/>
                    <a:pt x="2356" y="11079"/>
                  </a:cubicBezTo>
                  <a:cubicBezTo>
                    <a:pt x="2882" y="11079"/>
                    <a:pt x="3409" y="10728"/>
                    <a:pt x="4110" y="10076"/>
                  </a:cubicBezTo>
                  <a:cubicBezTo>
                    <a:pt x="5138" y="9124"/>
                    <a:pt x="6491" y="7595"/>
                    <a:pt x="8597" y="5565"/>
                  </a:cubicBezTo>
                  <a:cubicBezTo>
                    <a:pt x="9900" y="4362"/>
                    <a:pt x="11729" y="2156"/>
                    <a:pt x="11729" y="2156"/>
                  </a:cubicBezTo>
                  <a:cubicBezTo>
                    <a:pt x="11729" y="2156"/>
                    <a:pt x="10552" y="1981"/>
                    <a:pt x="9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41"/>
            <p:cNvSpPr/>
            <p:nvPr/>
          </p:nvSpPr>
          <p:spPr>
            <a:xfrm>
              <a:off x="3920197" y="3091111"/>
              <a:ext cx="850" cy="1636"/>
            </a:xfrm>
            <a:custGeom>
              <a:avLst/>
              <a:gdLst/>
              <a:ahLst/>
              <a:cxnLst/>
              <a:rect l="l" t="t" r="r" b="b"/>
              <a:pathLst>
                <a:path w="27" h="52" extrusionOk="0">
                  <a:moveTo>
                    <a:pt x="26" y="51"/>
                  </a:moveTo>
                  <a:lnTo>
                    <a:pt x="26" y="51"/>
                  </a:lnTo>
                  <a:lnTo>
                    <a:pt x="26" y="51"/>
                  </a:lnTo>
                  <a:lnTo>
                    <a:pt x="26" y="51"/>
                  </a:lnTo>
                  <a:lnTo>
                    <a:pt x="26" y="51"/>
                  </a:lnTo>
                  <a:close/>
                  <a:moveTo>
                    <a:pt x="26" y="51"/>
                  </a:moveTo>
                  <a:lnTo>
                    <a:pt x="26" y="51"/>
                  </a:lnTo>
                  <a:lnTo>
                    <a:pt x="26" y="51"/>
                  </a:lnTo>
                  <a:close/>
                  <a:moveTo>
                    <a:pt x="26" y="51"/>
                  </a:moveTo>
                  <a:lnTo>
                    <a:pt x="26" y="51"/>
                  </a:lnTo>
                  <a:lnTo>
                    <a:pt x="26" y="51"/>
                  </a:lnTo>
                  <a:close/>
                  <a:moveTo>
                    <a:pt x="26" y="51"/>
                  </a:moveTo>
                  <a:cubicBezTo>
                    <a:pt x="26" y="51"/>
                    <a:pt x="26" y="26"/>
                    <a:pt x="1" y="1"/>
                  </a:cubicBezTo>
                  <a:lnTo>
                    <a:pt x="1" y="1"/>
                  </a:lnTo>
                  <a:cubicBezTo>
                    <a:pt x="26" y="26"/>
                    <a:pt x="26" y="51"/>
                    <a:pt x="26" y="51"/>
                  </a:cubicBezTo>
                  <a:close/>
                </a:path>
              </a:pathLst>
            </a:custGeom>
            <a:solidFill>
              <a:srgbClr val="7730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41"/>
            <p:cNvSpPr/>
            <p:nvPr/>
          </p:nvSpPr>
          <p:spPr>
            <a:xfrm>
              <a:off x="3878411" y="3020944"/>
              <a:ext cx="1605" cy="2391"/>
            </a:xfrm>
            <a:custGeom>
              <a:avLst/>
              <a:gdLst/>
              <a:ahLst/>
              <a:cxnLst/>
              <a:rect l="l" t="t" r="r" b="b"/>
              <a:pathLst>
                <a:path w="51" h="76" extrusionOk="0">
                  <a:moveTo>
                    <a:pt x="51" y="76"/>
                  </a:moveTo>
                  <a:cubicBezTo>
                    <a:pt x="51" y="50"/>
                    <a:pt x="26" y="25"/>
                    <a:pt x="1" y="0"/>
                  </a:cubicBezTo>
                  <a:lnTo>
                    <a:pt x="1" y="0"/>
                  </a:lnTo>
                  <a:cubicBezTo>
                    <a:pt x="26" y="25"/>
                    <a:pt x="51" y="50"/>
                    <a:pt x="51" y="76"/>
                  </a:cubicBezTo>
                  <a:lnTo>
                    <a:pt x="51" y="76"/>
                  </a:lnTo>
                  <a:close/>
                </a:path>
              </a:pathLst>
            </a:custGeom>
            <a:solidFill>
              <a:srgbClr val="7362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41"/>
            <p:cNvSpPr/>
            <p:nvPr/>
          </p:nvSpPr>
          <p:spPr>
            <a:xfrm>
              <a:off x="3879984" y="3023304"/>
              <a:ext cx="40244" cy="67839"/>
            </a:xfrm>
            <a:custGeom>
              <a:avLst/>
              <a:gdLst/>
              <a:ahLst/>
              <a:cxnLst/>
              <a:rect l="l" t="t" r="r" b="b"/>
              <a:pathLst>
                <a:path w="1279" h="2156" extrusionOk="0">
                  <a:moveTo>
                    <a:pt x="1279" y="2156"/>
                  </a:moveTo>
                  <a:cubicBezTo>
                    <a:pt x="1154" y="1905"/>
                    <a:pt x="677" y="1003"/>
                    <a:pt x="1" y="1"/>
                  </a:cubicBezTo>
                  <a:lnTo>
                    <a:pt x="1" y="1"/>
                  </a:lnTo>
                  <a:cubicBezTo>
                    <a:pt x="677" y="1003"/>
                    <a:pt x="1154" y="1905"/>
                    <a:pt x="1279" y="2156"/>
                  </a:cubicBezTo>
                  <a:lnTo>
                    <a:pt x="1279" y="2156"/>
                  </a:lnTo>
                </a:path>
              </a:pathLst>
            </a:custGeom>
            <a:solidFill>
              <a:srgbClr val="735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41"/>
            <p:cNvSpPr/>
            <p:nvPr/>
          </p:nvSpPr>
          <p:spPr>
            <a:xfrm>
              <a:off x="3878411" y="2895555"/>
              <a:ext cx="192440" cy="197191"/>
            </a:xfrm>
            <a:custGeom>
              <a:avLst/>
              <a:gdLst/>
              <a:ahLst/>
              <a:cxnLst/>
              <a:rect l="l" t="t" r="r" b="b"/>
              <a:pathLst>
                <a:path w="6116" h="6267" extrusionOk="0">
                  <a:moveTo>
                    <a:pt x="6116" y="0"/>
                  </a:moveTo>
                  <a:cubicBezTo>
                    <a:pt x="6116" y="0"/>
                    <a:pt x="4036" y="276"/>
                    <a:pt x="477" y="3509"/>
                  </a:cubicBezTo>
                  <a:cubicBezTo>
                    <a:pt x="326" y="3660"/>
                    <a:pt x="176" y="3810"/>
                    <a:pt x="1" y="3985"/>
                  </a:cubicBezTo>
                  <a:cubicBezTo>
                    <a:pt x="26" y="4010"/>
                    <a:pt x="51" y="4035"/>
                    <a:pt x="51" y="4061"/>
                  </a:cubicBezTo>
                  <a:cubicBezTo>
                    <a:pt x="727" y="5063"/>
                    <a:pt x="1204" y="5965"/>
                    <a:pt x="1329" y="6216"/>
                  </a:cubicBezTo>
                  <a:cubicBezTo>
                    <a:pt x="1354" y="6241"/>
                    <a:pt x="1354" y="6266"/>
                    <a:pt x="1354" y="6266"/>
                  </a:cubicBezTo>
                  <a:cubicBezTo>
                    <a:pt x="1354" y="6266"/>
                    <a:pt x="1429" y="6241"/>
                    <a:pt x="1529" y="6191"/>
                  </a:cubicBezTo>
                  <a:cubicBezTo>
                    <a:pt x="3384" y="4913"/>
                    <a:pt x="4487" y="4386"/>
                    <a:pt x="4487" y="4386"/>
                  </a:cubicBezTo>
                  <a:lnTo>
                    <a:pt x="61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41"/>
            <p:cNvSpPr/>
            <p:nvPr/>
          </p:nvSpPr>
          <p:spPr>
            <a:xfrm>
              <a:off x="4492738" y="2346962"/>
              <a:ext cx="78096" cy="43139"/>
            </a:xfrm>
            <a:custGeom>
              <a:avLst/>
              <a:gdLst/>
              <a:ahLst/>
              <a:cxnLst/>
              <a:rect l="l" t="t" r="r" b="b"/>
              <a:pathLst>
                <a:path w="2482" h="1371" extrusionOk="0">
                  <a:moveTo>
                    <a:pt x="433" y="0"/>
                  </a:moveTo>
                  <a:cubicBezTo>
                    <a:pt x="282" y="0"/>
                    <a:pt x="133" y="12"/>
                    <a:pt x="1" y="42"/>
                  </a:cubicBezTo>
                  <a:lnTo>
                    <a:pt x="1" y="67"/>
                  </a:lnTo>
                  <a:cubicBezTo>
                    <a:pt x="477" y="67"/>
                    <a:pt x="953" y="192"/>
                    <a:pt x="1379" y="418"/>
                  </a:cubicBezTo>
                  <a:cubicBezTo>
                    <a:pt x="1605" y="518"/>
                    <a:pt x="1805" y="668"/>
                    <a:pt x="1981" y="819"/>
                  </a:cubicBezTo>
                  <a:cubicBezTo>
                    <a:pt x="2181" y="969"/>
                    <a:pt x="2331" y="1170"/>
                    <a:pt x="2482" y="1370"/>
                  </a:cubicBezTo>
                  <a:lnTo>
                    <a:pt x="2482" y="1345"/>
                  </a:lnTo>
                  <a:cubicBezTo>
                    <a:pt x="2457" y="1245"/>
                    <a:pt x="2382" y="1120"/>
                    <a:pt x="2331" y="1019"/>
                  </a:cubicBezTo>
                  <a:cubicBezTo>
                    <a:pt x="2256" y="919"/>
                    <a:pt x="2181" y="819"/>
                    <a:pt x="2081" y="719"/>
                  </a:cubicBezTo>
                  <a:cubicBezTo>
                    <a:pt x="1905" y="518"/>
                    <a:pt x="1705" y="393"/>
                    <a:pt x="1479" y="242"/>
                  </a:cubicBezTo>
                  <a:cubicBezTo>
                    <a:pt x="1254" y="142"/>
                    <a:pt x="1003" y="42"/>
                    <a:pt x="752" y="17"/>
                  </a:cubicBezTo>
                  <a:cubicBezTo>
                    <a:pt x="649" y="6"/>
                    <a:pt x="541" y="0"/>
                    <a:pt x="433" y="0"/>
                  </a:cubicBezTo>
                  <a:close/>
                </a:path>
              </a:pathLst>
            </a:custGeom>
            <a:solidFill>
              <a:srgbClr val="452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41"/>
            <p:cNvSpPr/>
            <p:nvPr/>
          </p:nvSpPr>
          <p:spPr>
            <a:xfrm>
              <a:off x="4207254" y="2335163"/>
              <a:ext cx="82061" cy="34423"/>
            </a:xfrm>
            <a:custGeom>
              <a:avLst/>
              <a:gdLst/>
              <a:ahLst/>
              <a:cxnLst/>
              <a:rect l="l" t="t" r="r" b="b"/>
              <a:pathLst>
                <a:path w="2608" h="1094" extrusionOk="0">
                  <a:moveTo>
                    <a:pt x="2313" y="1"/>
                  </a:moveTo>
                  <a:cubicBezTo>
                    <a:pt x="1929" y="1"/>
                    <a:pt x="1538" y="77"/>
                    <a:pt x="1179" y="216"/>
                  </a:cubicBezTo>
                  <a:cubicBezTo>
                    <a:pt x="953" y="317"/>
                    <a:pt x="728" y="417"/>
                    <a:pt x="527" y="567"/>
                  </a:cubicBezTo>
                  <a:cubicBezTo>
                    <a:pt x="327" y="718"/>
                    <a:pt x="151" y="893"/>
                    <a:pt x="1" y="1068"/>
                  </a:cubicBezTo>
                  <a:lnTo>
                    <a:pt x="1" y="1094"/>
                  </a:lnTo>
                  <a:cubicBezTo>
                    <a:pt x="226" y="943"/>
                    <a:pt x="402" y="818"/>
                    <a:pt x="627" y="692"/>
                  </a:cubicBezTo>
                  <a:cubicBezTo>
                    <a:pt x="828" y="567"/>
                    <a:pt x="1028" y="467"/>
                    <a:pt x="1229" y="392"/>
                  </a:cubicBezTo>
                  <a:cubicBezTo>
                    <a:pt x="1454" y="291"/>
                    <a:pt x="1680" y="241"/>
                    <a:pt x="1906" y="166"/>
                  </a:cubicBezTo>
                  <a:cubicBezTo>
                    <a:pt x="2131" y="116"/>
                    <a:pt x="2357" y="91"/>
                    <a:pt x="2607" y="41"/>
                  </a:cubicBezTo>
                  <a:lnTo>
                    <a:pt x="2607" y="16"/>
                  </a:lnTo>
                  <a:cubicBezTo>
                    <a:pt x="2510" y="6"/>
                    <a:pt x="2412" y="1"/>
                    <a:pt x="2313" y="1"/>
                  </a:cubicBezTo>
                  <a:close/>
                </a:path>
              </a:pathLst>
            </a:custGeom>
            <a:solidFill>
              <a:srgbClr val="452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4" name="Google Shape;2524;p41"/>
          <p:cNvSpPr txBox="1">
            <a:spLocks noGrp="1"/>
          </p:cNvSpPr>
          <p:nvPr>
            <p:ph type="title"/>
          </p:nvPr>
        </p:nvSpPr>
        <p:spPr>
          <a:xfrm>
            <a:off x="796513" y="2207628"/>
            <a:ext cx="4009800" cy="116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b="1">
                <a:latin typeface="Calibri Light" panose="020F0302020204030204" pitchFamily="34" charset="0"/>
                <a:cs typeface="Calibri Light" panose="020F0302020204030204" pitchFamily="34" charset="0"/>
              </a:rPr>
              <a:t>CÁCH RÈN LUYỆN</a:t>
            </a:r>
            <a:endParaRPr sz="4000" b="1">
              <a:latin typeface="Calibri Light" panose="020F0302020204030204" pitchFamily="34" charset="0"/>
              <a:cs typeface="Calibri Light" panose="020F0302020204030204" pitchFamily="34" charset="0"/>
            </a:endParaRPr>
          </a:p>
        </p:txBody>
      </p:sp>
      <p:grpSp>
        <p:nvGrpSpPr>
          <p:cNvPr id="2525" name="Google Shape;2525;p41"/>
          <p:cNvGrpSpPr/>
          <p:nvPr/>
        </p:nvGrpSpPr>
        <p:grpSpPr>
          <a:xfrm>
            <a:off x="6764868" y="1405551"/>
            <a:ext cx="1697517" cy="2974016"/>
            <a:chOff x="6764868" y="1405551"/>
            <a:chExt cx="1697517" cy="2974016"/>
          </a:xfrm>
        </p:grpSpPr>
        <p:sp>
          <p:nvSpPr>
            <p:cNvPr id="2526" name="Google Shape;2526;p41"/>
            <p:cNvSpPr/>
            <p:nvPr/>
          </p:nvSpPr>
          <p:spPr>
            <a:xfrm>
              <a:off x="7396345" y="2375205"/>
              <a:ext cx="125852" cy="321480"/>
            </a:xfrm>
            <a:custGeom>
              <a:avLst/>
              <a:gdLst/>
              <a:ahLst/>
              <a:cxnLst/>
              <a:rect l="l" t="t" r="r" b="b"/>
              <a:pathLst>
                <a:path w="2921" h="7462" extrusionOk="0">
                  <a:moveTo>
                    <a:pt x="2212" y="0"/>
                  </a:moveTo>
                  <a:cubicBezTo>
                    <a:pt x="2212" y="0"/>
                    <a:pt x="181" y="3743"/>
                    <a:pt x="67" y="6049"/>
                  </a:cubicBezTo>
                  <a:cubicBezTo>
                    <a:pt x="0" y="7174"/>
                    <a:pt x="678" y="7462"/>
                    <a:pt x="1389" y="7462"/>
                  </a:cubicBezTo>
                  <a:cubicBezTo>
                    <a:pt x="2136" y="7462"/>
                    <a:pt x="2920" y="7144"/>
                    <a:pt x="2920" y="7144"/>
                  </a:cubicBezTo>
                  <a:lnTo>
                    <a:pt x="2920" y="1552"/>
                  </a:lnTo>
                  <a:lnTo>
                    <a:pt x="22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7" name="Google Shape;2527;p41"/>
            <p:cNvGrpSpPr/>
            <p:nvPr/>
          </p:nvGrpSpPr>
          <p:grpSpPr>
            <a:xfrm>
              <a:off x="7377559" y="2537341"/>
              <a:ext cx="1084825" cy="1544113"/>
              <a:chOff x="6264024" y="2543630"/>
              <a:chExt cx="963775" cy="1371813"/>
            </a:xfrm>
          </p:grpSpPr>
          <p:sp>
            <p:nvSpPr>
              <p:cNvPr id="2528" name="Google Shape;2528;p41"/>
              <p:cNvSpPr/>
              <p:nvPr/>
            </p:nvSpPr>
            <p:spPr>
              <a:xfrm>
                <a:off x="6882647" y="2992835"/>
                <a:ext cx="180019" cy="283082"/>
              </a:xfrm>
              <a:custGeom>
                <a:avLst/>
                <a:gdLst/>
                <a:ahLst/>
                <a:cxnLst/>
                <a:rect l="l" t="t" r="r" b="b"/>
                <a:pathLst>
                  <a:path w="4703" h="7396" extrusionOk="0">
                    <a:moveTo>
                      <a:pt x="4177" y="0"/>
                    </a:moveTo>
                    <a:lnTo>
                      <a:pt x="2534" y="5501"/>
                    </a:lnTo>
                    <a:lnTo>
                      <a:pt x="2534" y="5524"/>
                    </a:lnTo>
                    <a:cubicBezTo>
                      <a:pt x="2534" y="5547"/>
                      <a:pt x="2442" y="5889"/>
                      <a:pt x="2191" y="6209"/>
                    </a:cubicBezTo>
                    <a:cubicBezTo>
                      <a:pt x="1917" y="6551"/>
                      <a:pt x="1484" y="6848"/>
                      <a:pt x="639" y="6871"/>
                    </a:cubicBezTo>
                    <a:cubicBezTo>
                      <a:pt x="479" y="6871"/>
                      <a:pt x="297" y="6848"/>
                      <a:pt x="91" y="6825"/>
                    </a:cubicBezTo>
                    <a:lnTo>
                      <a:pt x="0" y="7350"/>
                    </a:lnTo>
                    <a:cubicBezTo>
                      <a:pt x="228" y="7396"/>
                      <a:pt x="457" y="7396"/>
                      <a:pt x="639" y="7396"/>
                    </a:cubicBezTo>
                    <a:cubicBezTo>
                      <a:pt x="1164" y="7396"/>
                      <a:pt x="1575" y="7304"/>
                      <a:pt x="1895" y="7122"/>
                    </a:cubicBezTo>
                    <a:cubicBezTo>
                      <a:pt x="2397" y="6871"/>
                      <a:pt x="2671" y="6506"/>
                      <a:pt x="2853" y="6186"/>
                    </a:cubicBezTo>
                    <a:cubicBezTo>
                      <a:pt x="2979" y="5952"/>
                      <a:pt x="3034" y="5746"/>
                      <a:pt x="3052" y="5659"/>
                    </a:cubicBezTo>
                    <a:lnTo>
                      <a:pt x="3052" y="5659"/>
                    </a:lnTo>
                    <a:lnTo>
                      <a:pt x="3059" y="5661"/>
                    </a:lnTo>
                    <a:lnTo>
                      <a:pt x="4702" y="160"/>
                    </a:lnTo>
                    <a:lnTo>
                      <a:pt x="4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41"/>
              <p:cNvSpPr/>
              <p:nvPr/>
            </p:nvSpPr>
            <p:spPr>
              <a:xfrm>
                <a:off x="6776921" y="3261936"/>
                <a:ext cx="280498" cy="653507"/>
              </a:xfrm>
              <a:custGeom>
                <a:avLst/>
                <a:gdLst/>
                <a:ahLst/>
                <a:cxnLst/>
                <a:rect l="l" t="t" r="r" b="b"/>
                <a:pathLst>
                  <a:path w="7328" h="17074" extrusionOk="0">
                    <a:moveTo>
                      <a:pt x="0" y="1"/>
                    </a:moveTo>
                    <a:lnTo>
                      <a:pt x="6003" y="17074"/>
                    </a:lnTo>
                    <a:lnTo>
                      <a:pt x="7327" y="17074"/>
                    </a:lnTo>
                    <a:lnTo>
                      <a:pt x="13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1"/>
              <p:cNvSpPr/>
              <p:nvPr/>
            </p:nvSpPr>
            <p:spPr>
              <a:xfrm>
                <a:off x="6264024" y="3261936"/>
                <a:ext cx="279617" cy="653507"/>
              </a:xfrm>
              <a:custGeom>
                <a:avLst/>
                <a:gdLst/>
                <a:ahLst/>
                <a:cxnLst/>
                <a:rect l="l" t="t" r="r" b="b"/>
                <a:pathLst>
                  <a:path w="7305" h="17074" extrusionOk="0">
                    <a:moveTo>
                      <a:pt x="5981" y="1"/>
                    </a:moveTo>
                    <a:lnTo>
                      <a:pt x="1" y="17074"/>
                    </a:lnTo>
                    <a:lnTo>
                      <a:pt x="1325" y="17074"/>
                    </a:lnTo>
                    <a:lnTo>
                      <a:pt x="7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41"/>
              <p:cNvSpPr/>
              <p:nvPr/>
            </p:nvSpPr>
            <p:spPr>
              <a:xfrm>
                <a:off x="6347050" y="3228748"/>
                <a:ext cx="605512" cy="70809"/>
              </a:xfrm>
              <a:custGeom>
                <a:avLst/>
                <a:gdLst/>
                <a:ahLst/>
                <a:cxnLst/>
                <a:rect l="l" t="t" r="r" b="b"/>
                <a:pathLst>
                  <a:path w="15819" h="1850" extrusionOk="0">
                    <a:moveTo>
                      <a:pt x="502" y="0"/>
                    </a:moveTo>
                    <a:cubicBezTo>
                      <a:pt x="228" y="0"/>
                      <a:pt x="0" y="228"/>
                      <a:pt x="0" y="502"/>
                    </a:cubicBezTo>
                    <a:lnTo>
                      <a:pt x="0" y="1347"/>
                    </a:lnTo>
                    <a:cubicBezTo>
                      <a:pt x="0" y="1621"/>
                      <a:pt x="228" y="1849"/>
                      <a:pt x="502" y="1849"/>
                    </a:cubicBezTo>
                    <a:lnTo>
                      <a:pt x="15316" y="1849"/>
                    </a:lnTo>
                    <a:cubicBezTo>
                      <a:pt x="15590" y="1849"/>
                      <a:pt x="15818" y="1621"/>
                      <a:pt x="15818" y="1347"/>
                    </a:cubicBezTo>
                    <a:lnTo>
                      <a:pt x="15818" y="502"/>
                    </a:lnTo>
                    <a:cubicBezTo>
                      <a:pt x="15818" y="228"/>
                      <a:pt x="15590" y="0"/>
                      <a:pt x="15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41"/>
              <p:cNvSpPr/>
              <p:nvPr/>
            </p:nvSpPr>
            <p:spPr>
              <a:xfrm>
                <a:off x="6982249" y="2543630"/>
                <a:ext cx="245550" cy="588287"/>
              </a:xfrm>
              <a:custGeom>
                <a:avLst/>
                <a:gdLst/>
                <a:ahLst/>
                <a:cxnLst/>
                <a:rect l="l" t="t" r="r" b="b"/>
                <a:pathLst>
                  <a:path w="6415" h="15370" extrusionOk="0">
                    <a:moveTo>
                      <a:pt x="5032" y="0"/>
                    </a:moveTo>
                    <a:cubicBezTo>
                      <a:pt x="4824" y="0"/>
                      <a:pt x="4620" y="143"/>
                      <a:pt x="4565" y="346"/>
                    </a:cubicBezTo>
                    <a:lnTo>
                      <a:pt x="91" y="14474"/>
                    </a:lnTo>
                    <a:cubicBezTo>
                      <a:pt x="0" y="14726"/>
                      <a:pt x="160" y="15022"/>
                      <a:pt x="411" y="15091"/>
                    </a:cubicBezTo>
                    <a:lnTo>
                      <a:pt x="1233" y="15342"/>
                    </a:lnTo>
                    <a:cubicBezTo>
                      <a:pt x="1290" y="15361"/>
                      <a:pt x="1347" y="15370"/>
                      <a:pt x="1403" y="15370"/>
                    </a:cubicBezTo>
                    <a:cubicBezTo>
                      <a:pt x="1613" y="15370"/>
                      <a:pt x="1800" y="15239"/>
                      <a:pt x="1872" y="15022"/>
                    </a:cubicBezTo>
                    <a:lnTo>
                      <a:pt x="6323" y="893"/>
                    </a:lnTo>
                    <a:cubicBezTo>
                      <a:pt x="6414" y="642"/>
                      <a:pt x="6254" y="368"/>
                      <a:pt x="6003" y="277"/>
                    </a:cubicBezTo>
                    <a:lnTo>
                      <a:pt x="5181" y="26"/>
                    </a:lnTo>
                    <a:cubicBezTo>
                      <a:pt x="5133" y="8"/>
                      <a:pt x="5082" y="0"/>
                      <a:pt x="5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3" name="Google Shape;2533;p41"/>
            <p:cNvSpPr/>
            <p:nvPr/>
          </p:nvSpPr>
          <p:spPr>
            <a:xfrm>
              <a:off x="8214517" y="3190495"/>
              <a:ext cx="24602" cy="7884"/>
            </a:xfrm>
            <a:custGeom>
              <a:avLst/>
              <a:gdLst/>
              <a:ahLst/>
              <a:cxnLst/>
              <a:rect l="l" t="t" r="r" b="b"/>
              <a:pathLst>
                <a:path w="571" h="183" extrusionOk="0">
                  <a:moveTo>
                    <a:pt x="0" y="0"/>
                  </a:moveTo>
                  <a:cubicBezTo>
                    <a:pt x="0" y="23"/>
                    <a:pt x="0" y="23"/>
                    <a:pt x="0" y="23"/>
                  </a:cubicBezTo>
                  <a:lnTo>
                    <a:pt x="571" y="183"/>
                  </a:lnTo>
                  <a:lnTo>
                    <a:pt x="0" y="0"/>
                  </a:lnTo>
                  <a:close/>
                </a:path>
              </a:pathLst>
            </a:custGeom>
            <a:solidFill>
              <a:srgbClr val="7FA2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41"/>
            <p:cNvSpPr/>
            <p:nvPr/>
          </p:nvSpPr>
          <p:spPr>
            <a:xfrm>
              <a:off x="7080564" y="2619077"/>
              <a:ext cx="318658" cy="292098"/>
            </a:xfrm>
            <a:custGeom>
              <a:avLst/>
              <a:gdLst/>
              <a:ahLst/>
              <a:cxnLst/>
              <a:rect l="l" t="t" r="r" b="b"/>
              <a:pathLst>
                <a:path w="7396" h="6780" extrusionOk="0">
                  <a:moveTo>
                    <a:pt x="0" y="1"/>
                  </a:moveTo>
                  <a:cubicBezTo>
                    <a:pt x="1" y="1"/>
                    <a:pt x="229" y="1416"/>
                    <a:pt x="366" y="1484"/>
                  </a:cubicBezTo>
                  <a:cubicBezTo>
                    <a:pt x="480" y="1576"/>
                    <a:pt x="1986" y="3173"/>
                    <a:pt x="1986" y="3173"/>
                  </a:cubicBezTo>
                  <a:lnTo>
                    <a:pt x="3516" y="4543"/>
                  </a:lnTo>
                  <a:cubicBezTo>
                    <a:pt x="4269" y="5228"/>
                    <a:pt x="5136" y="5776"/>
                    <a:pt x="6095" y="6209"/>
                  </a:cubicBezTo>
                  <a:lnTo>
                    <a:pt x="7396" y="6780"/>
                  </a:lnTo>
                  <a:lnTo>
                    <a:pt x="6095" y="3447"/>
                  </a:lnTo>
                  <a:lnTo>
                    <a:pt x="4976" y="2489"/>
                  </a:lnTo>
                  <a:lnTo>
                    <a:pt x="0" y="1"/>
                  </a:ln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41"/>
            <p:cNvSpPr/>
            <p:nvPr/>
          </p:nvSpPr>
          <p:spPr>
            <a:xfrm>
              <a:off x="7112017" y="2647600"/>
              <a:ext cx="254763" cy="263578"/>
            </a:xfrm>
            <a:custGeom>
              <a:avLst/>
              <a:gdLst/>
              <a:ahLst/>
              <a:cxnLst/>
              <a:rect l="l" t="t" r="r" b="b"/>
              <a:pathLst>
                <a:path w="5913" h="6118" extrusionOk="0">
                  <a:moveTo>
                    <a:pt x="640" y="1"/>
                  </a:moveTo>
                  <a:lnTo>
                    <a:pt x="1" y="2078"/>
                  </a:lnTo>
                  <a:lnTo>
                    <a:pt x="5731" y="5994"/>
                  </a:lnTo>
                  <a:lnTo>
                    <a:pt x="5731" y="5994"/>
                  </a:lnTo>
                  <a:cubicBezTo>
                    <a:pt x="4869" y="5206"/>
                    <a:pt x="4269" y="1849"/>
                    <a:pt x="4269" y="1849"/>
                  </a:cubicBezTo>
                  <a:lnTo>
                    <a:pt x="640" y="1"/>
                  </a:lnTo>
                  <a:close/>
                  <a:moveTo>
                    <a:pt x="5731" y="5994"/>
                  </a:moveTo>
                  <a:cubicBezTo>
                    <a:pt x="5790" y="6048"/>
                    <a:pt x="5851" y="6090"/>
                    <a:pt x="5913" y="6118"/>
                  </a:cubicBezTo>
                  <a:lnTo>
                    <a:pt x="5731" y="599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41"/>
            <p:cNvSpPr/>
            <p:nvPr/>
          </p:nvSpPr>
          <p:spPr>
            <a:xfrm>
              <a:off x="7600589" y="2022277"/>
              <a:ext cx="280580" cy="395578"/>
            </a:xfrm>
            <a:custGeom>
              <a:avLst/>
              <a:gdLst/>
              <a:ahLst/>
              <a:cxnLst/>
              <a:rect l="l" t="t" r="r" b="b"/>
              <a:pathLst>
                <a:path w="5662" h="7983" extrusionOk="0">
                  <a:moveTo>
                    <a:pt x="3628" y="0"/>
                  </a:moveTo>
                  <a:cubicBezTo>
                    <a:pt x="2809" y="0"/>
                    <a:pt x="275" y="2770"/>
                    <a:pt x="275" y="2770"/>
                  </a:cubicBezTo>
                  <a:cubicBezTo>
                    <a:pt x="275" y="2770"/>
                    <a:pt x="731" y="5281"/>
                    <a:pt x="526" y="5966"/>
                  </a:cubicBezTo>
                  <a:cubicBezTo>
                    <a:pt x="298" y="6651"/>
                    <a:pt x="1" y="6765"/>
                    <a:pt x="1" y="6765"/>
                  </a:cubicBezTo>
                  <a:cubicBezTo>
                    <a:pt x="1" y="6765"/>
                    <a:pt x="570" y="7983"/>
                    <a:pt x="2157" y="7983"/>
                  </a:cubicBezTo>
                  <a:cubicBezTo>
                    <a:pt x="2476" y="7983"/>
                    <a:pt x="2837" y="7933"/>
                    <a:pt x="3242" y="7815"/>
                  </a:cubicBezTo>
                  <a:cubicBezTo>
                    <a:pt x="5662" y="7130"/>
                    <a:pt x="5319" y="5532"/>
                    <a:pt x="5319" y="5395"/>
                  </a:cubicBezTo>
                  <a:cubicBezTo>
                    <a:pt x="5319" y="5258"/>
                    <a:pt x="3516" y="2679"/>
                    <a:pt x="3858" y="579"/>
                  </a:cubicBezTo>
                  <a:cubicBezTo>
                    <a:pt x="3926" y="166"/>
                    <a:pt x="3828" y="0"/>
                    <a:pt x="3628"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41"/>
            <p:cNvSpPr/>
            <p:nvPr/>
          </p:nvSpPr>
          <p:spPr>
            <a:xfrm>
              <a:off x="7621302" y="2054770"/>
              <a:ext cx="155139" cy="209428"/>
            </a:xfrm>
            <a:custGeom>
              <a:avLst/>
              <a:gdLst/>
              <a:ahLst/>
              <a:cxnLst/>
              <a:rect l="l" t="t" r="r" b="b"/>
              <a:pathLst>
                <a:path w="2740" h="3699" extrusionOk="0">
                  <a:moveTo>
                    <a:pt x="1575" y="1"/>
                  </a:moveTo>
                  <a:lnTo>
                    <a:pt x="0" y="1713"/>
                  </a:lnTo>
                  <a:lnTo>
                    <a:pt x="91" y="3699"/>
                  </a:lnTo>
                  <a:lnTo>
                    <a:pt x="320" y="3699"/>
                  </a:lnTo>
                  <a:cubicBezTo>
                    <a:pt x="2100" y="3699"/>
                    <a:pt x="2739" y="1256"/>
                    <a:pt x="2739" y="1256"/>
                  </a:cubicBezTo>
                  <a:lnTo>
                    <a:pt x="1575"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41"/>
            <p:cNvSpPr/>
            <p:nvPr/>
          </p:nvSpPr>
          <p:spPr>
            <a:xfrm>
              <a:off x="6963540" y="2958386"/>
              <a:ext cx="1016896" cy="367363"/>
            </a:xfrm>
            <a:custGeom>
              <a:avLst/>
              <a:gdLst/>
              <a:ahLst/>
              <a:cxnLst/>
              <a:rect l="l" t="t" r="r" b="b"/>
              <a:pathLst>
                <a:path w="23602" h="8527" extrusionOk="0">
                  <a:moveTo>
                    <a:pt x="13992" y="0"/>
                  </a:moveTo>
                  <a:cubicBezTo>
                    <a:pt x="13992" y="0"/>
                    <a:pt x="7350" y="1210"/>
                    <a:pt x="3675" y="2991"/>
                  </a:cubicBezTo>
                  <a:cubicBezTo>
                    <a:pt x="0" y="4771"/>
                    <a:pt x="2488" y="7236"/>
                    <a:pt x="4543" y="8035"/>
                  </a:cubicBezTo>
                  <a:cubicBezTo>
                    <a:pt x="5306" y="8323"/>
                    <a:pt x="7130" y="8526"/>
                    <a:pt x="9309" y="8526"/>
                  </a:cubicBezTo>
                  <a:cubicBezTo>
                    <a:pt x="12994" y="8526"/>
                    <a:pt x="17691" y="7945"/>
                    <a:pt x="19972" y="6209"/>
                  </a:cubicBezTo>
                  <a:cubicBezTo>
                    <a:pt x="23602" y="3447"/>
                    <a:pt x="21593" y="571"/>
                    <a:pt x="21593" y="571"/>
                  </a:cubicBezTo>
                  <a:lnTo>
                    <a:pt x="139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41"/>
            <p:cNvSpPr/>
            <p:nvPr/>
          </p:nvSpPr>
          <p:spPr>
            <a:xfrm>
              <a:off x="7054022" y="3179594"/>
              <a:ext cx="870363" cy="987404"/>
            </a:xfrm>
            <a:custGeom>
              <a:avLst/>
              <a:gdLst/>
              <a:ahLst/>
              <a:cxnLst/>
              <a:rect l="l" t="t" r="r" b="b"/>
              <a:pathLst>
                <a:path w="20201" h="22919" extrusionOk="0">
                  <a:moveTo>
                    <a:pt x="2180" y="1"/>
                  </a:moveTo>
                  <a:cubicBezTo>
                    <a:pt x="1855" y="1"/>
                    <a:pt x="1584" y="63"/>
                    <a:pt x="1393" y="208"/>
                  </a:cubicBezTo>
                  <a:cubicBezTo>
                    <a:pt x="0" y="1235"/>
                    <a:pt x="959" y="5161"/>
                    <a:pt x="3607" y="7763"/>
                  </a:cubicBezTo>
                  <a:cubicBezTo>
                    <a:pt x="5775" y="9885"/>
                    <a:pt x="12189" y="14679"/>
                    <a:pt x="14494" y="16368"/>
                  </a:cubicBezTo>
                  <a:cubicBezTo>
                    <a:pt x="14996" y="16733"/>
                    <a:pt x="15225" y="17349"/>
                    <a:pt x="15111" y="17943"/>
                  </a:cubicBezTo>
                  <a:cubicBezTo>
                    <a:pt x="14745" y="19655"/>
                    <a:pt x="14152" y="22919"/>
                    <a:pt x="14608" y="22919"/>
                  </a:cubicBezTo>
                  <a:cubicBezTo>
                    <a:pt x="15248" y="22919"/>
                    <a:pt x="16754" y="20636"/>
                    <a:pt x="17621" y="19449"/>
                  </a:cubicBezTo>
                  <a:cubicBezTo>
                    <a:pt x="18489" y="18285"/>
                    <a:pt x="19539" y="17235"/>
                    <a:pt x="19858" y="15797"/>
                  </a:cubicBezTo>
                  <a:cubicBezTo>
                    <a:pt x="20201" y="14245"/>
                    <a:pt x="18717" y="14405"/>
                    <a:pt x="17074" y="13446"/>
                  </a:cubicBezTo>
                  <a:cubicBezTo>
                    <a:pt x="15407" y="12488"/>
                    <a:pt x="13033" y="7831"/>
                    <a:pt x="13033" y="7831"/>
                  </a:cubicBezTo>
                  <a:cubicBezTo>
                    <a:pt x="11207" y="2673"/>
                    <a:pt x="8354" y="2444"/>
                    <a:pt x="8354" y="2444"/>
                  </a:cubicBezTo>
                  <a:cubicBezTo>
                    <a:pt x="8354" y="2444"/>
                    <a:pt x="4213" y="1"/>
                    <a:pt x="2180"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41"/>
            <p:cNvSpPr/>
            <p:nvPr/>
          </p:nvSpPr>
          <p:spPr>
            <a:xfrm>
              <a:off x="6787488" y="3058821"/>
              <a:ext cx="982514" cy="820029"/>
            </a:xfrm>
            <a:custGeom>
              <a:avLst/>
              <a:gdLst/>
              <a:ahLst/>
              <a:cxnLst/>
              <a:rect l="l" t="t" r="r" b="b"/>
              <a:pathLst>
                <a:path w="22804" h="19034" extrusionOk="0">
                  <a:moveTo>
                    <a:pt x="14119" y="0"/>
                  </a:moveTo>
                  <a:cubicBezTo>
                    <a:pt x="13129" y="0"/>
                    <a:pt x="11875" y="101"/>
                    <a:pt x="10295" y="340"/>
                  </a:cubicBezTo>
                  <a:cubicBezTo>
                    <a:pt x="1" y="1869"/>
                    <a:pt x="8834" y="9858"/>
                    <a:pt x="8834" y="9858"/>
                  </a:cubicBezTo>
                  <a:lnTo>
                    <a:pt x="19037" y="19034"/>
                  </a:lnTo>
                  <a:lnTo>
                    <a:pt x="22803" y="14241"/>
                  </a:lnTo>
                  <a:lnTo>
                    <a:pt x="17850" y="7553"/>
                  </a:lnTo>
                  <a:lnTo>
                    <a:pt x="17051" y="3056"/>
                  </a:lnTo>
                  <a:cubicBezTo>
                    <a:pt x="17051" y="3056"/>
                    <a:pt x="19568" y="0"/>
                    <a:pt x="14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41"/>
            <p:cNvSpPr/>
            <p:nvPr/>
          </p:nvSpPr>
          <p:spPr>
            <a:xfrm>
              <a:off x="7168072" y="3483572"/>
              <a:ext cx="95434" cy="86552"/>
            </a:xfrm>
            <a:custGeom>
              <a:avLst/>
              <a:gdLst/>
              <a:ahLst/>
              <a:cxnLst/>
              <a:rect l="l" t="t" r="r" b="b"/>
              <a:pathLst>
                <a:path w="2215" h="2009" extrusionOk="0">
                  <a:moveTo>
                    <a:pt x="2215" y="2009"/>
                  </a:moveTo>
                  <a:lnTo>
                    <a:pt x="1" y="0"/>
                  </a:lnTo>
                  <a:lnTo>
                    <a:pt x="1" y="0"/>
                  </a:lnTo>
                  <a:lnTo>
                    <a:pt x="1" y="0"/>
                  </a:lnTo>
                  <a:lnTo>
                    <a:pt x="2215" y="2009"/>
                  </a:lnTo>
                  <a:lnTo>
                    <a:pt x="2215" y="2009"/>
                  </a:lnTo>
                  <a:close/>
                </a:path>
              </a:pathLst>
            </a:custGeom>
            <a:solidFill>
              <a:srgbClr val="CBD4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41"/>
            <p:cNvSpPr/>
            <p:nvPr/>
          </p:nvSpPr>
          <p:spPr>
            <a:xfrm>
              <a:off x="7640172" y="3496326"/>
              <a:ext cx="131797" cy="216403"/>
            </a:xfrm>
            <a:custGeom>
              <a:avLst/>
              <a:gdLst/>
              <a:ahLst/>
              <a:cxnLst/>
              <a:rect l="l" t="t" r="r" b="b"/>
              <a:pathLst>
                <a:path w="3059" h="5023" extrusionOk="0">
                  <a:moveTo>
                    <a:pt x="0" y="1"/>
                  </a:moveTo>
                  <a:lnTo>
                    <a:pt x="3013" y="4087"/>
                  </a:lnTo>
                  <a:lnTo>
                    <a:pt x="2283" y="5022"/>
                  </a:lnTo>
                  <a:lnTo>
                    <a:pt x="2305" y="5022"/>
                  </a:lnTo>
                  <a:lnTo>
                    <a:pt x="3059" y="4087"/>
                  </a:lnTo>
                  <a:lnTo>
                    <a:pt x="0" y="1"/>
                  </a:lnTo>
                  <a:close/>
                </a:path>
              </a:pathLst>
            </a:custGeom>
            <a:solidFill>
              <a:srgbClr val="CBD4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41"/>
            <p:cNvSpPr/>
            <p:nvPr/>
          </p:nvSpPr>
          <p:spPr>
            <a:xfrm>
              <a:off x="7600834" y="3444234"/>
              <a:ext cx="1982" cy="1982"/>
            </a:xfrm>
            <a:custGeom>
              <a:avLst/>
              <a:gdLst/>
              <a:ahLst/>
              <a:cxnLst/>
              <a:rect l="l" t="t" r="r" b="b"/>
              <a:pathLst>
                <a:path w="46" h="46" extrusionOk="0">
                  <a:moveTo>
                    <a:pt x="46" y="46"/>
                  </a:moveTo>
                  <a:lnTo>
                    <a:pt x="0" y="0"/>
                  </a:lnTo>
                  <a:lnTo>
                    <a:pt x="0" y="0"/>
                  </a:lnTo>
                  <a:lnTo>
                    <a:pt x="46" y="46"/>
                  </a:lnTo>
                  <a:lnTo>
                    <a:pt x="46" y="46"/>
                  </a:lnTo>
                  <a:close/>
                </a:path>
              </a:pathLst>
            </a:custGeom>
            <a:solidFill>
              <a:srgbClr val="18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41"/>
            <p:cNvSpPr/>
            <p:nvPr/>
          </p:nvSpPr>
          <p:spPr>
            <a:xfrm>
              <a:off x="7634269" y="3488484"/>
              <a:ext cx="5946" cy="7884"/>
            </a:xfrm>
            <a:custGeom>
              <a:avLst/>
              <a:gdLst/>
              <a:ahLst/>
              <a:cxnLst/>
              <a:rect l="l" t="t" r="r" b="b"/>
              <a:pathLst>
                <a:path w="138" h="183" extrusionOk="0">
                  <a:moveTo>
                    <a:pt x="0" y="0"/>
                  </a:moveTo>
                  <a:lnTo>
                    <a:pt x="0" y="23"/>
                  </a:lnTo>
                  <a:lnTo>
                    <a:pt x="137" y="183"/>
                  </a:lnTo>
                  <a:lnTo>
                    <a:pt x="0" y="0"/>
                  </a:lnTo>
                  <a:close/>
                </a:path>
              </a:pathLst>
            </a:custGeom>
            <a:solidFill>
              <a:srgbClr val="141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41"/>
            <p:cNvSpPr/>
            <p:nvPr/>
          </p:nvSpPr>
          <p:spPr>
            <a:xfrm>
              <a:off x="7556541" y="3384213"/>
              <a:ext cx="3016" cy="4007"/>
            </a:xfrm>
            <a:custGeom>
              <a:avLst/>
              <a:gdLst/>
              <a:ahLst/>
              <a:cxnLst/>
              <a:rect l="l" t="t" r="r" b="b"/>
              <a:pathLst>
                <a:path w="70" h="93" extrusionOk="0">
                  <a:moveTo>
                    <a:pt x="69" y="92"/>
                  </a:moveTo>
                  <a:lnTo>
                    <a:pt x="69" y="92"/>
                  </a:lnTo>
                  <a:lnTo>
                    <a:pt x="1" y="1"/>
                  </a:lnTo>
                  <a:lnTo>
                    <a:pt x="69" y="92"/>
                  </a:lnTo>
                  <a:close/>
                </a:path>
              </a:pathLst>
            </a:custGeom>
            <a:solidFill>
              <a:srgbClr val="141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41"/>
            <p:cNvSpPr/>
            <p:nvPr/>
          </p:nvSpPr>
          <p:spPr>
            <a:xfrm>
              <a:off x="7545726" y="3324237"/>
              <a:ext cx="6937" cy="37395"/>
            </a:xfrm>
            <a:custGeom>
              <a:avLst/>
              <a:gdLst/>
              <a:ahLst/>
              <a:cxnLst/>
              <a:rect l="l" t="t" r="r" b="b"/>
              <a:pathLst>
                <a:path w="161" h="868" extrusionOk="0">
                  <a:moveTo>
                    <a:pt x="161" y="868"/>
                  </a:moveTo>
                  <a:lnTo>
                    <a:pt x="161" y="868"/>
                  </a:lnTo>
                  <a:lnTo>
                    <a:pt x="1" y="0"/>
                  </a:lnTo>
                  <a:lnTo>
                    <a:pt x="1" y="0"/>
                  </a:lnTo>
                  <a:lnTo>
                    <a:pt x="161" y="868"/>
                  </a:lnTo>
                  <a:close/>
                </a:path>
              </a:pathLst>
            </a:custGeom>
            <a:solidFill>
              <a:srgbClr val="18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41"/>
            <p:cNvSpPr/>
            <p:nvPr/>
          </p:nvSpPr>
          <p:spPr>
            <a:xfrm>
              <a:off x="7118911" y="3087216"/>
              <a:ext cx="3016" cy="1034"/>
            </a:xfrm>
            <a:custGeom>
              <a:avLst/>
              <a:gdLst/>
              <a:ahLst/>
              <a:cxnLst/>
              <a:rect l="l" t="t" r="r" b="b"/>
              <a:pathLst>
                <a:path w="70" h="24" extrusionOk="0">
                  <a:moveTo>
                    <a:pt x="1" y="23"/>
                  </a:moveTo>
                  <a:lnTo>
                    <a:pt x="1" y="23"/>
                  </a:lnTo>
                  <a:cubicBezTo>
                    <a:pt x="24" y="23"/>
                    <a:pt x="46" y="1"/>
                    <a:pt x="69" y="1"/>
                  </a:cubicBezTo>
                  <a:cubicBezTo>
                    <a:pt x="46" y="1"/>
                    <a:pt x="24" y="23"/>
                    <a:pt x="1" y="23"/>
                  </a:cubicBezTo>
                  <a:close/>
                </a:path>
              </a:pathLst>
            </a:custGeom>
            <a:solidFill>
              <a:srgbClr val="CBD4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1"/>
            <p:cNvSpPr/>
            <p:nvPr/>
          </p:nvSpPr>
          <p:spPr>
            <a:xfrm>
              <a:off x="7634269" y="3712708"/>
              <a:ext cx="105257" cy="132780"/>
            </a:xfrm>
            <a:custGeom>
              <a:avLst/>
              <a:gdLst/>
              <a:ahLst/>
              <a:cxnLst/>
              <a:rect l="l" t="t" r="r" b="b"/>
              <a:pathLst>
                <a:path w="2443" h="3082" extrusionOk="0">
                  <a:moveTo>
                    <a:pt x="2420" y="0"/>
                  </a:moveTo>
                  <a:lnTo>
                    <a:pt x="0" y="3059"/>
                  </a:lnTo>
                  <a:lnTo>
                    <a:pt x="0" y="3082"/>
                  </a:lnTo>
                  <a:lnTo>
                    <a:pt x="2442" y="0"/>
                  </a:lnTo>
                  <a:close/>
                </a:path>
              </a:pathLst>
            </a:custGeom>
            <a:solidFill>
              <a:srgbClr val="E6A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41"/>
            <p:cNvSpPr/>
            <p:nvPr/>
          </p:nvSpPr>
          <p:spPr>
            <a:xfrm rot="-827001">
              <a:off x="7272991" y="1669138"/>
              <a:ext cx="122529" cy="227118"/>
            </a:xfrm>
            <a:custGeom>
              <a:avLst/>
              <a:gdLst/>
              <a:ahLst/>
              <a:cxnLst/>
              <a:rect l="l" t="t" r="r" b="b"/>
              <a:pathLst>
                <a:path w="1494" h="2769" extrusionOk="0">
                  <a:moveTo>
                    <a:pt x="1317" y="1"/>
                  </a:moveTo>
                  <a:cubicBezTo>
                    <a:pt x="1211" y="1"/>
                    <a:pt x="1037" y="94"/>
                    <a:pt x="754" y="395"/>
                  </a:cubicBezTo>
                  <a:cubicBezTo>
                    <a:pt x="0" y="1194"/>
                    <a:pt x="457" y="2769"/>
                    <a:pt x="457" y="2769"/>
                  </a:cubicBezTo>
                  <a:lnTo>
                    <a:pt x="1119" y="2381"/>
                  </a:lnTo>
                  <a:lnTo>
                    <a:pt x="1484" y="258"/>
                  </a:lnTo>
                  <a:cubicBezTo>
                    <a:pt x="1484" y="258"/>
                    <a:pt x="1493" y="1"/>
                    <a:pt x="1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41"/>
            <p:cNvSpPr/>
            <p:nvPr/>
          </p:nvSpPr>
          <p:spPr>
            <a:xfrm>
              <a:off x="7440509" y="2265032"/>
              <a:ext cx="603882" cy="738561"/>
            </a:xfrm>
            <a:custGeom>
              <a:avLst/>
              <a:gdLst/>
              <a:ahLst/>
              <a:cxnLst/>
              <a:rect l="l" t="t" r="r" b="b"/>
              <a:pathLst>
                <a:path w="14016" h="17143" extrusionOk="0">
                  <a:moveTo>
                    <a:pt x="9290" y="1"/>
                  </a:moveTo>
                  <a:cubicBezTo>
                    <a:pt x="9290" y="1"/>
                    <a:pt x="7517" y="1230"/>
                    <a:pt x="5914" y="1230"/>
                  </a:cubicBezTo>
                  <a:cubicBezTo>
                    <a:pt x="5468" y="1230"/>
                    <a:pt x="5035" y="1134"/>
                    <a:pt x="4657" y="891"/>
                  </a:cubicBezTo>
                  <a:cubicBezTo>
                    <a:pt x="4657" y="891"/>
                    <a:pt x="2352" y="1279"/>
                    <a:pt x="1187" y="2557"/>
                  </a:cubicBezTo>
                  <a:cubicBezTo>
                    <a:pt x="1" y="3812"/>
                    <a:pt x="731" y="16549"/>
                    <a:pt x="731" y="16549"/>
                  </a:cubicBezTo>
                  <a:lnTo>
                    <a:pt x="13833" y="17142"/>
                  </a:lnTo>
                  <a:cubicBezTo>
                    <a:pt x="13833" y="17142"/>
                    <a:pt x="14015" y="6506"/>
                    <a:pt x="11733" y="936"/>
                  </a:cubicBezTo>
                  <a:cubicBezTo>
                    <a:pt x="11733" y="936"/>
                    <a:pt x="10934" y="297"/>
                    <a:pt x="9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41"/>
            <p:cNvSpPr/>
            <p:nvPr/>
          </p:nvSpPr>
          <p:spPr>
            <a:xfrm>
              <a:off x="7954423" y="2560538"/>
              <a:ext cx="63938" cy="203607"/>
            </a:xfrm>
            <a:custGeom>
              <a:avLst/>
              <a:gdLst/>
              <a:ahLst/>
              <a:cxnLst/>
              <a:rect l="l" t="t" r="r" b="b"/>
              <a:pathLst>
                <a:path w="1484" h="4726" extrusionOk="0">
                  <a:moveTo>
                    <a:pt x="0" y="0"/>
                  </a:moveTo>
                  <a:lnTo>
                    <a:pt x="0" y="0"/>
                  </a:lnTo>
                  <a:cubicBezTo>
                    <a:pt x="69" y="731"/>
                    <a:pt x="92" y="1895"/>
                    <a:pt x="69" y="2991"/>
                  </a:cubicBezTo>
                  <a:cubicBezTo>
                    <a:pt x="594" y="3470"/>
                    <a:pt x="1027" y="4063"/>
                    <a:pt x="1324" y="4725"/>
                  </a:cubicBezTo>
                  <a:lnTo>
                    <a:pt x="1484" y="4725"/>
                  </a:lnTo>
                  <a:cubicBezTo>
                    <a:pt x="1096" y="3219"/>
                    <a:pt x="639" y="1575"/>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1"/>
            <p:cNvSpPr/>
            <p:nvPr/>
          </p:nvSpPr>
          <p:spPr>
            <a:xfrm rot="-276235">
              <a:off x="7785638" y="2277154"/>
              <a:ext cx="571626" cy="682916"/>
            </a:xfrm>
            <a:custGeom>
              <a:avLst/>
              <a:gdLst/>
              <a:ahLst/>
              <a:cxnLst/>
              <a:rect l="l" t="t" r="r" b="b"/>
              <a:pathLst>
                <a:path w="13267" h="15851" extrusionOk="0">
                  <a:moveTo>
                    <a:pt x="288" y="1"/>
                  </a:moveTo>
                  <a:cubicBezTo>
                    <a:pt x="1" y="1"/>
                    <a:pt x="251" y="541"/>
                    <a:pt x="1890" y="2345"/>
                  </a:cubicBezTo>
                  <a:cubicBezTo>
                    <a:pt x="5976" y="6819"/>
                    <a:pt x="5474" y="15515"/>
                    <a:pt x="8304" y="15767"/>
                  </a:cubicBezTo>
                  <a:cubicBezTo>
                    <a:pt x="8658" y="15803"/>
                    <a:pt x="9088" y="15851"/>
                    <a:pt x="9530" y="15851"/>
                  </a:cubicBezTo>
                  <a:cubicBezTo>
                    <a:pt x="11312" y="15851"/>
                    <a:pt x="13266" y="15069"/>
                    <a:pt x="10998" y="9581"/>
                  </a:cubicBezTo>
                  <a:cubicBezTo>
                    <a:pt x="8144" y="2756"/>
                    <a:pt x="4173" y="359"/>
                    <a:pt x="4173" y="359"/>
                  </a:cubicBezTo>
                  <a:lnTo>
                    <a:pt x="2347" y="1204"/>
                  </a:lnTo>
                  <a:cubicBezTo>
                    <a:pt x="2347" y="1204"/>
                    <a:pt x="718" y="1"/>
                    <a:pt x="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41"/>
            <p:cNvSpPr/>
            <p:nvPr/>
          </p:nvSpPr>
          <p:spPr>
            <a:xfrm>
              <a:off x="6764868" y="2397955"/>
              <a:ext cx="707114" cy="399158"/>
            </a:xfrm>
            <a:custGeom>
              <a:avLst/>
              <a:gdLst/>
              <a:ahLst/>
              <a:cxnLst/>
              <a:rect l="l" t="t" r="r" b="b"/>
              <a:pathLst>
                <a:path w="16412" h="9265" extrusionOk="0">
                  <a:moveTo>
                    <a:pt x="1504" y="1"/>
                  </a:moveTo>
                  <a:cubicBezTo>
                    <a:pt x="1157" y="1"/>
                    <a:pt x="816" y="196"/>
                    <a:pt x="663" y="545"/>
                  </a:cubicBezTo>
                  <a:lnTo>
                    <a:pt x="252" y="1435"/>
                  </a:lnTo>
                  <a:cubicBezTo>
                    <a:pt x="1" y="1960"/>
                    <a:pt x="320" y="2599"/>
                    <a:pt x="914" y="2713"/>
                  </a:cubicBezTo>
                  <a:lnTo>
                    <a:pt x="2899" y="2896"/>
                  </a:lnTo>
                  <a:lnTo>
                    <a:pt x="15590" y="9264"/>
                  </a:lnTo>
                  <a:lnTo>
                    <a:pt x="16412" y="6228"/>
                  </a:lnTo>
                  <a:lnTo>
                    <a:pt x="3561" y="1686"/>
                  </a:lnTo>
                  <a:lnTo>
                    <a:pt x="2123" y="248"/>
                  </a:lnTo>
                  <a:cubicBezTo>
                    <a:pt x="1946" y="80"/>
                    <a:pt x="1724" y="1"/>
                    <a:pt x="1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41"/>
            <p:cNvSpPr/>
            <p:nvPr/>
          </p:nvSpPr>
          <p:spPr>
            <a:xfrm>
              <a:off x="7174966" y="2976095"/>
              <a:ext cx="1023789" cy="349355"/>
            </a:xfrm>
            <a:custGeom>
              <a:avLst/>
              <a:gdLst/>
              <a:ahLst/>
              <a:cxnLst/>
              <a:rect l="l" t="t" r="r" b="b"/>
              <a:pathLst>
                <a:path w="23762" h="8109" extrusionOk="0">
                  <a:moveTo>
                    <a:pt x="13924" y="0"/>
                  </a:moveTo>
                  <a:cubicBezTo>
                    <a:pt x="13924" y="0"/>
                    <a:pt x="7077" y="1256"/>
                    <a:pt x="3539" y="3310"/>
                  </a:cubicBezTo>
                  <a:cubicBezTo>
                    <a:pt x="1" y="5341"/>
                    <a:pt x="2626" y="7008"/>
                    <a:pt x="4726" y="7624"/>
                  </a:cubicBezTo>
                  <a:cubicBezTo>
                    <a:pt x="5567" y="7877"/>
                    <a:pt x="7656" y="8109"/>
                    <a:pt x="10084" y="8109"/>
                  </a:cubicBezTo>
                  <a:cubicBezTo>
                    <a:pt x="13783" y="8109"/>
                    <a:pt x="18271" y="7571"/>
                    <a:pt x="20338" y="5752"/>
                  </a:cubicBezTo>
                  <a:cubicBezTo>
                    <a:pt x="23762" y="2739"/>
                    <a:pt x="21548" y="0"/>
                    <a:pt x="215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41"/>
            <p:cNvSpPr/>
            <p:nvPr/>
          </p:nvSpPr>
          <p:spPr>
            <a:xfrm>
              <a:off x="7114990" y="3160722"/>
              <a:ext cx="470102" cy="1021482"/>
            </a:xfrm>
            <a:custGeom>
              <a:avLst/>
              <a:gdLst/>
              <a:ahLst/>
              <a:cxnLst/>
              <a:rect l="l" t="t" r="r" b="b"/>
              <a:pathLst>
                <a:path w="10911" h="23710" extrusionOk="0">
                  <a:moveTo>
                    <a:pt x="5157" y="1"/>
                  </a:moveTo>
                  <a:cubicBezTo>
                    <a:pt x="4774" y="1"/>
                    <a:pt x="4348" y="140"/>
                    <a:pt x="3881" y="486"/>
                  </a:cubicBezTo>
                  <a:cubicBezTo>
                    <a:pt x="1530" y="2266"/>
                    <a:pt x="3242" y="8931"/>
                    <a:pt x="4383" y="13222"/>
                  </a:cubicBezTo>
                  <a:cubicBezTo>
                    <a:pt x="5524" y="17513"/>
                    <a:pt x="5730" y="18883"/>
                    <a:pt x="5182" y="20207"/>
                  </a:cubicBezTo>
                  <a:cubicBezTo>
                    <a:pt x="4862" y="21006"/>
                    <a:pt x="0" y="21690"/>
                    <a:pt x="229" y="22718"/>
                  </a:cubicBezTo>
                  <a:cubicBezTo>
                    <a:pt x="387" y="23396"/>
                    <a:pt x="2135" y="23709"/>
                    <a:pt x="3901" y="23709"/>
                  </a:cubicBezTo>
                  <a:cubicBezTo>
                    <a:pt x="4927" y="23709"/>
                    <a:pt x="5958" y="23604"/>
                    <a:pt x="6688" y="23402"/>
                  </a:cubicBezTo>
                  <a:cubicBezTo>
                    <a:pt x="7355" y="23209"/>
                    <a:pt x="7900" y="23165"/>
                    <a:pt x="8365" y="23165"/>
                  </a:cubicBezTo>
                  <a:cubicBezTo>
                    <a:pt x="8505" y="23165"/>
                    <a:pt x="8638" y="23169"/>
                    <a:pt x="8765" y="23174"/>
                  </a:cubicBezTo>
                  <a:cubicBezTo>
                    <a:pt x="9267" y="23174"/>
                    <a:pt x="9678" y="23174"/>
                    <a:pt x="10089" y="22991"/>
                  </a:cubicBezTo>
                  <a:cubicBezTo>
                    <a:pt x="10911" y="22581"/>
                    <a:pt x="9199" y="20640"/>
                    <a:pt x="9039" y="19522"/>
                  </a:cubicBezTo>
                  <a:cubicBezTo>
                    <a:pt x="8720" y="17468"/>
                    <a:pt x="9359" y="16623"/>
                    <a:pt x="9473" y="15436"/>
                  </a:cubicBezTo>
                  <a:cubicBezTo>
                    <a:pt x="9587" y="14272"/>
                    <a:pt x="9884" y="9821"/>
                    <a:pt x="9587" y="6808"/>
                  </a:cubicBezTo>
                  <a:cubicBezTo>
                    <a:pt x="9290" y="3795"/>
                    <a:pt x="7556" y="2312"/>
                    <a:pt x="7556" y="2312"/>
                  </a:cubicBezTo>
                  <a:cubicBezTo>
                    <a:pt x="7556" y="2312"/>
                    <a:pt x="6716" y="1"/>
                    <a:pt x="5157"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41"/>
            <p:cNvSpPr/>
            <p:nvPr/>
          </p:nvSpPr>
          <p:spPr>
            <a:xfrm>
              <a:off x="7196596" y="3137153"/>
              <a:ext cx="388499" cy="795817"/>
            </a:xfrm>
            <a:custGeom>
              <a:avLst/>
              <a:gdLst/>
              <a:ahLst/>
              <a:cxnLst/>
              <a:rect l="l" t="t" r="r" b="b"/>
              <a:pathLst>
                <a:path w="9017" h="18472" extrusionOk="0">
                  <a:moveTo>
                    <a:pt x="2996" y="0"/>
                  </a:moveTo>
                  <a:cubicBezTo>
                    <a:pt x="2627" y="0"/>
                    <a:pt x="2228" y="141"/>
                    <a:pt x="1804" y="485"/>
                  </a:cubicBezTo>
                  <a:cubicBezTo>
                    <a:pt x="1" y="1969"/>
                    <a:pt x="526" y="9455"/>
                    <a:pt x="1667" y="13769"/>
                  </a:cubicBezTo>
                  <a:cubicBezTo>
                    <a:pt x="2169" y="15618"/>
                    <a:pt x="2375" y="17193"/>
                    <a:pt x="2420" y="18471"/>
                  </a:cubicBezTo>
                  <a:lnTo>
                    <a:pt x="7488" y="18015"/>
                  </a:lnTo>
                  <a:cubicBezTo>
                    <a:pt x="7510" y="17262"/>
                    <a:pt x="7556" y="16531"/>
                    <a:pt x="7602" y="16029"/>
                  </a:cubicBezTo>
                  <a:cubicBezTo>
                    <a:pt x="7716" y="14842"/>
                    <a:pt x="9017" y="10345"/>
                    <a:pt x="8720" y="7310"/>
                  </a:cubicBezTo>
                  <a:cubicBezTo>
                    <a:pt x="8423" y="4274"/>
                    <a:pt x="5684" y="2767"/>
                    <a:pt x="5684" y="2767"/>
                  </a:cubicBezTo>
                  <a:cubicBezTo>
                    <a:pt x="5684" y="2767"/>
                    <a:pt x="4635" y="0"/>
                    <a:pt x="29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41"/>
            <p:cNvSpPr/>
            <p:nvPr/>
          </p:nvSpPr>
          <p:spPr>
            <a:xfrm>
              <a:off x="7293971" y="2595767"/>
              <a:ext cx="747269" cy="511861"/>
            </a:xfrm>
            <a:custGeom>
              <a:avLst/>
              <a:gdLst/>
              <a:ahLst/>
              <a:cxnLst/>
              <a:rect l="l" t="t" r="r" b="b"/>
              <a:pathLst>
                <a:path w="17344" h="11881" extrusionOk="0">
                  <a:moveTo>
                    <a:pt x="4692" y="1"/>
                  </a:moveTo>
                  <a:cubicBezTo>
                    <a:pt x="4568" y="1"/>
                    <a:pt x="4442" y="6"/>
                    <a:pt x="4315" y="17"/>
                  </a:cubicBezTo>
                  <a:cubicBezTo>
                    <a:pt x="2443" y="177"/>
                    <a:pt x="868" y="1592"/>
                    <a:pt x="503" y="3441"/>
                  </a:cubicBezTo>
                  <a:cubicBezTo>
                    <a:pt x="1" y="5974"/>
                    <a:pt x="1827" y="8325"/>
                    <a:pt x="4337" y="8531"/>
                  </a:cubicBezTo>
                  <a:cubicBezTo>
                    <a:pt x="4479" y="8540"/>
                    <a:pt x="4621" y="8546"/>
                    <a:pt x="4761" y="8546"/>
                  </a:cubicBezTo>
                  <a:cubicBezTo>
                    <a:pt x="4959" y="8546"/>
                    <a:pt x="5155" y="8534"/>
                    <a:pt x="5342" y="8508"/>
                  </a:cubicBezTo>
                  <a:cubicBezTo>
                    <a:pt x="5464" y="8488"/>
                    <a:pt x="5587" y="8478"/>
                    <a:pt x="5709" y="8478"/>
                  </a:cubicBezTo>
                  <a:cubicBezTo>
                    <a:pt x="6424" y="8478"/>
                    <a:pt x="7100" y="8816"/>
                    <a:pt x="7510" y="9421"/>
                  </a:cubicBezTo>
                  <a:cubicBezTo>
                    <a:pt x="8355" y="10767"/>
                    <a:pt x="9815" y="11726"/>
                    <a:pt x="11527" y="11863"/>
                  </a:cubicBezTo>
                  <a:cubicBezTo>
                    <a:pt x="11673" y="11875"/>
                    <a:pt x="11818" y="11881"/>
                    <a:pt x="11962" y="11881"/>
                  </a:cubicBezTo>
                  <a:cubicBezTo>
                    <a:pt x="14900" y="11881"/>
                    <a:pt x="17344" y="9476"/>
                    <a:pt x="17257" y="6408"/>
                  </a:cubicBezTo>
                  <a:cubicBezTo>
                    <a:pt x="17188" y="4011"/>
                    <a:pt x="15453" y="1911"/>
                    <a:pt x="13102" y="1409"/>
                  </a:cubicBezTo>
                  <a:cubicBezTo>
                    <a:pt x="12717" y="1323"/>
                    <a:pt x="12334" y="1282"/>
                    <a:pt x="11959" y="1282"/>
                  </a:cubicBezTo>
                  <a:cubicBezTo>
                    <a:pt x="11245" y="1282"/>
                    <a:pt x="10558" y="1429"/>
                    <a:pt x="9930" y="1683"/>
                  </a:cubicBezTo>
                  <a:cubicBezTo>
                    <a:pt x="9672" y="1792"/>
                    <a:pt x="9399" y="1845"/>
                    <a:pt x="9128" y="1845"/>
                  </a:cubicBezTo>
                  <a:cubicBezTo>
                    <a:pt x="8605" y="1845"/>
                    <a:pt x="8091" y="1648"/>
                    <a:pt x="7716" y="1272"/>
                  </a:cubicBezTo>
                  <a:cubicBezTo>
                    <a:pt x="6951" y="487"/>
                    <a:pt x="5886" y="1"/>
                    <a:pt x="46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41"/>
            <p:cNvSpPr/>
            <p:nvPr/>
          </p:nvSpPr>
          <p:spPr>
            <a:xfrm>
              <a:off x="7323486" y="2844292"/>
              <a:ext cx="680573" cy="263578"/>
            </a:xfrm>
            <a:custGeom>
              <a:avLst/>
              <a:gdLst/>
              <a:ahLst/>
              <a:cxnLst/>
              <a:rect l="l" t="t" r="r" b="b"/>
              <a:pathLst>
                <a:path w="15796" h="6118" extrusionOk="0">
                  <a:moveTo>
                    <a:pt x="0" y="1"/>
                  </a:moveTo>
                  <a:cubicBezTo>
                    <a:pt x="114" y="275"/>
                    <a:pt x="229" y="549"/>
                    <a:pt x="388" y="777"/>
                  </a:cubicBezTo>
                  <a:cubicBezTo>
                    <a:pt x="434" y="845"/>
                    <a:pt x="457" y="891"/>
                    <a:pt x="502" y="959"/>
                  </a:cubicBezTo>
                  <a:lnTo>
                    <a:pt x="502" y="640"/>
                  </a:lnTo>
                  <a:cubicBezTo>
                    <a:pt x="320" y="434"/>
                    <a:pt x="160" y="229"/>
                    <a:pt x="0" y="1"/>
                  </a:cubicBezTo>
                  <a:close/>
                  <a:moveTo>
                    <a:pt x="1233" y="1256"/>
                  </a:moveTo>
                  <a:lnTo>
                    <a:pt x="1233" y="1758"/>
                  </a:lnTo>
                  <a:cubicBezTo>
                    <a:pt x="1895" y="2329"/>
                    <a:pt x="2739" y="2694"/>
                    <a:pt x="3652" y="2763"/>
                  </a:cubicBezTo>
                  <a:cubicBezTo>
                    <a:pt x="3767" y="2785"/>
                    <a:pt x="3881" y="2785"/>
                    <a:pt x="4018" y="2785"/>
                  </a:cubicBezTo>
                  <a:cubicBezTo>
                    <a:pt x="4223" y="2785"/>
                    <a:pt x="4451" y="2763"/>
                    <a:pt x="4657" y="2740"/>
                  </a:cubicBezTo>
                  <a:cubicBezTo>
                    <a:pt x="4771" y="2717"/>
                    <a:pt x="4908" y="2694"/>
                    <a:pt x="5022" y="2694"/>
                  </a:cubicBezTo>
                  <a:cubicBezTo>
                    <a:pt x="5570" y="2694"/>
                    <a:pt x="6095" y="2900"/>
                    <a:pt x="6483" y="3265"/>
                  </a:cubicBezTo>
                  <a:lnTo>
                    <a:pt x="6483" y="2968"/>
                  </a:lnTo>
                  <a:cubicBezTo>
                    <a:pt x="6460" y="2922"/>
                    <a:pt x="6437" y="2900"/>
                    <a:pt x="6414" y="2854"/>
                  </a:cubicBezTo>
                  <a:cubicBezTo>
                    <a:pt x="6026" y="2238"/>
                    <a:pt x="5341" y="1895"/>
                    <a:pt x="4611" y="1895"/>
                  </a:cubicBezTo>
                  <a:cubicBezTo>
                    <a:pt x="4497" y="1895"/>
                    <a:pt x="4383" y="1918"/>
                    <a:pt x="4269" y="1941"/>
                  </a:cubicBezTo>
                  <a:cubicBezTo>
                    <a:pt x="4040" y="1964"/>
                    <a:pt x="3835" y="1987"/>
                    <a:pt x="3607" y="1987"/>
                  </a:cubicBezTo>
                  <a:cubicBezTo>
                    <a:pt x="3493" y="1987"/>
                    <a:pt x="3378" y="1987"/>
                    <a:pt x="3264" y="1964"/>
                  </a:cubicBezTo>
                  <a:cubicBezTo>
                    <a:pt x="2511" y="1895"/>
                    <a:pt x="1826" y="1644"/>
                    <a:pt x="1233" y="1256"/>
                  </a:cubicBezTo>
                  <a:close/>
                  <a:moveTo>
                    <a:pt x="14905" y="3470"/>
                  </a:moveTo>
                  <a:cubicBezTo>
                    <a:pt x="14426" y="4018"/>
                    <a:pt x="13855" y="4474"/>
                    <a:pt x="13193" y="4771"/>
                  </a:cubicBezTo>
                  <a:lnTo>
                    <a:pt x="13193" y="5753"/>
                  </a:lnTo>
                  <a:cubicBezTo>
                    <a:pt x="14266" y="5342"/>
                    <a:pt x="15179" y="4589"/>
                    <a:pt x="15795" y="3607"/>
                  </a:cubicBezTo>
                  <a:cubicBezTo>
                    <a:pt x="15499" y="3561"/>
                    <a:pt x="15202" y="3516"/>
                    <a:pt x="14905" y="3470"/>
                  </a:cubicBezTo>
                  <a:close/>
                  <a:moveTo>
                    <a:pt x="7213" y="3835"/>
                  </a:moveTo>
                  <a:lnTo>
                    <a:pt x="7213" y="4201"/>
                  </a:lnTo>
                  <a:cubicBezTo>
                    <a:pt x="8103" y="5251"/>
                    <a:pt x="9382" y="5981"/>
                    <a:pt x="10842" y="6095"/>
                  </a:cubicBezTo>
                  <a:cubicBezTo>
                    <a:pt x="11002" y="6118"/>
                    <a:pt x="11139" y="6118"/>
                    <a:pt x="11276" y="6118"/>
                  </a:cubicBezTo>
                  <a:cubicBezTo>
                    <a:pt x="11687" y="6118"/>
                    <a:pt x="12075" y="6072"/>
                    <a:pt x="12463" y="5981"/>
                  </a:cubicBezTo>
                  <a:lnTo>
                    <a:pt x="12463" y="5068"/>
                  </a:lnTo>
                  <a:cubicBezTo>
                    <a:pt x="11961" y="5228"/>
                    <a:pt x="11436" y="5319"/>
                    <a:pt x="10888" y="5319"/>
                  </a:cubicBezTo>
                  <a:cubicBezTo>
                    <a:pt x="10751" y="5319"/>
                    <a:pt x="10591" y="5319"/>
                    <a:pt x="10454" y="5296"/>
                  </a:cubicBezTo>
                  <a:cubicBezTo>
                    <a:pt x="9176" y="5182"/>
                    <a:pt x="8058" y="4657"/>
                    <a:pt x="7213" y="38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41"/>
            <p:cNvSpPr/>
            <p:nvPr/>
          </p:nvSpPr>
          <p:spPr>
            <a:xfrm>
              <a:off x="7277254" y="2561340"/>
              <a:ext cx="747269" cy="511861"/>
            </a:xfrm>
            <a:custGeom>
              <a:avLst/>
              <a:gdLst/>
              <a:ahLst/>
              <a:cxnLst/>
              <a:rect l="l" t="t" r="r" b="b"/>
              <a:pathLst>
                <a:path w="17344" h="11881" extrusionOk="0">
                  <a:moveTo>
                    <a:pt x="4675" y="1"/>
                  </a:moveTo>
                  <a:cubicBezTo>
                    <a:pt x="4549" y="1"/>
                    <a:pt x="4421" y="6"/>
                    <a:pt x="4292" y="17"/>
                  </a:cubicBezTo>
                  <a:cubicBezTo>
                    <a:pt x="2443" y="177"/>
                    <a:pt x="868" y="1592"/>
                    <a:pt x="503" y="3441"/>
                  </a:cubicBezTo>
                  <a:cubicBezTo>
                    <a:pt x="1" y="5974"/>
                    <a:pt x="1804" y="8325"/>
                    <a:pt x="4337" y="8531"/>
                  </a:cubicBezTo>
                  <a:cubicBezTo>
                    <a:pt x="4479" y="8540"/>
                    <a:pt x="4617" y="8546"/>
                    <a:pt x="4754" y="8546"/>
                  </a:cubicBezTo>
                  <a:cubicBezTo>
                    <a:pt x="4948" y="8546"/>
                    <a:pt x="5141" y="8535"/>
                    <a:pt x="5342" y="8508"/>
                  </a:cubicBezTo>
                  <a:cubicBezTo>
                    <a:pt x="5464" y="8488"/>
                    <a:pt x="5587" y="8478"/>
                    <a:pt x="5709" y="8478"/>
                  </a:cubicBezTo>
                  <a:cubicBezTo>
                    <a:pt x="6424" y="8478"/>
                    <a:pt x="7097" y="8816"/>
                    <a:pt x="7487" y="9421"/>
                  </a:cubicBezTo>
                  <a:cubicBezTo>
                    <a:pt x="8355" y="10768"/>
                    <a:pt x="9793" y="11726"/>
                    <a:pt x="11527" y="11863"/>
                  </a:cubicBezTo>
                  <a:cubicBezTo>
                    <a:pt x="11672" y="11875"/>
                    <a:pt x="11816" y="11881"/>
                    <a:pt x="11959" y="11881"/>
                  </a:cubicBezTo>
                  <a:cubicBezTo>
                    <a:pt x="14879" y="11881"/>
                    <a:pt x="17344" y="9476"/>
                    <a:pt x="17256" y="6408"/>
                  </a:cubicBezTo>
                  <a:cubicBezTo>
                    <a:pt x="17188" y="4011"/>
                    <a:pt x="15430" y="1911"/>
                    <a:pt x="13102" y="1409"/>
                  </a:cubicBezTo>
                  <a:cubicBezTo>
                    <a:pt x="12709" y="1323"/>
                    <a:pt x="12321" y="1282"/>
                    <a:pt x="11943" y="1282"/>
                  </a:cubicBezTo>
                  <a:cubicBezTo>
                    <a:pt x="11222" y="1282"/>
                    <a:pt x="10535" y="1429"/>
                    <a:pt x="9907" y="1683"/>
                  </a:cubicBezTo>
                  <a:cubicBezTo>
                    <a:pt x="9657" y="1792"/>
                    <a:pt x="9389" y="1846"/>
                    <a:pt x="9121" y="1846"/>
                  </a:cubicBezTo>
                  <a:cubicBezTo>
                    <a:pt x="8605" y="1846"/>
                    <a:pt x="8091" y="1648"/>
                    <a:pt x="7716" y="1272"/>
                  </a:cubicBezTo>
                  <a:cubicBezTo>
                    <a:pt x="6951" y="487"/>
                    <a:pt x="5886" y="1"/>
                    <a:pt x="4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41"/>
            <p:cNvSpPr/>
            <p:nvPr/>
          </p:nvSpPr>
          <p:spPr>
            <a:xfrm>
              <a:off x="7540815" y="2839380"/>
              <a:ext cx="23654" cy="18741"/>
            </a:xfrm>
            <a:custGeom>
              <a:avLst/>
              <a:gdLst/>
              <a:ahLst/>
              <a:cxnLst/>
              <a:rect l="l" t="t" r="r" b="b"/>
              <a:pathLst>
                <a:path w="549" h="435" extrusionOk="0">
                  <a:moveTo>
                    <a:pt x="549" y="434"/>
                  </a:moveTo>
                  <a:cubicBezTo>
                    <a:pt x="343" y="320"/>
                    <a:pt x="161" y="183"/>
                    <a:pt x="1" y="1"/>
                  </a:cubicBezTo>
                  <a:lnTo>
                    <a:pt x="1" y="1"/>
                  </a:lnTo>
                  <a:cubicBezTo>
                    <a:pt x="161" y="183"/>
                    <a:pt x="343" y="320"/>
                    <a:pt x="549" y="434"/>
                  </a:cubicBezTo>
                  <a:lnTo>
                    <a:pt x="549" y="434"/>
                  </a:lnTo>
                  <a:close/>
                </a:path>
              </a:pathLst>
            </a:custGeom>
            <a:solidFill>
              <a:srgbClr val="AA5B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41"/>
            <p:cNvSpPr/>
            <p:nvPr/>
          </p:nvSpPr>
          <p:spPr>
            <a:xfrm>
              <a:off x="6771762" y="2397826"/>
              <a:ext cx="146576" cy="124896"/>
            </a:xfrm>
            <a:custGeom>
              <a:avLst/>
              <a:gdLst/>
              <a:ahLst/>
              <a:cxnLst/>
              <a:rect l="l" t="t" r="r" b="b"/>
              <a:pathLst>
                <a:path w="3402" h="2899" extrusionOk="0">
                  <a:moveTo>
                    <a:pt x="1347" y="0"/>
                  </a:moveTo>
                  <a:cubicBezTo>
                    <a:pt x="1005" y="0"/>
                    <a:pt x="662" y="205"/>
                    <a:pt x="503" y="548"/>
                  </a:cubicBezTo>
                  <a:lnTo>
                    <a:pt x="92" y="1438"/>
                  </a:lnTo>
                  <a:cubicBezTo>
                    <a:pt x="46" y="1552"/>
                    <a:pt x="0" y="1689"/>
                    <a:pt x="0" y="1803"/>
                  </a:cubicBezTo>
                  <a:cubicBezTo>
                    <a:pt x="0" y="2237"/>
                    <a:pt x="297" y="2625"/>
                    <a:pt x="754" y="2716"/>
                  </a:cubicBezTo>
                  <a:lnTo>
                    <a:pt x="2739" y="2899"/>
                  </a:lnTo>
                  <a:lnTo>
                    <a:pt x="2808" y="2762"/>
                  </a:lnTo>
                  <a:lnTo>
                    <a:pt x="639" y="1826"/>
                  </a:lnTo>
                  <a:lnTo>
                    <a:pt x="662" y="1780"/>
                  </a:lnTo>
                  <a:lnTo>
                    <a:pt x="2831" y="2739"/>
                  </a:lnTo>
                  <a:lnTo>
                    <a:pt x="2922" y="2534"/>
                  </a:lnTo>
                  <a:lnTo>
                    <a:pt x="731" y="1598"/>
                  </a:lnTo>
                  <a:lnTo>
                    <a:pt x="754" y="1575"/>
                  </a:lnTo>
                  <a:lnTo>
                    <a:pt x="2945" y="2511"/>
                  </a:lnTo>
                  <a:lnTo>
                    <a:pt x="3059" y="2305"/>
                  </a:lnTo>
                  <a:lnTo>
                    <a:pt x="822" y="1392"/>
                  </a:lnTo>
                  <a:lnTo>
                    <a:pt x="822" y="1347"/>
                  </a:lnTo>
                  <a:lnTo>
                    <a:pt x="3082" y="2260"/>
                  </a:lnTo>
                  <a:lnTo>
                    <a:pt x="3196" y="2077"/>
                  </a:lnTo>
                  <a:lnTo>
                    <a:pt x="891" y="1164"/>
                  </a:lnTo>
                  <a:lnTo>
                    <a:pt x="913" y="1141"/>
                  </a:lnTo>
                  <a:lnTo>
                    <a:pt x="3196" y="2031"/>
                  </a:lnTo>
                  <a:lnTo>
                    <a:pt x="3310" y="1826"/>
                  </a:lnTo>
                  <a:lnTo>
                    <a:pt x="982" y="959"/>
                  </a:lnTo>
                  <a:lnTo>
                    <a:pt x="1005" y="913"/>
                  </a:lnTo>
                  <a:lnTo>
                    <a:pt x="3333" y="1803"/>
                  </a:lnTo>
                  <a:lnTo>
                    <a:pt x="3401" y="1689"/>
                  </a:lnTo>
                  <a:lnTo>
                    <a:pt x="1963" y="251"/>
                  </a:lnTo>
                  <a:cubicBezTo>
                    <a:pt x="1781" y="91"/>
                    <a:pt x="1552" y="0"/>
                    <a:pt x="1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41"/>
            <p:cNvSpPr/>
            <p:nvPr/>
          </p:nvSpPr>
          <p:spPr>
            <a:xfrm>
              <a:off x="6814030" y="2437164"/>
              <a:ext cx="953991" cy="362883"/>
            </a:xfrm>
            <a:custGeom>
              <a:avLst/>
              <a:gdLst/>
              <a:ahLst/>
              <a:cxnLst/>
              <a:rect l="l" t="t" r="r" b="b"/>
              <a:pathLst>
                <a:path w="22142" h="8423" extrusionOk="0">
                  <a:moveTo>
                    <a:pt x="24" y="0"/>
                  </a:moveTo>
                  <a:lnTo>
                    <a:pt x="1" y="46"/>
                  </a:lnTo>
                  <a:lnTo>
                    <a:pt x="22119" y="8423"/>
                  </a:lnTo>
                  <a:lnTo>
                    <a:pt x="22141" y="8377"/>
                  </a:lnTo>
                  <a:lnTo>
                    <a:pt x="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41"/>
            <p:cNvSpPr/>
            <p:nvPr/>
          </p:nvSpPr>
          <p:spPr>
            <a:xfrm>
              <a:off x="6810109" y="2446988"/>
              <a:ext cx="953001" cy="375678"/>
            </a:xfrm>
            <a:custGeom>
              <a:avLst/>
              <a:gdLst/>
              <a:ahLst/>
              <a:cxnLst/>
              <a:rect l="l" t="t" r="r" b="b"/>
              <a:pathLst>
                <a:path w="22119" h="8720" extrusionOk="0">
                  <a:moveTo>
                    <a:pt x="23" y="0"/>
                  </a:moveTo>
                  <a:lnTo>
                    <a:pt x="1" y="23"/>
                  </a:lnTo>
                  <a:lnTo>
                    <a:pt x="22095" y="8720"/>
                  </a:lnTo>
                  <a:lnTo>
                    <a:pt x="22118" y="8674"/>
                  </a:lnTo>
                  <a:lnTo>
                    <a:pt x="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41"/>
            <p:cNvSpPr/>
            <p:nvPr/>
          </p:nvSpPr>
          <p:spPr>
            <a:xfrm>
              <a:off x="6807179" y="2455821"/>
              <a:ext cx="951966" cy="389464"/>
            </a:xfrm>
            <a:custGeom>
              <a:avLst/>
              <a:gdLst/>
              <a:ahLst/>
              <a:cxnLst/>
              <a:rect l="l" t="t" r="r" b="b"/>
              <a:pathLst>
                <a:path w="22095" h="9040" extrusionOk="0">
                  <a:moveTo>
                    <a:pt x="0" y="1"/>
                  </a:moveTo>
                  <a:lnTo>
                    <a:pt x="0" y="46"/>
                  </a:lnTo>
                  <a:lnTo>
                    <a:pt x="22072" y="9040"/>
                  </a:lnTo>
                  <a:lnTo>
                    <a:pt x="22095" y="9017"/>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41"/>
            <p:cNvSpPr/>
            <p:nvPr/>
          </p:nvSpPr>
          <p:spPr>
            <a:xfrm>
              <a:off x="6803215" y="2465644"/>
              <a:ext cx="951019" cy="403251"/>
            </a:xfrm>
            <a:custGeom>
              <a:avLst/>
              <a:gdLst/>
              <a:ahLst/>
              <a:cxnLst/>
              <a:rect l="l" t="t" r="r" b="b"/>
              <a:pathLst>
                <a:path w="22073" h="9360" extrusionOk="0">
                  <a:moveTo>
                    <a:pt x="24" y="1"/>
                  </a:moveTo>
                  <a:lnTo>
                    <a:pt x="1" y="24"/>
                  </a:lnTo>
                  <a:lnTo>
                    <a:pt x="22050" y="9359"/>
                  </a:lnTo>
                  <a:lnTo>
                    <a:pt x="22073" y="9314"/>
                  </a:lnTo>
                  <a:lnTo>
                    <a:pt x="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41"/>
            <p:cNvSpPr/>
            <p:nvPr/>
          </p:nvSpPr>
          <p:spPr>
            <a:xfrm>
              <a:off x="6799294" y="2474520"/>
              <a:ext cx="951019" cy="416994"/>
            </a:xfrm>
            <a:custGeom>
              <a:avLst/>
              <a:gdLst/>
              <a:ahLst/>
              <a:cxnLst/>
              <a:rect l="l" t="t" r="r" b="b"/>
              <a:pathLst>
                <a:path w="22073" h="9679" extrusionOk="0">
                  <a:moveTo>
                    <a:pt x="23" y="0"/>
                  </a:moveTo>
                  <a:lnTo>
                    <a:pt x="0" y="46"/>
                  </a:lnTo>
                  <a:lnTo>
                    <a:pt x="22050" y="9678"/>
                  </a:lnTo>
                  <a:lnTo>
                    <a:pt x="22073" y="9633"/>
                  </a:lnTo>
                  <a:lnTo>
                    <a:pt x="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41"/>
            <p:cNvSpPr/>
            <p:nvPr/>
          </p:nvSpPr>
          <p:spPr>
            <a:xfrm rot="-256879">
              <a:off x="7581279" y="2769807"/>
              <a:ext cx="245236" cy="135147"/>
            </a:xfrm>
            <a:custGeom>
              <a:avLst/>
              <a:gdLst/>
              <a:ahLst/>
              <a:cxnLst/>
              <a:rect l="l" t="t" r="r" b="b"/>
              <a:pathLst>
                <a:path w="5692" h="3137" extrusionOk="0">
                  <a:moveTo>
                    <a:pt x="2537" y="0"/>
                  </a:moveTo>
                  <a:cubicBezTo>
                    <a:pt x="2443" y="0"/>
                    <a:pt x="2346" y="8"/>
                    <a:pt x="2245" y="24"/>
                  </a:cubicBezTo>
                  <a:cubicBezTo>
                    <a:pt x="2245" y="24"/>
                    <a:pt x="1766" y="275"/>
                    <a:pt x="2474" y="549"/>
                  </a:cubicBezTo>
                  <a:cubicBezTo>
                    <a:pt x="3158" y="823"/>
                    <a:pt x="3090" y="1120"/>
                    <a:pt x="3090" y="1120"/>
                  </a:cubicBezTo>
                  <a:cubicBezTo>
                    <a:pt x="3090" y="1120"/>
                    <a:pt x="2638" y="1237"/>
                    <a:pt x="2099" y="1237"/>
                  </a:cubicBezTo>
                  <a:cubicBezTo>
                    <a:pt x="1603" y="1237"/>
                    <a:pt x="1032" y="1137"/>
                    <a:pt x="670" y="754"/>
                  </a:cubicBezTo>
                  <a:cubicBezTo>
                    <a:pt x="546" y="619"/>
                    <a:pt x="447" y="560"/>
                    <a:pt x="373" y="560"/>
                  </a:cubicBezTo>
                  <a:cubicBezTo>
                    <a:pt x="1" y="560"/>
                    <a:pt x="270" y="2051"/>
                    <a:pt x="1127" y="2603"/>
                  </a:cubicBezTo>
                  <a:cubicBezTo>
                    <a:pt x="1709" y="3000"/>
                    <a:pt x="2513" y="3136"/>
                    <a:pt x="3206" y="3136"/>
                  </a:cubicBezTo>
                  <a:cubicBezTo>
                    <a:pt x="3710" y="3136"/>
                    <a:pt x="4155" y="3064"/>
                    <a:pt x="4414" y="2968"/>
                  </a:cubicBezTo>
                  <a:cubicBezTo>
                    <a:pt x="4678" y="2880"/>
                    <a:pt x="4950" y="2855"/>
                    <a:pt x="5176" y="2855"/>
                  </a:cubicBezTo>
                  <a:cubicBezTo>
                    <a:pt x="5476" y="2855"/>
                    <a:pt x="5692" y="2900"/>
                    <a:pt x="5692" y="2900"/>
                  </a:cubicBezTo>
                  <a:lnTo>
                    <a:pt x="5692" y="1097"/>
                  </a:lnTo>
                  <a:cubicBezTo>
                    <a:pt x="5692" y="1097"/>
                    <a:pt x="5666" y="1108"/>
                    <a:pt x="5588" y="1108"/>
                  </a:cubicBezTo>
                  <a:cubicBezTo>
                    <a:pt x="5469" y="1108"/>
                    <a:pt x="5231" y="1083"/>
                    <a:pt x="4779" y="960"/>
                  </a:cubicBezTo>
                  <a:cubicBezTo>
                    <a:pt x="4114" y="773"/>
                    <a:pt x="3487" y="0"/>
                    <a:pt x="2537"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41"/>
            <p:cNvSpPr/>
            <p:nvPr/>
          </p:nvSpPr>
          <p:spPr>
            <a:xfrm rot="-256879">
              <a:off x="7803836" y="2736042"/>
              <a:ext cx="469146" cy="228849"/>
            </a:xfrm>
            <a:custGeom>
              <a:avLst/>
              <a:gdLst/>
              <a:ahLst/>
              <a:cxnLst/>
              <a:rect l="l" t="t" r="r" b="b"/>
              <a:pathLst>
                <a:path w="10889" h="5312" extrusionOk="0">
                  <a:moveTo>
                    <a:pt x="8195" y="1"/>
                  </a:moveTo>
                  <a:cubicBezTo>
                    <a:pt x="8195" y="1"/>
                    <a:pt x="6232" y="503"/>
                    <a:pt x="4680" y="731"/>
                  </a:cubicBezTo>
                  <a:cubicBezTo>
                    <a:pt x="3386" y="921"/>
                    <a:pt x="1173" y="937"/>
                    <a:pt x="472" y="937"/>
                  </a:cubicBezTo>
                  <a:cubicBezTo>
                    <a:pt x="331" y="937"/>
                    <a:pt x="251" y="937"/>
                    <a:pt x="251" y="937"/>
                  </a:cubicBezTo>
                  <a:lnTo>
                    <a:pt x="0" y="3584"/>
                  </a:lnTo>
                  <a:cubicBezTo>
                    <a:pt x="0" y="3584"/>
                    <a:pt x="3687" y="5312"/>
                    <a:pt x="7222" y="5312"/>
                  </a:cubicBezTo>
                  <a:cubicBezTo>
                    <a:pt x="8529" y="5312"/>
                    <a:pt x="9816" y="5076"/>
                    <a:pt x="10888" y="4429"/>
                  </a:cubicBezTo>
                  <a:lnTo>
                    <a:pt x="9770" y="1667"/>
                  </a:lnTo>
                  <a:lnTo>
                    <a:pt x="81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41"/>
            <p:cNvSpPr/>
            <p:nvPr/>
          </p:nvSpPr>
          <p:spPr>
            <a:xfrm>
              <a:off x="7006799" y="2521916"/>
              <a:ext cx="132788" cy="189648"/>
            </a:xfrm>
            <a:custGeom>
              <a:avLst/>
              <a:gdLst/>
              <a:ahLst/>
              <a:cxnLst/>
              <a:rect l="l" t="t" r="r" b="b"/>
              <a:pathLst>
                <a:path w="3082" h="4402" extrusionOk="0">
                  <a:moveTo>
                    <a:pt x="1909" y="1"/>
                  </a:moveTo>
                  <a:cubicBezTo>
                    <a:pt x="1503" y="1"/>
                    <a:pt x="1040" y="116"/>
                    <a:pt x="685" y="247"/>
                  </a:cubicBezTo>
                  <a:cubicBezTo>
                    <a:pt x="23" y="498"/>
                    <a:pt x="1" y="1251"/>
                    <a:pt x="434" y="2279"/>
                  </a:cubicBezTo>
                  <a:cubicBezTo>
                    <a:pt x="822" y="3169"/>
                    <a:pt x="1872" y="3762"/>
                    <a:pt x="2626" y="4401"/>
                  </a:cubicBezTo>
                  <a:lnTo>
                    <a:pt x="2740" y="4036"/>
                  </a:lnTo>
                  <a:cubicBezTo>
                    <a:pt x="2374" y="3443"/>
                    <a:pt x="1986" y="2804"/>
                    <a:pt x="1986" y="2598"/>
                  </a:cubicBezTo>
                  <a:cubicBezTo>
                    <a:pt x="2009" y="2164"/>
                    <a:pt x="2443" y="1457"/>
                    <a:pt x="2443" y="1457"/>
                  </a:cubicBezTo>
                  <a:cubicBezTo>
                    <a:pt x="2443" y="1457"/>
                    <a:pt x="3082" y="681"/>
                    <a:pt x="2671" y="247"/>
                  </a:cubicBezTo>
                  <a:cubicBezTo>
                    <a:pt x="2580" y="156"/>
                    <a:pt x="2466" y="87"/>
                    <a:pt x="2329" y="64"/>
                  </a:cubicBezTo>
                  <a:lnTo>
                    <a:pt x="2260" y="42"/>
                  </a:lnTo>
                  <a:lnTo>
                    <a:pt x="2169" y="19"/>
                  </a:lnTo>
                  <a:cubicBezTo>
                    <a:pt x="2086" y="6"/>
                    <a:pt x="1999" y="1"/>
                    <a:pt x="1909"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41"/>
            <p:cNvSpPr/>
            <p:nvPr/>
          </p:nvSpPr>
          <p:spPr>
            <a:xfrm>
              <a:off x="8270572" y="2813829"/>
              <a:ext cx="1982" cy="43"/>
            </a:xfrm>
            <a:custGeom>
              <a:avLst/>
              <a:gdLst/>
              <a:ahLst/>
              <a:cxnLst/>
              <a:rect l="l" t="t" r="r" b="b"/>
              <a:pathLst>
                <a:path w="46" h="1" extrusionOk="0">
                  <a:moveTo>
                    <a:pt x="46" y="0"/>
                  </a:moveTo>
                  <a:lnTo>
                    <a:pt x="0" y="0"/>
                  </a:lnTo>
                  <a:lnTo>
                    <a:pt x="0" y="0"/>
                  </a:lnTo>
                  <a:lnTo>
                    <a:pt x="0" y="0"/>
                  </a:lnTo>
                  <a:lnTo>
                    <a:pt x="46" y="0"/>
                  </a:lnTo>
                  <a:close/>
                </a:path>
              </a:pathLst>
            </a:custGeom>
            <a:solidFill>
              <a:srgbClr val="907F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41"/>
            <p:cNvSpPr/>
            <p:nvPr/>
          </p:nvSpPr>
          <p:spPr>
            <a:xfrm>
              <a:off x="8253855" y="2808874"/>
              <a:ext cx="16760" cy="4998"/>
            </a:xfrm>
            <a:custGeom>
              <a:avLst/>
              <a:gdLst/>
              <a:ahLst/>
              <a:cxnLst/>
              <a:rect l="l" t="t" r="r" b="b"/>
              <a:pathLst>
                <a:path w="389" h="116" extrusionOk="0">
                  <a:moveTo>
                    <a:pt x="388" y="115"/>
                  </a:moveTo>
                  <a:lnTo>
                    <a:pt x="365" y="115"/>
                  </a:lnTo>
                  <a:lnTo>
                    <a:pt x="388" y="115"/>
                  </a:lnTo>
                  <a:close/>
                  <a:moveTo>
                    <a:pt x="365" y="115"/>
                  </a:moveTo>
                  <a:lnTo>
                    <a:pt x="365" y="115"/>
                  </a:lnTo>
                  <a:lnTo>
                    <a:pt x="365" y="115"/>
                  </a:lnTo>
                  <a:close/>
                  <a:moveTo>
                    <a:pt x="365" y="115"/>
                  </a:moveTo>
                  <a:lnTo>
                    <a:pt x="365" y="115"/>
                  </a:lnTo>
                  <a:lnTo>
                    <a:pt x="365" y="115"/>
                  </a:lnTo>
                  <a:close/>
                  <a:moveTo>
                    <a:pt x="365" y="115"/>
                  </a:moveTo>
                  <a:lnTo>
                    <a:pt x="365" y="115"/>
                  </a:lnTo>
                  <a:lnTo>
                    <a:pt x="365" y="115"/>
                  </a:lnTo>
                  <a:close/>
                  <a:moveTo>
                    <a:pt x="365" y="115"/>
                  </a:moveTo>
                  <a:lnTo>
                    <a:pt x="365" y="115"/>
                  </a:lnTo>
                  <a:lnTo>
                    <a:pt x="365" y="115"/>
                  </a:lnTo>
                  <a:close/>
                  <a:moveTo>
                    <a:pt x="365" y="115"/>
                  </a:moveTo>
                  <a:cubicBezTo>
                    <a:pt x="342" y="115"/>
                    <a:pt x="342" y="115"/>
                    <a:pt x="342" y="115"/>
                  </a:cubicBezTo>
                  <a:cubicBezTo>
                    <a:pt x="342" y="115"/>
                    <a:pt x="342" y="115"/>
                    <a:pt x="365" y="115"/>
                  </a:cubicBezTo>
                  <a:close/>
                  <a:moveTo>
                    <a:pt x="342" y="115"/>
                  </a:moveTo>
                  <a:cubicBezTo>
                    <a:pt x="342" y="115"/>
                    <a:pt x="342" y="115"/>
                    <a:pt x="342" y="115"/>
                  </a:cubicBezTo>
                  <a:cubicBezTo>
                    <a:pt x="342" y="115"/>
                    <a:pt x="342" y="115"/>
                    <a:pt x="342" y="115"/>
                  </a:cubicBezTo>
                  <a:close/>
                  <a:moveTo>
                    <a:pt x="342" y="115"/>
                  </a:moveTo>
                  <a:lnTo>
                    <a:pt x="342" y="115"/>
                  </a:lnTo>
                  <a:lnTo>
                    <a:pt x="342" y="115"/>
                  </a:lnTo>
                  <a:close/>
                  <a:moveTo>
                    <a:pt x="342" y="115"/>
                  </a:moveTo>
                  <a:lnTo>
                    <a:pt x="342" y="115"/>
                  </a:lnTo>
                  <a:lnTo>
                    <a:pt x="342" y="115"/>
                  </a:lnTo>
                  <a:close/>
                  <a:moveTo>
                    <a:pt x="342" y="115"/>
                  </a:moveTo>
                  <a:cubicBezTo>
                    <a:pt x="206" y="115"/>
                    <a:pt x="114" y="69"/>
                    <a:pt x="0" y="24"/>
                  </a:cubicBezTo>
                  <a:cubicBezTo>
                    <a:pt x="114" y="69"/>
                    <a:pt x="206" y="115"/>
                    <a:pt x="342" y="115"/>
                  </a:cubicBezTo>
                  <a:close/>
                  <a:moveTo>
                    <a:pt x="0" y="24"/>
                  </a:moveTo>
                  <a:cubicBezTo>
                    <a:pt x="0" y="1"/>
                    <a:pt x="0" y="1"/>
                    <a:pt x="0" y="1"/>
                  </a:cubicBezTo>
                  <a:cubicBezTo>
                    <a:pt x="0" y="1"/>
                    <a:pt x="0" y="1"/>
                    <a:pt x="0" y="24"/>
                  </a:cubicBezTo>
                  <a:close/>
                  <a:moveTo>
                    <a:pt x="0" y="1"/>
                  </a:moveTo>
                  <a:lnTo>
                    <a:pt x="0" y="1"/>
                  </a:lnTo>
                  <a:lnTo>
                    <a:pt x="0" y="1"/>
                  </a:lnTo>
                  <a:close/>
                </a:path>
              </a:pathLst>
            </a:custGeom>
            <a:solidFill>
              <a:srgbClr val="907F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41"/>
            <p:cNvSpPr/>
            <p:nvPr/>
          </p:nvSpPr>
          <p:spPr>
            <a:xfrm>
              <a:off x="7331280" y="1475140"/>
              <a:ext cx="615895" cy="763442"/>
            </a:xfrm>
            <a:custGeom>
              <a:avLst/>
              <a:gdLst/>
              <a:ahLst/>
              <a:cxnLst/>
              <a:rect l="l" t="t" r="r" b="b"/>
              <a:pathLst>
                <a:path w="7510" h="9308" extrusionOk="0">
                  <a:moveTo>
                    <a:pt x="3399" y="0"/>
                  </a:moveTo>
                  <a:cubicBezTo>
                    <a:pt x="2280" y="0"/>
                    <a:pt x="1083" y="597"/>
                    <a:pt x="479" y="2333"/>
                  </a:cubicBezTo>
                  <a:cubicBezTo>
                    <a:pt x="343" y="2790"/>
                    <a:pt x="457" y="3269"/>
                    <a:pt x="411" y="3726"/>
                  </a:cubicBezTo>
                  <a:cubicBezTo>
                    <a:pt x="365" y="4137"/>
                    <a:pt x="297" y="4547"/>
                    <a:pt x="206" y="4958"/>
                  </a:cubicBezTo>
                  <a:cubicBezTo>
                    <a:pt x="206" y="5027"/>
                    <a:pt x="183" y="5095"/>
                    <a:pt x="183" y="5164"/>
                  </a:cubicBezTo>
                  <a:cubicBezTo>
                    <a:pt x="0" y="6351"/>
                    <a:pt x="434" y="7446"/>
                    <a:pt x="1119" y="8382"/>
                  </a:cubicBezTo>
                  <a:cubicBezTo>
                    <a:pt x="1592" y="9026"/>
                    <a:pt x="2217" y="9307"/>
                    <a:pt x="2883" y="9307"/>
                  </a:cubicBezTo>
                  <a:cubicBezTo>
                    <a:pt x="4528" y="9307"/>
                    <a:pt x="6422" y="7592"/>
                    <a:pt x="6893" y="5415"/>
                  </a:cubicBezTo>
                  <a:cubicBezTo>
                    <a:pt x="7510" y="2562"/>
                    <a:pt x="6848" y="667"/>
                    <a:pt x="4086" y="74"/>
                  </a:cubicBezTo>
                  <a:cubicBezTo>
                    <a:pt x="3864" y="26"/>
                    <a:pt x="3633" y="0"/>
                    <a:pt x="3399"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41"/>
            <p:cNvSpPr/>
            <p:nvPr/>
          </p:nvSpPr>
          <p:spPr>
            <a:xfrm>
              <a:off x="7152566" y="1405551"/>
              <a:ext cx="950988" cy="797152"/>
            </a:xfrm>
            <a:custGeom>
              <a:avLst/>
              <a:gdLst/>
              <a:ahLst/>
              <a:cxnLst/>
              <a:rect l="l" t="t" r="r" b="b"/>
              <a:pathLst>
                <a:path w="11596" h="9719" extrusionOk="0">
                  <a:moveTo>
                    <a:pt x="6703" y="1"/>
                  </a:moveTo>
                  <a:cubicBezTo>
                    <a:pt x="6623" y="1"/>
                    <a:pt x="6536" y="19"/>
                    <a:pt x="6437" y="64"/>
                  </a:cubicBezTo>
                  <a:cubicBezTo>
                    <a:pt x="5951" y="272"/>
                    <a:pt x="5677" y="401"/>
                    <a:pt x="5213" y="401"/>
                  </a:cubicBezTo>
                  <a:cubicBezTo>
                    <a:pt x="5066" y="401"/>
                    <a:pt x="4900" y="388"/>
                    <a:pt x="4702" y="360"/>
                  </a:cubicBezTo>
                  <a:cubicBezTo>
                    <a:pt x="4637" y="350"/>
                    <a:pt x="4584" y="345"/>
                    <a:pt x="4539" y="345"/>
                  </a:cubicBezTo>
                  <a:cubicBezTo>
                    <a:pt x="4031" y="345"/>
                    <a:pt x="4763" y="1000"/>
                    <a:pt x="3943" y="1000"/>
                  </a:cubicBezTo>
                  <a:cubicBezTo>
                    <a:pt x="3930" y="1000"/>
                    <a:pt x="3917" y="1000"/>
                    <a:pt x="3903" y="1000"/>
                  </a:cubicBezTo>
                  <a:cubicBezTo>
                    <a:pt x="3039" y="979"/>
                    <a:pt x="2847" y="199"/>
                    <a:pt x="2612" y="199"/>
                  </a:cubicBezTo>
                  <a:cubicBezTo>
                    <a:pt x="2579" y="199"/>
                    <a:pt x="2546" y="214"/>
                    <a:pt x="2511" y="246"/>
                  </a:cubicBezTo>
                  <a:cubicBezTo>
                    <a:pt x="2191" y="497"/>
                    <a:pt x="2374" y="771"/>
                    <a:pt x="2374" y="771"/>
                  </a:cubicBezTo>
                  <a:lnTo>
                    <a:pt x="1712" y="246"/>
                  </a:lnTo>
                  <a:lnTo>
                    <a:pt x="1712" y="246"/>
                  </a:lnTo>
                  <a:cubicBezTo>
                    <a:pt x="0" y="3191"/>
                    <a:pt x="2511" y="3898"/>
                    <a:pt x="4816" y="3898"/>
                  </a:cubicBezTo>
                  <a:cubicBezTo>
                    <a:pt x="7122" y="3898"/>
                    <a:pt x="7099" y="5656"/>
                    <a:pt x="7099" y="5656"/>
                  </a:cubicBezTo>
                  <a:cubicBezTo>
                    <a:pt x="7557" y="5353"/>
                    <a:pt x="7789" y="5148"/>
                    <a:pt x="7867" y="5072"/>
                  </a:cubicBezTo>
                  <a:lnTo>
                    <a:pt x="7867" y="5072"/>
                  </a:lnTo>
                  <a:cubicBezTo>
                    <a:pt x="7779" y="5170"/>
                    <a:pt x="7516" y="5496"/>
                    <a:pt x="7213" y="6112"/>
                  </a:cubicBezTo>
                  <a:cubicBezTo>
                    <a:pt x="6551" y="7436"/>
                    <a:pt x="8126" y="8874"/>
                    <a:pt x="8263" y="9080"/>
                  </a:cubicBezTo>
                  <a:cubicBezTo>
                    <a:pt x="8377" y="9285"/>
                    <a:pt x="8879" y="9719"/>
                    <a:pt x="8879" y="9719"/>
                  </a:cubicBezTo>
                  <a:cubicBezTo>
                    <a:pt x="9975" y="9559"/>
                    <a:pt x="10317" y="8167"/>
                    <a:pt x="10317" y="7368"/>
                  </a:cubicBezTo>
                  <a:cubicBezTo>
                    <a:pt x="10317" y="6569"/>
                    <a:pt x="10545" y="6683"/>
                    <a:pt x="11025" y="6478"/>
                  </a:cubicBezTo>
                  <a:cubicBezTo>
                    <a:pt x="11481" y="6249"/>
                    <a:pt x="11595" y="5519"/>
                    <a:pt x="11185" y="4789"/>
                  </a:cubicBezTo>
                  <a:cubicBezTo>
                    <a:pt x="10797" y="4081"/>
                    <a:pt x="11025" y="4127"/>
                    <a:pt x="11025" y="3191"/>
                  </a:cubicBezTo>
                  <a:cubicBezTo>
                    <a:pt x="11025" y="2278"/>
                    <a:pt x="10568" y="2278"/>
                    <a:pt x="10135" y="1867"/>
                  </a:cubicBezTo>
                  <a:cubicBezTo>
                    <a:pt x="9724" y="1479"/>
                    <a:pt x="10066" y="885"/>
                    <a:pt x="9427" y="383"/>
                  </a:cubicBezTo>
                  <a:cubicBezTo>
                    <a:pt x="9258" y="255"/>
                    <a:pt x="9100" y="207"/>
                    <a:pt x="8951" y="207"/>
                  </a:cubicBezTo>
                  <a:cubicBezTo>
                    <a:pt x="8518" y="207"/>
                    <a:pt x="8157" y="612"/>
                    <a:pt x="7784" y="612"/>
                  </a:cubicBezTo>
                  <a:cubicBezTo>
                    <a:pt x="7337" y="612"/>
                    <a:pt x="7155" y="1"/>
                    <a:pt x="6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41"/>
            <p:cNvSpPr/>
            <p:nvPr/>
          </p:nvSpPr>
          <p:spPr>
            <a:xfrm>
              <a:off x="7728612" y="1750474"/>
              <a:ext cx="191001" cy="206280"/>
            </a:xfrm>
            <a:custGeom>
              <a:avLst/>
              <a:gdLst/>
              <a:ahLst/>
              <a:cxnLst/>
              <a:rect l="l" t="t" r="r" b="b"/>
              <a:pathLst>
                <a:path w="2329" h="2515" extrusionOk="0">
                  <a:moveTo>
                    <a:pt x="732" y="0"/>
                  </a:moveTo>
                  <a:cubicBezTo>
                    <a:pt x="65" y="0"/>
                    <a:pt x="1" y="985"/>
                    <a:pt x="1" y="985"/>
                  </a:cubicBezTo>
                  <a:lnTo>
                    <a:pt x="161" y="2081"/>
                  </a:lnTo>
                  <a:cubicBezTo>
                    <a:pt x="161" y="2514"/>
                    <a:pt x="617" y="2514"/>
                    <a:pt x="617" y="2514"/>
                  </a:cubicBezTo>
                  <a:cubicBezTo>
                    <a:pt x="2329" y="2286"/>
                    <a:pt x="1530" y="72"/>
                    <a:pt x="800" y="4"/>
                  </a:cubicBezTo>
                  <a:cubicBezTo>
                    <a:pt x="777" y="1"/>
                    <a:pt x="754" y="0"/>
                    <a:pt x="732"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41"/>
            <p:cNvSpPr/>
            <p:nvPr/>
          </p:nvSpPr>
          <p:spPr>
            <a:xfrm rot="-4149211">
              <a:off x="7157675" y="3919255"/>
              <a:ext cx="372793" cy="421990"/>
            </a:xfrm>
            <a:custGeom>
              <a:avLst/>
              <a:gdLst/>
              <a:ahLst/>
              <a:cxnLst/>
              <a:rect l="l" t="t" r="r" b="b"/>
              <a:pathLst>
                <a:path w="6091" h="6674" extrusionOk="0">
                  <a:moveTo>
                    <a:pt x="1412" y="1"/>
                  </a:moveTo>
                  <a:cubicBezTo>
                    <a:pt x="844" y="1"/>
                    <a:pt x="311" y="303"/>
                    <a:pt x="201" y="508"/>
                  </a:cubicBezTo>
                  <a:cubicBezTo>
                    <a:pt x="0" y="834"/>
                    <a:pt x="1930" y="5921"/>
                    <a:pt x="3183" y="6498"/>
                  </a:cubicBezTo>
                  <a:cubicBezTo>
                    <a:pt x="3473" y="6623"/>
                    <a:pt x="3759" y="6673"/>
                    <a:pt x="4029" y="6673"/>
                  </a:cubicBezTo>
                  <a:cubicBezTo>
                    <a:pt x="4948" y="6673"/>
                    <a:pt x="5676" y="6090"/>
                    <a:pt x="5714" y="5896"/>
                  </a:cubicBezTo>
                  <a:cubicBezTo>
                    <a:pt x="6090" y="3891"/>
                    <a:pt x="2381" y="407"/>
                    <a:pt x="2381" y="407"/>
                  </a:cubicBezTo>
                  <a:cubicBezTo>
                    <a:pt x="2100" y="108"/>
                    <a:pt x="1750" y="1"/>
                    <a:pt x="1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41"/>
            <p:cNvSpPr/>
            <p:nvPr/>
          </p:nvSpPr>
          <p:spPr>
            <a:xfrm rot="-7204457">
              <a:off x="7605526" y="3773244"/>
              <a:ext cx="353150" cy="390080"/>
            </a:xfrm>
            <a:custGeom>
              <a:avLst/>
              <a:gdLst/>
              <a:ahLst/>
              <a:cxnLst/>
              <a:rect l="l" t="t" r="r" b="b"/>
              <a:pathLst>
                <a:path w="6091" h="6674" extrusionOk="0">
                  <a:moveTo>
                    <a:pt x="1412" y="1"/>
                  </a:moveTo>
                  <a:cubicBezTo>
                    <a:pt x="844" y="1"/>
                    <a:pt x="311" y="303"/>
                    <a:pt x="201" y="508"/>
                  </a:cubicBezTo>
                  <a:cubicBezTo>
                    <a:pt x="0" y="834"/>
                    <a:pt x="1930" y="5921"/>
                    <a:pt x="3183" y="6498"/>
                  </a:cubicBezTo>
                  <a:cubicBezTo>
                    <a:pt x="3473" y="6623"/>
                    <a:pt x="3759" y="6673"/>
                    <a:pt x="4029" y="6673"/>
                  </a:cubicBezTo>
                  <a:cubicBezTo>
                    <a:pt x="4948" y="6673"/>
                    <a:pt x="5676" y="6090"/>
                    <a:pt x="5714" y="5896"/>
                  </a:cubicBezTo>
                  <a:cubicBezTo>
                    <a:pt x="6090" y="3891"/>
                    <a:pt x="2381" y="407"/>
                    <a:pt x="2381" y="407"/>
                  </a:cubicBezTo>
                  <a:cubicBezTo>
                    <a:pt x="2100" y="108"/>
                    <a:pt x="1750" y="1"/>
                    <a:pt x="1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7" name="Google Shape;2577;p41"/>
            <p:cNvGrpSpPr/>
            <p:nvPr/>
          </p:nvGrpSpPr>
          <p:grpSpPr>
            <a:xfrm rot="-817521" flipH="1">
              <a:off x="7363438" y="1836825"/>
              <a:ext cx="350150" cy="271429"/>
              <a:chOff x="7440752" y="1916264"/>
              <a:chExt cx="190322" cy="147541"/>
            </a:xfrm>
          </p:grpSpPr>
          <p:sp>
            <p:nvSpPr>
              <p:cNvPr id="2578" name="Google Shape;2578;p41"/>
              <p:cNvSpPr/>
              <p:nvPr/>
            </p:nvSpPr>
            <p:spPr>
              <a:xfrm flipH="1">
                <a:off x="7468175" y="1962179"/>
                <a:ext cx="45579" cy="23571"/>
              </a:xfrm>
              <a:custGeom>
                <a:avLst/>
                <a:gdLst/>
                <a:ahLst/>
                <a:cxnLst/>
                <a:rect l="l" t="t" r="r" b="b"/>
                <a:pathLst>
                  <a:path w="2332" h="1206" extrusionOk="0">
                    <a:moveTo>
                      <a:pt x="1171" y="0"/>
                    </a:moveTo>
                    <a:cubicBezTo>
                      <a:pt x="890" y="0"/>
                      <a:pt x="616" y="166"/>
                      <a:pt x="452" y="354"/>
                    </a:cubicBezTo>
                    <a:cubicBezTo>
                      <a:pt x="326" y="454"/>
                      <a:pt x="276" y="579"/>
                      <a:pt x="176" y="704"/>
                    </a:cubicBezTo>
                    <a:cubicBezTo>
                      <a:pt x="126" y="830"/>
                      <a:pt x="76" y="955"/>
                      <a:pt x="0" y="1080"/>
                    </a:cubicBezTo>
                    <a:cubicBezTo>
                      <a:pt x="176" y="855"/>
                      <a:pt x="326" y="629"/>
                      <a:pt x="552" y="454"/>
                    </a:cubicBezTo>
                    <a:cubicBezTo>
                      <a:pt x="712" y="293"/>
                      <a:pt x="935" y="175"/>
                      <a:pt x="1164" y="175"/>
                    </a:cubicBezTo>
                    <a:cubicBezTo>
                      <a:pt x="1186" y="175"/>
                      <a:pt x="1207" y="176"/>
                      <a:pt x="1229" y="178"/>
                    </a:cubicBezTo>
                    <a:cubicBezTo>
                      <a:pt x="1479" y="203"/>
                      <a:pt x="1705" y="354"/>
                      <a:pt x="1905" y="529"/>
                    </a:cubicBezTo>
                    <a:cubicBezTo>
                      <a:pt x="2081" y="704"/>
                      <a:pt x="2256" y="930"/>
                      <a:pt x="2306" y="1206"/>
                    </a:cubicBezTo>
                    <a:cubicBezTo>
                      <a:pt x="2331" y="930"/>
                      <a:pt x="2181" y="654"/>
                      <a:pt x="2006" y="429"/>
                    </a:cubicBezTo>
                    <a:cubicBezTo>
                      <a:pt x="1805" y="203"/>
                      <a:pt x="1554" y="28"/>
                      <a:pt x="1229" y="3"/>
                    </a:cubicBezTo>
                    <a:cubicBezTo>
                      <a:pt x="1209" y="1"/>
                      <a:pt x="1190" y="0"/>
                      <a:pt x="1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41"/>
              <p:cNvSpPr/>
              <p:nvPr/>
            </p:nvSpPr>
            <p:spPr>
              <a:xfrm flipH="1">
                <a:off x="7570796" y="1941869"/>
                <a:ext cx="45579" cy="23083"/>
              </a:xfrm>
              <a:custGeom>
                <a:avLst/>
                <a:gdLst/>
                <a:ahLst/>
                <a:cxnLst/>
                <a:rect l="l" t="t" r="r" b="b"/>
                <a:pathLst>
                  <a:path w="2332" h="1181" extrusionOk="0">
                    <a:moveTo>
                      <a:pt x="1330" y="0"/>
                    </a:moveTo>
                    <a:cubicBezTo>
                      <a:pt x="1313" y="0"/>
                      <a:pt x="1296" y="1"/>
                      <a:pt x="1279" y="3"/>
                    </a:cubicBezTo>
                    <a:cubicBezTo>
                      <a:pt x="953" y="3"/>
                      <a:pt x="677" y="153"/>
                      <a:pt x="477" y="379"/>
                    </a:cubicBezTo>
                    <a:cubicBezTo>
                      <a:pt x="376" y="479"/>
                      <a:pt x="301" y="604"/>
                      <a:pt x="226" y="704"/>
                    </a:cubicBezTo>
                    <a:cubicBezTo>
                      <a:pt x="151" y="830"/>
                      <a:pt x="76" y="930"/>
                      <a:pt x="0" y="1055"/>
                    </a:cubicBezTo>
                    <a:cubicBezTo>
                      <a:pt x="201" y="855"/>
                      <a:pt x="376" y="654"/>
                      <a:pt x="577" y="479"/>
                    </a:cubicBezTo>
                    <a:cubicBezTo>
                      <a:pt x="777" y="303"/>
                      <a:pt x="1028" y="178"/>
                      <a:pt x="1279" y="178"/>
                    </a:cubicBezTo>
                    <a:cubicBezTo>
                      <a:pt x="1297" y="176"/>
                      <a:pt x="1315" y="175"/>
                      <a:pt x="1333" y="175"/>
                    </a:cubicBezTo>
                    <a:cubicBezTo>
                      <a:pt x="1562" y="175"/>
                      <a:pt x="1768" y="318"/>
                      <a:pt x="1930" y="504"/>
                    </a:cubicBezTo>
                    <a:cubicBezTo>
                      <a:pt x="2106" y="679"/>
                      <a:pt x="2256" y="930"/>
                      <a:pt x="2306" y="1181"/>
                    </a:cubicBezTo>
                    <a:cubicBezTo>
                      <a:pt x="2331" y="905"/>
                      <a:pt x="2206" y="629"/>
                      <a:pt x="2030" y="404"/>
                    </a:cubicBezTo>
                    <a:cubicBezTo>
                      <a:pt x="1865" y="191"/>
                      <a:pt x="1610" y="0"/>
                      <a:pt x="1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41"/>
              <p:cNvSpPr/>
              <p:nvPr/>
            </p:nvSpPr>
            <p:spPr>
              <a:xfrm flipH="1">
                <a:off x="7542124" y="2007169"/>
                <a:ext cx="39696" cy="12470"/>
              </a:xfrm>
              <a:custGeom>
                <a:avLst/>
                <a:gdLst/>
                <a:ahLst/>
                <a:cxnLst/>
                <a:rect l="l" t="t" r="r" b="b"/>
                <a:pathLst>
                  <a:path w="2031" h="638" extrusionOk="0">
                    <a:moveTo>
                      <a:pt x="1" y="0"/>
                    </a:moveTo>
                    <a:lnTo>
                      <a:pt x="1" y="0"/>
                    </a:lnTo>
                    <a:cubicBezTo>
                      <a:pt x="51" y="75"/>
                      <a:pt x="126" y="151"/>
                      <a:pt x="201" y="226"/>
                    </a:cubicBezTo>
                    <a:cubicBezTo>
                      <a:pt x="276" y="276"/>
                      <a:pt x="352" y="351"/>
                      <a:pt x="427" y="401"/>
                    </a:cubicBezTo>
                    <a:cubicBezTo>
                      <a:pt x="577" y="502"/>
                      <a:pt x="778" y="577"/>
                      <a:pt x="978" y="627"/>
                    </a:cubicBezTo>
                    <a:cubicBezTo>
                      <a:pt x="1031" y="634"/>
                      <a:pt x="1086" y="637"/>
                      <a:pt x="1141" y="637"/>
                    </a:cubicBezTo>
                    <a:cubicBezTo>
                      <a:pt x="1477" y="637"/>
                      <a:pt x="1837" y="506"/>
                      <a:pt x="2031" y="226"/>
                    </a:cubicBezTo>
                    <a:lnTo>
                      <a:pt x="2031" y="226"/>
                    </a:lnTo>
                    <a:cubicBezTo>
                      <a:pt x="1778" y="381"/>
                      <a:pt x="1511" y="476"/>
                      <a:pt x="1240" y="476"/>
                    </a:cubicBezTo>
                    <a:cubicBezTo>
                      <a:pt x="1161" y="476"/>
                      <a:pt x="1082" y="468"/>
                      <a:pt x="1003" y="451"/>
                    </a:cubicBezTo>
                    <a:cubicBezTo>
                      <a:pt x="828" y="426"/>
                      <a:pt x="652" y="351"/>
                      <a:pt x="477" y="276"/>
                    </a:cubicBezTo>
                    <a:cubicBezTo>
                      <a:pt x="326" y="201"/>
                      <a:pt x="176" y="10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41"/>
              <p:cNvSpPr/>
              <p:nvPr/>
            </p:nvSpPr>
            <p:spPr>
              <a:xfrm flipH="1">
                <a:off x="7440752" y="1932881"/>
                <a:ext cx="48511" cy="28868"/>
              </a:xfrm>
              <a:custGeom>
                <a:avLst/>
                <a:gdLst/>
                <a:ahLst/>
                <a:cxnLst/>
                <a:rect l="l" t="t" r="r" b="b"/>
                <a:pathLst>
                  <a:path w="2482" h="1477" extrusionOk="0">
                    <a:moveTo>
                      <a:pt x="342" y="1"/>
                    </a:moveTo>
                    <a:cubicBezTo>
                      <a:pt x="227" y="1"/>
                      <a:pt x="114" y="14"/>
                      <a:pt x="1" y="48"/>
                    </a:cubicBezTo>
                    <a:lnTo>
                      <a:pt x="1" y="73"/>
                    </a:lnTo>
                    <a:cubicBezTo>
                      <a:pt x="502" y="73"/>
                      <a:pt x="978" y="223"/>
                      <a:pt x="1404" y="474"/>
                    </a:cubicBezTo>
                    <a:cubicBezTo>
                      <a:pt x="1605" y="599"/>
                      <a:pt x="1830" y="725"/>
                      <a:pt x="2006" y="900"/>
                    </a:cubicBezTo>
                    <a:cubicBezTo>
                      <a:pt x="2181" y="1076"/>
                      <a:pt x="2331" y="1276"/>
                      <a:pt x="2482" y="1477"/>
                    </a:cubicBezTo>
                    <a:lnTo>
                      <a:pt x="2482" y="1452"/>
                    </a:lnTo>
                    <a:cubicBezTo>
                      <a:pt x="2432" y="1326"/>
                      <a:pt x="2382" y="1226"/>
                      <a:pt x="2331" y="1101"/>
                    </a:cubicBezTo>
                    <a:cubicBezTo>
                      <a:pt x="2256" y="1000"/>
                      <a:pt x="2181" y="900"/>
                      <a:pt x="2106" y="800"/>
                    </a:cubicBezTo>
                    <a:cubicBezTo>
                      <a:pt x="1930" y="599"/>
                      <a:pt x="1705" y="449"/>
                      <a:pt x="1504" y="299"/>
                    </a:cubicBezTo>
                    <a:cubicBezTo>
                      <a:pt x="1254" y="198"/>
                      <a:pt x="1028" y="98"/>
                      <a:pt x="778" y="48"/>
                    </a:cubicBezTo>
                    <a:cubicBezTo>
                      <a:pt x="626" y="21"/>
                      <a:pt x="483"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41"/>
              <p:cNvSpPr/>
              <p:nvPr/>
            </p:nvSpPr>
            <p:spPr>
              <a:xfrm flipH="1">
                <a:off x="7578146" y="1916264"/>
                <a:ext cx="52928" cy="19780"/>
              </a:xfrm>
              <a:custGeom>
                <a:avLst/>
                <a:gdLst/>
                <a:ahLst/>
                <a:cxnLst/>
                <a:rect l="l" t="t" r="r" b="b"/>
                <a:pathLst>
                  <a:path w="2708" h="1012" extrusionOk="0">
                    <a:moveTo>
                      <a:pt x="2257" y="1"/>
                    </a:moveTo>
                    <a:cubicBezTo>
                      <a:pt x="1908" y="1"/>
                      <a:pt x="1562" y="62"/>
                      <a:pt x="1229" y="185"/>
                    </a:cubicBezTo>
                    <a:cubicBezTo>
                      <a:pt x="1003" y="260"/>
                      <a:pt x="777" y="385"/>
                      <a:pt x="577" y="511"/>
                    </a:cubicBezTo>
                    <a:cubicBezTo>
                      <a:pt x="351" y="661"/>
                      <a:pt x="176" y="836"/>
                      <a:pt x="1" y="1012"/>
                    </a:cubicBezTo>
                    <a:lnTo>
                      <a:pt x="26" y="1012"/>
                    </a:lnTo>
                    <a:cubicBezTo>
                      <a:pt x="251" y="887"/>
                      <a:pt x="427" y="761"/>
                      <a:pt x="652" y="636"/>
                    </a:cubicBezTo>
                    <a:cubicBezTo>
                      <a:pt x="853" y="536"/>
                      <a:pt x="1078" y="435"/>
                      <a:pt x="1304" y="360"/>
                    </a:cubicBezTo>
                    <a:cubicBezTo>
                      <a:pt x="1504" y="260"/>
                      <a:pt x="1730" y="210"/>
                      <a:pt x="1980" y="160"/>
                    </a:cubicBezTo>
                    <a:cubicBezTo>
                      <a:pt x="2206" y="110"/>
                      <a:pt x="2432" y="85"/>
                      <a:pt x="2682" y="59"/>
                    </a:cubicBezTo>
                    <a:lnTo>
                      <a:pt x="2707" y="34"/>
                    </a:lnTo>
                    <a:cubicBezTo>
                      <a:pt x="2557" y="12"/>
                      <a:pt x="2407" y="1"/>
                      <a:pt x="2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41"/>
              <p:cNvSpPr/>
              <p:nvPr/>
            </p:nvSpPr>
            <p:spPr>
              <a:xfrm>
                <a:off x="7576078" y="2041905"/>
                <a:ext cx="21900" cy="21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8" name="Google Shape;3225;p54">
            <a:extLst>
              <a:ext uri="{FF2B5EF4-FFF2-40B4-BE49-F238E27FC236}">
                <a16:creationId xmlns:a16="http://schemas.microsoft.com/office/drawing/2014/main" id="{CABEA485-A1E9-A34F-AA85-BCEC897577BE}"/>
              </a:ext>
            </a:extLst>
          </p:cNvPr>
          <p:cNvSpPr/>
          <p:nvPr/>
        </p:nvSpPr>
        <p:spPr>
          <a:xfrm>
            <a:off x="2215396" y="1188028"/>
            <a:ext cx="1245700" cy="1088301"/>
          </a:xfrm>
          <a:custGeom>
            <a:avLst/>
            <a:gdLst/>
            <a:ahLst/>
            <a:cxnLst/>
            <a:rect l="l" t="t" r="r" b="b"/>
            <a:pathLst>
              <a:path w="19106" h="19106" extrusionOk="0">
                <a:moveTo>
                  <a:pt x="9565" y="1"/>
                </a:moveTo>
                <a:cubicBezTo>
                  <a:pt x="4269" y="1"/>
                  <a:pt x="1" y="4269"/>
                  <a:pt x="1" y="9564"/>
                </a:cubicBezTo>
                <a:cubicBezTo>
                  <a:pt x="1" y="14837"/>
                  <a:pt x="4269" y="19105"/>
                  <a:pt x="9565" y="19105"/>
                </a:cubicBezTo>
                <a:cubicBezTo>
                  <a:pt x="14837" y="19105"/>
                  <a:pt x="19106" y="14837"/>
                  <a:pt x="19106" y="9564"/>
                </a:cubicBezTo>
                <a:cubicBezTo>
                  <a:pt x="19106" y="4269"/>
                  <a:pt x="14837" y="1"/>
                  <a:pt x="95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400">
                <a:solidFill>
                  <a:schemeClr val="lt1"/>
                </a:solidFill>
                <a:latin typeface="Fredoka One"/>
                <a:ea typeface="Fredoka One"/>
                <a:cs typeface="Fredoka One"/>
                <a:sym typeface="Fredoka One"/>
              </a:rPr>
              <a:t>4</a:t>
            </a:r>
            <a:endParaRPr sz="20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2594"/>
        <p:cNvGrpSpPr/>
        <p:nvPr/>
      </p:nvGrpSpPr>
      <p:grpSpPr>
        <a:xfrm>
          <a:off x="0" y="0"/>
          <a:ext cx="0" cy="0"/>
          <a:chOff x="0" y="0"/>
          <a:chExt cx="0" cy="0"/>
        </a:xfrm>
      </p:grpSpPr>
      <p:sp>
        <p:nvSpPr>
          <p:cNvPr id="2595" name="Google Shape;2595;p4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Calibri" panose="020F0502020204030204" pitchFamily="34" charset="0"/>
                <a:cs typeface="Calibri" panose="020F0502020204030204" pitchFamily="34" charset="0"/>
              </a:rPr>
              <a:t>CÁCH RÈN LUYỆN</a:t>
            </a:r>
            <a:endParaRPr b="1">
              <a:latin typeface="Calibri" panose="020F0502020204030204" pitchFamily="34" charset="0"/>
              <a:cs typeface="Calibri" panose="020F0502020204030204" pitchFamily="34" charset="0"/>
            </a:endParaRPr>
          </a:p>
        </p:txBody>
      </p:sp>
      <p:sp>
        <p:nvSpPr>
          <p:cNvPr id="2597" name="Google Shape;2597;p43"/>
          <p:cNvSpPr txBox="1">
            <a:spLocks noGrp="1"/>
          </p:cNvSpPr>
          <p:nvPr>
            <p:ph type="subTitle" idx="1"/>
          </p:nvPr>
        </p:nvSpPr>
        <p:spPr>
          <a:xfrm>
            <a:off x="944212" y="3534344"/>
            <a:ext cx="2162100" cy="605400"/>
          </a:xfrm>
          <a:prstGeom prst="rect">
            <a:avLst/>
          </a:prstGeom>
        </p:spPr>
        <p:txBody>
          <a:bodyPr spcFirstLastPara="1" wrap="square" lIns="91425" tIns="91425" rIns="91425" bIns="91425" anchor="ctr" anchorCtr="0">
            <a:noAutofit/>
          </a:bodyPr>
          <a:lstStyle/>
          <a:p>
            <a:pPr marL="136525" indent="3175"/>
            <a:r>
              <a:rPr lang="en-US" sz="2400"/>
              <a:t>Rèn luyện ngay từ khi còn nhỏ.</a:t>
            </a:r>
          </a:p>
        </p:txBody>
      </p:sp>
      <p:sp>
        <p:nvSpPr>
          <p:cNvPr id="2599" name="Google Shape;2599;p43"/>
          <p:cNvSpPr txBox="1">
            <a:spLocks noGrp="1"/>
          </p:cNvSpPr>
          <p:nvPr>
            <p:ph type="subTitle" idx="4"/>
          </p:nvPr>
        </p:nvSpPr>
        <p:spPr>
          <a:xfrm>
            <a:off x="3491000" y="3534344"/>
            <a:ext cx="2162100" cy="605400"/>
          </a:xfrm>
          <a:prstGeom prst="rect">
            <a:avLst/>
          </a:prstGeom>
        </p:spPr>
        <p:txBody>
          <a:bodyPr spcFirstLastPara="1" wrap="square" lIns="91425" tIns="91425" rIns="91425" bIns="91425" anchor="ctr" anchorCtr="0">
            <a:noAutofit/>
          </a:bodyPr>
          <a:lstStyle/>
          <a:p>
            <a:pPr marL="136525" indent="3175"/>
            <a:r>
              <a:rPr lang="en-US" sz="2400"/>
              <a:t>Rèn luyện lúc đi học.</a:t>
            </a:r>
          </a:p>
        </p:txBody>
      </p:sp>
      <p:sp>
        <p:nvSpPr>
          <p:cNvPr id="2601" name="Google Shape;2601;p43"/>
          <p:cNvSpPr txBox="1">
            <a:spLocks noGrp="1"/>
          </p:cNvSpPr>
          <p:nvPr>
            <p:ph type="subTitle" idx="6"/>
          </p:nvPr>
        </p:nvSpPr>
        <p:spPr>
          <a:xfrm>
            <a:off x="6037688" y="3534344"/>
            <a:ext cx="2162100" cy="605400"/>
          </a:xfrm>
          <a:prstGeom prst="rect">
            <a:avLst/>
          </a:prstGeom>
        </p:spPr>
        <p:txBody>
          <a:bodyPr spcFirstLastPara="1" wrap="square" lIns="91425" tIns="91425" rIns="91425" bIns="91425" anchor="ctr" anchorCtr="0">
            <a:noAutofit/>
          </a:bodyPr>
          <a:lstStyle/>
          <a:p>
            <a:pPr marL="136525" indent="3175"/>
            <a:r>
              <a:rPr lang="en-US" sz="2400"/>
              <a:t>Rèn luyện lúc đi làm.</a:t>
            </a:r>
          </a:p>
        </p:txBody>
      </p:sp>
      <p:grpSp>
        <p:nvGrpSpPr>
          <p:cNvPr id="2602" name="Google Shape;2602;p43"/>
          <p:cNvGrpSpPr/>
          <p:nvPr/>
        </p:nvGrpSpPr>
        <p:grpSpPr>
          <a:xfrm>
            <a:off x="4172970" y="1524611"/>
            <a:ext cx="933177" cy="1502194"/>
            <a:chOff x="4129476" y="1231352"/>
            <a:chExt cx="993904" cy="1599951"/>
          </a:xfrm>
        </p:grpSpPr>
        <p:sp>
          <p:nvSpPr>
            <p:cNvPr id="2603" name="Google Shape;2603;p43"/>
            <p:cNvSpPr/>
            <p:nvPr/>
          </p:nvSpPr>
          <p:spPr>
            <a:xfrm>
              <a:off x="4320314" y="1343604"/>
              <a:ext cx="803066" cy="809946"/>
            </a:xfrm>
            <a:custGeom>
              <a:avLst/>
              <a:gdLst/>
              <a:ahLst/>
              <a:cxnLst/>
              <a:rect l="l" t="t" r="r" b="b"/>
              <a:pathLst>
                <a:path w="25214" h="25430" extrusionOk="0">
                  <a:moveTo>
                    <a:pt x="6254" y="0"/>
                  </a:moveTo>
                  <a:cubicBezTo>
                    <a:pt x="5507" y="0"/>
                    <a:pt x="5013" y="139"/>
                    <a:pt x="5013" y="139"/>
                  </a:cubicBezTo>
                  <a:cubicBezTo>
                    <a:pt x="1" y="364"/>
                    <a:pt x="677" y="7682"/>
                    <a:pt x="2407" y="9011"/>
                  </a:cubicBezTo>
                  <a:cubicBezTo>
                    <a:pt x="4136" y="10339"/>
                    <a:pt x="4412" y="15076"/>
                    <a:pt x="6041" y="18610"/>
                  </a:cubicBezTo>
                  <a:cubicBezTo>
                    <a:pt x="7670" y="22144"/>
                    <a:pt x="12131" y="24901"/>
                    <a:pt x="15615" y="25377"/>
                  </a:cubicBezTo>
                  <a:cubicBezTo>
                    <a:pt x="15888" y="25412"/>
                    <a:pt x="16160" y="25430"/>
                    <a:pt x="16430" y="25430"/>
                  </a:cubicBezTo>
                  <a:cubicBezTo>
                    <a:pt x="19602" y="25430"/>
                    <a:pt x="22492" y="22994"/>
                    <a:pt x="23785" y="18259"/>
                  </a:cubicBezTo>
                  <a:cubicBezTo>
                    <a:pt x="25214" y="13096"/>
                    <a:pt x="22707" y="10665"/>
                    <a:pt x="20226" y="9387"/>
                  </a:cubicBezTo>
                  <a:cubicBezTo>
                    <a:pt x="17745" y="8109"/>
                    <a:pt x="13860" y="8234"/>
                    <a:pt x="11955" y="4073"/>
                  </a:cubicBezTo>
                  <a:cubicBezTo>
                    <a:pt x="10358" y="576"/>
                    <a:pt x="7779" y="0"/>
                    <a:pt x="6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43"/>
            <p:cNvSpPr/>
            <p:nvPr/>
          </p:nvSpPr>
          <p:spPr>
            <a:xfrm>
              <a:off x="4449647" y="1678471"/>
              <a:ext cx="136191" cy="135490"/>
            </a:xfrm>
            <a:custGeom>
              <a:avLst/>
              <a:gdLst/>
              <a:ahLst/>
              <a:cxnLst/>
              <a:rect l="l" t="t" r="r" b="b"/>
              <a:pathLst>
                <a:path w="4276" h="4254" extrusionOk="0">
                  <a:moveTo>
                    <a:pt x="3258" y="1"/>
                  </a:moveTo>
                  <a:lnTo>
                    <a:pt x="601" y="26"/>
                  </a:lnTo>
                  <a:cubicBezTo>
                    <a:pt x="601" y="26"/>
                    <a:pt x="701" y="2432"/>
                    <a:pt x="250" y="3484"/>
                  </a:cubicBezTo>
                  <a:cubicBezTo>
                    <a:pt x="0" y="4039"/>
                    <a:pt x="774" y="4254"/>
                    <a:pt x="1681" y="4254"/>
                  </a:cubicBezTo>
                  <a:cubicBezTo>
                    <a:pt x="2865" y="4254"/>
                    <a:pt x="4275" y="3888"/>
                    <a:pt x="3935" y="3434"/>
                  </a:cubicBezTo>
                  <a:cubicBezTo>
                    <a:pt x="3408" y="2757"/>
                    <a:pt x="3258" y="1"/>
                    <a:pt x="3258"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43"/>
            <p:cNvSpPr/>
            <p:nvPr/>
          </p:nvSpPr>
          <p:spPr>
            <a:xfrm>
              <a:off x="4503884" y="1688854"/>
              <a:ext cx="59114" cy="71885"/>
            </a:xfrm>
            <a:custGeom>
              <a:avLst/>
              <a:gdLst/>
              <a:ahLst/>
              <a:cxnLst/>
              <a:rect l="l" t="t" r="r" b="b"/>
              <a:pathLst>
                <a:path w="1856" h="2257" extrusionOk="0">
                  <a:moveTo>
                    <a:pt x="1555" y="0"/>
                  </a:moveTo>
                  <a:cubicBezTo>
                    <a:pt x="1229" y="126"/>
                    <a:pt x="853" y="226"/>
                    <a:pt x="502" y="276"/>
                  </a:cubicBezTo>
                  <a:cubicBezTo>
                    <a:pt x="402" y="301"/>
                    <a:pt x="327" y="326"/>
                    <a:pt x="227" y="326"/>
                  </a:cubicBezTo>
                  <a:cubicBezTo>
                    <a:pt x="201" y="326"/>
                    <a:pt x="227" y="326"/>
                    <a:pt x="227" y="301"/>
                  </a:cubicBezTo>
                  <a:cubicBezTo>
                    <a:pt x="151" y="301"/>
                    <a:pt x="76" y="326"/>
                    <a:pt x="1" y="326"/>
                  </a:cubicBezTo>
                  <a:cubicBezTo>
                    <a:pt x="101" y="727"/>
                    <a:pt x="302" y="1504"/>
                    <a:pt x="327" y="2256"/>
                  </a:cubicBezTo>
                  <a:lnTo>
                    <a:pt x="1856" y="2256"/>
                  </a:lnTo>
                  <a:cubicBezTo>
                    <a:pt x="1680" y="1479"/>
                    <a:pt x="1605" y="527"/>
                    <a:pt x="1555"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43"/>
            <p:cNvSpPr/>
            <p:nvPr/>
          </p:nvSpPr>
          <p:spPr>
            <a:xfrm>
              <a:off x="4366621" y="1407876"/>
              <a:ext cx="273018" cy="290982"/>
            </a:xfrm>
            <a:custGeom>
              <a:avLst/>
              <a:gdLst/>
              <a:ahLst/>
              <a:cxnLst/>
              <a:rect l="l" t="t" r="r" b="b"/>
              <a:pathLst>
                <a:path w="8572" h="9136" extrusionOk="0">
                  <a:moveTo>
                    <a:pt x="4010" y="0"/>
                  </a:moveTo>
                  <a:cubicBezTo>
                    <a:pt x="1479" y="0"/>
                    <a:pt x="0" y="2055"/>
                    <a:pt x="0" y="4562"/>
                  </a:cubicBezTo>
                  <a:cubicBezTo>
                    <a:pt x="0" y="7093"/>
                    <a:pt x="1554" y="8923"/>
                    <a:pt x="4010" y="9123"/>
                  </a:cubicBezTo>
                  <a:cubicBezTo>
                    <a:pt x="4116" y="9132"/>
                    <a:pt x="4220" y="9136"/>
                    <a:pt x="4324" y="9136"/>
                  </a:cubicBezTo>
                  <a:cubicBezTo>
                    <a:pt x="6686" y="9136"/>
                    <a:pt x="8572" y="6987"/>
                    <a:pt x="8572" y="4562"/>
                  </a:cubicBezTo>
                  <a:cubicBezTo>
                    <a:pt x="8572" y="2055"/>
                    <a:pt x="6517" y="0"/>
                    <a:pt x="4010"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43"/>
            <p:cNvSpPr/>
            <p:nvPr/>
          </p:nvSpPr>
          <p:spPr>
            <a:xfrm>
              <a:off x="4362608" y="1344400"/>
              <a:ext cx="375129" cy="173232"/>
            </a:xfrm>
            <a:custGeom>
              <a:avLst/>
              <a:gdLst/>
              <a:ahLst/>
              <a:cxnLst/>
              <a:rect l="l" t="t" r="r" b="b"/>
              <a:pathLst>
                <a:path w="11778" h="5439" extrusionOk="0">
                  <a:moveTo>
                    <a:pt x="2385" y="1"/>
                  </a:moveTo>
                  <a:cubicBezTo>
                    <a:pt x="1653" y="1"/>
                    <a:pt x="1070" y="267"/>
                    <a:pt x="627" y="1066"/>
                  </a:cubicBezTo>
                  <a:cubicBezTo>
                    <a:pt x="627" y="1066"/>
                    <a:pt x="1" y="3221"/>
                    <a:pt x="1856" y="3823"/>
                  </a:cubicBezTo>
                  <a:cubicBezTo>
                    <a:pt x="2244" y="3952"/>
                    <a:pt x="2657" y="3991"/>
                    <a:pt x="3099" y="3991"/>
                  </a:cubicBezTo>
                  <a:cubicBezTo>
                    <a:pt x="3428" y="3991"/>
                    <a:pt x="3773" y="3970"/>
                    <a:pt x="4136" y="3948"/>
                  </a:cubicBezTo>
                  <a:cubicBezTo>
                    <a:pt x="4444" y="3938"/>
                    <a:pt x="4766" y="3926"/>
                    <a:pt x="5101" y="3926"/>
                  </a:cubicBezTo>
                  <a:cubicBezTo>
                    <a:pt x="6349" y="3926"/>
                    <a:pt x="7790" y="4088"/>
                    <a:pt x="9450" y="5076"/>
                  </a:cubicBezTo>
                  <a:cubicBezTo>
                    <a:pt x="9879" y="5329"/>
                    <a:pt x="10197" y="5439"/>
                    <a:pt x="10419" y="5439"/>
                  </a:cubicBezTo>
                  <a:cubicBezTo>
                    <a:pt x="11777" y="5439"/>
                    <a:pt x="9528" y="1332"/>
                    <a:pt x="7094" y="966"/>
                  </a:cubicBezTo>
                  <a:cubicBezTo>
                    <a:pt x="5117" y="688"/>
                    <a:pt x="3559" y="1"/>
                    <a:pt x="2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43"/>
            <p:cNvSpPr/>
            <p:nvPr/>
          </p:nvSpPr>
          <p:spPr>
            <a:xfrm>
              <a:off x="4512804" y="1475115"/>
              <a:ext cx="126954" cy="225944"/>
            </a:xfrm>
            <a:custGeom>
              <a:avLst/>
              <a:gdLst/>
              <a:ahLst/>
              <a:cxnLst/>
              <a:rect l="l" t="t" r="r" b="b"/>
              <a:pathLst>
                <a:path w="3986" h="7094" extrusionOk="0">
                  <a:moveTo>
                    <a:pt x="1855" y="0"/>
                  </a:moveTo>
                  <a:cubicBezTo>
                    <a:pt x="2006" y="301"/>
                    <a:pt x="2131" y="577"/>
                    <a:pt x="2131" y="602"/>
                  </a:cubicBezTo>
                  <a:cubicBezTo>
                    <a:pt x="3509" y="5038"/>
                    <a:pt x="301" y="6893"/>
                    <a:pt x="1" y="7093"/>
                  </a:cubicBezTo>
                  <a:cubicBezTo>
                    <a:pt x="101" y="7093"/>
                    <a:pt x="176" y="7093"/>
                    <a:pt x="276" y="7068"/>
                  </a:cubicBezTo>
                  <a:cubicBezTo>
                    <a:pt x="2006" y="6717"/>
                    <a:pt x="3409" y="5213"/>
                    <a:pt x="3910" y="3509"/>
                  </a:cubicBezTo>
                  <a:cubicBezTo>
                    <a:pt x="3935" y="3409"/>
                    <a:pt x="3960" y="3284"/>
                    <a:pt x="3986" y="3183"/>
                  </a:cubicBezTo>
                  <a:cubicBezTo>
                    <a:pt x="3935" y="3183"/>
                    <a:pt x="3860" y="3208"/>
                    <a:pt x="3810" y="3208"/>
                  </a:cubicBezTo>
                  <a:lnTo>
                    <a:pt x="3760" y="3208"/>
                  </a:lnTo>
                  <a:lnTo>
                    <a:pt x="3359" y="2707"/>
                  </a:lnTo>
                  <a:lnTo>
                    <a:pt x="3058" y="1454"/>
                  </a:lnTo>
                  <a:lnTo>
                    <a:pt x="3234" y="1454"/>
                  </a:lnTo>
                  <a:cubicBezTo>
                    <a:pt x="3158" y="1254"/>
                    <a:pt x="3083" y="1028"/>
                    <a:pt x="2983" y="752"/>
                  </a:cubicBezTo>
                  <a:cubicBezTo>
                    <a:pt x="2883" y="527"/>
                    <a:pt x="2757" y="351"/>
                    <a:pt x="2632" y="176"/>
                  </a:cubicBezTo>
                  <a:cubicBezTo>
                    <a:pt x="2356" y="101"/>
                    <a:pt x="2106" y="51"/>
                    <a:pt x="1855"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43"/>
            <p:cNvSpPr/>
            <p:nvPr/>
          </p:nvSpPr>
          <p:spPr>
            <a:xfrm>
              <a:off x="4608471" y="1518841"/>
              <a:ext cx="49527" cy="55897"/>
            </a:xfrm>
            <a:custGeom>
              <a:avLst/>
              <a:gdLst/>
              <a:ahLst/>
              <a:cxnLst/>
              <a:rect l="l" t="t" r="r" b="b"/>
              <a:pathLst>
                <a:path w="1555" h="1755" extrusionOk="0">
                  <a:moveTo>
                    <a:pt x="0" y="0"/>
                  </a:moveTo>
                  <a:lnTo>
                    <a:pt x="301" y="1253"/>
                  </a:lnTo>
                  <a:lnTo>
                    <a:pt x="702" y="1754"/>
                  </a:lnTo>
                  <a:lnTo>
                    <a:pt x="752" y="1754"/>
                  </a:lnTo>
                  <a:cubicBezTo>
                    <a:pt x="802" y="1754"/>
                    <a:pt x="877" y="1729"/>
                    <a:pt x="928" y="1729"/>
                  </a:cubicBezTo>
                  <a:cubicBezTo>
                    <a:pt x="1053" y="1704"/>
                    <a:pt x="1153" y="1629"/>
                    <a:pt x="1253" y="1554"/>
                  </a:cubicBezTo>
                  <a:cubicBezTo>
                    <a:pt x="1354" y="1454"/>
                    <a:pt x="1454" y="1328"/>
                    <a:pt x="1504" y="1203"/>
                  </a:cubicBezTo>
                  <a:cubicBezTo>
                    <a:pt x="1529" y="1153"/>
                    <a:pt x="1529" y="1128"/>
                    <a:pt x="1554" y="1078"/>
                  </a:cubicBezTo>
                  <a:cubicBezTo>
                    <a:pt x="1379" y="952"/>
                    <a:pt x="1278" y="802"/>
                    <a:pt x="1203" y="627"/>
                  </a:cubicBezTo>
                  <a:cubicBezTo>
                    <a:pt x="1103" y="451"/>
                    <a:pt x="1003" y="276"/>
                    <a:pt x="902" y="75"/>
                  </a:cubicBezTo>
                  <a:cubicBezTo>
                    <a:pt x="777" y="25"/>
                    <a:pt x="677" y="0"/>
                    <a:pt x="552"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3"/>
            <p:cNvSpPr/>
            <p:nvPr/>
          </p:nvSpPr>
          <p:spPr>
            <a:xfrm>
              <a:off x="4446214" y="1718741"/>
              <a:ext cx="4103" cy="11705"/>
            </a:xfrm>
            <a:custGeom>
              <a:avLst/>
              <a:gdLst/>
              <a:ahLst/>
              <a:cxnLst/>
              <a:rect l="l" t="t" r="r" b="b"/>
              <a:pathLst>
                <a:path w="176" h="502" extrusionOk="0">
                  <a:moveTo>
                    <a:pt x="0" y="0"/>
                  </a:moveTo>
                  <a:lnTo>
                    <a:pt x="0" y="0"/>
                  </a:lnTo>
                  <a:cubicBezTo>
                    <a:pt x="0" y="1"/>
                    <a:pt x="18" y="64"/>
                    <a:pt x="60" y="184"/>
                  </a:cubicBezTo>
                  <a:lnTo>
                    <a:pt x="60" y="184"/>
                  </a:lnTo>
                  <a:cubicBezTo>
                    <a:pt x="39" y="120"/>
                    <a:pt x="20" y="58"/>
                    <a:pt x="0" y="0"/>
                  </a:cubicBezTo>
                  <a:close/>
                  <a:moveTo>
                    <a:pt x="60" y="184"/>
                  </a:moveTo>
                  <a:lnTo>
                    <a:pt x="60" y="184"/>
                  </a:lnTo>
                  <a:cubicBezTo>
                    <a:pt x="93" y="286"/>
                    <a:pt x="129" y="394"/>
                    <a:pt x="176" y="502"/>
                  </a:cubicBezTo>
                  <a:cubicBezTo>
                    <a:pt x="125" y="371"/>
                    <a:pt x="87" y="265"/>
                    <a:pt x="60" y="184"/>
                  </a:cubicBezTo>
                  <a:close/>
                </a:path>
              </a:pathLst>
            </a:custGeom>
            <a:solidFill>
              <a:srgbClr val="1D4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43"/>
            <p:cNvSpPr/>
            <p:nvPr/>
          </p:nvSpPr>
          <p:spPr>
            <a:xfrm>
              <a:off x="4495880" y="1231352"/>
              <a:ext cx="210977" cy="331948"/>
            </a:xfrm>
            <a:custGeom>
              <a:avLst/>
              <a:gdLst/>
              <a:ahLst/>
              <a:cxnLst/>
              <a:rect l="l" t="t" r="r" b="b"/>
              <a:pathLst>
                <a:path w="9049" h="14236" extrusionOk="0">
                  <a:moveTo>
                    <a:pt x="552" y="0"/>
                  </a:moveTo>
                  <a:cubicBezTo>
                    <a:pt x="251" y="0"/>
                    <a:pt x="1" y="251"/>
                    <a:pt x="1" y="551"/>
                  </a:cubicBezTo>
                  <a:lnTo>
                    <a:pt x="26" y="2807"/>
                  </a:lnTo>
                  <a:lnTo>
                    <a:pt x="1" y="2807"/>
                  </a:lnTo>
                  <a:cubicBezTo>
                    <a:pt x="1" y="2983"/>
                    <a:pt x="1" y="3133"/>
                    <a:pt x="26" y="3283"/>
                  </a:cubicBezTo>
                  <a:lnTo>
                    <a:pt x="26" y="3659"/>
                  </a:lnTo>
                  <a:cubicBezTo>
                    <a:pt x="26" y="3960"/>
                    <a:pt x="1279" y="5213"/>
                    <a:pt x="1279" y="5213"/>
                  </a:cubicBezTo>
                  <a:cubicBezTo>
                    <a:pt x="1529" y="5489"/>
                    <a:pt x="1855" y="5840"/>
                    <a:pt x="2256" y="6241"/>
                  </a:cubicBezTo>
                  <a:cubicBezTo>
                    <a:pt x="4011" y="8045"/>
                    <a:pt x="6667" y="14236"/>
                    <a:pt x="6667" y="14236"/>
                  </a:cubicBezTo>
                  <a:lnTo>
                    <a:pt x="9048" y="12481"/>
                  </a:lnTo>
                  <a:cubicBezTo>
                    <a:pt x="9048" y="12481"/>
                    <a:pt x="5590" y="7619"/>
                    <a:pt x="5113" y="7118"/>
                  </a:cubicBezTo>
                  <a:cubicBezTo>
                    <a:pt x="4788" y="6792"/>
                    <a:pt x="2983" y="4963"/>
                    <a:pt x="1805" y="3810"/>
                  </a:cubicBezTo>
                  <a:cubicBezTo>
                    <a:pt x="1429" y="3434"/>
                    <a:pt x="1178" y="2958"/>
                    <a:pt x="1053" y="2431"/>
                  </a:cubicBezTo>
                  <a:lnTo>
                    <a:pt x="552" y="0"/>
                  </a:ln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43"/>
            <p:cNvSpPr/>
            <p:nvPr/>
          </p:nvSpPr>
          <p:spPr>
            <a:xfrm>
              <a:off x="4129476" y="2059507"/>
              <a:ext cx="428926" cy="365805"/>
            </a:xfrm>
            <a:custGeom>
              <a:avLst/>
              <a:gdLst/>
              <a:ahLst/>
              <a:cxnLst/>
              <a:rect l="l" t="t" r="r" b="b"/>
              <a:pathLst>
                <a:path w="18397" h="15688" extrusionOk="0">
                  <a:moveTo>
                    <a:pt x="12627" y="0"/>
                  </a:moveTo>
                  <a:cubicBezTo>
                    <a:pt x="11872" y="0"/>
                    <a:pt x="11064" y="350"/>
                    <a:pt x="10251" y="1326"/>
                  </a:cubicBezTo>
                  <a:cubicBezTo>
                    <a:pt x="9349" y="2404"/>
                    <a:pt x="7745" y="3356"/>
                    <a:pt x="5639" y="5687"/>
                  </a:cubicBezTo>
                  <a:cubicBezTo>
                    <a:pt x="2131" y="9572"/>
                    <a:pt x="0" y="13657"/>
                    <a:pt x="1429" y="15311"/>
                  </a:cubicBezTo>
                  <a:cubicBezTo>
                    <a:pt x="1657" y="15571"/>
                    <a:pt x="1962" y="15688"/>
                    <a:pt x="2333" y="15688"/>
                  </a:cubicBezTo>
                  <a:cubicBezTo>
                    <a:pt x="4291" y="15688"/>
                    <a:pt x="8098" y="12455"/>
                    <a:pt x="12206" y="9948"/>
                  </a:cubicBezTo>
                  <a:cubicBezTo>
                    <a:pt x="18396" y="6164"/>
                    <a:pt x="17870" y="3482"/>
                    <a:pt x="16090" y="1928"/>
                  </a:cubicBezTo>
                  <a:cubicBezTo>
                    <a:pt x="15348" y="1301"/>
                    <a:pt x="14084" y="0"/>
                    <a:pt x="12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3"/>
            <p:cNvSpPr/>
            <p:nvPr/>
          </p:nvSpPr>
          <p:spPr>
            <a:xfrm>
              <a:off x="4440945" y="2269251"/>
              <a:ext cx="7041" cy="5293"/>
            </a:xfrm>
            <a:custGeom>
              <a:avLst/>
              <a:gdLst/>
              <a:ahLst/>
              <a:cxnLst/>
              <a:rect l="l" t="t" r="r" b="b"/>
              <a:pathLst>
                <a:path w="302" h="227" extrusionOk="0">
                  <a:moveTo>
                    <a:pt x="301" y="1"/>
                  </a:moveTo>
                  <a:lnTo>
                    <a:pt x="301" y="1"/>
                  </a:lnTo>
                  <a:cubicBezTo>
                    <a:pt x="201" y="76"/>
                    <a:pt x="101" y="151"/>
                    <a:pt x="1" y="226"/>
                  </a:cubicBezTo>
                  <a:cubicBezTo>
                    <a:pt x="1" y="226"/>
                    <a:pt x="126" y="151"/>
                    <a:pt x="301" y="1"/>
                  </a:cubicBezTo>
                  <a:close/>
                </a:path>
              </a:pathLst>
            </a:custGeom>
            <a:solidFill>
              <a:srgbClr val="1D33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43"/>
            <p:cNvSpPr/>
            <p:nvPr/>
          </p:nvSpPr>
          <p:spPr>
            <a:xfrm>
              <a:off x="4440945" y="2153548"/>
              <a:ext cx="65469" cy="120995"/>
            </a:xfrm>
            <a:custGeom>
              <a:avLst/>
              <a:gdLst/>
              <a:ahLst/>
              <a:cxnLst/>
              <a:rect l="l" t="t" r="r" b="b"/>
              <a:pathLst>
                <a:path w="2808" h="5189" extrusionOk="0">
                  <a:moveTo>
                    <a:pt x="2031" y="0"/>
                  </a:moveTo>
                  <a:cubicBezTo>
                    <a:pt x="2031" y="0"/>
                    <a:pt x="1103" y="2958"/>
                    <a:pt x="1" y="5188"/>
                  </a:cubicBezTo>
                  <a:cubicBezTo>
                    <a:pt x="101" y="5113"/>
                    <a:pt x="201" y="5038"/>
                    <a:pt x="301" y="4963"/>
                  </a:cubicBezTo>
                  <a:cubicBezTo>
                    <a:pt x="1028" y="4361"/>
                    <a:pt x="2808" y="2707"/>
                    <a:pt x="2808" y="2707"/>
                  </a:cubicBezTo>
                  <a:lnTo>
                    <a:pt x="20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43"/>
            <p:cNvSpPr/>
            <p:nvPr/>
          </p:nvSpPr>
          <p:spPr>
            <a:xfrm>
              <a:off x="4480677" y="2040527"/>
              <a:ext cx="216666" cy="443849"/>
            </a:xfrm>
            <a:custGeom>
              <a:avLst/>
              <a:gdLst/>
              <a:ahLst/>
              <a:cxnLst/>
              <a:rect l="l" t="t" r="r" b="b"/>
              <a:pathLst>
                <a:path w="9293" h="19035" extrusionOk="0">
                  <a:moveTo>
                    <a:pt x="5092" y="0"/>
                  </a:moveTo>
                  <a:cubicBezTo>
                    <a:pt x="4818" y="0"/>
                    <a:pt x="4532" y="29"/>
                    <a:pt x="4237" y="85"/>
                  </a:cubicBezTo>
                  <a:cubicBezTo>
                    <a:pt x="2081" y="511"/>
                    <a:pt x="1" y="1940"/>
                    <a:pt x="1104" y="7554"/>
                  </a:cubicBezTo>
                  <a:cubicBezTo>
                    <a:pt x="2220" y="13110"/>
                    <a:pt x="2649" y="19035"/>
                    <a:pt x="4771" y="19035"/>
                  </a:cubicBezTo>
                  <a:cubicBezTo>
                    <a:pt x="4793" y="19035"/>
                    <a:pt x="4816" y="19034"/>
                    <a:pt x="4838" y="19033"/>
                  </a:cubicBezTo>
                  <a:cubicBezTo>
                    <a:pt x="5490" y="18983"/>
                    <a:pt x="6066" y="19033"/>
                    <a:pt x="6567" y="17805"/>
                  </a:cubicBezTo>
                  <a:cubicBezTo>
                    <a:pt x="7369" y="15950"/>
                    <a:pt x="8447" y="12917"/>
                    <a:pt x="8748" y="9308"/>
                  </a:cubicBezTo>
                  <a:cubicBezTo>
                    <a:pt x="9293" y="2699"/>
                    <a:pt x="7738" y="0"/>
                    <a:pt x="50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3"/>
            <p:cNvSpPr/>
            <p:nvPr/>
          </p:nvSpPr>
          <p:spPr>
            <a:xfrm>
              <a:off x="4427514" y="2286063"/>
              <a:ext cx="114407" cy="113649"/>
            </a:xfrm>
            <a:custGeom>
              <a:avLst/>
              <a:gdLst/>
              <a:ahLst/>
              <a:cxnLst/>
              <a:rect l="l" t="t" r="r" b="b"/>
              <a:pathLst>
                <a:path w="4907" h="4874" extrusionOk="0">
                  <a:moveTo>
                    <a:pt x="3390" y="0"/>
                  </a:moveTo>
                  <a:cubicBezTo>
                    <a:pt x="3014" y="0"/>
                    <a:pt x="2619" y="144"/>
                    <a:pt x="2406" y="282"/>
                  </a:cubicBezTo>
                  <a:cubicBezTo>
                    <a:pt x="2206" y="407"/>
                    <a:pt x="1930" y="558"/>
                    <a:pt x="1704" y="608"/>
                  </a:cubicBezTo>
                  <a:lnTo>
                    <a:pt x="0" y="1134"/>
                  </a:lnTo>
                  <a:lnTo>
                    <a:pt x="426" y="2337"/>
                  </a:lnTo>
                  <a:lnTo>
                    <a:pt x="2156" y="2011"/>
                  </a:lnTo>
                  <a:cubicBezTo>
                    <a:pt x="2193" y="2005"/>
                    <a:pt x="2229" y="2001"/>
                    <a:pt x="2265" y="2001"/>
                  </a:cubicBezTo>
                  <a:cubicBezTo>
                    <a:pt x="2754" y="2001"/>
                    <a:pt x="3071" y="2612"/>
                    <a:pt x="3258" y="2939"/>
                  </a:cubicBezTo>
                  <a:cubicBezTo>
                    <a:pt x="3684" y="3666"/>
                    <a:pt x="3935" y="4117"/>
                    <a:pt x="4386" y="4743"/>
                  </a:cubicBezTo>
                  <a:cubicBezTo>
                    <a:pt x="4447" y="4825"/>
                    <a:pt x="4550" y="4873"/>
                    <a:pt x="4645" y="4873"/>
                  </a:cubicBezTo>
                  <a:cubicBezTo>
                    <a:pt x="4784" y="4873"/>
                    <a:pt x="4907" y="4770"/>
                    <a:pt x="4862" y="4518"/>
                  </a:cubicBezTo>
                  <a:cubicBezTo>
                    <a:pt x="4737" y="3590"/>
                    <a:pt x="4461" y="1310"/>
                    <a:pt x="4261" y="583"/>
                  </a:cubicBezTo>
                  <a:cubicBezTo>
                    <a:pt x="4123" y="144"/>
                    <a:pt x="3766" y="0"/>
                    <a:pt x="3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3"/>
            <p:cNvSpPr/>
            <p:nvPr/>
          </p:nvSpPr>
          <p:spPr>
            <a:xfrm>
              <a:off x="4556667" y="2719239"/>
              <a:ext cx="82978" cy="112064"/>
            </a:xfrm>
            <a:custGeom>
              <a:avLst/>
              <a:gdLst/>
              <a:ahLst/>
              <a:cxnLst/>
              <a:rect l="l" t="t" r="r" b="b"/>
              <a:pathLst>
                <a:path w="3559" h="4806" extrusionOk="0">
                  <a:moveTo>
                    <a:pt x="1404" y="1"/>
                  </a:moveTo>
                  <a:cubicBezTo>
                    <a:pt x="1404" y="1"/>
                    <a:pt x="1253" y="1730"/>
                    <a:pt x="1228" y="2282"/>
                  </a:cubicBezTo>
                  <a:cubicBezTo>
                    <a:pt x="1153" y="3760"/>
                    <a:pt x="0" y="4412"/>
                    <a:pt x="401" y="4638"/>
                  </a:cubicBezTo>
                  <a:cubicBezTo>
                    <a:pt x="562" y="4745"/>
                    <a:pt x="1065" y="4806"/>
                    <a:pt x="1616" y="4806"/>
                  </a:cubicBezTo>
                  <a:cubicBezTo>
                    <a:pt x="2356" y="4806"/>
                    <a:pt x="3183" y="4696"/>
                    <a:pt x="3384" y="4437"/>
                  </a:cubicBezTo>
                  <a:cubicBezTo>
                    <a:pt x="3559" y="4186"/>
                    <a:pt x="2331" y="3435"/>
                    <a:pt x="2281" y="2457"/>
                  </a:cubicBezTo>
                  <a:cubicBezTo>
                    <a:pt x="2281" y="2006"/>
                    <a:pt x="2181" y="352"/>
                    <a:pt x="2181" y="352"/>
                  </a:cubicBezTo>
                  <a:lnTo>
                    <a:pt x="14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3"/>
            <p:cNvSpPr/>
            <p:nvPr/>
          </p:nvSpPr>
          <p:spPr>
            <a:xfrm>
              <a:off x="4540882" y="2332956"/>
              <a:ext cx="132662" cy="414352"/>
            </a:xfrm>
            <a:custGeom>
              <a:avLst/>
              <a:gdLst/>
              <a:ahLst/>
              <a:cxnLst/>
              <a:rect l="l" t="t" r="r" b="b"/>
              <a:pathLst>
                <a:path w="5690" h="17770" extrusionOk="0">
                  <a:moveTo>
                    <a:pt x="5690" y="0"/>
                  </a:moveTo>
                  <a:lnTo>
                    <a:pt x="0" y="2507"/>
                  </a:lnTo>
                  <a:cubicBezTo>
                    <a:pt x="0" y="2507"/>
                    <a:pt x="652" y="10477"/>
                    <a:pt x="1379" y="14462"/>
                  </a:cubicBezTo>
                  <a:lnTo>
                    <a:pt x="1680" y="17720"/>
                  </a:lnTo>
                  <a:lnTo>
                    <a:pt x="3008" y="17770"/>
                  </a:lnTo>
                  <a:lnTo>
                    <a:pt x="3710" y="13635"/>
                  </a:lnTo>
                  <a:lnTo>
                    <a:pt x="5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43"/>
            <p:cNvSpPr/>
            <p:nvPr/>
          </p:nvSpPr>
          <p:spPr>
            <a:xfrm>
              <a:off x="4283741" y="1231352"/>
              <a:ext cx="211560" cy="331948"/>
            </a:xfrm>
            <a:custGeom>
              <a:avLst/>
              <a:gdLst/>
              <a:ahLst/>
              <a:cxnLst/>
              <a:rect l="l" t="t" r="r" b="b"/>
              <a:pathLst>
                <a:path w="9074" h="14236" extrusionOk="0">
                  <a:moveTo>
                    <a:pt x="8522" y="0"/>
                  </a:moveTo>
                  <a:lnTo>
                    <a:pt x="8021" y="2431"/>
                  </a:lnTo>
                  <a:cubicBezTo>
                    <a:pt x="7896" y="2958"/>
                    <a:pt x="7645" y="3434"/>
                    <a:pt x="7269" y="3810"/>
                  </a:cubicBezTo>
                  <a:cubicBezTo>
                    <a:pt x="6091" y="4963"/>
                    <a:pt x="4286" y="6792"/>
                    <a:pt x="3961" y="7118"/>
                  </a:cubicBezTo>
                  <a:cubicBezTo>
                    <a:pt x="3484" y="7619"/>
                    <a:pt x="1" y="12481"/>
                    <a:pt x="1" y="12481"/>
                  </a:cubicBezTo>
                  <a:lnTo>
                    <a:pt x="2407" y="14236"/>
                  </a:lnTo>
                  <a:cubicBezTo>
                    <a:pt x="2407" y="14236"/>
                    <a:pt x="5063" y="8045"/>
                    <a:pt x="6818" y="6241"/>
                  </a:cubicBezTo>
                  <a:cubicBezTo>
                    <a:pt x="7219" y="5840"/>
                    <a:pt x="7545" y="5489"/>
                    <a:pt x="7795" y="5213"/>
                  </a:cubicBezTo>
                  <a:cubicBezTo>
                    <a:pt x="7795" y="5213"/>
                    <a:pt x="9048" y="3960"/>
                    <a:pt x="9048" y="3659"/>
                  </a:cubicBezTo>
                  <a:lnTo>
                    <a:pt x="9048" y="3283"/>
                  </a:lnTo>
                  <a:cubicBezTo>
                    <a:pt x="9073" y="3133"/>
                    <a:pt x="9073" y="2983"/>
                    <a:pt x="9073" y="2807"/>
                  </a:cubicBezTo>
                  <a:lnTo>
                    <a:pt x="9048" y="2807"/>
                  </a:lnTo>
                  <a:lnTo>
                    <a:pt x="9073" y="551"/>
                  </a:lnTo>
                  <a:cubicBezTo>
                    <a:pt x="9073" y="251"/>
                    <a:pt x="8823" y="0"/>
                    <a:pt x="8522"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43"/>
            <p:cNvSpPr/>
            <p:nvPr/>
          </p:nvSpPr>
          <p:spPr>
            <a:xfrm>
              <a:off x="4631468" y="1573214"/>
              <a:ext cx="3521" cy="2378"/>
            </a:xfrm>
            <a:custGeom>
              <a:avLst/>
              <a:gdLst/>
              <a:ahLst/>
              <a:cxnLst/>
              <a:rect l="l" t="t" r="r" b="b"/>
              <a:pathLst>
                <a:path w="151" h="102" extrusionOk="0">
                  <a:moveTo>
                    <a:pt x="150" y="1"/>
                  </a:moveTo>
                  <a:cubicBezTo>
                    <a:pt x="125" y="26"/>
                    <a:pt x="75" y="26"/>
                    <a:pt x="25" y="26"/>
                  </a:cubicBezTo>
                  <a:cubicBezTo>
                    <a:pt x="25" y="51"/>
                    <a:pt x="25" y="51"/>
                    <a:pt x="0" y="51"/>
                  </a:cubicBezTo>
                  <a:cubicBezTo>
                    <a:pt x="50" y="76"/>
                    <a:pt x="100" y="101"/>
                    <a:pt x="150" y="101"/>
                  </a:cubicBezTo>
                  <a:cubicBezTo>
                    <a:pt x="150" y="76"/>
                    <a:pt x="150" y="26"/>
                    <a:pt x="150" y="1"/>
                  </a:cubicBezTo>
                  <a:close/>
                </a:path>
              </a:pathLst>
            </a:custGeom>
            <a:solidFill>
              <a:srgbClr val="E73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43"/>
            <p:cNvSpPr/>
            <p:nvPr/>
          </p:nvSpPr>
          <p:spPr>
            <a:xfrm>
              <a:off x="4383678" y="2299634"/>
              <a:ext cx="33340" cy="20496"/>
            </a:xfrm>
            <a:custGeom>
              <a:avLst/>
              <a:gdLst/>
              <a:ahLst/>
              <a:cxnLst/>
              <a:rect l="l" t="t" r="r" b="b"/>
              <a:pathLst>
                <a:path w="1430" h="879" extrusionOk="0">
                  <a:moveTo>
                    <a:pt x="752" y="1"/>
                  </a:moveTo>
                  <a:cubicBezTo>
                    <a:pt x="502" y="151"/>
                    <a:pt x="251" y="302"/>
                    <a:pt x="0" y="477"/>
                  </a:cubicBezTo>
                  <a:cubicBezTo>
                    <a:pt x="477" y="577"/>
                    <a:pt x="953" y="703"/>
                    <a:pt x="1429" y="878"/>
                  </a:cubicBezTo>
                  <a:lnTo>
                    <a:pt x="878" y="1"/>
                  </a:lnTo>
                  <a:close/>
                </a:path>
              </a:pathLst>
            </a:custGeom>
            <a:solidFill>
              <a:srgbClr val="1D33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43"/>
            <p:cNvSpPr/>
            <p:nvPr/>
          </p:nvSpPr>
          <p:spPr>
            <a:xfrm>
              <a:off x="4201339" y="2285620"/>
              <a:ext cx="199879" cy="29240"/>
            </a:xfrm>
            <a:custGeom>
              <a:avLst/>
              <a:gdLst/>
              <a:ahLst/>
              <a:cxnLst/>
              <a:rect l="l" t="t" r="r" b="b"/>
              <a:pathLst>
                <a:path w="8573" h="1254" extrusionOk="0">
                  <a:moveTo>
                    <a:pt x="3284" y="0"/>
                  </a:moveTo>
                  <a:cubicBezTo>
                    <a:pt x="2056" y="0"/>
                    <a:pt x="928" y="276"/>
                    <a:pt x="1" y="1254"/>
                  </a:cubicBezTo>
                  <a:cubicBezTo>
                    <a:pt x="1" y="1254"/>
                    <a:pt x="1730" y="677"/>
                    <a:pt x="4262" y="677"/>
                  </a:cubicBezTo>
                  <a:cubicBezTo>
                    <a:pt x="5339" y="677"/>
                    <a:pt x="6542" y="777"/>
                    <a:pt x="7820" y="1078"/>
                  </a:cubicBezTo>
                  <a:cubicBezTo>
                    <a:pt x="8071" y="903"/>
                    <a:pt x="8322" y="752"/>
                    <a:pt x="8572" y="602"/>
                  </a:cubicBezTo>
                  <a:cubicBezTo>
                    <a:pt x="8046" y="527"/>
                    <a:pt x="6166" y="301"/>
                    <a:pt x="5515" y="201"/>
                  </a:cubicBezTo>
                  <a:cubicBezTo>
                    <a:pt x="4763" y="101"/>
                    <a:pt x="4011" y="0"/>
                    <a:pt x="3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43"/>
            <p:cNvSpPr/>
            <p:nvPr/>
          </p:nvSpPr>
          <p:spPr>
            <a:xfrm>
              <a:off x="4151091" y="2295904"/>
              <a:ext cx="313237" cy="131278"/>
            </a:xfrm>
            <a:custGeom>
              <a:avLst/>
              <a:gdLst/>
              <a:ahLst/>
              <a:cxnLst/>
              <a:rect l="l" t="t" r="r" b="b"/>
              <a:pathLst>
                <a:path w="13435" h="5630" extrusionOk="0">
                  <a:moveTo>
                    <a:pt x="6625" y="1"/>
                  </a:moveTo>
                  <a:cubicBezTo>
                    <a:pt x="6096" y="1"/>
                    <a:pt x="5637" y="5"/>
                    <a:pt x="5289" y="11"/>
                  </a:cubicBezTo>
                  <a:cubicBezTo>
                    <a:pt x="3108" y="36"/>
                    <a:pt x="1" y="1389"/>
                    <a:pt x="51" y="3494"/>
                  </a:cubicBezTo>
                  <a:cubicBezTo>
                    <a:pt x="70" y="4286"/>
                    <a:pt x="59" y="5629"/>
                    <a:pt x="1822" y="5629"/>
                  </a:cubicBezTo>
                  <a:cubicBezTo>
                    <a:pt x="2345" y="5629"/>
                    <a:pt x="3026" y="5511"/>
                    <a:pt x="3910" y="5224"/>
                  </a:cubicBezTo>
                  <a:cubicBezTo>
                    <a:pt x="5514" y="4697"/>
                    <a:pt x="10702" y="3118"/>
                    <a:pt x="13234" y="2066"/>
                  </a:cubicBezTo>
                  <a:cubicBezTo>
                    <a:pt x="13434" y="1990"/>
                    <a:pt x="13359" y="336"/>
                    <a:pt x="13108" y="311"/>
                  </a:cubicBezTo>
                  <a:cubicBezTo>
                    <a:pt x="11342" y="56"/>
                    <a:pt x="8532" y="1"/>
                    <a:pt x="66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43"/>
            <p:cNvSpPr/>
            <p:nvPr/>
          </p:nvSpPr>
          <p:spPr>
            <a:xfrm>
              <a:off x="4249862" y="1518814"/>
              <a:ext cx="483273" cy="596672"/>
            </a:xfrm>
            <a:custGeom>
              <a:avLst/>
              <a:gdLst/>
              <a:ahLst/>
              <a:cxnLst/>
              <a:rect l="l" t="t" r="r" b="b"/>
              <a:pathLst>
                <a:path w="20728" h="25589" extrusionOk="0">
                  <a:moveTo>
                    <a:pt x="19543" y="1"/>
                  </a:moveTo>
                  <a:cubicBezTo>
                    <a:pt x="19494" y="1"/>
                    <a:pt x="19443" y="18"/>
                    <a:pt x="19399" y="53"/>
                  </a:cubicBezTo>
                  <a:cubicBezTo>
                    <a:pt x="18998" y="379"/>
                    <a:pt x="18146" y="955"/>
                    <a:pt x="17068" y="1006"/>
                  </a:cubicBezTo>
                  <a:cubicBezTo>
                    <a:pt x="16767" y="1006"/>
                    <a:pt x="16542" y="1256"/>
                    <a:pt x="16542" y="1557"/>
                  </a:cubicBezTo>
                  <a:cubicBezTo>
                    <a:pt x="16542" y="3336"/>
                    <a:pt x="16291" y="8574"/>
                    <a:pt x="13183" y="10003"/>
                  </a:cubicBezTo>
                  <a:lnTo>
                    <a:pt x="8496" y="10003"/>
                  </a:lnTo>
                  <a:cubicBezTo>
                    <a:pt x="5288" y="8524"/>
                    <a:pt x="4587" y="2910"/>
                    <a:pt x="4461" y="1331"/>
                  </a:cubicBezTo>
                  <a:cubicBezTo>
                    <a:pt x="4436" y="1106"/>
                    <a:pt x="4236" y="930"/>
                    <a:pt x="4010" y="930"/>
                  </a:cubicBezTo>
                  <a:cubicBezTo>
                    <a:pt x="3058" y="930"/>
                    <a:pt x="2256" y="479"/>
                    <a:pt x="1780" y="153"/>
                  </a:cubicBezTo>
                  <a:cubicBezTo>
                    <a:pt x="1701" y="99"/>
                    <a:pt x="1613" y="73"/>
                    <a:pt x="1528" y="73"/>
                  </a:cubicBezTo>
                  <a:cubicBezTo>
                    <a:pt x="1339" y="73"/>
                    <a:pt x="1162" y="197"/>
                    <a:pt x="1128" y="404"/>
                  </a:cubicBezTo>
                  <a:cubicBezTo>
                    <a:pt x="0" y="8073"/>
                    <a:pt x="5213" y="14113"/>
                    <a:pt x="5689" y="14665"/>
                  </a:cubicBezTo>
                  <a:cubicBezTo>
                    <a:pt x="4912" y="18374"/>
                    <a:pt x="4336" y="24214"/>
                    <a:pt x="5539" y="24865"/>
                  </a:cubicBezTo>
                  <a:cubicBezTo>
                    <a:pt x="6443" y="25359"/>
                    <a:pt x="8256" y="25589"/>
                    <a:pt x="10245" y="25589"/>
                  </a:cubicBezTo>
                  <a:cubicBezTo>
                    <a:pt x="12997" y="25589"/>
                    <a:pt x="16085" y="25150"/>
                    <a:pt x="17569" y="24364"/>
                  </a:cubicBezTo>
                  <a:cubicBezTo>
                    <a:pt x="18897" y="23662"/>
                    <a:pt x="17820" y="18875"/>
                    <a:pt x="16692" y="15016"/>
                  </a:cubicBezTo>
                  <a:cubicBezTo>
                    <a:pt x="17043" y="14464"/>
                    <a:pt x="17419" y="13813"/>
                    <a:pt x="17720" y="13061"/>
                  </a:cubicBezTo>
                  <a:cubicBezTo>
                    <a:pt x="19073" y="9677"/>
                    <a:pt x="20727" y="3562"/>
                    <a:pt x="19750" y="153"/>
                  </a:cubicBezTo>
                  <a:cubicBezTo>
                    <a:pt x="19717" y="56"/>
                    <a:pt x="19633" y="1"/>
                    <a:pt x="19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43"/>
            <p:cNvSpPr/>
            <p:nvPr/>
          </p:nvSpPr>
          <p:spPr>
            <a:xfrm>
              <a:off x="4495297" y="1705893"/>
              <a:ext cx="7041" cy="1189"/>
            </a:xfrm>
            <a:custGeom>
              <a:avLst/>
              <a:gdLst/>
              <a:ahLst/>
              <a:cxnLst/>
              <a:rect l="l" t="t" r="r" b="b"/>
              <a:pathLst>
                <a:path w="302" h="51" extrusionOk="0">
                  <a:moveTo>
                    <a:pt x="301" y="0"/>
                  </a:moveTo>
                  <a:cubicBezTo>
                    <a:pt x="201" y="25"/>
                    <a:pt x="126" y="25"/>
                    <a:pt x="26" y="25"/>
                  </a:cubicBezTo>
                  <a:cubicBezTo>
                    <a:pt x="26" y="50"/>
                    <a:pt x="0" y="50"/>
                    <a:pt x="26" y="50"/>
                  </a:cubicBezTo>
                  <a:cubicBezTo>
                    <a:pt x="126" y="50"/>
                    <a:pt x="201" y="25"/>
                    <a:pt x="301" y="0"/>
                  </a:cubicBezTo>
                  <a:close/>
                </a:path>
              </a:pathLst>
            </a:custGeom>
            <a:solidFill>
              <a:srgbClr val="EBC9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43"/>
            <p:cNvSpPr/>
            <p:nvPr/>
          </p:nvSpPr>
          <p:spPr>
            <a:xfrm>
              <a:off x="4665931" y="1739773"/>
              <a:ext cx="25157" cy="75409"/>
            </a:xfrm>
            <a:custGeom>
              <a:avLst/>
              <a:gdLst/>
              <a:ahLst/>
              <a:cxnLst/>
              <a:rect l="l" t="t" r="r" b="b"/>
              <a:pathLst>
                <a:path w="1079" h="3234" extrusionOk="0">
                  <a:moveTo>
                    <a:pt x="1079" y="1"/>
                  </a:moveTo>
                  <a:cubicBezTo>
                    <a:pt x="753" y="1204"/>
                    <a:pt x="377" y="2307"/>
                    <a:pt x="1" y="3234"/>
                  </a:cubicBezTo>
                  <a:cubicBezTo>
                    <a:pt x="377" y="2357"/>
                    <a:pt x="778" y="1254"/>
                    <a:pt x="1079" y="1"/>
                  </a:cubicBezTo>
                  <a:close/>
                </a:path>
              </a:pathLst>
            </a:custGeom>
            <a:solidFill>
              <a:srgbClr val="B2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43"/>
            <p:cNvSpPr/>
            <p:nvPr/>
          </p:nvSpPr>
          <p:spPr>
            <a:xfrm>
              <a:off x="4612185" y="1682505"/>
              <a:ext cx="90579" cy="272931"/>
            </a:xfrm>
            <a:custGeom>
              <a:avLst/>
              <a:gdLst/>
              <a:ahLst/>
              <a:cxnLst/>
              <a:rect l="l" t="t" r="r" b="b"/>
              <a:pathLst>
                <a:path w="3885" h="11705" extrusionOk="0">
                  <a:moveTo>
                    <a:pt x="3860" y="1"/>
                  </a:moveTo>
                  <a:lnTo>
                    <a:pt x="3860" y="1"/>
                  </a:lnTo>
                  <a:cubicBezTo>
                    <a:pt x="3810" y="1"/>
                    <a:pt x="2506" y="5539"/>
                    <a:pt x="0" y="7369"/>
                  </a:cubicBezTo>
                  <a:lnTo>
                    <a:pt x="2105" y="11705"/>
                  </a:lnTo>
                  <a:lnTo>
                    <a:pt x="1153" y="7996"/>
                  </a:lnTo>
                  <a:cubicBezTo>
                    <a:pt x="1153" y="7996"/>
                    <a:pt x="1704" y="7143"/>
                    <a:pt x="2306" y="5690"/>
                  </a:cubicBezTo>
                  <a:cubicBezTo>
                    <a:pt x="2682" y="4763"/>
                    <a:pt x="3058" y="3660"/>
                    <a:pt x="3384" y="2457"/>
                  </a:cubicBezTo>
                  <a:cubicBezTo>
                    <a:pt x="3509" y="1981"/>
                    <a:pt x="3609" y="1479"/>
                    <a:pt x="3709" y="953"/>
                  </a:cubicBezTo>
                  <a:cubicBezTo>
                    <a:pt x="3810" y="301"/>
                    <a:pt x="3885" y="1"/>
                    <a:pt x="38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43"/>
            <p:cNvSpPr/>
            <p:nvPr/>
          </p:nvSpPr>
          <p:spPr>
            <a:xfrm>
              <a:off x="4364978" y="1975890"/>
              <a:ext cx="606" cy="2938"/>
            </a:xfrm>
            <a:custGeom>
              <a:avLst/>
              <a:gdLst/>
              <a:ahLst/>
              <a:cxnLst/>
              <a:rect l="l" t="t" r="r" b="b"/>
              <a:pathLst>
                <a:path w="26" h="126" extrusionOk="0">
                  <a:moveTo>
                    <a:pt x="26" y="0"/>
                  </a:moveTo>
                  <a:lnTo>
                    <a:pt x="7" y="93"/>
                  </a:lnTo>
                  <a:lnTo>
                    <a:pt x="7" y="93"/>
                  </a:lnTo>
                  <a:cubicBezTo>
                    <a:pt x="26" y="70"/>
                    <a:pt x="26" y="46"/>
                    <a:pt x="26" y="0"/>
                  </a:cubicBezTo>
                  <a:close/>
                  <a:moveTo>
                    <a:pt x="7" y="93"/>
                  </a:moveTo>
                  <a:lnTo>
                    <a:pt x="7" y="93"/>
                  </a:lnTo>
                  <a:cubicBezTo>
                    <a:pt x="5" y="96"/>
                    <a:pt x="3" y="98"/>
                    <a:pt x="0" y="100"/>
                  </a:cubicBezTo>
                  <a:lnTo>
                    <a:pt x="0" y="125"/>
                  </a:lnTo>
                  <a:lnTo>
                    <a:pt x="7" y="93"/>
                  </a:lnTo>
                  <a:close/>
                </a:path>
              </a:pathLst>
            </a:custGeom>
            <a:solidFill>
              <a:srgbClr val="254D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43"/>
            <p:cNvSpPr/>
            <p:nvPr/>
          </p:nvSpPr>
          <p:spPr>
            <a:xfrm>
              <a:off x="4297195" y="1701206"/>
              <a:ext cx="111049" cy="277035"/>
            </a:xfrm>
            <a:custGeom>
              <a:avLst/>
              <a:gdLst/>
              <a:ahLst/>
              <a:cxnLst/>
              <a:rect l="l" t="t" r="r" b="b"/>
              <a:pathLst>
                <a:path w="4763" h="11881" extrusionOk="0">
                  <a:moveTo>
                    <a:pt x="25" y="1"/>
                  </a:moveTo>
                  <a:cubicBezTo>
                    <a:pt x="0" y="1"/>
                    <a:pt x="0" y="51"/>
                    <a:pt x="25" y="151"/>
                  </a:cubicBezTo>
                  <a:cubicBezTo>
                    <a:pt x="953" y="3710"/>
                    <a:pt x="3709" y="6768"/>
                    <a:pt x="3709" y="6768"/>
                  </a:cubicBezTo>
                  <a:lnTo>
                    <a:pt x="2933" y="11780"/>
                  </a:lnTo>
                  <a:cubicBezTo>
                    <a:pt x="2933" y="11792"/>
                    <a:pt x="2933" y="11803"/>
                    <a:pt x="2932" y="11813"/>
                  </a:cubicBezTo>
                  <a:lnTo>
                    <a:pt x="2932" y="11813"/>
                  </a:lnTo>
                  <a:lnTo>
                    <a:pt x="4762" y="6793"/>
                  </a:lnTo>
                  <a:cubicBezTo>
                    <a:pt x="2882" y="5590"/>
                    <a:pt x="201" y="1"/>
                    <a:pt x="25" y="1"/>
                  </a:cubicBezTo>
                  <a:close/>
                  <a:moveTo>
                    <a:pt x="2932" y="11813"/>
                  </a:moveTo>
                  <a:lnTo>
                    <a:pt x="2907" y="11880"/>
                  </a:lnTo>
                  <a:cubicBezTo>
                    <a:pt x="2926" y="11861"/>
                    <a:pt x="2931" y="11842"/>
                    <a:pt x="2932" y="118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43"/>
            <p:cNvSpPr/>
            <p:nvPr/>
          </p:nvSpPr>
          <p:spPr>
            <a:xfrm rot="-640761" flipH="1">
              <a:off x="4408261" y="1548803"/>
              <a:ext cx="36178" cy="21610"/>
            </a:xfrm>
            <a:custGeom>
              <a:avLst/>
              <a:gdLst/>
              <a:ahLst/>
              <a:cxnLst/>
              <a:rect l="l" t="t" r="r" b="b"/>
              <a:pathLst>
                <a:path w="2231" h="1333" extrusionOk="0">
                  <a:moveTo>
                    <a:pt x="1021" y="0"/>
                  </a:moveTo>
                  <a:cubicBezTo>
                    <a:pt x="990" y="0"/>
                    <a:pt x="959" y="2"/>
                    <a:pt x="928" y="4"/>
                  </a:cubicBezTo>
                  <a:cubicBezTo>
                    <a:pt x="602" y="79"/>
                    <a:pt x="376" y="280"/>
                    <a:pt x="226" y="531"/>
                  </a:cubicBezTo>
                  <a:cubicBezTo>
                    <a:pt x="151" y="656"/>
                    <a:pt x="126" y="806"/>
                    <a:pt x="76" y="932"/>
                  </a:cubicBezTo>
                  <a:cubicBezTo>
                    <a:pt x="50" y="1057"/>
                    <a:pt x="25" y="1207"/>
                    <a:pt x="0" y="1333"/>
                  </a:cubicBezTo>
                  <a:cubicBezTo>
                    <a:pt x="101" y="1082"/>
                    <a:pt x="201" y="831"/>
                    <a:pt x="351" y="606"/>
                  </a:cubicBezTo>
                  <a:cubicBezTo>
                    <a:pt x="502" y="405"/>
                    <a:pt x="702" y="230"/>
                    <a:pt x="953" y="205"/>
                  </a:cubicBezTo>
                  <a:cubicBezTo>
                    <a:pt x="1001" y="194"/>
                    <a:pt x="1051" y="189"/>
                    <a:pt x="1103" y="189"/>
                  </a:cubicBezTo>
                  <a:cubicBezTo>
                    <a:pt x="1294" y="189"/>
                    <a:pt x="1502" y="257"/>
                    <a:pt x="1680" y="355"/>
                  </a:cubicBezTo>
                  <a:cubicBezTo>
                    <a:pt x="1905" y="480"/>
                    <a:pt x="2106" y="656"/>
                    <a:pt x="2231" y="906"/>
                  </a:cubicBezTo>
                  <a:cubicBezTo>
                    <a:pt x="2181" y="631"/>
                    <a:pt x="1980" y="405"/>
                    <a:pt x="1755" y="230"/>
                  </a:cubicBezTo>
                  <a:cubicBezTo>
                    <a:pt x="1552" y="95"/>
                    <a:pt x="1290" y="0"/>
                    <a:pt x="1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43"/>
            <p:cNvSpPr/>
            <p:nvPr/>
          </p:nvSpPr>
          <p:spPr>
            <a:xfrm rot="-640761" flipH="1">
              <a:off x="4524339" y="1541448"/>
              <a:ext cx="36194" cy="21950"/>
            </a:xfrm>
            <a:custGeom>
              <a:avLst/>
              <a:gdLst/>
              <a:ahLst/>
              <a:cxnLst/>
              <a:rect l="l" t="t" r="r" b="b"/>
              <a:pathLst>
                <a:path w="2232" h="1354" extrusionOk="0">
                  <a:moveTo>
                    <a:pt x="1162" y="0"/>
                  </a:moveTo>
                  <a:cubicBezTo>
                    <a:pt x="1092" y="0"/>
                    <a:pt x="1022" y="8"/>
                    <a:pt x="953" y="25"/>
                  </a:cubicBezTo>
                  <a:cubicBezTo>
                    <a:pt x="652" y="101"/>
                    <a:pt x="427" y="326"/>
                    <a:pt x="301" y="577"/>
                  </a:cubicBezTo>
                  <a:cubicBezTo>
                    <a:pt x="226" y="677"/>
                    <a:pt x="176" y="827"/>
                    <a:pt x="101" y="953"/>
                  </a:cubicBezTo>
                  <a:cubicBezTo>
                    <a:pt x="76" y="1078"/>
                    <a:pt x="26" y="1203"/>
                    <a:pt x="0" y="1354"/>
                  </a:cubicBezTo>
                  <a:cubicBezTo>
                    <a:pt x="126" y="1103"/>
                    <a:pt x="251" y="853"/>
                    <a:pt x="401" y="652"/>
                  </a:cubicBezTo>
                  <a:cubicBezTo>
                    <a:pt x="552" y="426"/>
                    <a:pt x="777" y="251"/>
                    <a:pt x="1003" y="201"/>
                  </a:cubicBezTo>
                  <a:cubicBezTo>
                    <a:pt x="1063" y="181"/>
                    <a:pt x="1126" y="171"/>
                    <a:pt x="1189" y="171"/>
                  </a:cubicBezTo>
                  <a:cubicBezTo>
                    <a:pt x="1361" y="171"/>
                    <a:pt x="1540" y="241"/>
                    <a:pt x="1705" y="351"/>
                  </a:cubicBezTo>
                  <a:cubicBezTo>
                    <a:pt x="1930" y="477"/>
                    <a:pt x="2131" y="677"/>
                    <a:pt x="2231" y="928"/>
                  </a:cubicBezTo>
                  <a:cubicBezTo>
                    <a:pt x="2206" y="652"/>
                    <a:pt x="2006" y="401"/>
                    <a:pt x="1780" y="226"/>
                  </a:cubicBezTo>
                  <a:cubicBezTo>
                    <a:pt x="1625" y="91"/>
                    <a:pt x="1396"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43"/>
            <p:cNvSpPr/>
            <p:nvPr/>
          </p:nvSpPr>
          <p:spPr>
            <a:xfrm rot="-640761" flipH="1">
              <a:off x="4468438" y="1623287"/>
              <a:ext cx="59755" cy="13050"/>
            </a:xfrm>
            <a:custGeom>
              <a:avLst/>
              <a:gdLst/>
              <a:ahLst/>
              <a:cxnLst/>
              <a:rect l="l" t="t" r="r" b="b"/>
              <a:pathLst>
                <a:path w="3685" h="805" extrusionOk="0">
                  <a:moveTo>
                    <a:pt x="3685" y="1"/>
                  </a:moveTo>
                  <a:lnTo>
                    <a:pt x="3685" y="1"/>
                  </a:lnTo>
                  <a:cubicBezTo>
                    <a:pt x="3384" y="151"/>
                    <a:pt x="3083" y="301"/>
                    <a:pt x="2783" y="402"/>
                  </a:cubicBezTo>
                  <a:cubicBezTo>
                    <a:pt x="2482" y="502"/>
                    <a:pt x="2181" y="577"/>
                    <a:pt x="1880" y="627"/>
                  </a:cubicBezTo>
                  <a:cubicBezTo>
                    <a:pt x="1745" y="638"/>
                    <a:pt x="1610" y="644"/>
                    <a:pt x="1477" y="644"/>
                  </a:cubicBezTo>
                  <a:cubicBezTo>
                    <a:pt x="1289" y="644"/>
                    <a:pt x="1104" y="631"/>
                    <a:pt x="928" y="602"/>
                  </a:cubicBezTo>
                  <a:cubicBezTo>
                    <a:pt x="602" y="577"/>
                    <a:pt x="301" y="477"/>
                    <a:pt x="1" y="351"/>
                  </a:cubicBezTo>
                  <a:lnTo>
                    <a:pt x="1" y="351"/>
                  </a:lnTo>
                  <a:cubicBezTo>
                    <a:pt x="276" y="552"/>
                    <a:pt x="577" y="677"/>
                    <a:pt x="903" y="752"/>
                  </a:cubicBezTo>
                  <a:cubicBezTo>
                    <a:pt x="1104" y="783"/>
                    <a:pt x="1306" y="805"/>
                    <a:pt x="1507" y="805"/>
                  </a:cubicBezTo>
                  <a:cubicBezTo>
                    <a:pt x="1631" y="805"/>
                    <a:pt x="1756" y="797"/>
                    <a:pt x="1880" y="778"/>
                  </a:cubicBezTo>
                  <a:cubicBezTo>
                    <a:pt x="2206" y="727"/>
                    <a:pt x="2532" y="652"/>
                    <a:pt x="2833" y="527"/>
                  </a:cubicBezTo>
                  <a:cubicBezTo>
                    <a:pt x="2983" y="452"/>
                    <a:pt x="3133" y="377"/>
                    <a:pt x="3284" y="301"/>
                  </a:cubicBezTo>
                  <a:cubicBezTo>
                    <a:pt x="3409" y="201"/>
                    <a:pt x="3534" y="101"/>
                    <a:pt x="3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3"/>
            <p:cNvSpPr/>
            <p:nvPr/>
          </p:nvSpPr>
          <p:spPr>
            <a:xfrm rot="-640761" flipH="1">
              <a:off x="4487987" y="1643813"/>
              <a:ext cx="26026" cy="7101"/>
            </a:xfrm>
            <a:custGeom>
              <a:avLst/>
              <a:gdLst/>
              <a:ahLst/>
              <a:cxnLst/>
              <a:rect l="l" t="t" r="r" b="b"/>
              <a:pathLst>
                <a:path w="1605" h="438" extrusionOk="0">
                  <a:moveTo>
                    <a:pt x="0" y="1"/>
                  </a:moveTo>
                  <a:cubicBezTo>
                    <a:pt x="75" y="151"/>
                    <a:pt x="201" y="226"/>
                    <a:pt x="326" y="302"/>
                  </a:cubicBezTo>
                  <a:cubicBezTo>
                    <a:pt x="451" y="377"/>
                    <a:pt x="602" y="402"/>
                    <a:pt x="752" y="427"/>
                  </a:cubicBezTo>
                  <a:cubicBezTo>
                    <a:pt x="802" y="435"/>
                    <a:pt x="852" y="438"/>
                    <a:pt x="903" y="438"/>
                  </a:cubicBezTo>
                  <a:cubicBezTo>
                    <a:pt x="1003" y="438"/>
                    <a:pt x="1103" y="427"/>
                    <a:pt x="1203" y="427"/>
                  </a:cubicBezTo>
                  <a:cubicBezTo>
                    <a:pt x="1329" y="377"/>
                    <a:pt x="1479" y="352"/>
                    <a:pt x="1604" y="276"/>
                  </a:cubicBezTo>
                  <a:lnTo>
                    <a:pt x="1178" y="276"/>
                  </a:lnTo>
                  <a:cubicBezTo>
                    <a:pt x="1053" y="276"/>
                    <a:pt x="903" y="276"/>
                    <a:pt x="777" y="251"/>
                  </a:cubicBezTo>
                  <a:cubicBezTo>
                    <a:pt x="627" y="251"/>
                    <a:pt x="502" y="226"/>
                    <a:pt x="376" y="176"/>
                  </a:cubicBezTo>
                  <a:cubicBezTo>
                    <a:pt x="251" y="151"/>
                    <a:pt x="126" y="10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3"/>
            <p:cNvSpPr/>
            <p:nvPr/>
          </p:nvSpPr>
          <p:spPr>
            <a:xfrm rot="-640761" flipH="1">
              <a:off x="4475618" y="1593910"/>
              <a:ext cx="32124" cy="10181"/>
            </a:xfrm>
            <a:custGeom>
              <a:avLst/>
              <a:gdLst/>
              <a:ahLst/>
              <a:cxnLst/>
              <a:rect l="l" t="t" r="r" b="b"/>
              <a:pathLst>
                <a:path w="1981" h="628" extrusionOk="0">
                  <a:moveTo>
                    <a:pt x="1981" y="1"/>
                  </a:moveTo>
                  <a:lnTo>
                    <a:pt x="1981" y="1"/>
                  </a:lnTo>
                  <a:cubicBezTo>
                    <a:pt x="1730" y="277"/>
                    <a:pt x="1404" y="427"/>
                    <a:pt x="1053" y="452"/>
                  </a:cubicBezTo>
                  <a:cubicBezTo>
                    <a:pt x="1006" y="459"/>
                    <a:pt x="959" y="462"/>
                    <a:pt x="912" y="462"/>
                  </a:cubicBezTo>
                  <a:cubicBezTo>
                    <a:pt x="784" y="462"/>
                    <a:pt x="656" y="439"/>
                    <a:pt x="527" y="402"/>
                  </a:cubicBezTo>
                  <a:cubicBezTo>
                    <a:pt x="352" y="377"/>
                    <a:pt x="176" y="327"/>
                    <a:pt x="1" y="252"/>
                  </a:cubicBezTo>
                  <a:lnTo>
                    <a:pt x="1" y="252"/>
                  </a:lnTo>
                  <a:cubicBezTo>
                    <a:pt x="76" y="327"/>
                    <a:pt x="151" y="377"/>
                    <a:pt x="226" y="427"/>
                  </a:cubicBezTo>
                  <a:cubicBezTo>
                    <a:pt x="302" y="452"/>
                    <a:pt x="402" y="502"/>
                    <a:pt x="477" y="527"/>
                  </a:cubicBezTo>
                  <a:cubicBezTo>
                    <a:pt x="678" y="602"/>
                    <a:pt x="853" y="628"/>
                    <a:pt x="1053" y="628"/>
                  </a:cubicBezTo>
                  <a:cubicBezTo>
                    <a:pt x="1454" y="602"/>
                    <a:pt x="1830" y="352"/>
                    <a:pt x="1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3"/>
            <p:cNvSpPr/>
            <p:nvPr/>
          </p:nvSpPr>
          <p:spPr>
            <a:xfrm rot="-640761" flipH="1">
              <a:off x="4385747" y="1526247"/>
              <a:ext cx="44318" cy="15855"/>
            </a:xfrm>
            <a:custGeom>
              <a:avLst/>
              <a:gdLst/>
              <a:ahLst/>
              <a:cxnLst/>
              <a:rect l="l" t="t" r="r" b="b"/>
              <a:pathLst>
                <a:path w="2733" h="978" extrusionOk="0">
                  <a:moveTo>
                    <a:pt x="753" y="0"/>
                  </a:moveTo>
                  <a:cubicBezTo>
                    <a:pt x="502" y="25"/>
                    <a:pt x="226" y="75"/>
                    <a:pt x="1" y="201"/>
                  </a:cubicBezTo>
                  <a:lnTo>
                    <a:pt x="26" y="201"/>
                  </a:lnTo>
                  <a:cubicBezTo>
                    <a:pt x="206" y="161"/>
                    <a:pt x="399" y="141"/>
                    <a:pt x="594" y="141"/>
                  </a:cubicBezTo>
                  <a:cubicBezTo>
                    <a:pt x="886" y="141"/>
                    <a:pt x="1184" y="186"/>
                    <a:pt x="1454" y="276"/>
                  </a:cubicBezTo>
                  <a:cubicBezTo>
                    <a:pt x="1680" y="326"/>
                    <a:pt x="1906" y="426"/>
                    <a:pt x="2131" y="552"/>
                  </a:cubicBezTo>
                  <a:cubicBezTo>
                    <a:pt x="2332" y="652"/>
                    <a:pt x="2532" y="802"/>
                    <a:pt x="2708" y="978"/>
                  </a:cubicBezTo>
                  <a:lnTo>
                    <a:pt x="2733" y="953"/>
                  </a:lnTo>
                  <a:cubicBezTo>
                    <a:pt x="2657" y="852"/>
                    <a:pt x="2582" y="752"/>
                    <a:pt x="2482" y="652"/>
                  </a:cubicBezTo>
                  <a:cubicBezTo>
                    <a:pt x="2382" y="577"/>
                    <a:pt x="2307" y="502"/>
                    <a:pt x="2206" y="426"/>
                  </a:cubicBezTo>
                  <a:cubicBezTo>
                    <a:pt x="1981" y="276"/>
                    <a:pt x="1755" y="176"/>
                    <a:pt x="1505" y="101"/>
                  </a:cubicBezTo>
                  <a:cubicBezTo>
                    <a:pt x="1254" y="25"/>
                    <a:pt x="1003" y="0"/>
                    <a:pt x="7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3"/>
            <p:cNvSpPr/>
            <p:nvPr/>
          </p:nvSpPr>
          <p:spPr>
            <a:xfrm rot="-640761" flipH="1">
              <a:off x="4535380" y="1516885"/>
              <a:ext cx="38221" cy="25598"/>
            </a:xfrm>
            <a:custGeom>
              <a:avLst/>
              <a:gdLst/>
              <a:ahLst/>
              <a:cxnLst/>
              <a:rect l="l" t="t" r="r" b="b"/>
              <a:pathLst>
                <a:path w="2357" h="1579" extrusionOk="0">
                  <a:moveTo>
                    <a:pt x="2357" y="0"/>
                  </a:moveTo>
                  <a:cubicBezTo>
                    <a:pt x="1881" y="50"/>
                    <a:pt x="1404" y="226"/>
                    <a:pt x="978" y="476"/>
                  </a:cubicBezTo>
                  <a:cubicBezTo>
                    <a:pt x="778" y="627"/>
                    <a:pt x="602" y="777"/>
                    <a:pt x="427" y="977"/>
                  </a:cubicBezTo>
                  <a:cubicBezTo>
                    <a:pt x="277" y="1153"/>
                    <a:pt x="126" y="1353"/>
                    <a:pt x="1" y="1554"/>
                  </a:cubicBezTo>
                  <a:lnTo>
                    <a:pt x="26" y="1579"/>
                  </a:lnTo>
                  <a:cubicBezTo>
                    <a:pt x="201" y="1404"/>
                    <a:pt x="352" y="1228"/>
                    <a:pt x="552" y="1053"/>
                  </a:cubicBezTo>
                  <a:cubicBezTo>
                    <a:pt x="703" y="902"/>
                    <a:pt x="878" y="752"/>
                    <a:pt x="1079" y="652"/>
                  </a:cubicBezTo>
                  <a:cubicBezTo>
                    <a:pt x="1279" y="501"/>
                    <a:pt x="1480" y="401"/>
                    <a:pt x="1680" y="301"/>
                  </a:cubicBezTo>
                  <a:cubicBezTo>
                    <a:pt x="1906" y="201"/>
                    <a:pt x="2131" y="100"/>
                    <a:pt x="2357" y="25"/>
                  </a:cubicBezTo>
                  <a:lnTo>
                    <a:pt x="23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7" name="Google Shape;2637;p43"/>
          <p:cNvGrpSpPr/>
          <p:nvPr/>
        </p:nvGrpSpPr>
        <p:grpSpPr>
          <a:xfrm>
            <a:off x="6580392" y="1661020"/>
            <a:ext cx="1193897" cy="1365786"/>
            <a:chOff x="6580148" y="1407875"/>
            <a:chExt cx="1157999" cy="1324719"/>
          </a:xfrm>
        </p:grpSpPr>
        <p:sp>
          <p:nvSpPr>
            <p:cNvPr id="2638" name="Google Shape;2638;p43"/>
            <p:cNvSpPr/>
            <p:nvPr/>
          </p:nvSpPr>
          <p:spPr>
            <a:xfrm>
              <a:off x="6580148" y="1409809"/>
              <a:ext cx="914169" cy="557407"/>
            </a:xfrm>
            <a:custGeom>
              <a:avLst/>
              <a:gdLst/>
              <a:ahLst/>
              <a:cxnLst/>
              <a:rect l="l" t="t" r="r" b="b"/>
              <a:pathLst>
                <a:path w="48222" h="29403" extrusionOk="0">
                  <a:moveTo>
                    <a:pt x="36237" y="1"/>
                  </a:moveTo>
                  <a:cubicBezTo>
                    <a:pt x="33987" y="1"/>
                    <a:pt x="31860" y="856"/>
                    <a:pt x="30226" y="1891"/>
                  </a:cubicBezTo>
                  <a:cubicBezTo>
                    <a:pt x="26442" y="4272"/>
                    <a:pt x="23509" y="6327"/>
                    <a:pt x="15314" y="7354"/>
                  </a:cubicBezTo>
                  <a:cubicBezTo>
                    <a:pt x="7143" y="8382"/>
                    <a:pt x="1" y="13670"/>
                    <a:pt x="276" y="19234"/>
                  </a:cubicBezTo>
                  <a:cubicBezTo>
                    <a:pt x="519" y="23722"/>
                    <a:pt x="5018" y="25177"/>
                    <a:pt x="8814" y="25177"/>
                  </a:cubicBezTo>
                  <a:cubicBezTo>
                    <a:pt x="9724" y="25177"/>
                    <a:pt x="10593" y="25094"/>
                    <a:pt x="11354" y="24948"/>
                  </a:cubicBezTo>
                  <a:cubicBezTo>
                    <a:pt x="11560" y="24908"/>
                    <a:pt x="11776" y="24889"/>
                    <a:pt x="12001" y="24889"/>
                  </a:cubicBezTo>
                  <a:cubicBezTo>
                    <a:pt x="13748" y="24889"/>
                    <a:pt x="16058" y="26022"/>
                    <a:pt x="18722" y="27154"/>
                  </a:cubicBezTo>
                  <a:cubicBezTo>
                    <a:pt x="21392" y="28271"/>
                    <a:pt x="24420" y="29403"/>
                    <a:pt x="27643" y="29403"/>
                  </a:cubicBezTo>
                  <a:cubicBezTo>
                    <a:pt x="28686" y="29403"/>
                    <a:pt x="29749" y="29284"/>
                    <a:pt x="30828" y="29009"/>
                  </a:cubicBezTo>
                  <a:cubicBezTo>
                    <a:pt x="38998" y="26953"/>
                    <a:pt x="41204" y="25525"/>
                    <a:pt x="44713" y="22016"/>
                  </a:cubicBezTo>
                  <a:cubicBezTo>
                    <a:pt x="48221" y="18482"/>
                    <a:pt x="44838" y="5825"/>
                    <a:pt x="44838" y="5825"/>
                  </a:cubicBezTo>
                  <a:cubicBezTo>
                    <a:pt x="42302" y="1447"/>
                    <a:pt x="39164" y="1"/>
                    <a:pt x="362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3"/>
            <p:cNvSpPr/>
            <p:nvPr/>
          </p:nvSpPr>
          <p:spPr>
            <a:xfrm>
              <a:off x="6692761" y="1612412"/>
              <a:ext cx="762129" cy="282239"/>
            </a:xfrm>
            <a:custGeom>
              <a:avLst/>
              <a:gdLst/>
              <a:ahLst/>
              <a:cxnLst/>
              <a:rect l="l" t="t" r="r" b="b"/>
              <a:pathLst>
                <a:path w="40202" h="14888" extrusionOk="0">
                  <a:moveTo>
                    <a:pt x="20853" y="1"/>
                  </a:moveTo>
                  <a:cubicBezTo>
                    <a:pt x="20853" y="26"/>
                    <a:pt x="20853" y="51"/>
                    <a:pt x="20878" y="76"/>
                  </a:cubicBezTo>
                  <a:cubicBezTo>
                    <a:pt x="20878" y="51"/>
                    <a:pt x="20903" y="26"/>
                    <a:pt x="20903" y="1"/>
                  </a:cubicBezTo>
                  <a:close/>
                  <a:moveTo>
                    <a:pt x="39575" y="2833"/>
                  </a:moveTo>
                  <a:cubicBezTo>
                    <a:pt x="39474" y="3108"/>
                    <a:pt x="39324" y="3309"/>
                    <a:pt x="39174" y="3484"/>
                  </a:cubicBezTo>
                  <a:cubicBezTo>
                    <a:pt x="38747" y="4011"/>
                    <a:pt x="38121" y="4186"/>
                    <a:pt x="37595" y="4186"/>
                  </a:cubicBezTo>
                  <a:cubicBezTo>
                    <a:pt x="37419" y="4186"/>
                    <a:pt x="37244" y="4161"/>
                    <a:pt x="37093" y="4136"/>
                  </a:cubicBezTo>
                  <a:cubicBezTo>
                    <a:pt x="36943" y="4387"/>
                    <a:pt x="36793" y="4637"/>
                    <a:pt x="36642" y="4888"/>
                  </a:cubicBezTo>
                  <a:cubicBezTo>
                    <a:pt x="35414" y="6793"/>
                    <a:pt x="33610" y="7921"/>
                    <a:pt x="31705" y="8271"/>
                  </a:cubicBezTo>
                  <a:cubicBezTo>
                    <a:pt x="31705" y="8472"/>
                    <a:pt x="31705" y="8622"/>
                    <a:pt x="31730" y="8798"/>
                  </a:cubicBezTo>
                  <a:cubicBezTo>
                    <a:pt x="31780" y="9124"/>
                    <a:pt x="31855" y="9374"/>
                    <a:pt x="31981" y="9499"/>
                  </a:cubicBezTo>
                  <a:cubicBezTo>
                    <a:pt x="31981" y="9525"/>
                    <a:pt x="31981" y="9575"/>
                    <a:pt x="31981" y="9600"/>
                  </a:cubicBezTo>
                  <a:lnTo>
                    <a:pt x="32006" y="9600"/>
                  </a:lnTo>
                  <a:lnTo>
                    <a:pt x="34361" y="10276"/>
                  </a:lnTo>
                  <a:cubicBezTo>
                    <a:pt x="34387" y="10176"/>
                    <a:pt x="34387" y="10126"/>
                    <a:pt x="34387" y="10126"/>
                  </a:cubicBezTo>
                  <a:cubicBezTo>
                    <a:pt x="34387" y="10126"/>
                    <a:pt x="35665" y="10327"/>
                    <a:pt x="37620" y="11254"/>
                  </a:cubicBezTo>
                  <a:cubicBezTo>
                    <a:pt x="39374" y="8121"/>
                    <a:pt x="40201" y="4612"/>
                    <a:pt x="39575" y="2833"/>
                  </a:cubicBezTo>
                  <a:close/>
                  <a:moveTo>
                    <a:pt x="20853" y="1"/>
                  </a:moveTo>
                  <a:cubicBezTo>
                    <a:pt x="20552" y="51"/>
                    <a:pt x="20026" y="577"/>
                    <a:pt x="19750" y="727"/>
                  </a:cubicBezTo>
                  <a:cubicBezTo>
                    <a:pt x="18848" y="1304"/>
                    <a:pt x="17870" y="1780"/>
                    <a:pt x="16843" y="2106"/>
                  </a:cubicBezTo>
                  <a:cubicBezTo>
                    <a:pt x="15514" y="2557"/>
                    <a:pt x="14186" y="2657"/>
                    <a:pt x="12833" y="2657"/>
                  </a:cubicBezTo>
                  <a:cubicBezTo>
                    <a:pt x="12206" y="2657"/>
                    <a:pt x="11604" y="2632"/>
                    <a:pt x="10978" y="2607"/>
                  </a:cubicBezTo>
                  <a:cubicBezTo>
                    <a:pt x="10376" y="2582"/>
                    <a:pt x="9750" y="2557"/>
                    <a:pt x="9148" y="2557"/>
                  </a:cubicBezTo>
                  <a:cubicBezTo>
                    <a:pt x="8923" y="2557"/>
                    <a:pt x="8722" y="2557"/>
                    <a:pt x="8497" y="2582"/>
                  </a:cubicBezTo>
                  <a:cubicBezTo>
                    <a:pt x="6642" y="2632"/>
                    <a:pt x="4737" y="2933"/>
                    <a:pt x="3108" y="3860"/>
                  </a:cubicBezTo>
                  <a:cubicBezTo>
                    <a:pt x="1479" y="4763"/>
                    <a:pt x="201" y="6417"/>
                    <a:pt x="51" y="8271"/>
                  </a:cubicBezTo>
                  <a:cubicBezTo>
                    <a:pt x="0" y="9149"/>
                    <a:pt x="201" y="10051"/>
                    <a:pt x="727" y="10728"/>
                  </a:cubicBezTo>
                  <a:cubicBezTo>
                    <a:pt x="1930" y="12256"/>
                    <a:pt x="3785" y="12031"/>
                    <a:pt x="5464" y="12332"/>
                  </a:cubicBezTo>
                  <a:cubicBezTo>
                    <a:pt x="7469" y="12682"/>
                    <a:pt x="9249" y="13760"/>
                    <a:pt x="11003" y="14687"/>
                  </a:cubicBezTo>
                  <a:cubicBezTo>
                    <a:pt x="11153" y="14738"/>
                    <a:pt x="11279" y="14813"/>
                    <a:pt x="11404" y="14888"/>
                  </a:cubicBezTo>
                  <a:cubicBezTo>
                    <a:pt x="11705" y="14738"/>
                    <a:pt x="12005" y="14587"/>
                    <a:pt x="12281" y="14437"/>
                  </a:cubicBezTo>
                  <a:cubicBezTo>
                    <a:pt x="16391" y="12306"/>
                    <a:pt x="19299" y="10076"/>
                    <a:pt x="22482" y="9951"/>
                  </a:cubicBezTo>
                  <a:lnTo>
                    <a:pt x="26191" y="9149"/>
                  </a:lnTo>
                  <a:cubicBezTo>
                    <a:pt x="26191" y="9149"/>
                    <a:pt x="26341" y="8672"/>
                    <a:pt x="26517" y="8071"/>
                  </a:cubicBezTo>
                  <a:cubicBezTo>
                    <a:pt x="26567" y="7895"/>
                    <a:pt x="26617" y="7720"/>
                    <a:pt x="26667" y="7520"/>
                  </a:cubicBezTo>
                  <a:cubicBezTo>
                    <a:pt x="25339" y="6818"/>
                    <a:pt x="24211" y="5690"/>
                    <a:pt x="23459" y="4161"/>
                  </a:cubicBezTo>
                  <a:cubicBezTo>
                    <a:pt x="23309" y="3860"/>
                    <a:pt x="23183" y="3560"/>
                    <a:pt x="23058" y="3259"/>
                  </a:cubicBezTo>
                  <a:lnTo>
                    <a:pt x="23033" y="3284"/>
                  </a:lnTo>
                  <a:lnTo>
                    <a:pt x="23008" y="3284"/>
                  </a:lnTo>
                  <a:lnTo>
                    <a:pt x="22983" y="3309"/>
                  </a:lnTo>
                  <a:lnTo>
                    <a:pt x="22808" y="3309"/>
                  </a:lnTo>
                  <a:cubicBezTo>
                    <a:pt x="22331" y="3309"/>
                    <a:pt x="21655" y="3134"/>
                    <a:pt x="21204" y="2607"/>
                  </a:cubicBezTo>
                  <a:cubicBezTo>
                    <a:pt x="20953" y="2357"/>
                    <a:pt x="20777" y="2006"/>
                    <a:pt x="20702" y="1529"/>
                  </a:cubicBezTo>
                  <a:cubicBezTo>
                    <a:pt x="20627" y="1028"/>
                    <a:pt x="20677" y="602"/>
                    <a:pt x="20777" y="276"/>
                  </a:cubicBezTo>
                  <a:cubicBezTo>
                    <a:pt x="20803" y="176"/>
                    <a:pt x="20828" y="76"/>
                    <a:pt x="20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3"/>
            <p:cNvSpPr/>
            <p:nvPr/>
          </p:nvSpPr>
          <p:spPr>
            <a:xfrm>
              <a:off x="7117070" y="2620575"/>
              <a:ext cx="66541" cy="112020"/>
            </a:xfrm>
            <a:custGeom>
              <a:avLst/>
              <a:gdLst/>
              <a:ahLst/>
              <a:cxnLst/>
              <a:rect l="l" t="t" r="r" b="b"/>
              <a:pathLst>
                <a:path w="3510" h="5909" extrusionOk="0">
                  <a:moveTo>
                    <a:pt x="1638" y="1"/>
                  </a:moveTo>
                  <a:cubicBezTo>
                    <a:pt x="968" y="1"/>
                    <a:pt x="292" y="441"/>
                    <a:pt x="151" y="1233"/>
                  </a:cubicBezTo>
                  <a:cubicBezTo>
                    <a:pt x="76" y="1784"/>
                    <a:pt x="0" y="2436"/>
                    <a:pt x="26" y="3138"/>
                  </a:cubicBezTo>
                  <a:cubicBezTo>
                    <a:pt x="48" y="4749"/>
                    <a:pt x="276" y="5908"/>
                    <a:pt x="1157" y="5908"/>
                  </a:cubicBezTo>
                  <a:cubicBezTo>
                    <a:pt x="1249" y="5908"/>
                    <a:pt x="1348" y="5896"/>
                    <a:pt x="1454" y="5870"/>
                  </a:cubicBezTo>
                  <a:cubicBezTo>
                    <a:pt x="2582" y="5619"/>
                    <a:pt x="3509" y="2987"/>
                    <a:pt x="2958" y="882"/>
                  </a:cubicBezTo>
                  <a:lnTo>
                    <a:pt x="2933" y="832"/>
                  </a:lnTo>
                  <a:cubicBezTo>
                    <a:pt x="2671" y="264"/>
                    <a:pt x="2156" y="1"/>
                    <a:pt x="1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3"/>
            <p:cNvSpPr/>
            <p:nvPr/>
          </p:nvSpPr>
          <p:spPr>
            <a:xfrm>
              <a:off x="7105657" y="2281892"/>
              <a:ext cx="201480" cy="365975"/>
            </a:xfrm>
            <a:custGeom>
              <a:avLst/>
              <a:gdLst/>
              <a:ahLst/>
              <a:cxnLst/>
              <a:rect l="l" t="t" r="r" b="b"/>
              <a:pathLst>
                <a:path w="10628" h="19305" extrusionOk="0">
                  <a:moveTo>
                    <a:pt x="1" y="0"/>
                  </a:moveTo>
                  <a:lnTo>
                    <a:pt x="1" y="0"/>
                  </a:lnTo>
                  <a:cubicBezTo>
                    <a:pt x="1" y="0"/>
                    <a:pt x="953" y="5288"/>
                    <a:pt x="1229" y="9775"/>
                  </a:cubicBezTo>
                  <a:cubicBezTo>
                    <a:pt x="1480" y="13709"/>
                    <a:pt x="1505" y="17469"/>
                    <a:pt x="1505" y="18346"/>
                  </a:cubicBezTo>
                  <a:cubicBezTo>
                    <a:pt x="1329" y="18622"/>
                    <a:pt x="1179" y="19048"/>
                    <a:pt x="2006" y="19248"/>
                  </a:cubicBezTo>
                  <a:cubicBezTo>
                    <a:pt x="2187" y="19288"/>
                    <a:pt x="2349" y="19305"/>
                    <a:pt x="2493" y="19305"/>
                  </a:cubicBezTo>
                  <a:cubicBezTo>
                    <a:pt x="3163" y="19305"/>
                    <a:pt x="3435" y="18948"/>
                    <a:pt x="3435" y="18948"/>
                  </a:cubicBezTo>
                  <a:cubicBezTo>
                    <a:pt x="3435" y="18872"/>
                    <a:pt x="3410" y="18822"/>
                    <a:pt x="3384" y="18772"/>
                  </a:cubicBezTo>
                  <a:lnTo>
                    <a:pt x="3435" y="18772"/>
                  </a:lnTo>
                  <a:cubicBezTo>
                    <a:pt x="3435" y="18772"/>
                    <a:pt x="6592" y="13409"/>
                    <a:pt x="8547" y="8120"/>
                  </a:cubicBezTo>
                  <a:cubicBezTo>
                    <a:pt x="10502" y="2807"/>
                    <a:pt x="10628" y="953"/>
                    <a:pt x="10628" y="953"/>
                  </a:cubicBezTo>
                  <a:lnTo>
                    <a:pt x="1" y="0"/>
                  </a:ln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3"/>
            <p:cNvSpPr/>
            <p:nvPr/>
          </p:nvSpPr>
          <p:spPr>
            <a:xfrm>
              <a:off x="7131327" y="2636822"/>
              <a:ext cx="12853" cy="9991"/>
            </a:xfrm>
            <a:custGeom>
              <a:avLst/>
              <a:gdLst/>
              <a:ahLst/>
              <a:cxnLst/>
              <a:rect l="l" t="t" r="r" b="b"/>
              <a:pathLst>
                <a:path w="678" h="527" extrusionOk="0">
                  <a:moveTo>
                    <a:pt x="677" y="526"/>
                  </a:moveTo>
                  <a:cubicBezTo>
                    <a:pt x="677" y="526"/>
                    <a:pt x="652" y="526"/>
                    <a:pt x="652" y="526"/>
                  </a:cubicBezTo>
                  <a:cubicBezTo>
                    <a:pt x="151" y="401"/>
                    <a:pt x="0" y="201"/>
                    <a:pt x="0" y="0"/>
                  </a:cubicBezTo>
                  <a:cubicBezTo>
                    <a:pt x="0" y="201"/>
                    <a:pt x="151" y="401"/>
                    <a:pt x="652" y="526"/>
                  </a:cubicBezTo>
                  <a:cubicBezTo>
                    <a:pt x="652" y="526"/>
                    <a:pt x="677" y="526"/>
                    <a:pt x="677" y="526"/>
                  </a:cubicBezTo>
                  <a:close/>
                </a:path>
              </a:pathLst>
            </a:custGeom>
            <a:solidFill>
              <a:srgbClr val="2F2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3"/>
            <p:cNvSpPr/>
            <p:nvPr/>
          </p:nvSpPr>
          <p:spPr>
            <a:xfrm>
              <a:off x="7115174" y="2342709"/>
              <a:ext cx="57024" cy="305045"/>
            </a:xfrm>
            <a:custGeom>
              <a:avLst/>
              <a:gdLst/>
              <a:ahLst/>
              <a:cxnLst/>
              <a:rect l="l" t="t" r="r" b="b"/>
              <a:pathLst>
                <a:path w="3008" h="16091" extrusionOk="0">
                  <a:moveTo>
                    <a:pt x="0" y="0"/>
                  </a:moveTo>
                  <a:lnTo>
                    <a:pt x="0" y="0"/>
                  </a:lnTo>
                  <a:cubicBezTo>
                    <a:pt x="276" y="1880"/>
                    <a:pt x="602" y="4336"/>
                    <a:pt x="727" y="6567"/>
                  </a:cubicBezTo>
                  <a:cubicBezTo>
                    <a:pt x="978" y="10426"/>
                    <a:pt x="1003" y="14085"/>
                    <a:pt x="1003" y="15063"/>
                  </a:cubicBezTo>
                  <a:lnTo>
                    <a:pt x="1003" y="15088"/>
                  </a:lnTo>
                  <a:lnTo>
                    <a:pt x="1003" y="15138"/>
                  </a:lnTo>
                  <a:cubicBezTo>
                    <a:pt x="928" y="15238"/>
                    <a:pt x="852" y="15389"/>
                    <a:pt x="852" y="15514"/>
                  </a:cubicBezTo>
                  <a:cubicBezTo>
                    <a:pt x="852" y="15715"/>
                    <a:pt x="1003" y="15915"/>
                    <a:pt x="1504" y="16040"/>
                  </a:cubicBezTo>
                  <a:lnTo>
                    <a:pt x="1529" y="16040"/>
                  </a:lnTo>
                  <a:cubicBezTo>
                    <a:pt x="1705" y="16065"/>
                    <a:pt x="1855" y="16090"/>
                    <a:pt x="2005" y="16090"/>
                  </a:cubicBezTo>
                  <a:lnTo>
                    <a:pt x="2106" y="16090"/>
                  </a:lnTo>
                  <a:cubicBezTo>
                    <a:pt x="1504" y="15790"/>
                    <a:pt x="1654" y="15414"/>
                    <a:pt x="1855" y="15188"/>
                  </a:cubicBezTo>
                  <a:cubicBezTo>
                    <a:pt x="1980" y="14336"/>
                    <a:pt x="2507" y="10602"/>
                    <a:pt x="2807" y="6692"/>
                  </a:cubicBezTo>
                  <a:cubicBezTo>
                    <a:pt x="2958" y="4938"/>
                    <a:pt x="3008" y="3083"/>
                    <a:pt x="3008" y="1429"/>
                  </a:cubicBezTo>
                  <a:cubicBezTo>
                    <a:pt x="2055" y="777"/>
                    <a:pt x="1028" y="251"/>
                    <a:pt x="0"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3"/>
            <p:cNvSpPr/>
            <p:nvPr/>
          </p:nvSpPr>
          <p:spPr>
            <a:xfrm>
              <a:off x="6705596" y="2434067"/>
              <a:ext cx="125688" cy="97897"/>
            </a:xfrm>
            <a:custGeom>
              <a:avLst/>
              <a:gdLst/>
              <a:ahLst/>
              <a:cxnLst/>
              <a:rect l="l" t="t" r="r" b="b"/>
              <a:pathLst>
                <a:path w="6630" h="5164" extrusionOk="0">
                  <a:moveTo>
                    <a:pt x="4453" y="1"/>
                  </a:moveTo>
                  <a:cubicBezTo>
                    <a:pt x="4374" y="1"/>
                    <a:pt x="4293" y="6"/>
                    <a:pt x="4211" y="18"/>
                  </a:cubicBezTo>
                  <a:lnTo>
                    <a:pt x="4161" y="43"/>
                  </a:lnTo>
                  <a:cubicBezTo>
                    <a:pt x="1855" y="820"/>
                    <a:pt x="0" y="3251"/>
                    <a:pt x="451" y="4454"/>
                  </a:cubicBezTo>
                  <a:cubicBezTo>
                    <a:pt x="628" y="4953"/>
                    <a:pt x="955" y="5163"/>
                    <a:pt x="1398" y="5163"/>
                  </a:cubicBezTo>
                  <a:cubicBezTo>
                    <a:pt x="2023" y="5163"/>
                    <a:pt x="2877" y="4745"/>
                    <a:pt x="3860" y="4129"/>
                  </a:cubicBezTo>
                  <a:cubicBezTo>
                    <a:pt x="4511" y="3703"/>
                    <a:pt x="5063" y="3251"/>
                    <a:pt x="5514" y="2850"/>
                  </a:cubicBezTo>
                  <a:cubicBezTo>
                    <a:pt x="6629" y="1830"/>
                    <a:pt x="5857" y="1"/>
                    <a:pt x="44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3"/>
            <p:cNvSpPr/>
            <p:nvPr/>
          </p:nvSpPr>
          <p:spPr>
            <a:xfrm>
              <a:off x="6785885" y="2137925"/>
              <a:ext cx="340211" cy="332458"/>
            </a:xfrm>
            <a:custGeom>
              <a:avLst/>
              <a:gdLst/>
              <a:ahLst/>
              <a:cxnLst/>
              <a:rect l="l" t="t" r="r" b="b"/>
              <a:pathLst>
                <a:path w="17946" h="17537" extrusionOk="0">
                  <a:moveTo>
                    <a:pt x="11279" y="0"/>
                  </a:moveTo>
                  <a:cubicBezTo>
                    <a:pt x="11279" y="0"/>
                    <a:pt x="9825" y="1103"/>
                    <a:pt x="6467" y="5639"/>
                  </a:cubicBezTo>
                  <a:cubicBezTo>
                    <a:pt x="3109" y="10176"/>
                    <a:pt x="377" y="15790"/>
                    <a:pt x="377" y="15790"/>
                  </a:cubicBezTo>
                  <a:lnTo>
                    <a:pt x="402" y="15815"/>
                  </a:lnTo>
                  <a:cubicBezTo>
                    <a:pt x="327" y="15815"/>
                    <a:pt x="276" y="15840"/>
                    <a:pt x="226" y="15890"/>
                  </a:cubicBezTo>
                  <a:cubicBezTo>
                    <a:pt x="226" y="15890"/>
                    <a:pt x="1" y="16491"/>
                    <a:pt x="753" y="17218"/>
                  </a:cubicBezTo>
                  <a:cubicBezTo>
                    <a:pt x="1005" y="17450"/>
                    <a:pt x="1200" y="17536"/>
                    <a:pt x="1352" y="17536"/>
                  </a:cubicBezTo>
                  <a:cubicBezTo>
                    <a:pt x="1577" y="17536"/>
                    <a:pt x="1705" y="17348"/>
                    <a:pt x="1780" y="17168"/>
                  </a:cubicBezTo>
                  <a:cubicBezTo>
                    <a:pt x="2507" y="16667"/>
                    <a:pt x="6492" y="15113"/>
                    <a:pt x="9901" y="13158"/>
                  </a:cubicBezTo>
                  <a:cubicBezTo>
                    <a:pt x="13810" y="10927"/>
                    <a:pt x="17946" y="8346"/>
                    <a:pt x="17946" y="8346"/>
                  </a:cubicBezTo>
                  <a:lnTo>
                    <a:pt x="11279" y="0"/>
                  </a:ln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43"/>
            <p:cNvSpPr/>
            <p:nvPr/>
          </p:nvSpPr>
          <p:spPr>
            <a:xfrm>
              <a:off x="6786833" y="2320376"/>
              <a:ext cx="86029" cy="139698"/>
            </a:xfrm>
            <a:custGeom>
              <a:avLst/>
              <a:gdLst/>
              <a:ahLst/>
              <a:cxnLst/>
              <a:rect l="l" t="t" r="r" b="b"/>
              <a:pathLst>
                <a:path w="4538" h="7369" extrusionOk="0">
                  <a:moveTo>
                    <a:pt x="3735" y="0"/>
                  </a:moveTo>
                  <a:cubicBezTo>
                    <a:pt x="1705" y="3283"/>
                    <a:pt x="327" y="6166"/>
                    <a:pt x="327" y="6166"/>
                  </a:cubicBezTo>
                  <a:lnTo>
                    <a:pt x="352" y="6191"/>
                  </a:lnTo>
                  <a:cubicBezTo>
                    <a:pt x="277" y="6191"/>
                    <a:pt x="226" y="6216"/>
                    <a:pt x="176" y="6266"/>
                  </a:cubicBezTo>
                  <a:cubicBezTo>
                    <a:pt x="176" y="6266"/>
                    <a:pt x="1" y="6742"/>
                    <a:pt x="502" y="7369"/>
                  </a:cubicBezTo>
                  <a:cubicBezTo>
                    <a:pt x="477" y="7118"/>
                    <a:pt x="552" y="6968"/>
                    <a:pt x="552" y="6968"/>
                  </a:cubicBezTo>
                  <a:cubicBezTo>
                    <a:pt x="602" y="6943"/>
                    <a:pt x="652" y="6918"/>
                    <a:pt x="728" y="6918"/>
                  </a:cubicBezTo>
                  <a:lnTo>
                    <a:pt x="703" y="6892"/>
                  </a:lnTo>
                  <a:cubicBezTo>
                    <a:pt x="703" y="6892"/>
                    <a:pt x="2282" y="4261"/>
                    <a:pt x="4537" y="1203"/>
                  </a:cubicBezTo>
                  <a:cubicBezTo>
                    <a:pt x="4236" y="802"/>
                    <a:pt x="3986" y="401"/>
                    <a:pt x="3735"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43"/>
            <p:cNvSpPr/>
            <p:nvPr/>
          </p:nvSpPr>
          <p:spPr>
            <a:xfrm>
              <a:off x="6765467" y="1785839"/>
              <a:ext cx="664233" cy="617939"/>
            </a:xfrm>
            <a:custGeom>
              <a:avLst/>
              <a:gdLst/>
              <a:ahLst/>
              <a:cxnLst/>
              <a:rect l="l" t="t" r="r" b="b"/>
              <a:pathLst>
                <a:path w="35038" h="32596" extrusionOk="0">
                  <a:moveTo>
                    <a:pt x="22356" y="1"/>
                  </a:moveTo>
                  <a:lnTo>
                    <a:pt x="18647" y="803"/>
                  </a:lnTo>
                  <a:cubicBezTo>
                    <a:pt x="18647" y="803"/>
                    <a:pt x="14963" y="9875"/>
                    <a:pt x="12882" y="13685"/>
                  </a:cubicBezTo>
                  <a:cubicBezTo>
                    <a:pt x="10777" y="17494"/>
                    <a:pt x="3835" y="22758"/>
                    <a:pt x="1930" y="24261"/>
                  </a:cubicBezTo>
                  <a:cubicBezTo>
                    <a:pt x="0" y="25765"/>
                    <a:pt x="1153" y="26542"/>
                    <a:pt x="1153" y="26542"/>
                  </a:cubicBezTo>
                  <a:cubicBezTo>
                    <a:pt x="1153" y="26542"/>
                    <a:pt x="754" y="25640"/>
                    <a:pt x="1775" y="25640"/>
                  </a:cubicBezTo>
                  <a:cubicBezTo>
                    <a:pt x="1981" y="25640"/>
                    <a:pt x="2245" y="25677"/>
                    <a:pt x="2581" y="25765"/>
                  </a:cubicBezTo>
                  <a:cubicBezTo>
                    <a:pt x="4587" y="26266"/>
                    <a:pt x="4687" y="29449"/>
                    <a:pt x="7669" y="31304"/>
                  </a:cubicBezTo>
                  <a:cubicBezTo>
                    <a:pt x="8972" y="32121"/>
                    <a:pt x="10017" y="32529"/>
                    <a:pt x="10945" y="32529"/>
                  </a:cubicBezTo>
                  <a:cubicBezTo>
                    <a:pt x="12125" y="32529"/>
                    <a:pt x="13117" y="31870"/>
                    <a:pt x="14211" y="30552"/>
                  </a:cubicBezTo>
                  <a:cubicBezTo>
                    <a:pt x="15007" y="29605"/>
                    <a:pt x="16030" y="29209"/>
                    <a:pt x="17133" y="29209"/>
                  </a:cubicBezTo>
                  <a:cubicBezTo>
                    <a:pt x="18773" y="29209"/>
                    <a:pt x="20592" y="30085"/>
                    <a:pt x="22105" y="31329"/>
                  </a:cubicBezTo>
                  <a:cubicBezTo>
                    <a:pt x="23162" y="32187"/>
                    <a:pt x="24604" y="32595"/>
                    <a:pt x="26130" y="32595"/>
                  </a:cubicBezTo>
                  <a:cubicBezTo>
                    <a:pt x="28260" y="32595"/>
                    <a:pt x="30556" y="31801"/>
                    <a:pt x="32206" y="30327"/>
                  </a:cubicBezTo>
                  <a:cubicBezTo>
                    <a:pt x="35038" y="27770"/>
                    <a:pt x="30852" y="13108"/>
                    <a:pt x="31028" y="9424"/>
                  </a:cubicBezTo>
                  <a:cubicBezTo>
                    <a:pt x="31203" y="5740"/>
                    <a:pt x="30602" y="1153"/>
                    <a:pt x="30602" y="1153"/>
                  </a:cubicBezTo>
                  <a:lnTo>
                    <a:pt x="28171" y="452"/>
                  </a:lnTo>
                  <a:lnTo>
                    <a:pt x="223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43"/>
            <p:cNvSpPr/>
            <p:nvPr/>
          </p:nvSpPr>
          <p:spPr>
            <a:xfrm>
              <a:off x="7184543" y="1715126"/>
              <a:ext cx="114522" cy="149366"/>
            </a:xfrm>
            <a:custGeom>
              <a:avLst/>
              <a:gdLst/>
              <a:ahLst/>
              <a:cxnLst/>
              <a:rect l="l" t="t" r="r" b="b"/>
              <a:pathLst>
                <a:path w="6041" h="7879" extrusionOk="0">
                  <a:moveTo>
                    <a:pt x="2715" y="0"/>
                  </a:moveTo>
                  <a:cubicBezTo>
                    <a:pt x="2190" y="0"/>
                    <a:pt x="1641" y="27"/>
                    <a:pt x="1103" y="96"/>
                  </a:cubicBezTo>
                  <a:cubicBezTo>
                    <a:pt x="1128" y="949"/>
                    <a:pt x="251" y="3731"/>
                    <a:pt x="251" y="3731"/>
                  </a:cubicBezTo>
                  <a:cubicBezTo>
                    <a:pt x="251" y="3731"/>
                    <a:pt x="0" y="7390"/>
                    <a:pt x="2732" y="7816"/>
                  </a:cubicBezTo>
                  <a:cubicBezTo>
                    <a:pt x="2986" y="7858"/>
                    <a:pt x="3219" y="7878"/>
                    <a:pt x="3433" y="7878"/>
                  </a:cubicBezTo>
                  <a:cubicBezTo>
                    <a:pt x="5145" y="7878"/>
                    <a:pt x="5662" y="6554"/>
                    <a:pt x="6041" y="4081"/>
                  </a:cubicBezTo>
                  <a:cubicBezTo>
                    <a:pt x="5439" y="3480"/>
                    <a:pt x="5965" y="297"/>
                    <a:pt x="5965" y="297"/>
                  </a:cubicBezTo>
                  <a:cubicBezTo>
                    <a:pt x="5965" y="297"/>
                    <a:pt x="4468" y="0"/>
                    <a:pt x="2715" y="0"/>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43"/>
            <p:cNvSpPr/>
            <p:nvPr/>
          </p:nvSpPr>
          <p:spPr>
            <a:xfrm>
              <a:off x="6653877" y="1801043"/>
              <a:ext cx="479340" cy="186295"/>
            </a:xfrm>
            <a:custGeom>
              <a:avLst/>
              <a:gdLst/>
              <a:ahLst/>
              <a:cxnLst/>
              <a:rect l="l" t="t" r="r" b="b"/>
              <a:pathLst>
                <a:path w="25285" h="9827" extrusionOk="0">
                  <a:moveTo>
                    <a:pt x="24533" y="1"/>
                  </a:moveTo>
                  <a:cubicBezTo>
                    <a:pt x="21350" y="126"/>
                    <a:pt x="18442" y="2356"/>
                    <a:pt x="14332" y="4487"/>
                  </a:cubicBezTo>
                  <a:cubicBezTo>
                    <a:pt x="10523" y="6492"/>
                    <a:pt x="4934" y="7394"/>
                    <a:pt x="4132" y="7494"/>
                  </a:cubicBezTo>
                  <a:cubicBezTo>
                    <a:pt x="4056" y="7394"/>
                    <a:pt x="3806" y="7043"/>
                    <a:pt x="3580" y="6868"/>
                  </a:cubicBezTo>
                  <a:cubicBezTo>
                    <a:pt x="3330" y="6692"/>
                    <a:pt x="2803" y="6492"/>
                    <a:pt x="2653" y="6291"/>
                  </a:cubicBezTo>
                  <a:cubicBezTo>
                    <a:pt x="2607" y="6217"/>
                    <a:pt x="2540" y="6181"/>
                    <a:pt x="2478" y="6181"/>
                  </a:cubicBezTo>
                  <a:cubicBezTo>
                    <a:pt x="2372" y="6181"/>
                    <a:pt x="2280" y="6287"/>
                    <a:pt x="2327" y="6492"/>
                  </a:cubicBezTo>
                  <a:cubicBezTo>
                    <a:pt x="2402" y="6818"/>
                    <a:pt x="2904" y="7043"/>
                    <a:pt x="2904" y="7169"/>
                  </a:cubicBezTo>
                  <a:cubicBezTo>
                    <a:pt x="2904" y="7294"/>
                    <a:pt x="1500" y="7770"/>
                    <a:pt x="999" y="7920"/>
                  </a:cubicBezTo>
                  <a:cubicBezTo>
                    <a:pt x="239" y="8146"/>
                    <a:pt x="1" y="9737"/>
                    <a:pt x="1582" y="9737"/>
                  </a:cubicBezTo>
                  <a:cubicBezTo>
                    <a:pt x="1930" y="9737"/>
                    <a:pt x="2366" y="9660"/>
                    <a:pt x="2904" y="9474"/>
                  </a:cubicBezTo>
                  <a:cubicBezTo>
                    <a:pt x="3179" y="9399"/>
                    <a:pt x="3756" y="9199"/>
                    <a:pt x="4031" y="8923"/>
                  </a:cubicBezTo>
                  <a:cubicBezTo>
                    <a:pt x="5408" y="9456"/>
                    <a:pt x="8004" y="9827"/>
                    <a:pt x="11058" y="9827"/>
                  </a:cubicBezTo>
                  <a:cubicBezTo>
                    <a:pt x="13896" y="9827"/>
                    <a:pt x="17129" y="9506"/>
                    <a:pt x="20147" y="8697"/>
                  </a:cubicBezTo>
                  <a:cubicBezTo>
                    <a:pt x="22578" y="7996"/>
                    <a:pt x="24407" y="6818"/>
                    <a:pt x="24833" y="4336"/>
                  </a:cubicBezTo>
                  <a:cubicBezTo>
                    <a:pt x="25285" y="1855"/>
                    <a:pt x="24533" y="1"/>
                    <a:pt x="24533"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43"/>
            <p:cNvSpPr/>
            <p:nvPr/>
          </p:nvSpPr>
          <p:spPr>
            <a:xfrm>
              <a:off x="6716516" y="1928383"/>
              <a:ext cx="4303" cy="2389"/>
            </a:xfrm>
            <a:custGeom>
              <a:avLst/>
              <a:gdLst/>
              <a:ahLst/>
              <a:cxnLst/>
              <a:rect l="l" t="t" r="r" b="b"/>
              <a:pathLst>
                <a:path w="227" h="126" extrusionOk="0">
                  <a:moveTo>
                    <a:pt x="1" y="0"/>
                  </a:moveTo>
                  <a:cubicBezTo>
                    <a:pt x="76" y="51"/>
                    <a:pt x="101" y="101"/>
                    <a:pt x="126" y="126"/>
                  </a:cubicBezTo>
                  <a:lnTo>
                    <a:pt x="226" y="126"/>
                  </a:lnTo>
                  <a:cubicBezTo>
                    <a:pt x="151" y="76"/>
                    <a:pt x="76" y="51"/>
                    <a:pt x="1" y="0"/>
                  </a:cubicBezTo>
                  <a:close/>
                </a:path>
              </a:pathLst>
            </a:custGeom>
            <a:solidFill>
              <a:srgbClr val="F14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43"/>
            <p:cNvSpPr/>
            <p:nvPr/>
          </p:nvSpPr>
          <p:spPr>
            <a:xfrm>
              <a:off x="6664722" y="1823849"/>
              <a:ext cx="464231" cy="163471"/>
            </a:xfrm>
            <a:custGeom>
              <a:avLst/>
              <a:gdLst/>
              <a:ahLst/>
              <a:cxnLst/>
              <a:rect l="l" t="t" r="r" b="b"/>
              <a:pathLst>
                <a:path w="24488" h="8623" extrusionOk="0">
                  <a:moveTo>
                    <a:pt x="24261" y="1"/>
                  </a:moveTo>
                  <a:cubicBezTo>
                    <a:pt x="24261" y="201"/>
                    <a:pt x="24261" y="402"/>
                    <a:pt x="24236" y="627"/>
                  </a:cubicBezTo>
                  <a:cubicBezTo>
                    <a:pt x="23961" y="3133"/>
                    <a:pt x="22131" y="4462"/>
                    <a:pt x="19625" y="5414"/>
                  </a:cubicBezTo>
                  <a:cubicBezTo>
                    <a:pt x="15364" y="6893"/>
                    <a:pt x="10577" y="7494"/>
                    <a:pt x="7043" y="7494"/>
                  </a:cubicBezTo>
                  <a:cubicBezTo>
                    <a:pt x="5264" y="7494"/>
                    <a:pt x="3810" y="7344"/>
                    <a:pt x="2883" y="7093"/>
                  </a:cubicBezTo>
                  <a:cubicBezTo>
                    <a:pt x="2607" y="7394"/>
                    <a:pt x="2006" y="7620"/>
                    <a:pt x="1730" y="7745"/>
                  </a:cubicBezTo>
                  <a:cubicBezTo>
                    <a:pt x="1078" y="8021"/>
                    <a:pt x="577" y="8121"/>
                    <a:pt x="176" y="8121"/>
                  </a:cubicBezTo>
                  <a:lnTo>
                    <a:pt x="1" y="8121"/>
                  </a:lnTo>
                  <a:cubicBezTo>
                    <a:pt x="176" y="8347"/>
                    <a:pt x="502" y="8522"/>
                    <a:pt x="1028" y="8522"/>
                  </a:cubicBezTo>
                  <a:cubicBezTo>
                    <a:pt x="1379" y="8522"/>
                    <a:pt x="1805" y="8472"/>
                    <a:pt x="2332" y="8271"/>
                  </a:cubicBezTo>
                  <a:cubicBezTo>
                    <a:pt x="2607" y="8196"/>
                    <a:pt x="3184" y="7996"/>
                    <a:pt x="3459" y="7720"/>
                  </a:cubicBezTo>
                  <a:cubicBezTo>
                    <a:pt x="4838" y="8271"/>
                    <a:pt x="7444" y="8622"/>
                    <a:pt x="10477" y="8622"/>
                  </a:cubicBezTo>
                  <a:cubicBezTo>
                    <a:pt x="13309" y="8622"/>
                    <a:pt x="16542" y="8296"/>
                    <a:pt x="19575" y="7494"/>
                  </a:cubicBezTo>
                  <a:cubicBezTo>
                    <a:pt x="19800" y="7444"/>
                    <a:pt x="20051" y="7369"/>
                    <a:pt x="20277" y="7269"/>
                  </a:cubicBezTo>
                  <a:cubicBezTo>
                    <a:pt x="20302" y="7269"/>
                    <a:pt x="20327" y="7269"/>
                    <a:pt x="20327" y="7244"/>
                  </a:cubicBezTo>
                  <a:cubicBezTo>
                    <a:pt x="22382" y="6517"/>
                    <a:pt x="23886" y="5339"/>
                    <a:pt x="24261" y="3133"/>
                  </a:cubicBezTo>
                  <a:cubicBezTo>
                    <a:pt x="24487" y="1880"/>
                    <a:pt x="24412" y="778"/>
                    <a:pt x="24261" y="1"/>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43"/>
            <p:cNvSpPr/>
            <p:nvPr/>
          </p:nvSpPr>
          <p:spPr>
            <a:xfrm>
              <a:off x="6814399" y="2274289"/>
              <a:ext cx="1915" cy="493"/>
            </a:xfrm>
            <a:custGeom>
              <a:avLst/>
              <a:gdLst/>
              <a:ahLst/>
              <a:cxnLst/>
              <a:rect l="l" t="t" r="r" b="b"/>
              <a:pathLst>
                <a:path w="101" h="26" extrusionOk="0">
                  <a:moveTo>
                    <a:pt x="0" y="0"/>
                  </a:moveTo>
                  <a:lnTo>
                    <a:pt x="66" y="16"/>
                  </a:lnTo>
                  <a:lnTo>
                    <a:pt x="66" y="16"/>
                  </a:lnTo>
                  <a:cubicBezTo>
                    <a:pt x="44" y="0"/>
                    <a:pt x="22" y="0"/>
                    <a:pt x="0" y="0"/>
                  </a:cubicBezTo>
                  <a:close/>
                  <a:moveTo>
                    <a:pt x="66" y="16"/>
                  </a:moveTo>
                  <a:cubicBezTo>
                    <a:pt x="69" y="19"/>
                    <a:pt x="72" y="22"/>
                    <a:pt x="76" y="25"/>
                  </a:cubicBezTo>
                  <a:lnTo>
                    <a:pt x="101" y="25"/>
                  </a:lnTo>
                  <a:lnTo>
                    <a:pt x="66" y="16"/>
                  </a:lnTo>
                  <a:close/>
                </a:path>
              </a:pathLst>
            </a:custGeom>
            <a:solidFill>
              <a:srgbClr val="F5B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43"/>
            <p:cNvSpPr/>
            <p:nvPr/>
          </p:nvSpPr>
          <p:spPr>
            <a:xfrm>
              <a:off x="6766889" y="2248146"/>
              <a:ext cx="48948" cy="40891"/>
            </a:xfrm>
            <a:custGeom>
              <a:avLst/>
              <a:gdLst/>
              <a:ahLst/>
              <a:cxnLst/>
              <a:rect l="l" t="t" r="r" b="b"/>
              <a:pathLst>
                <a:path w="2582" h="2157" extrusionOk="0">
                  <a:moveTo>
                    <a:pt x="1679" y="1"/>
                  </a:moveTo>
                  <a:cubicBezTo>
                    <a:pt x="0" y="1404"/>
                    <a:pt x="1078" y="2156"/>
                    <a:pt x="1078" y="2156"/>
                  </a:cubicBezTo>
                  <a:cubicBezTo>
                    <a:pt x="1078" y="2131"/>
                    <a:pt x="702" y="1254"/>
                    <a:pt x="1730" y="1254"/>
                  </a:cubicBezTo>
                  <a:cubicBezTo>
                    <a:pt x="1905" y="1254"/>
                    <a:pt x="2156" y="1279"/>
                    <a:pt x="2456" y="1354"/>
                  </a:cubicBezTo>
                  <a:lnTo>
                    <a:pt x="2481" y="1354"/>
                  </a:lnTo>
                  <a:lnTo>
                    <a:pt x="2506" y="1379"/>
                  </a:lnTo>
                  <a:cubicBezTo>
                    <a:pt x="2532" y="1379"/>
                    <a:pt x="2557" y="1379"/>
                    <a:pt x="2582" y="1404"/>
                  </a:cubicBezTo>
                  <a:cubicBezTo>
                    <a:pt x="2231" y="928"/>
                    <a:pt x="1955" y="452"/>
                    <a:pt x="1679" y="1"/>
                  </a:cubicBezTo>
                  <a:close/>
                </a:path>
              </a:pathLst>
            </a:custGeom>
            <a:solidFill>
              <a:srgbClr val="F46F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43"/>
            <p:cNvSpPr/>
            <p:nvPr/>
          </p:nvSpPr>
          <p:spPr>
            <a:xfrm>
              <a:off x="7279563" y="2360756"/>
              <a:ext cx="96001" cy="41839"/>
            </a:xfrm>
            <a:custGeom>
              <a:avLst/>
              <a:gdLst/>
              <a:ahLst/>
              <a:cxnLst/>
              <a:rect l="l" t="t" r="r" b="b"/>
              <a:pathLst>
                <a:path w="5064" h="2207" extrusionOk="0">
                  <a:moveTo>
                    <a:pt x="1" y="2206"/>
                  </a:moveTo>
                  <a:lnTo>
                    <a:pt x="1" y="2206"/>
                  </a:lnTo>
                  <a:cubicBezTo>
                    <a:pt x="1805" y="2006"/>
                    <a:pt x="3660" y="1254"/>
                    <a:pt x="5064" y="1"/>
                  </a:cubicBezTo>
                  <a:cubicBezTo>
                    <a:pt x="3660" y="1254"/>
                    <a:pt x="1805" y="2006"/>
                    <a:pt x="1" y="2206"/>
                  </a:cubicBezTo>
                  <a:close/>
                </a:path>
              </a:pathLst>
            </a:custGeom>
            <a:solidFill>
              <a:srgbClr val="F5B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43"/>
            <p:cNvSpPr/>
            <p:nvPr/>
          </p:nvSpPr>
          <p:spPr>
            <a:xfrm>
              <a:off x="7261040" y="2402578"/>
              <a:ext cx="18540" cy="967"/>
            </a:xfrm>
            <a:custGeom>
              <a:avLst/>
              <a:gdLst/>
              <a:ahLst/>
              <a:cxnLst/>
              <a:rect l="l" t="t" r="r" b="b"/>
              <a:pathLst>
                <a:path w="978" h="51" extrusionOk="0">
                  <a:moveTo>
                    <a:pt x="1" y="50"/>
                  </a:moveTo>
                  <a:cubicBezTo>
                    <a:pt x="326" y="50"/>
                    <a:pt x="652" y="50"/>
                    <a:pt x="978" y="0"/>
                  </a:cubicBezTo>
                  <a:lnTo>
                    <a:pt x="978" y="0"/>
                  </a:lnTo>
                  <a:cubicBezTo>
                    <a:pt x="652" y="50"/>
                    <a:pt x="326" y="50"/>
                    <a:pt x="1" y="50"/>
                  </a:cubicBezTo>
                  <a:close/>
                </a:path>
              </a:pathLst>
            </a:custGeom>
            <a:solidFill>
              <a:srgbClr val="F1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43"/>
            <p:cNvSpPr/>
            <p:nvPr/>
          </p:nvSpPr>
          <p:spPr>
            <a:xfrm>
              <a:off x="6988304" y="2393535"/>
              <a:ext cx="16171" cy="7147"/>
            </a:xfrm>
            <a:custGeom>
              <a:avLst/>
              <a:gdLst/>
              <a:ahLst/>
              <a:cxnLst/>
              <a:rect l="l" t="t" r="r" b="b"/>
              <a:pathLst>
                <a:path w="853" h="377" extrusionOk="0">
                  <a:moveTo>
                    <a:pt x="0" y="377"/>
                  </a:moveTo>
                  <a:cubicBezTo>
                    <a:pt x="276" y="277"/>
                    <a:pt x="552" y="151"/>
                    <a:pt x="853" y="1"/>
                  </a:cubicBezTo>
                  <a:cubicBezTo>
                    <a:pt x="552" y="151"/>
                    <a:pt x="276" y="277"/>
                    <a:pt x="0" y="377"/>
                  </a:cubicBezTo>
                  <a:close/>
                </a:path>
              </a:pathLst>
            </a:custGeom>
            <a:solidFill>
              <a:srgbClr val="F5B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43"/>
            <p:cNvSpPr/>
            <p:nvPr/>
          </p:nvSpPr>
          <p:spPr>
            <a:xfrm>
              <a:off x="6909911" y="2378804"/>
              <a:ext cx="493" cy="512"/>
            </a:xfrm>
            <a:custGeom>
              <a:avLst/>
              <a:gdLst/>
              <a:ahLst/>
              <a:cxnLst/>
              <a:rect l="l" t="t" r="r" b="b"/>
              <a:pathLst>
                <a:path w="26" h="27" extrusionOk="0">
                  <a:moveTo>
                    <a:pt x="25" y="26"/>
                  </a:moveTo>
                  <a:cubicBezTo>
                    <a:pt x="25" y="26"/>
                    <a:pt x="25" y="26"/>
                    <a:pt x="25" y="26"/>
                  </a:cubicBezTo>
                  <a:cubicBezTo>
                    <a:pt x="25" y="26"/>
                    <a:pt x="25" y="26"/>
                    <a:pt x="25" y="26"/>
                  </a:cubicBezTo>
                  <a:close/>
                  <a:moveTo>
                    <a:pt x="25" y="1"/>
                  </a:moveTo>
                  <a:cubicBezTo>
                    <a:pt x="25" y="1"/>
                    <a:pt x="25" y="1"/>
                    <a:pt x="25" y="1"/>
                  </a:cubicBezTo>
                  <a:cubicBezTo>
                    <a:pt x="25" y="1"/>
                    <a:pt x="25" y="1"/>
                    <a:pt x="25" y="1"/>
                  </a:cubicBezTo>
                  <a:close/>
                  <a:moveTo>
                    <a:pt x="25" y="1"/>
                  </a:moveTo>
                  <a:cubicBezTo>
                    <a:pt x="25" y="1"/>
                    <a:pt x="25" y="1"/>
                    <a:pt x="25" y="1"/>
                  </a:cubicBezTo>
                  <a:cubicBezTo>
                    <a:pt x="25" y="1"/>
                    <a:pt x="25" y="1"/>
                    <a:pt x="25" y="1"/>
                  </a:cubicBezTo>
                  <a:close/>
                  <a:moveTo>
                    <a:pt x="0" y="1"/>
                  </a:moveTo>
                  <a:cubicBezTo>
                    <a:pt x="0" y="1"/>
                    <a:pt x="0" y="1"/>
                    <a:pt x="0" y="1"/>
                  </a:cubicBezTo>
                  <a:cubicBezTo>
                    <a:pt x="0" y="1"/>
                    <a:pt x="0" y="1"/>
                    <a:pt x="0" y="1"/>
                  </a:cubicBezTo>
                  <a:close/>
                </a:path>
              </a:pathLst>
            </a:custGeom>
            <a:solidFill>
              <a:srgbClr val="F1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43"/>
            <p:cNvSpPr/>
            <p:nvPr/>
          </p:nvSpPr>
          <p:spPr>
            <a:xfrm>
              <a:off x="6872847" y="2343182"/>
              <a:ext cx="37081" cy="35640"/>
            </a:xfrm>
            <a:custGeom>
              <a:avLst/>
              <a:gdLst/>
              <a:ahLst/>
              <a:cxnLst/>
              <a:rect l="l" t="t" r="r" b="b"/>
              <a:pathLst>
                <a:path w="1956" h="1880" extrusionOk="0">
                  <a:moveTo>
                    <a:pt x="1955" y="1880"/>
                  </a:moveTo>
                  <a:cubicBezTo>
                    <a:pt x="1955" y="1880"/>
                    <a:pt x="1955" y="1880"/>
                    <a:pt x="1955" y="1880"/>
                  </a:cubicBezTo>
                  <a:cubicBezTo>
                    <a:pt x="1955" y="1880"/>
                    <a:pt x="1955" y="1880"/>
                    <a:pt x="1955" y="1880"/>
                  </a:cubicBezTo>
                  <a:close/>
                  <a:moveTo>
                    <a:pt x="1930" y="1855"/>
                  </a:moveTo>
                  <a:cubicBezTo>
                    <a:pt x="1930" y="1855"/>
                    <a:pt x="1930" y="1855"/>
                    <a:pt x="1930" y="1855"/>
                  </a:cubicBezTo>
                  <a:cubicBezTo>
                    <a:pt x="1930" y="1855"/>
                    <a:pt x="1930" y="1855"/>
                    <a:pt x="1930" y="1855"/>
                  </a:cubicBezTo>
                  <a:close/>
                  <a:moveTo>
                    <a:pt x="1930" y="1855"/>
                  </a:moveTo>
                  <a:cubicBezTo>
                    <a:pt x="1930" y="1855"/>
                    <a:pt x="1930" y="1855"/>
                    <a:pt x="1930" y="1855"/>
                  </a:cubicBezTo>
                  <a:cubicBezTo>
                    <a:pt x="1930" y="1855"/>
                    <a:pt x="1930" y="1855"/>
                    <a:pt x="1930" y="1855"/>
                  </a:cubicBezTo>
                  <a:close/>
                  <a:moveTo>
                    <a:pt x="1930" y="1855"/>
                  </a:moveTo>
                  <a:cubicBezTo>
                    <a:pt x="1930" y="1855"/>
                    <a:pt x="1930" y="1855"/>
                    <a:pt x="1905" y="1855"/>
                  </a:cubicBezTo>
                  <a:cubicBezTo>
                    <a:pt x="1930" y="1855"/>
                    <a:pt x="1930" y="1855"/>
                    <a:pt x="1930" y="1855"/>
                  </a:cubicBezTo>
                  <a:close/>
                  <a:moveTo>
                    <a:pt x="1905" y="1855"/>
                  </a:moveTo>
                  <a:cubicBezTo>
                    <a:pt x="1905" y="1855"/>
                    <a:pt x="1905" y="1855"/>
                    <a:pt x="1905" y="1830"/>
                  </a:cubicBezTo>
                  <a:cubicBezTo>
                    <a:pt x="1905" y="1855"/>
                    <a:pt x="1905" y="1855"/>
                    <a:pt x="1905" y="1855"/>
                  </a:cubicBezTo>
                  <a:close/>
                  <a:moveTo>
                    <a:pt x="1905" y="1830"/>
                  </a:moveTo>
                  <a:cubicBezTo>
                    <a:pt x="1905" y="1830"/>
                    <a:pt x="1905" y="1830"/>
                    <a:pt x="1905" y="1830"/>
                  </a:cubicBezTo>
                  <a:cubicBezTo>
                    <a:pt x="1905" y="1830"/>
                    <a:pt x="1905" y="1830"/>
                    <a:pt x="1905" y="1830"/>
                  </a:cubicBezTo>
                  <a:close/>
                  <a:moveTo>
                    <a:pt x="1880" y="1830"/>
                  </a:moveTo>
                  <a:cubicBezTo>
                    <a:pt x="1880" y="1830"/>
                    <a:pt x="1880" y="1830"/>
                    <a:pt x="1880" y="1830"/>
                  </a:cubicBezTo>
                  <a:cubicBezTo>
                    <a:pt x="1880" y="1830"/>
                    <a:pt x="1880" y="1830"/>
                    <a:pt x="1880" y="1830"/>
                  </a:cubicBezTo>
                  <a:close/>
                  <a:moveTo>
                    <a:pt x="1880" y="1830"/>
                  </a:moveTo>
                  <a:cubicBezTo>
                    <a:pt x="1880" y="1830"/>
                    <a:pt x="1880" y="1830"/>
                    <a:pt x="1880" y="1830"/>
                  </a:cubicBezTo>
                  <a:cubicBezTo>
                    <a:pt x="1880" y="1830"/>
                    <a:pt x="1880" y="1830"/>
                    <a:pt x="1880" y="1830"/>
                  </a:cubicBezTo>
                  <a:close/>
                  <a:moveTo>
                    <a:pt x="1880" y="1830"/>
                  </a:moveTo>
                  <a:cubicBezTo>
                    <a:pt x="1880" y="1805"/>
                    <a:pt x="1855" y="1805"/>
                    <a:pt x="1855" y="1805"/>
                  </a:cubicBezTo>
                  <a:cubicBezTo>
                    <a:pt x="1855" y="1805"/>
                    <a:pt x="1880" y="1805"/>
                    <a:pt x="1880" y="1830"/>
                  </a:cubicBezTo>
                  <a:close/>
                  <a:moveTo>
                    <a:pt x="1855" y="1805"/>
                  </a:moveTo>
                  <a:cubicBezTo>
                    <a:pt x="1855" y="1805"/>
                    <a:pt x="1855" y="1805"/>
                    <a:pt x="1855" y="1805"/>
                  </a:cubicBezTo>
                  <a:cubicBezTo>
                    <a:pt x="1855" y="1805"/>
                    <a:pt x="1855" y="1805"/>
                    <a:pt x="1855" y="1805"/>
                  </a:cubicBezTo>
                  <a:close/>
                  <a:moveTo>
                    <a:pt x="1855" y="1805"/>
                  </a:moveTo>
                  <a:cubicBezTo>
                    <a:pt x="1053" y="1278"/>
                    <a:pt x="451" y="652"/>
                    <a:pt x="0" y="0"/>
                  </a:cubicBezTo>
                  <a:cubicBezTo>
                    <a:pt x="0" y="0"/>
                    <a:pt x="0" y="0"/>
                    <a:pt x="0" y="0"/>
                  </a:cubicBezTo>
                  <a:cubicBezTo>
                    <a:pt x="451" y="652"/>
                    <a:pt x="1053" y="1278"/>
                    <a:pt x="1855" y="1805"/>
                  </a:cubicBezTo>
                  <a:close/>
                </a:path>
              </a:pathLst>
            </a:custGeom>
            <a:solidFill>
              <a:srgbClr val="F1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3"/>
            <p:cNvSpPr/>
            <p:nvPr/>
          </p:nvSpPr>
          <p:spPr>
            <a:xfrm>
              <a:off x="6849566" y="2306594"/>
              <a:ext cx="8095" cy="13801"/>
            </a:xfrm>
            <a:custGeom>
              <a:avLst/>
              <a:gdLst/>
              <a:ahLst/>
              <a:cxnLst/>
              <a:rect l="l" t="t" r="r" b="b"/>
              <a:pathLst>
                <a:path w="427" h="728" extrusionOk="0">
                  <a:moveTo>
                    <a:pt x="426" y="727"/>
                  </a:moveTo>
                  <a:cubicBezTo>
                    <a:pt x="276" y="477"/>
                    <a:pt x="125" y="226"/>
                    <a:pt x="0" y="0"/>
                  </a:cubicBezTo>
                  <a:cubicBezTo>
                    <a:pt x="0" y="0"/>
                    <a:pt x="0" y="0"/>
                    <a:pt x="0" y="0"/>
                  </a:cubicBezTo>
                  <a:cubicBezTo>
                    <a:pt x="125" y="226"/>
                    <a:pt x="276" y="477"/>
                    <a:pt x="426" y="727"/>
                  </a:cubicBezTo>
                  <a:cubicBezTo>
                    <a:pt x="426" y="727"/>
                    <a:pt x="426" y="727"/>
                    <a:pt x="426" y="727"/>
                  </a:cubicBezTo>
                </a:path>
              </a:pathLst>
            </a:custGeom>
            <a:solidFill>
              <a:srgbClr val="F5B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43"/>
            <p:cNvSpPr/>
            <p:nvPr/>
          </p:nvSpPr>
          <p:spPr>
            <a:xfrm>
              <a:off x="6857643" y="2320376"/>
              <a:ext cx="15223" cy="22825"/>
            </a:xfrm>
            <a:custGeom>
              <a:avLst/>
              <a:gdLst/>
              <a:ahLst/>
              <a:cxnLst/>
              <a:rect l="l" t="t" r="r" b="b"/>
              <a:pathLst>
                <a:path w="803" h="1204" extrusionOk="0">
                  <a:moveTo>
                    <a:pt x="802" y="1203"/>
                  </a:moveTo>
                  <a:cubicBezTo>
                    <a:pt x="501" y="802"/>
                    <a:pt x="251" y="401"/>
                    <a:pt x="0" y="0"/>
                  </a:cubicBezTo>
                  <a:cubicBezTo>
                    <a:pt x="0" y="0"/>
                    <a:pt x="0" y="0"/>
                    <a:pt x="0" y="0"/>
                  </a:cubicBezTo>
                  <a:cubicBezTo>
                    <a:pt x="251" y="401"/>
                    <a:pt x="501" y="802"/>
                    <a:pt x="802" y="1203"/>
                  </a:cubicBezTo>
                  <a:cubicBezTo>
                    <a:pt x="802" y="1203"/>
                    <a:pt x="802" y="1203"/>
                    <a:pt x="802" y="1203"/>
                  </a:cubicBezTo>
                </a:path>
              </a:pathLst>
            </a:custGeom>
            <a:solidFill>
              <a:srgbClr val="F03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43"/>
            <p:cNvSpPr/>
            <p:nvPr/>
          </p:nvSpPr>
          <p:spPr>
            <a:xfrm>
              <a:off x="6849566" y="1794389"/>
              <a:ext cx="544990" cy="609142"/>
            </a:xfrm>
            <a:custGeom>
              <a:avLst/>
              <a:gdLst/>
              <a:ahLst/>
              <a:cxnLst/>
              <a:rect l="l" t="t" r="r" b="b"/>
              <a:pathLst>
                <a:path w="28748" h="32132" extrusionOk="0">
                  <a:moveTo>
                    <a:pt x="23735" y="1"/>
                  </a:moveTo>
                  <a:cubicBezTo>
                    <a:pt x="23735" y="1"/>
                    <a:pt x="23609" y="3510"/>
                    <a:pt x="23534" y="5264"/>
                  </a:cubicBezTo>
                  <a:cubicBezTo>
                    <a:pt x="23359" y="8948"/>
                    <a:pt x="27544" y="23610"/>
                    <a:pt x="24712" y="26141"/>
                  </a:cubicBezTo>
                  <a:cubicBezTo>
                    <a:pt x="23058" y="27620"/>
                    <a:pt x="20777" y="28422"/>
                    <a:pt x="18647" y="28422"/>
                  </a:cubicBezTo>
                  <a:cubicBezTo>
                    <a:pt x="17118" y="28422"/>
                    <a:pt x="15689" y="28021"/>
                    <a:pt x="14612" y="27144"/>
                  </a:cubicBezTo>
                  <a:cubicBezTo>
                    <a:pt x="13108" y="25916"/>
                    <a:pt x="11278" y="25038"/>
                    <a:pt x="9649" y="25038"/>
                  </a:cubicBezTo>
                  <a:cubicBezTo>
                    <a:pt x="8547" y="25038"/>
                    <a:pt x="7519" y="25439"/>
                    <a:pt x="6717" y="26392"/>
                  </a:cubicBezTo>
                  <a:cubicBezTo>
                    <a:pt x="5639" y="27695"/>
                    <a:pt x="4637" y="28372"/>
                    <a:pt x="3459" y="28372"/>
                  </a:cubicBezTo>
                  <a:cubicBezTo>
                    <a:pt x="2531" y="28372"/>
                    <a:pt x="1479" y="27946"/>
                    <a:pt x="176" y="27144"/>
                  </a:cubicBezTo>
                  <a:cubicBezTo>
                    <a:pt x="100" y="27094"/>
                    <a:pt x="50" y="27043"/>
                    <a:pt x="0" y="27018"/>
                  </a:cubicBezTo>
                  <a:lnTo>
                    <a:pt x="0" y="27018"/>
                  </a:lnTo>
                  <a:cubicBezTo>
                    <a:pt x="125" y="27244"/>
                    <a:pt x="276" y="27495"/>
                    <a:pt x="426" y="27745"/>
                  </a:cubicBezTo>
                  <a:cubicBezTo>
                    <a:pt x="677" y="28146"/>
                    <a:pt x="927" y="28547"/>
                    <a:pt x="1228" y="28948"/>
                  </a:cubicBezTo>
                  <a:cubicBezTo>
                    <a:pt x="1679" y="29600"/>
                    <a:pt x="2281" y="30226"/>
                    <a:pt x="3083" y="30753"/>
                  </a:cubicBezTo>
                  <a:cubicBezTo>
                    <a:pt x="3083" y="30753"/>
                    <a:pt x="3108" y="30753"/>
                    <a:pt x="3108" y="30778"/>
                  </a:cubicBezTo>
                  <a:lnTo>
                    <a:pt x="3133" y="30778"/>
                  </a:lnTo>
                  <a:cubicBezTo>
                    <a:pt x="3133" y="30803"/>
                    <a:pt x="3133" y="30803"/>
                    <a:pt x="3133" y="30803"/>
                  </a:cubicBezTo>
                  <a:lnTo>
                    <a:pt x="3158" y="30803"/>
                  </a:lnTo>
                  <a:cubicBezTo>
                    <a:pt x="3158" y="30803"/>
                    <a:pt x="3183" y="30803"/>
                    <a:pt x="3183" y="30828"/>
                  </a:cubicBezTo>
                  <a:lnTo>
                    <a:pt x="3208" y="30828"/>
                  </a:lnTo>
                  <a:cubicBezTo>
                    <a:pt x="3208" y="30828"/>
                    <a:pt x="3208" y="30828"/>
                    <a:pt x="3208" y="30853"/>
                  </a:cubicBezTo>
                  <a:lnTo>
                    <a:pt x="3233" y="30853"/>
                  </a:lnTo>
                  <a:cubicBezTo>
                    <a:pt x="4536" y="31655"/>
                    <a:pt x="5589" y="32081"/>
                    <a:pt x="6516" y="32081"/>
                  </a:cubicBezTo>
                  <a:cubicBezTo>
                    <a:pt x="6792" y="32081"/>
                    <a:pt x="7043" y="32031"/>
                    <a:pt x="7318" y="31981"/>
                  </a:cubicBezTo>
                  <a:cubicBezTo>
                    <a:pt x="7594" y="31881"/>
                    <a:pt x="7870" y="31755"/>
                    <a:pt x="8171" y="31605"/>
                  </a:cubicBezTo>
                  <a:cubicBezTo>
                    <a:pt x="8697" y="31254"/>
                    <a:pt x="9223" y="30753"/>
                    <a:pt x="9775" y="30101"/>
                  </a:cubicBezTo>
                  <a:cubicBezTo>
                    <a:pt x="10577" y="29149"/>
                    <a:pt x="11604" y="28748"/>
                    <a:pt x="12707" y="28748"/>
                  </a:cubicBezTo>
                  <a:cubicBezTo>
                    <a:pt x="14311" y="28748"/>
                    <a:pt x="16116" y="29600"/>
                    <a:pt x="17619" y="30803"/>
                  </a:cubicBezTo>
                  <a:cubicBezTo>
                    <a:pt x="17619" y="30828"/>
                    <a:pt x="17619" y="30828"/>
                    <a:pt x="17619" y="30828"/>
                  </a:cubicBezTo>
                  <a:cubicBezTo>
                    <a:pt x="17644" y="30828"/>
                    <a:pt x="17644" y="30828"/>
                    <a:pt x="17644" y="30853"/>
                  </a:cubicBezTo>
                  <a:cubicBezTo>
                    <a:pt x="17669" y="30853"/>
                    <a:pt x="17669" y="30853"/>
                    <a:pt x="17669" y="30878"/>
                  </a:cubicBezTo>
                  <a:lnTo>
                    <a:pt x="17694" y="30878"/>
                  </a:lnTo>
                  <a:cubicBezTo>
                    <a:pt x="18747" y="31730"/>
                    <a:pt x="20176" y="32131"/>
                    <a:pt x="21705" y="32131"/>
                  </a:cubicBezTo>
                  <a:cubicBezTo>
                    <a:pt x="22030" y="32131"/>
                    <a:pt x="22356" y="32131"/>
                    <a:pt x="22682" y="32081"/>
                  </a:cubicBezTo>
                  <a:cubicBezTo>
                    <a:pt x="24486" y="31881"/>
                    <a:pt x="26341" y="31129"/>
                    <a:pt x="27745" y="29876"/>
                  </a:cubicBezTo>
                  <a:lnTo>
                    <a:pt x="27770" y="29876"/>
                  </a:lnTo>
                  <a:cubicBezTo>
                    <a:pt x="28497" y="29224"/>
                    <a:pt x="28747" y="27795"/>
                    <a:pt x="28747" y="25941"/>
                  </a:cubicBezTo>
                  <a:cubicBezTo>
                    <a:pt x="28747" y="20703"/>
                    <a:pt x="26592" y="12181"/>
                    <a:pt x="26592" y="9199"/>
                  </a:cubicBezTo>
                  <a:cubicBezTo>
                    <a:pt x="26592" y="9124"/>
                    <a:pt x="26592" y="9048"/>
                    <a:pt x="26592" y="8973"/>
                  </a:cubicBezTo>
                  <a:cubicBezTo>
                    <a:pt x="26592" y="8672"/>
                    <a:pt x="26617" y="8347"/>
                    <a:pt x="26617" y="8046"/>
                  </a:cubicBezTo>
                  <a:cubicBezTo>
                    <a:pt x="26466" y="7996"/>
                    <a:pt x="26341" y="7971"/>
                    <a:pt x="26216" y="7921"/>
                  </a:cubicBezTo>
                  <a:cubicBezTo>
                    <a:pt x="26216" y="7921"/>
                    <a:pt x="26216" y="7895"/>
                    <a:pt x="26191" y="7895"/>
                  </a:cubicBezTo>
                  <a:cubicBezTo>
                    <a:pt x="26191" y="7895"/>
                    <a:pt x="26191" y="7895"/>
                    <a:pt x="26191" y="7870"/>
                  </a:cubicBezTo>
                  <a:cubicBezTo>
                    <a:pt x="25364" y="3585"/>
                    <a:pt x="25915" y="1254"/>
                    <a:pt x="26090" y="677"/>
                  </a:cubicBezTo>
                  <a:lnTo>
                    <a:pt x="237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43"/>
            <p:cNvSpPr/>
            <p:nvPr/>
          </p:nvSpPr>
          <p:spPr>
            <a:xfrm>
              <a:off x="7327565" y="1804380"/>
              <a:ext cx="410582" cy="195073"/>
            </a:xfrm>
            <a:custGeom>
              <a:avLst/>
              <a:gdLst/>
              <a:ahLst/>
              <a:cxnLst/>
              <a:rect l="l" t="t" r="r" b="b"/>
              <a:pathLst>
                <a:path w="21658" h="10290" extrusionOk="0">
                  <a:moveTo>
                    <a:pt x="903" y="0"/>
                  </a:moveTo>
                  <a:lnTo>
                    <a:pt x="903" y="0"/>
                  </a:lnTo>
                  <a:cubicBezTo>
                    <a:pt x="903" y="0"/>
                    <a:pt x="0" y="2356"/>
                    <a:pt x="1003" y="7394"/>
                  </a:cubicBezTo>
                  <a:cubicBezTo>
                    <a:pt x="4969" y="8700"/>
                    <a:pt x="9507" y="9018"/>
                    <a:pt x="12969" y="9018"/>
                  </a:cubicBezTo>
                  <a:cubicBezTo>
                    <a:pt x="15020" y="9018"/>
                    <a:pt x="16693" y="8906"/>
                    <a:pt x="17645" y="8822"/>
                  </a:cubicBezTo>
                  <a:cubicBezTo>
                    <a:pt x="17870" y="9123"/>
                    <a:pt x="18271" y="9424"/>
                    <a:pt x="18472" y="9574"/>
                  </a:cubicBezTo>
                  <a:cubicBezTo>
                    <a:pt x="18873" y="9850"/>
                    <a:pt x="19173" y="10226"/>
                    <a:pt x="19499" y="10276"/>
                  </a:cubicBezTo>
                  <a:cubicBezTo>
                    <a:pt x="19556" y="10285"/>
                    <a:pt x="19612" y="10289"/>
                    <a:pt x="19669" y="10289"/>
                  </a:cubicBezTo>
                  <a:cubicBezTo>
                    <a:pt x="20710" y="10289"/>
                    <a:pt x="21657" y="8814"/>
                    <a:pt x="20777" y="8196"/>
                  </a:cubicBezTo>
                  <a:cubicBezTo>
                    <a:pt x="20351" y="7895"/>
                    <a:pt x="19123" y="7469"/>
                    <a:pt x="19173" y="7368"/>
                  </a:cubicBezTo>
                  <a:cubicBezTo>
                    <a:pt x="19223" y="7243"/>
                    <a:pt x="19750" y="7168"/>
                    <a:pt x="19950" y="6892"/>
                  </a:cubicBezTo>
                  <a:cubicBezTo>
                    <a:pt x="20081" y="6686"/>
                    <a:pt x="19975" y="6536"/>
                    <a:pt x="19839" y="6536"/>
                  </a:cubicBezTo>
                  <a:cubicBezTo>
                    <a:pt x="19793" y="6536"/>
                    <a:pt x="19744" y="6554"/>
                    <a:pt x="19700" y="6592"/>
                  </a:cubicBezTo>
                  <a:cubicBezTo>
                    <a:pt x="19499" y="6742"/>
                    <a:pt x="18923" y="6792"/>
                    <a:pt x="18622" y="6867"/>
                  </a:cubicBezTo>
                  <a:cubicBezTo>
                    <a:pt x="18396" y="6942"/>
                    <a:pt x="18096" y="7168"/>
                    <a:pt x="17945" y="7268"/>
                  </a:cubicBezTo>
                  <a:cubicBezTo>
                    <a:pt x="16015" y="6692"/>
                    <a:pt x="9975" y="4787"/>
                    <a:pt x="7043" y="2782"/>
                  </a:cubicBezTo>
                  <a:cubicBezTo>
                    <a:pt x="3534" y="401"/>
                    <a:pt x="903" y="0"/>
                    <a:pt x="903" y="0"/>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43"/>
            <p:cNvSpPr/>
            <p:nvPr/>
          </p:nvSpPr>
          <p:spPr>
            <a:xfrm>
              <a:off x="7346088" y="1943588"/>
              <a:ext cx="8095" cy="3337"/>
            </a:xfrm>
            <a:custGeom>
              <a:avLst/>
              <a:gdLst/>
              <a:ahLst/>
              <a:cxnLst/>
              <a:rect l="l" t="t" r="r" b="b"/>
              <a:pathLst>
                <a:path w="427" h="176" extrusionOk="0">
                  <a:moveTo>
                    <a:pt x="427" y="176"/>
                  </a:moveTo>
                  <a:cubicBezTo>
                    <a:pt x="276" y="126"/>
                    <a:pt x="151" y="101"/>
                    <a:pt x="26" y="51"/>
                  </a:cubicBezTo>
                  <a:lnTo>
                    <a:pt x="26" y="51"/>
                  </a:lnTo>
                  <a:lnTo>
                    <a:pt x="26" y="51"/>
                  </a:lnTo>
                  <a:cubicBezTo>
                    <a:pt x="151" y="101"/>
                    <a:pt x="276" y="126"/>
                    <a:pt x="427" y="176"/>
                  </a:cubicBezTo>
                  <a:lnTo>
                    <a:pt x="427" y="176"/>
                  </a:lnTo>
                  <a:close/>
                  <a:moveTo>
                    <a:pt x="1" y="25"/>
                  </a:moveTo>
                  <a:cubicBezTo>
                    <a:pt x="1" y="25"/>
                    <a:pt x="1" y="25"/>
                    <a:pt x="1" y="25"/>
                  </a:cubicBezTo>
                  <a:cubicBezTo>
                    <a:pt x="1" y="25"/>
                    <a:pt x="1" y="25"/>
                    <a:pt x="1" y="25"/>
                  </a:cubicBezTo>
                  <a:close/>
                  <a:moveTo>
                    <a:pt x="1" y="0"/>
                  </a:moveTo>
                  <a:cubicBezTo>
                    <a:pt x="1" y="0"/>
                    <a:pt x="1" y="0"/>
                    <a:pt x="1" y="0"/>
                  </a:cubicBezTo>
                  <a:cubicBezTo>
                    <a:pt x="1" y="0"/>
                    <a:pt x="1" y="0"/>
                    <a:pt x="1" y="0"/>
                  </a:cubicBezTo>
                  <a:close/>
                </a:path>
              </a:pathLst>
            </a:custGeom>
            <a:solidFill>
              <a:srgbClr val="F25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43"/>
            <p:cNvSpPr/>
            <p:nvPr/>
          </p:nvSpPr>
          <p:spPr>
            <a:xfrm>
              <a:off x="7339907" y="1902240"/>
              <a:ext cx="386297" cy="96949"/>
            </a:xfrm>
            <a:custGeom>
              <a:avLst/>
              <a:gdLst/>
              <a:ahLst/>
              <a:cxnLst/>
              <a:rect l="l" t="t" r="r" b="b"/>
              <a:pathLst>
                <a:path w="20377" h="5114" extrusionOk="0">
                  <a:moveTo>
                    <a:pt x="1" y="1"/>
                  </a:moveTo>
                  <a:lnTo>
                    <a:pt x="1" y="1"/>
                  </a:lnTo>
                  <a:cubicBezTo>
                    <a:pt x="10" y="80"/>
                    <a:pt x="19" y="161"/>
                    <a:pt x="29" y="242"/>
                  </a:cubicBezTo>
                  <a:lnTo>
                    <a:pt x="29" y="242"/>
                  </a:lnTo>
                  <a:cubicBezTo>
                    <a:pt x="21" y="163"/>
                    <a:pt x="15" y="86"/>
                    <a:pt x="1" y="1"/>
                  </a:cubicBezTo>
                  <a:close/>
                  <a:moveTo>
                    <a:pt x="29" y="242"/>
                  </a:moveTo>
                  <a:lnTo>
                    <a:pt x="29" y="242"/>
                  </a:lnTo>
                  <a:cubicBezTo>
                    <a:pt x="34" y="301"/>
                    <a:pt x="40" y="361"/>
                    <a:pt x="51" y="426"/>
                  </a:cubicBezTo>
                  <a:lnTo>
                    <a:pt x="51" y="426"/>
                  </a:lnTo>
                  <a:cubicBezTo>
                    <a:pt x="43" y="364"/>
                    <a:pt x="36" y="303"/>
                    <a:pt x="29" y="242"/>
                  </a:cubicBezTo>
                  <a:close/>
                  <a:moveTo>
                    <a:pt x="51" y="426"/>
                  </a:moveTo>
                  <a:lnTo>
                    <a:pt x="51" y="426"/>
                  </a:lnTo>
                  <a:cubicBezTo>
                    <a:pt x="120" y="979"/>
                    <a:pt x="207" y="1565"/>
                    <a:pt x="327" y="2181"/>
                  </a:cubicBezTo>
                  <a:cubicBezTo>
                    <a:pt x="327" y="2206"/>
                    <a:pt x="327" y="2206"/>
                    <a:pt x="327" y="2206"/>
                  </a:cubicBezTo>
                  <a:cubicBezTo>
                    <a:pt x="352" y="2206"/>
                    <a:pt x="352" y="2232"/>
                    <a:pt x="352" y="2232"/>
                  </a:cubicBezTo>
                  <a:cubicBezTo>
                    <a:pt x="477" y="2282"/>
                    <a:pt x="602" y="2307"/>
                    <a:pt x="753" y="2357"/>
                  </a:cubicBezTo>
                  <a:cubicBezTo>
                    <a:pt x="4638" y="3560"/>
                    <a:pt x="9024" y="3861"/>
                    <a:pt x="12357" y="3861"/>
                  </a:cubicBezTo>
                  <a:cubicBezTo>
                    <a:pt x="14387" y="3861"/>
                    <a:pt x="16041" y="3735"/>
                    <a:pt x="16994" y="3660"/>
                  </a:cubicBezTo>
                  <a:cubicBezTo>
                    <a:pt x="17219" y="3961"/>
                    <a:pt x="17620" y="4262"/>
                    <a:pt x="17821" y="4412"/>
                  </a:cubicBezTo>
                  <a:cubicBezTo>
                    <a:pt x="18222" y="4688"/>
                    <a:pt x="18522" y="5064"/>
                    <a:pt x="18848" y="5114"/>
                  </a:cubicBezTo>
                  <a:lnTo>
                    <a:pt x="19024" y="5114"/>
                  </a:lnTo>
                  <a:cubicBezTo>
                    <a:pt x="19625" y="5114"/>
                    <a:pt x="20176" y="4638"/>
                    <a:pt x="20377" y="4111"/>
                  </a:cubicBezTo>
                  <a:lnTo>
                    <a:pt x="20377" y="4111"/>
                  </a:lnTo>
                  <a:cubicBezTo>
                    <a:pt x="20126" y="4287"/>
                    <a:pt x="19801" y="4412"/>
                    <a:pt x="19500" y="4412"/>
                  </a:cubicBezTo>
                  <a:cubicBezTo>
                    <a:pt x="19400" y="4412"/>
                    <a:pt x="19324" y="4412"/>
                    <a:pt x="19249" y="4387"/>
                  </a:cubicBezTo>
                  <a:cubicBezTo>
                    <a:pt x="18923" y="4337"/>
                    <a:pt x="18623" y="3936"/>
                    <a:pt x="18222" y="3610"/>
                  </a:cubicBezTo>
                  <a:cubicBezTo>
                    <a:pt x="18021" y="3460"/>
                    <a:pt x="17620" y="3134"/>
                    <a:pt x="17395" y="2833"/>
                  </a:cubicBezTo>
                  <a:lnTo>
                    <a:pt x="15841" y="2833"/>
                  </a:lnTo>
                  <a:cubicBezTo>
                    <a:pt x="12282" y="2833"/>
                    <a:pt x="5565" y="2532"/>
                    <a:pt x="51" y="427"/>
                  </a:cubicBezTo>
                  <a:cubicBezTo>
                    <a:pt x="51" y="427"/>
                    <a:pt x="51" y="426"/>
                    <a:pt x="51" y="426"/>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43"/>
            <p:cNvSpPr/>
            <p:nvPr/>
          </p:nvSpPr>
          <p:spPr>
            <a:xfrm>
              <a:off x="7293345" y="1769213"/>
              <a:ext cx="967" cy="9991"/>
            </a:xfrm>
            <a:custGeom>
              <a:avLst/>
              <a:gdLst/>
              <a:ahLst/>
              <a:cxnLst/>
              <a:rect l="l" t="t" r="r" b="b"/>
              <a:pathLst>
                <a:path w="51" h="527" extrusionOk="0">
                  <a:moveTo>
                    <a:pt x="26" y="0"/>
                  </a:moveTo>
                  <a:cubicBezTo>
                    <a:pt x="26" y="0"/>
                    <a:pt x="26" y="0"/>
                    <a:pt x="1" y="25"/>
                  </a:cubicBezTo>
                  <a:cubicBezTo>
                    <a:pt x="26" y="201"/>
                    <a:pt x="26" y="351"/>
                    <a:pt x="51" y="527"/>
                  </a:cubicBezTo>
                  <a:cubicBezTo>
                    <a:pt x="26" y="351"/>
                    <a:pt x="26" y="201"/>
                    <a:pt x="26" y="0"/>
                  </a:cubicBezTo>
                  <a:close/>
                </a:path>
              </a:pathLst>
            </a:custGeom>
            <a:solidFill>
              <a:srgbClr val="221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43"/>
            <p:cNvSpPr/>
            <p:nvPr/>
          </p:nvSpPr>
          <p:spPr>
            <a:xfrm>
              <a:off x="7195463" y="1754956"/>
              <a:ext cx="98844" cy="27583"/>
            </a:xfrm>
            <a:custGeom>
              <a:avLst/>
              <a:gdLst/>
              <a:ahLst/>
              <a:cxnLst/>
              <a:rect l="l" t="t" r="r" b="b"/>
              <a:pathLst>
                <a:path w="5214" h="1455" extrusionOk="0">
                  <a:moveTo>
                    <a:pt x="151" y="1"/>
                  </a:moveTo>
                  <a:cubicBezTo>
                    <a:pt x="101" y="201"/>
                    <a:pt x="51" y="376"/>
                    <a:pt x="1" y="552"/>
                  </a:cubicBezTo>
                  <a:cubicBezTo>
                    <a:pt x="1104" y="1153"/>
                    <a:pt x="2332" y="1454"/>
                    <a:pt x="3585" y="1454"/>
                  </a:cubicBezTo>
                  <a:cubicBezTo>
                    <a:pt x="4136" y="1454"/>
                    <a:pt x="4663" y="1379"/>
                    <a:pt x="5214" y="1279"/>
                  </a:cubicBezTo>
                  <a:cubicBezTo>
                    <a:pt x="5189" y="1103"/>
                    <a:pt x="5189" y="953"/>
                    <a:pt x="5164" y="777"/>
                  </a:cubicBezTo>
                  <a:cubicBezTo>
                    <a:pt x="4713" y="853"/>
                    <a:pt x="4211" y="903"/>
                    <a:pt x="3735" y="903"/>
                  </a:cubicBezTo>
                  <a:cubicBezTo>
                    <a:pt x="2507" y="903"/>
                    <a:pt x="1254" y="602"/>
                    <a:pt x="151" y="1"/>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43"/>
            <p:cNvSpPr/>
            <p:nvPr/>
          </p:nvSpPr>
          <p:spPr>
            <a:xfrm>
              <a:off x="7081561" y="1432350"/>
              <a:ext cx="369539" cy="339643"/>
            </a:xfrm>
            <a:custGeom>
              <a:avLst/>
              <a:gdLst/>
              <a:ahLst/>
              <a:cxnLst/>
              <a:rect l="l" t="t" r="r" b="b"/>
              <a:pathLst>
                <a:path w="19493" h="17916" extrusionOk="0">
                  <a:moveTo>
                    <a:pt x="9447" y="0"/>
                  </a:moveTo>
                  <a:cubicBezTo>
                    <a:pt x="5211" y="0"/>
                    <a:pt x="1844" y="3559"/>
                    <a:pt x="1773" y="8371"/>
                  </a:cubicBezTo>
                  <a:cubicBezTo>
                    <a:pt x="1773" y="8621"/>
                    <a:pt x="1798" y="8872"/>
                    <a:pt x="1798" y="9148"/>
                  </a:cubicBezTo>
                  <a:cubicBezTo>
                    <a:pt x="1648" y="9098"/>
                    <a:pt x="1447" y="9073"/>
                    <a:pt x="1222" y="9048"/>
                  </a:cubicBezTo>
                  <a:cubicBezTo>
                    <a:pt x="1201" y="9046"/>
                    <a:pt x="1179" y="9045"/>
                    <a:pt x="1158" y="9045"/>
                  </a:cubicBezTo>
                  <a:cubicBezTo>
                    <a:pt x="511" y="9045"/>
                    <a:pt x="0" y="9789"/>
                    <a:pt x="194" y="11027"/>
                  </a:cubicBezTo>
                  <a:cubicBezTo>
                    <a:pt x="422" y="12418"/>
                    <a:pt x="1583" y="12792"/>
                    <a:pt x="2319" y="12792"/>
                  </a:cubicBezTo>
                  <a:cubicBezTo>
                    <a:pt x="2392" y="12792"/>
                    <a:pt x="2461" y="12789"/>
                    <a:pt x="2525" y="12782"/>
                  </a:cubicBezTo>
                  <a:lnTo>
                    <a:pt x="2550" y="12757"/>
                  </a:lnTo>
                  <a:cubicBezTo>
                    <a:pt x="2675" y="13058"/>
                    <a:pt x="2801" y="13358"/>
                    <a:pt x="2951" y="13659"/>
                  </a:cubicBezTo>
                  <a:cubicBezTo>
                    <a:pt x="4339" y="16474"/>
                    <a:pt x="7036" y="17916"/>
                    <a:pt x="9746" y="17916"/>
                  </a:cubicBezTo>
                  <a:cubicBezTo>
                    <a:pt x="12176" y="17916"/>
                    <a:pt x="14617" y="16756"/>
                    <a:pt x="16134" y="14386"/>
                  </a:cubicBezTo>
                  <a:cubicBezTo>
                    <a:pt x="16310" y="14110"/>
                    <a:pt x="16460" y="13835"/>
                    <a:pt x="16610" y="13534"/>
                  </a:cubicBezTo>
                  <a:lnTo>
                    <a:pt x="16661" y="13559"/>
                  </a:lnTo>
                  <a:cubicBezTo>
                    <a:pt x="16788" y="13587"/>
                    <a:pt x="16942" y="13605"/>
                    <a:pt x="17110" y="13605"/>
                  </a:cubicBezTo>
                  <a:cubicBezTo>
                    <a:pt x="17832" y="13605"/>
                    <a:pt x="18817" y="13279"/>
                    <a:pt x="19142" y="12080"/>
                  </a:cubicBezTo>
                  <a:cubicBezTo>
                    <a:pt x="19493" y="10802"/>
                    <a:pt x="19041" y="10025"/>
                    <a:pt x="18340" y="10000"/>
                  </a:cubicBezTo>
                  <a:cubicBezTo>
                    <a:pt x="18114" y="10000"/>
                    <a:pt x="17939" y="10000"/>
                    <a:pt x="17763" y="10025"/>
                  </a:cubicBezTo>
                  <a:cubicBezTo>
                    <a:pt x="17813" y="9774"/>
                    <a:pt x="17838" y="9499"/>
                    <a:pt x="17864" y="9248"/>
                  </a:cubicBezTo>
                  <a:cubicBezTo>
                    <a:pt x="18365" y="4160"/>
                    <a:pt x="14956" y="50"/>
                    <a:pt x="10320" y="50"/>
                  </a:cubicBezTo>
                  <a:cubicBezTo>
                    <a:pt x="10025" y="17"/>
                    <a:pt x="9734" y="0"/>
                    <a:pt x="9447" y="0"/>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43"/>
            <p:cNvSpPr/>
            <p:nvPr/>
          </p:nvSpPr>
          <p:spPr>
            <a:xfrm>
              <a:off x="7086660" y="1612412"/>
              <a:ext cx="348761" cy="79375"/>
            </a:xfrm>
            <a:custGeom>
              <a:avLst/>
              <a:gdLst/>
              <a:ahLst/>
              <a:cxnLst/>
              <a:rect l="l" t="t" r="r" b="b"/>
              <a:pathLst>
                <a:path w="18397" h="4187" extrusionOk="0">
                  <a:moveTo>
                    <a:pt x="76" y="1"/>
                  </a:moveTo>
                  <a:cubicBezTo>
                    <a:pt x="51" y="76"/>
                    <a:pt x="26" y="176"/>
                    <a:pt x="0" y="276"/>
                  </a:cubicBezTo>
                  <a:cubicBezTo>
                    <a:pt x="26" y="201"/>
                    <a:pt x="51" y="126"/>
                    <a:pt x="101" y="76"/>
                  </a:cubicBezTo>
                  <a:cubicBezTo>
                    <a:pt x="76" y="51"/>
                    <a:pt x="76" y="26"/>
                    <a:pt x="76" y="1"/>
                  </a:cubicBezTo>
                  <a:close/>
                  <a:moveTo>
                    <a:pt x="427" y="2607"/>
                  </a:moveTo>
                  <a:cubicBezTo>
                    <a:pt x="878" y="3134"/>
                    <a:pt x="1554" y="3309"/>
                    <a:pt x="2031" y="3309"/>
                  </a:cubicBezTo>
                  <a:lnTo>
                    <a:pt x="2206" y="3309"/>
                  </a:lnTo>
                  <a:lnTo>
                    <a:pt x="2231" y="3284"/>
                  </a:lnTo>
                  <a:lnTo>
                    <a:pt x="2005" y="3284"/>
                  </a:lnTo>
                  <a:cubicBezTo>
                    <a:pt x="1529" y="3284"/>
                    <a:pt x="878" y="3108"/>
                    <a:pt x="427" y="2607"/>
                  </a:cubicBezTo>
                  <a:close/>
                  <a:moveTo>
                    <a:pt x="18397" y="3484"/>
                  </a:moveTo>
                  <a:lnTo>
                    <a:pt x="18397" y="3484"/>
                  </a:lnTo>
                  <a:cubicBezTo>
                    <a:pt x="17945" y="3961"/>
                    <a:pt x="17344" y="4111"/>
                    <a:pt x="16868" y="4111"/>
                  </a:cubicBezTo>
                  <a:cubicBezTo>
                    <a:pt x="16692" y="4111"/>
                    <a:pt x="16517" y="4086"/>
                    <a:pt x="16392" y="4061"/>
                  </a:cubicBezTo>
                  <a:lnTo>
                    <a:pt x="16341" y="4036"/>
                  </a:lnTo>
                  <a:cubicBezTo>
                    <a:pt x="16341" y="4061"/>
                    <a:pt x="16316" y="4111"/>
                    <a:pt x="16316" y="4136"/>
                  </a:cubicBezTo>
                  <a:cubicBezTo>
                    <a:pt x="16467" y="4161"/>
                    <a:pt x="16642" y="4186"/>
                    <a:pt x="16818" y="4186"/>
                  </a:cubicBezTo>
                  <a:cubicBezTo>
                    <a:pt x="17344" y="4186"/>
                    <a:pt x="17970" y="4011"/>
                    <a:pt x="18397" y="3484"/>
                  </a:cubicBezTo>
                  <a:close/>
                </a:path>
              </a:pathLst>
            </a:custGeom>
            <a:solidFill>
              <a:srgbClr val="231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43"/>
            <p:cNvSpPr/>
            <p:nvPr/>
          </p:nvSpPr>
          <p:spPr>
            <a:xfrm>
              <a:off x="7084765" y="1613834"/>
              <a:ext cx="361102" cy="156343"/>
            </a:xfrm>
            <a:custGeom>
              <a:avLst/>
              <a:gdLst/>
              <a:ahLst/>
              <a:cxnLst/>
              <a:rect l="l" t="t" r="r" b="b"/>
              <a:pathLst>
                <a:path w="19048" h="8247" extrusionOk="0">
                  <a:moveTo>
                    <a:pt x="201" y="1"/>
                  </a:moveTo>
                  <a:cubicBezTo>
                    <a:pt x="151" y="51"/>
                    <a:pt x="126" y="126"/>
                    <a:pt x="100" y="201"/>
                  </a:cubicBezTo>
                  <a:cubicBezTo>
                    <a:pt x="25" y="552"/>
                    <a:pt x="0" y="1053"/>
                    <a:pt x="50" y="1454"/>
                  </a:cubicBezTo>
                  <a:cubicBezTo>
                    <a:pt x="126" y="1906"/>
                    <a:pt x="301" y="2282"/>
                    <a:pt x="527" y="2532"/>
                  </a:cubicBezTo>
                  <a:cubicBezTo>
                    <a:pt x="978" y="3033"/>
                    <a:pt x="1629" y="3209"/>
                    <a:pt x="2105" y="3209"/>
                  </a:cubicBezTo>
                  <a:lnTo>
                    <a:pt x="2331" y="3209"/>
                  </a:lnTo>
                  <a:lnTo>
                    <a:pt x="2356" y="2958"/>
                  </a:lnTo>
                  <a:cubicBezTo>
                    <a:pt x="2481" y="3259"/>
                    <a:pt x="2582" y="3560"/>
                    <a:pt x="2732" y="3861"/>
                  </a:cubicBezTo>
                  <a:cubicBezTo>
                    <a:pt x="4085" y="6743"/>
                    <a:pt x="6817" y="8247"/>
                    <a:pt x="9574" y="8247"/>
                  </a:cubicBezTo>
                  <a:cubicBezTo>
                    <a:pt x="11905" y="8247"/>
                    <a:pt x="14286" y="7169"/>
                    <a:pt x="15815" y="4913"/>
                  </a:cubicBezTo>
                  <a:cubicBezTo>
                    <a:pt x="15990" y="4637"/>
                    <a:pt x="16166" y="4362"/>
                    <a:pt x="16316" y="4061"/>
                  </a:cubicBezTo>
                  <a:lnTo>
                    <a:pt x="16341" y="4036"/>
                  </a:lnTo>
                  <a:cubicBezTo>
                    <a:pt x="16366" y="4036"/>
                    <a:pt x="16391" y="4036"/>
                    <a:pt x="16416" y="4061"/>
                  </a:cubicBezTo>
                  <a:cubicBezTo>
                    <a:pt x="16416" y="4036"/>
                    <a:pt x="16441" y="3986"/>
                    <a:pt x="16441" y="3961"/>
                  </a:cubicBezTo>
                  <a:lnTo>
                    <a:pt x="16492" y="3986"/>
                  </a:lnTo>
                  <a:cubicBezTo>
                    <a:pt x="16617" y="4011"/>
                    <a:pt x="16792" y="4036"/>
                    <a:pt x="16968" y="4036"/>
                  </a:cubicBezTo>
                  <a:cubicBezTo>
                    <a:pt x="17444" y="4036"/>
                    <a:pt x="18045" y="3886"/>
                    <a:pt x="18497" y="3409"/>
                  </a:cubicBezTo>
                  <a:cubicBezTo>
                    <a:pt x="18647" y="3209"/>
                    <a:pt x="18772" y="2983"/>
                    <a:pt x="18872" y="2683"/>
                  </a:cubicBezTo>
                  <a:cubicBezTo>
                    <a:pt x="19048" y="2081"/>
                    <a:pt x="19023" y="1580"/>
                    <a:pt x="18898" y="1229"/>
                  </a:cubicBezTo>
                  <a:lnTo>
                    <a:pt x="18898" y="1229"/>
                  </a:lnTo>
                  <a:cubicBezTo>
                    <a:pt x="18547" y="2332"/>
                    <a:pt x="17644" y="2632"/>
                    <a:pt x="16943" y="2632"/>
                  </a:cubicBezTo>
                  <a:cubicBezTo>
                    <a:pt x="16742" y="2632"/>
                    <a:pt x="16567" y="2607"/>
                    <a:pt x="16416" y="2557"/>
                  </a:cubicBezTo>
                  <a:lnTo>
                    <a:pt x="16366" y="2557"/>
                  </a:lnTo>
                  <a:cubicBezTo>
                    <a:pt x="16216" y="2833"/>
                    <a:pt x="16040" y="3109"/>
                    <a:pt x="15865" y="3384"/>
                  </a:cubicBezTo>
                  <a:cubicBezTo>
                    <a:pt x="14311" y="5715"/>
                    <a:pt x="11830" y="6868"/>
                    <a:pt x="9424" y="6868"/>
                  </a:cubicBezTo>
                  <a:cubicBezTo>
                    <a:pt x="6742" y="6868"/>
                    <a:pt x="4085" y="5439"/>
                    <a:pt x="2782" y="2607"/>
                  </a:cubicBezTo>
                  <a:cubicBezTo>
                    <a:pt x="2632" y="2307"/>
                    <a:pt x="2532" y="1755"/>
                    <a:pt x="2431" y="1454"/>
                  </a:cubicBezTo>
                  <a:lnTo>
                    <a:pt x="2381" y="1705"/>
                  </a:lnTo>
                  <a:cubicBezTo>
                    <a:pt x="2356" y="1730"/>
                    <a:pt x="2306" y="1730"/>
                    <a:pt x="2281" y="1730"/>
                  </a:cubicBezTo>
                  <a:cubicBezTo>
                    <a:pt x="1604" y="1730"/>
                    <a:pt x="501" y="1179"/>
                    <a:pt x="201" y="1"/>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43"/>
            <p:cNvSpPr/>
            <p:nvPr/>
          </p:nvSpPr>
          <p:spPr>
            <a:xfrm>
              <a:off x="7313782" y="1612374"/>
              <a:ext cx="44209" cy="22863"/>
            </a:xfrm>
            <a:custGeom>
              <a:avLst/>
              <a:gdLst/>
              <a:ahLst/>
              <a:cxnLst/>
              <a:rect l="l" t="t" r="r" b="b"/>
              <a:pathLst>
                <a:path w="2332" h="1206" extrusionOk="0">
                  <a:moveTo>
                    <a:pt x="1171" y="0"/>
                  </a:moveTo>
                  <a:cubicBezTo>
                    <a:pt x="890" y="0"/>
                    <a:pt x="616" y="166"/>
                    <a:pt x="452" y="354"/>
                  </a:cubicBezTo>
                  <a:cubicBezTo>
                    <a:pt x="326" y="454"/>
                    <a:pt x="276" y="579"/>
                    <a:pt x="176" y="704"/>
                  </a:cubicBezTo>
                  <a:cubicBezTo>
                    <a:pt x="126" y="830"/>
                    <a:pt x="76" y="955"/>
                    <a:pt x="0" y="1080"/>
                  </a:cubicBezTo>
                  <a:cubicBezTo>
                    <a:pt x="176" y="855"/>
                    <a:pt x="326" y="629"/>
                    <a:pt x="552" y="454"/>
                  </a:cubicBezTo>
                  <a:cubicBezTo>
                    <a:pt x="712" y="293"/>
                    <a:pt x="935" y="175"/>
                    <a:pt x="1164" y="175"/>
                  </a:cubicBezTo>
                  <a:cubicBezTo>
                    <a:pt x="1186" y="175"/>
                    <a:pt x="1207" y="176"/>
                    <a:pt x="1229" y="178"/>
                  </a:cubicBezTo>
                  <a:cubicBezTo>
                    <a:pt x="1479" y="203"/>
                    <a:pt x="1705" y="354"/>
                    <a:pt x="1905" y="529"/>
                  </a:cubicBezTo>
                  <a:cubicBezTo>
                    <a:pt x="2081" y="704"/>
                    <a:pt x="2256" y="930"/>
                    <a:pt x="2306" y="1206"/>
                  </a:cubicBezTo>
                  <a:cubicBezTo>
                    <a:pt x="2331" y="930"/>
                    <a:pt x="2181" y="654"/>
                    <a:pt x="2006" y="429"/>
                  </a:cubicBezTo>
                  <a:cubicBezTo>
                    <a:pt x="1805" y="203"/>
                    <a:pt x="1554" y="28"/>
                    <a:pt x="1229" y="3"/>
                  </a:cubicBezTo>
                  <a:cubicBezTo>
                    <a:pt x="1209" y="1"/>
                    <a:pt x="1190" y="0"/>
                    <a:pt x="1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43"/>
            <p:cNvSpPr/>
            <p:nvPr/>
          </p:nvSpPr>
          <p:spPr>
            <a:xfrm>
              <a:off x="7176941" y="1596696"/>
              <a:ext cx="44209" cy="22389"/>
            </a:xfrm>
            <a:custGeom>
              <a:avLst/>
              <a:gdLst/>
              <a:ahLst/>
              <a:cxnLst/>
              <a:rect l="l" t="t" r="r" b="b"/>
              <a:pathLst>
                <a:path w="2332" h="1181" extrusionOk="0">
                  <a:moveTo>
                    <a:pt x="1330" y="0"/>
                  </a:moveTo>
                  <a:cubicBezTo>
                    <a:pt x="1313" y="0"/>
                    <a:pt x="1296" y="1"/>
                    <a:pt x="1279" y="3"/>
                  </a:cubicBezTo>
                  <a:cubicBezTo>
                    <a:pt x="953" y="3"/>
                    <a:pt x="677" y="153"/>
                    <a:pt x="477" y="379"/>
                  </a:cubicBezTo>
                  <a:cubicBezTo>
                    <a:pt x="376" y="479"/>
                    <a:pt x="301" y="604"/>
                    <a:pt x="226" y="704"/>
                  </a:cubicBezTo>
                  <a:cubicBezTo>
                    <a:pt x="151" y="830"/>
                    <a:pt x="76" y="930"/>
                    <a:pt x="0" y="1055"/>
                  </a:cubicBezTo>
                  <a:cubicBezTo>
                    <a:pt x="201" y="855"/>
                    <a:pt x="376" y="654"/>
                    <a:pt x="577" y="479"/>
                  </a:cubicBezTo>
                  <a:cubicBezTo>
                    <a:pt x="777" y="303"/>
                    <a:pt x="1028" y="178"/>
                    <a:pt x="1279" y="178"/>
                  </a:cubicBezTo>
                  <a:cubicBezTo>
                    <a:pt x="1297" y="176"/>
                    <a:pt x="1315" y="175"/>
                    <a:pt x="1333" y="175"/>
                  </a:cubicBezTo>
                  <a:cubicBezTo>
                    <a:pt x="1562" y="175"/>
                    <a:pt x="1768" y="318"/>
                    <a:pt x="1930" y="504"/>
                  </a:cubicBezTo>
                  <a:cubicBezTo>
                    <a:pt x="2106" y="679"/>
                    <a:pt x="2256" y="930"/>
                    <a:pt x="2306" y="1181"/>
                  </a:cubicBezTo>
                  <a:cubicBezTo>
                    <a:pt x="2331" y="905"/>
                    <a:pt x="2206" y="629"/>
                    <a:pt x="2030" y="404"/>
                  </a:cubicBezTo>
                  <a:cubicBezTo>
                    <a:pt x="1865" y="191"/>
                    <a:pt x="1610" y="0"/>
                    <a:pt x="1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43"/>
            <p:cNvSpPr/>
            <p:nvPr/>
          </p:nvSpPr>
          <p:spPr>
            <a:xfrm>
              <a:off x="7214478" y="1694613"/>
              <a:ext cx="69858" cy="16967"/>
            </a:xfrm>
            <a:custGeom>
              <a:avLst/>
              <a:gdLst/>
              <a:ahLst/>
              <a:cxnLst/>
              <a:rect l="l" t="t" r="r" b="b"/>
              <a:pathLst>
                <a:path w="3685" h="895" extrusionOk="0">
                  <a:moveTo>
                    <a:pt x="0" y="1"/>
                  </a:moveTo>
                  <a:lnTo>
                    <a:pt x="0" y="1"/>
                  </a:lnTo>
                  <a:cubicBezTo>
                    <a:pt x="201" y="251"/>
                    <a:pt x="477" y="452"/>
                    <a:pt x="777" y="602"/>
                  </a:cubicBezTo>
                  <a:cubicBezTo>
                    <a:pt x="1078" y="752"/>
                    <a:pt x="1404" y="828"/>
                    <a:pt x="1730" y="878"/>
                  </a:cubicBezTo>
                  <a:cubicBezTo>
                    <a:pt x="1875" y="888"/>
                    <a:pt x="2016" y="894"/>
                    <a:pt x="2155" y="894"/>
                  </a:cubicBezTo>
                  <a:cubicBezTo>
                    <a:pt x="2350" y="894"/>
                    <a:pt x="2541" y="882"/>
                    <a:pt x="2732" y="853"/>
                  </a:cubicBezTo>
                  <a:cubicBezTo>
                    <a:pt x="2908" y="828"/>
                    <a:pt x="3058" y="777"/>
                    <a:pt x="3208" y="727"/>
                  </a:cubicBezTo>
                  <a:cubicBezTo>
                    <a:pt x="3384" y="677"/>
                    <a:pt x="3534" y="627"/>
                    <a:pt x="3685" y="552"/>
                  </a:cubicBezTo>
                  <a:lnTo>
                    <a:pt x="3685" y="552"/>
                  </a:lnTo>
                  <a:cubicBezTo>
                    <a:pt x="3359" y="627"/>
                    <a:pt x="3033" y="677"/>
                    <a:pt x="2707" y="727"/>
                  </a:cubicBezTo>
                  <a:cubicBezTo>
                    <a:pt x="2557" y="740"/>
                    <a:pt x="2400" y="746"/>
                    <a:pt x="2240" y="746"/>
                  </a:cubicBezTo>
                  <a:cubicBezTo>
                    <a:pt x="2081" y="746"/>
                    <a:pt x="1918" y="740"/>
                    <a:pt x="1755" y="727"/>
                  </a:cubicBezTo>
                  <a:cubicBezTo>
                    <a:pt x="1429" y="677"/>
                    <a:pt x="1128" y="602"/>
                    <a:pt x="827" y="477"/>
                  </a:cubicBezTo>
                  <a:cubicBezTo>
                    <a:pt x="527" y="351"/>
                    <a:pt x="251" y="20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43"/>
            <p:cNvSpPr/>
            <p:nvPr/>
          </p:nvSpPr>
          <p:spPr>
            <a:xfrm>
              <a:off x="7230157" y="1716946"/>
              <a:ext cx="28531" cy="13327"/>
            </a:xfrm>
            <a:custGeom>
              <a:avLst/>
              <a:gdLst/>
              <a:ahLst/>
              <a:cxnLst/>
              <a:rect l="l" t="t" r="r" b="b"/>
              <a:pathLst>
                <a:path w="1505" h="703" extrusionOk="0">
                  <a:moveTo>
                    <a:pt x="0" y="0"/>
                  </a:moveTo>
                  <a:lnTo>
                    <a:pt x="0" y="0"/>
                  </a:lnTo>
                  <a:cubicBezTo>
                    <a:pt x="25" y="151"/>
                    <a:pt x="126" y="276"/>
                    <a:pt x="226" y="376"/>
                  </a:cubicBezTo>
                  <a:cubicBezTo>
                    <a:pt x="351" y="477"/>
                    <a:pt x="477" y="552"/>
                    <a:pt x="627" y="602"/>
                  </a:cubicBezTo>
                  <a:cubicBezTo>
                    <a:pt x="777" y="652"/>
                    <a:pt x="928" y="677"/>
                    <a:pt x="1053" y="702"/>
                  </a:cubicBezTo>
                  <a:cubicBezTo>
                    <a:pt x="1203" y="702"/>
                    <a:pt x="1354" y="702"/>
                    <a:pt x="1504" y="677"/>
                  </a:cubicBezTo>
                  <a:cubicBezTo>
                    <a:pt x="1354" y="627"/>
                    <a:pt x="1229" y="602"/>
                    <a:pt x="1078" y="552"/>
                  </a:cubicBezTo>
                  <a:cubicBezTo>
                    <a:pt x="953" y="527"/>
                    <a:pt x="802" y="502"/>
                    <a:pt x="677" y="452"/>
                  </a:cubicBezTo>
                  <a:cubicBezTo>
                    <a:pt x="552" y="401"/>
                    <a:pt x="426" y="351"/>
                    <a:pt x="326" y="276"/>
                  </a:cubicBezTo>
                  <a:cubicBezTo>
                    <a:pt x="201" y="201"/>
                    <a:pt x="76" y="126"/>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43"/>
            <p:cNvSpPr/>
            <p:nvPr/>
          </p:nvSpPr>
          <p:spPr>
            <a:xfrm>
              <a:off x="7239655" y="1662309"/>
              <a:ext cx="38503" cy="12095"/>
            </a:xfrm>
            <a:custGeom>
              <a:avLst/>
              <a:gdLst/>
              <a:ahLst/>
              <a:cxnLst/>
              <a:rect l="l" t="t" r="r" b="b"/>
              <a:pathLst>
                <a:path w="2031" h="638" extrusionOk="0">
                  <a:moveTo>
                    <a:pt x="1" y="0"/>
                  </a:moveTo>
                  <a:lnTo>
                    <a:pt x="1" y="0"/>
                  </a:lnTo>
                  <a:cubicBezTo>
                    <a:pt x="51" y="75"/>
                    <a:pt x="126" y="151"/>
                    <a:pt x="201" y="226"/>
                  </a:cubicBezTo>
                  <a:cubicBezTo>
                    <a:pt x="276" y="276"/>
                    <a:pt x="352" y="351"/>
                    <a:pt x="427" y="401"/>
                  </a:cubicBezTo>
                  <a:cubicBezTo>
                    <a:pt x="577" y="502"/>
                    <a:pt x="778" y="577"/>
                    <a:pt x="978" y="627"/>
                  </a:cubicBezTo>
                  <a:cubicBezTo>
                    <a:pt x="1031" y="634"/>
                    <a:pt x="1086" y="637"/>
                    <a:pt x="1141" y="637"/>
                  </a:cubicBezTo>
                  <a:cubicBezTo>
                    <a:pt x="1477" y="637"/>
                    <a:pt x="1837" y="506"/>
                    <a:pt x="2031" y="226"/>
                  </a:cubicBezTo>
                  <a:lnTo>
                    <a:pt x="2031" y="226"/>
                  </a:lnTo>
                  <a:cubicBezTo>
                    <a:pt x="1778" y="381"/>
                    <a:pt x="1511" y="476"/>
                    <a:pt x="1240" y="476"/>
                  </a:cubicBezTo>
                  <a:cubicBezTo>
                    <a:pt x="1161" y="476"/>
                    <a:pt x="1082" y="468"/>
                    <a:pt x="1003" y="451"/>
                  </a:cubicBezTo>
                  <a:cubicBezTo>
                    <a:pt x="828" y="426"/>
                    <a:pt x="652" y="351"/>
                    <a:pt x="477" y="276"/>
                  </a:cubicBezTo>
                  <a:cubicBezTo>
                    <a:pt x="326" y="201"/>
                    <a:pt x="176" y="10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3"/>
            <p:cNvSpPr/>
            <p:nvPr/>
          </p:nvSpPr>
          <p:spPr>
            <a:xfrm>
              <a:off x="7337537" y="1583956"/>
              <a:ext cx="47053" cy="28000"/>
            </a:xfrm>
            <a:custGeom>
              <a:avLst/>
              <a:gdLst/>
              <a:ahLst/>
              <a:cxnLst/>
              <a:rect l="l" t="t" r="r" b="b"/>
              <a:pathLst>
                <a:path w="2482" h="1477" extrusionOk="0">
                  <a:moveTo>
                    <a:pt x="342" y="1"/>
                  </a:moveTo>
                  <a:cubicBezTo>
                    <a:pt x="227" y="1"/>
                    <a:pt x="114" y="14"/>
                    <a:pt x="1" y="48"/>
                  </a:cubicBezTo>
                  <a:lnTo>
                    <a:pt x="1" y="73"/>
                  </a:lnTo>
                  <a:cubicBezTo>
                    <a:pt x="502" y="73"/>
                    <a:pt x="978" y="223"/>
                    <a:pt x="1404" y="474"/>
                  </a:cubicBezTo>
                  <a:cubicBezTo>
                    <a:pt x="1605" y="599"/>
                    <a:pt x="1830" y="725"/>
                    <a:pt x="2006" y="900"/>
                  </a:cubicBezTo>
                  <a:cubicBezTo>
                    <a:pt x="2181" y="1076"/>
                    <a:pt x="2331" y="1276"/>
                    <a:pt x="2482" y="1477"/>
                  </a:cubicBezTo>
                  <a:lnTo>
                    <a:pt x="2482" y="1452"/>
                  </a:lnTo>
                  <a:cubicBezTo>
                    <a:pt x="2432" y="1326"/>
                    <a:pt x="2382" y="1226"/>
                    <a:pt x="2331" y="1101"/>
                  </a:cubicBezTo>
                  <a:cubicBezTo>
                    <a:pt x="2256" y="1000"/>
                    <a:pt x="2181" y="900"/>
                    <a:pt x="2106" y="800"/>
                  </a:cubicBezTo>
                  <a:cubicBezTo>
                    <a:pt x="1930" y="599"/>
                    <a:pt x="1705" y="449"/>
                    <a:pt x="1504" y="299"/>
                  </a:cubicBezTo>
                  <a:cubicBezTo>
                    <a:pt x="1254" y="198"/>
                    <a:pt x="1028" y="98"/>
                    <a:pt x="778" y="48"/>
                  </a:cubicBezTo>
                  <a:cubicBezTo>
                    <a:pt x="626" y="21"/>
                    <a:pt x="483"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43"/>
            <p:cNvSpPr/>
            <p:nvPr/>
          </p:nvSpPr>
          <p:spPr>
            <a:xfrm>
              <a:off x="7162684" y="1571861"/>
              <a:ext cx="51337" cy="19185"/>
            </a:xfrm>
            <a:custGeom>
              <a:avLst/>
              <a:gdLst/>
              <a:ahLst/>
              <a:cxnLst/>
              <a:rect l="l" t="t" r="r" b="b"/>
              <a:pathLst>
                <a:path w="2708" h="1012" extrusionOk="0">
                  <a:moveTo>
                    <a:pt x="2257" y="1"/>
                  </a:moveTo>
                  <a:cubicBezTo>
                    <a:pt x="1908" y="1"/>
                    <a:pt x="1562" y="62"/>
                    <a:pt x="1229" y="185"/>
                  </a:cubicBezTo>
                  <a:cubicBezTo>
                    <a:pt x="1003" y="260"/>
                    <a:pt x="777" y="385"/>
                    <a:pt x="577" y="511"/>
                  </a:cubicBezTo>
                  <a:cubicBezTo>
                    <a:pt x="351" y="661"/>
                    <a:pt x="176" y="836"/>
                    <a:pt x="1" y="1012"/>
                  </a:cubicBezTo>
                  <a:lnTo>
                    <a:pt x="26" y="1012"/>
                  </a:lnTo>
                  <a:cubicBezTo>
                    <a:pt x="251" y="887"/>
                    <a:pt x="427" y="761"/>
                    <a:pt x="652" y="636"/>
                  </a:cubicBezTo>
                  <a:cubicBezTo>
                    <a:pt x="853" y="536"/>
                    <a:pt x="1078" y="435"/>
                    <a:pt x="1304" y="360"/>
                  </a:cubicBezTo>
                  <a:cubicBezTo>
                    <a:pt x="1504" y="260"/>
                    <a:pt x="1730" y="210"/>
                    <a:pt x="1980" y="160"/>
                  </a:cubicBezTo>
                  <a:cubicBezTo>
                    <a:pt x="2206" y="110"/>
                    <a:pt x="2432" y="85"/>
                    <a:pt x="2682" y="59"/>
                  </a:cubicBezTo>
                  <a:lnTo>
                    <a:pt x="2707" y="34"/>
                  </a:lnTo>
                  <a:cubicBezTo>
                    <a:pt x="2557" y="12"/>
                    <a:pt x="2407" y="1"/>
                    <a:pt x="2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43"/>
            <p:cNvSpPr/>
            <p:nvPr/>
          </p:nvSpPr>
          <p:spPr>
            <a:xfrm>
              <a:off x="7274823" y="1416653"/>
              <a:ext cx="173689" cy="205746"/>
            </a:xfrm>
            <a:custGeom>
              <a:avLst/>
              <a:gdLst/>
              <a:ahLst/>
              <a:cxnLst/>
              <a:rect l="l" t="t" r="r" b="b"/>
              <a:pathLst>
                <a:path w="9162" h="10853" extrusionOk="0">
                  <a:moveTo>
                    <a:pt x="2864" y="1"/>
                  </a:moveTo>
                  <a:cubicBezTo>
                    <a:pt x="2544" y="1"/>
                    <a:pt x="2208" y="25"/>
                    <a:pt x="1855" y="76"/>
                  </a:cubicBezTo>
                  <a:cubicBezTo>
                    <a:pt x="1855" y="76"/>
                    <a:pt x="0" y="3510"/>
                    <a:pt x="2807" y="5966"/>
                  </a:cubicBezTo>
                  <a:cubicBezTo>
                    <a:pt x="5614" y="8422"/>
                    <a:pt x="6191" y="8798"/>
                    <a:pt x="7569" y="10853"/>
                  </a:cubicBezTo>
                  <a:lnTo>
                    <a:pt x="9048" y="9399"/>
                  </a:lnTo>
                  <a:cubicBezTo>
                    <a:pt x="9048" y="9399"/>
                    <a:pt x="9162" y="1"/>
                    <a:pt x="28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43"/>
            <p:cNvSpPr/>
            <p:nvPr/>
          </p:nvSpPr>
          <p:spPr>
            <a:xfrm>
              <a:off x="7088556" y="1407875"/>
              <a:ext cx="229518" cy="193158"/>
            </a:xfrm>
            <a:custGeom>
              <a:avLst/>
              <a:gdLst/>
              <a:ahLst/>
              <a:cxnLst/>
              <a:rect l="l" t="t" r="r" b="b"/>
              <a:pathLst>
                <a:path w="12107" h="10189" extrusionOk="0">
                  <a:moveTo>
                    <a:pt x="9028" y="0"/>
                  </a:moveTo>
                  <a:cubicBezTo>
                    <a:pt x="2389" y="0"/>
                    <a:pt x="1" y="8058"/>
                    <a:pt x="1" y="8058"/>
                  </a:cubicBezTo>
                  <a:lnTo>
                    <a:pt x="1103" y="10188"/>
                  </a:lnTo>
                  <a:cubicBezTo>
                    <a:pt x="3359" y="8434"/>
                    <a:pt x="4136" y="8233"/>
                    <a:pt x="8121" y="6554"/>
                  </a:cubicBezTo>
                  <a:cubicBezTo>
                    <a:pt x="12106" y="4875"/>
                    <a:pt x="11981" y="489"/>
                    <a:pt x="11981" y="489"/>
                  </a:cubicBezTo>
                  <a:cubicBezTo>
                    <a:pt x="10915" y="149"/>
                    <a:pt x="9932" y="0"/>
                    <a:pt x="9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9" name="Google Shape;2679;p43"/>
          <p:cNvSpPr/>
          <p:nvPr/>
        </p:nvSpPr>
        <p:spPr>
          <a:xfrm>
            <a:off x="7455345" y="2860127"/>
            <a:ext cx="28512" cy="23299"/>
          </a:xfrm>
          <a:custGeom>
            <a:avLst/>
            <a:gdLst/>
            <a:ahLst/>
            <a:cxnLst/>
            <a:rect l="l" t="t" r="r" b="b"/>
            <a:pathLst>
              <a:path w="1504" h="1229" extrusionOk="0">
                <a:moveTo>
                  <a:pt x="0" y="1"/>
                </a:moveTo>
                <a:lnTo>
                  <a:pt x="0" y="1"/>
                </a:lnTo>
                <a:cubicBezTo>
                  <a:pt x="0" y="2"/>
                  <a:pt x="102" y="728"/>
                  <a:pt x="1504" y="1229"/>
                </a:cubicBezTo>
                <a:cubicBezTo>
                  <a:pt x="102" y="703"/>
                  <a:pt x="0" y="2"/>
                  <a:pt x="0" y="1"/>
                </a:cubicBezTo>
                <a:close/>
              </a:path>
            </a:pathLst>
          </a:custGeom>
          <a:solidFill>
            <a:srgbClr val="F5B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0" name="Google Shape;2680;p43"/>
          <p:cNvGrpSpPr/>
          <p:nvPr/>
        </p:nvGrpSpPr>
        <p:grpSpPr>
          <a:xfrm>
            <a:off x="1452563" y="1634426"/>
            <a:ext cx="1145358" cy="1365817"/>
            <a:chOff x="1569250" y="1488116"/>
            <a:chExt cx="1053299" cy="1255924"/>
          </a:xfrm>
        </p:grpSpPr>
        <p:sp>
          <p:nvSpPr>
            <p:cNvPr id="2681" name="Google Shape;2681;p43"/>
            <p:cNvSpPr/>
            <p:nvPr/>
          </p:nvSpPr>
          <p:spPr>
            <a:xfrm>
              <a:off x="1569250" y="1702871"/>
              <a:ext cx="449857" cy="348641"/>
            </a:xfrm>
            <a:custGeom>
              <a:avLst/>
              <a:gdLst/>
              <a:ahLst/>
              <a:cxnLst/>
              <a:rect l="l" t="t" r="r" b="b"/>
              <a:pathLst>
                <a:path w="24238" h="18782" extrusionOk="0">
                  <a:moveTo>
                    <a:pt x="5240" y="2365"/>
                  </a:moveTo>
                  <a:cubicBezTo>
                    <a:pt x="5240" y="2365"/>
                    <a:pt x="5240" y="2391"/>
                    <a:pt x="5165" y="2466"/>
                  </a:cubicBezTo>
                  <a:cubicBezTo>
                    <a:pt x="5215" y="2391"/>
                    <a:pt x="5240" y="2365"/>
                    <a:pt x="5240" y="2365"/>
                  </a:cubicBezTo>
                  <a:close/>
                  <a:moveTo>
                    <a:pt x="4491" y="0"/>
                  </a:moveTo>
                  <a:cubicBezTo>
                    <a:pt x="4408" y="0"/>
                    <a:pt x="4318" y="68"/>
                    <a:pt x="4263" y="235"/>
                  </a:cubicBezTo>
                  <a:cubicBezTo>
                    <a:pt x="4137" y="586"/>
                    <a:pt x="4413" y="1112"/>
                    <a:pt x="4363" y="1238"/>
                  </a:cubicBezTo>
                  <a:cubicBezTo>
                    <a:pt x="4357" y="1246"/>
                    <a:pt x="4340" y="1250"/>
                    <a:pt x="4314" y="1250"/>
                  </a:cubicBezTo>
                  <a:cubicBezTo>
                    <a:pt x="4029" y="1250"/>
                    <a:pt x="2636" y="778"/>
                    <a:pt x="2107" y="686"/>
                  </a:cubicBezTo>
                  <a:cubicBezTo>
                    <a:pt x="2072" y="680"/>
                    <a:pt x="2033" y="677"/>
                    <a:pt x="1992" y="677"/>
                  </a:cubicBezTo>
                  <a:cubicBezTo>
                    <a:pt x="1345" y="677"/>
                    <a:pt x="0" y="1408"/>
                    <a:pt x="1531" y="2892"/>
                  </a:cubicBezTo>
                  <a:cubicBezTo>
                    <a:pt x="2088" y="3430"/>
                    <a:pt x="3207" y="3615"/>
                    <a:pt x="3890" y="3615"/>
                  </a:cubicBezTo>
                  <a:cubicBezTo>
                    <a:pt x="4097" y="3615"/>
                    <a:pt x="4264" y="3598"/>
                    <a:pt x="4363" y="3568"/>
                  </a:cubicBezTo>
                  <a:cubicBezTo>
                    <a:pt x="8623" y="11188"/>
                    <a:pt x="14914" y="15724"/>
                    <a:pt x="20904" y="18782"/>
                  </a:cubicBezTo>
                  <a:cubicBezTo>
                    <a:pt x="23385" y="16626"/>
                    <a:pt x="24238" y="13142"/>
                    <a:pt x="23160" y="11163"/>
                  </a:cubicBezTo>
                  <a:cubicBezTo>
                    <a:pt x="13085" y="7929"/>
                    <a:pt x="5240" y="2365"/>
                    <a:pt x="5240" y="2365"/>
                  </a:cubicBezTo>
                  <a:cubicBezTo>
                    <a:pt x="5240" y="2365"/>
                    <a:pt x="5290" y="1739"/>
                    <a:pt x="5165" y="1413"/>
                  </a:cubicBezTo>
                  <a:cubicBezTo>
                    <a:pt x="5039" y="1062"/>
                    <a:pt x="4689" y="536"/>
                    <a:pt x="4689" y="260"/>
                  </a:cubicBezTo>
                  <a:cubicBezTo>
                    <a:pt x="4689" y="107"/>
                    <a:pt x="4596" y="0"/>
                    <a:pt x="4491" y="0"/>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43"/>
            <p:cNvSpPr/>
            <p:nvPr/>
          </p:nvSpPr>
          <p:spPr>
            <a:xfrm>
              <a:off x="2198676" y="1682026"/>
              <a:ext cx="423873" cy="377858"/>
            </a:xfrm>
            <a:custGeom>
              <a:avLst/>
              <a:gdLst/>
              <a:ahLst/>
              <a:cxnLst/>
              <a:rect l="l" t="t" r="r" b="b"/>
              <a:pathLst>
                <a:path w="22838" h="20356" extrusionOk="0">
                  <a:moveTo>
                    <a:pt x="17770" y="2436"/>
                  </a:moveTo>
                  <a:cubicBezTo>
                    <a:pt x="17770" y="2436"/>
                    <a:pt x="17820" y="2461"/>
                    <a:pt x="17871" y="2536"/>
                  </a:cubicBezTo>
                  <a:cubicBezTo>
                    <a:pt x="17795" y="2461"/>
                    <a:pt x="17770" y="2436"/>
                    <a:pt x="17770" y="2436"/>
                  </a:cubicBezTo>
                  <a:close/>
                  <a:moveTo>
                    <a:pt x="18306" y="1"/>
                  </a:moveTo>
                  <a:cubicBezTo>
                    <a:pt x="18195" y="1"/>
                    <a:pt x="18107" y="119"/>
                    <a:pt x="18121" y="280"/>
                  </a:cubicBezTo>
                  <a:cubicBezTo>
                    <a:pt x="18146" y="556"/>
                    <a:pt x="17845" y="1133"/>
                    <a:pt x="17770" y="1458"/>
                  </a:cubicBezTo>
                  <a:cubicBezTo>
                    <a:pt x="17695" y="1809"/>
                    <a:pt x="17770" y="2436"/>
                    <a:pt x="17770" y="2436"/>
                  </a:cubicBezTo>
                  <a:cubicBezTo>
                    <a:pt x="17770" y="2436"/>
                    <a:pt x="10577" y="8777"/>
                    <a:pt x="853" y="12987"/>
                  </a:cubicBezTo>
                  <a:cubicBezTo>
                    <a:pt x="1" y="15067"/>
                    <a:pt x="1179" y="18476"/>
                    <a:pt x="3860" y="20356"/>
                  </a:cubicBezTo>
                  <a:cubicBezTo>
                    <a:pt x="9525" y="16722"/>
                    <a:pt x="15314" y="11559"/>
                    <a:pt x="18773" y="3539"/>
                  </a:cubicBezTo>
                  <a:cubicBezTo>
                    <a:pt x="18832" y="3552"/>
                    <a:pt x="18911" y="3558"/>
                    <a:pt x="19007" y="3558"/>
                  </a:cubicBezTo>
                  <a:cubicBezTo>
                    <a:pt x="19644" y="3558"/>
                    <a:pt x="20985" y="3262"/>
                    <a:pt x="21530" y="2586"/>
                  </a:cubicBezTo>
                  <a:cubicBezTo>
                    <a:pt x="22837" y="1031"/>
                    <a:pt x="21610" y="408"/>
                    <a:pt x="20931" y="408"/>
                  </a:cubicBezTo>
                  <a:cubicBezTo>
                    <a:pt x="20855" y="408"/>
                    <a:pt x="20786" y="416"/>
                    <a:pt x="20728" y="431"/>
                  </a:cubicBezTo>
                  <a:cubicBezTo>
                    <a:pt x="20213" y="595"/>
                    <a:pt x="18845" y="1218"/>
                    <a:pt x="18606" y="1218"/>
                  </a:cubicBezTo>
                  <a:cubicBezTo>
                    <a:pt x="18589" y="1218"/>
                    <a:pt x="18577" y="1214"/>
                    <a:pt x="18572" y="1208"/>
                  </a:cubicBezTo>
                  <a:cubicBezTo>
                    <a:pt x="18472" y="1108"/>
                    <a:pt x="18723" y="556"/>
                    <a:pt x="18547" y="205"/>
                  </a:cubicBezTo>
                  <a:cubicBezTo>
                    <a:pt x="18475" y="60"/>
                    <a:pt x="18385" y="1"/>
                    <a:pt x="18306" y="1"/>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43"/>
            <p:cNvSpPr/>
            <p:nvPr/>
          </p:nvSpPr>
          <p:spPr>
            <a:xfrm>
              <a:off x="2295436" y="1692810"/>
              <a:ext cx="314481" cy="318235"/>
            </a:xfrm>
            <a:custGeom>
              <a:avLst/>
              <a:gdLst/>
              <a:ahLst/>
              <a:cxnLst/>
              <a:rect l="l" t="t" r="r" b="b"/>
              <a:pathLst>
                <a:path w="16944" h="17144" extrusionOk="0">
                  <a:moveTo>
                    <a:pt x="16417" y="0"/>
                  </a:moveTo>
                  <a:cubicBezTo>
                    <a:pt x="16693" y="376"/>
                    <a:pt x="16693" y="953"/>
                    <a:pt x="15916" y="1755"/>
                  </a:cubicBezTo>
                  <a:cubicBezTo>
                    <a:pt x="15364" y="2331"/>
                    <a:pt x="14211" y="2557"/>
                    <a:pt x="13535" y="2557"/>
                  </a:cubicBezTo>
                  <a:cubicBezTo>
                    <a:pt x="13334" y="2557"/>
                    <a:pt x="13184" y="2532"/>
                    <a:pt x="13109" y="2506"/>
                  </a:cubicBezTo>
                  <a:cubicBezTo>
                    <a:pt x="8547" y="8045"/>
                    <a:pt x="4337" y="10577"/>
                    <a:pt x="1" y="12857"/>
                  </a:cubicBezTo>
                  <a:cubicBezTo>
                    <a:pt x="477" y="13860"/>
                    <a:pt x="1053" y="14887"/>
                    <a:pt x="1505" y="15689"/>
                  </a:cubicBezTo>
                  <a:cubicBezTo>
                    <a:pt x="1931" y="16441"/>
                    <a:pt x="2257" y="16993"/>
                    <a:pt x="2357" y="17143"/>
                  </a:cubicBezTo>
                  <a:cubicBezTo>
                    <a:pt x="6718" y="13735"/>
                    <a:pt x="10853" y="9223"/>
                    <a:pt x="13560" y="2958"/>
                  </a:cubicBezTo>
                  <a:cubicBezTo>
                    <a:pt x="13635" y="2958"/>
                    <a:pt x="13710" y="2983"/>
                    <a:pt x="13810" y="2983"/>
                  </a:cubicBezTo>
                  <a:cubicBezTo>
                    <a:pt x="14437" y="2983"/>
                    <a:pt x="15765" y="2682"/>
                    <a:pt x="16317" y="2005"/>
                  </a:cubicBezTo>
                  <a:lnTo>
                    <a:pt x="16342" y="2005"/>
                  </a:lnTo>
                  <a:cubicBezTo>
                    <a:pt x="16668" y="1604"/>
                    <a:pt x="16818" y="1253"/>
                    <a:pt x="16868" y="978"/>
                  </a:cubicBezTo>
                  <a:lnTo>
                    <a:pt x="16893" y="978"/>
                  </a:lnTo>
                  <a:cubicBezTo>
                    <a:pt x="16893" y="978"/>
                    <a:pt x="16893" y="953"/>
                    <a:pt x="16893" y="953"/>
                  </a:cubicBezTo>
                  <a:cubicBezTo>
                    <a:pt x="16893" y="953"/>
                    <a:pt x="16893" y="953"/>
                    <a:pt x="16893" y="928"/>
                  </a:cubicBezTo>
                  <a:cubicBezTo>
                    <a:pt x="16943" y="476"/>
                    <a:pt x="16718" y="176"/>
                    <a:pt x="16417" y="0"/>
                  </a:cubicBez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43"/>
            <p:cNvSpPr/>
            <p:nvPr/>
          </p:nvSpPr>
          <p:spPr>
            <a:xfrm>
              <a:off x="2019580" y="1793747"/>
              <a:ext cx="207482" cy="207993"/>
            </a:xfrm>
            <a:custGeom>
              <a:avLst/>
              <a:gdLst/>
              <a:ahLst/>
              <a:cxnLst/>
              <a:rect l="l" t="t" r="r" b="b"/>
              <a:pathLst>
                <a:path w="11179" h="11205" extrusionOk="0">
                  <a:moveTo>
                    <a:pt x="7093" y="1"/>
                  </a:moveTo>
                  <a:lnTo>
                    <a:pt x="1956" y="302"/>
                  </a:lnTo>
                  <a:lnTo>
                    <a:pt x="2256" y="5740"/>
                  </a:lnTo>
                  <a:cubicBezTo>
                    <a:pt x="2306" y="6317"/>
                    <a:pt x="1830" y="6793"/>
                    <a:pt x="1254" y="6793"/>
                  </a:cubicBezTo>
                  <a:cubicBezTo>
                    <a:pt x="502" y="6818"/>
                    <a:pt x="1" y="6818"/>
                    <a:pt x="1" y="6818"/>
                  </a:cubicBezTo>
                  <a:cubicBezTo>
                    <a:pt x="1" y="6818"/>
                    <a:pt x="2206" y="10703"/>
                    <a:pt x="2231" y="11028"/>
                  </a:cubicBezTo>
                  <a:cubicBezTo>
                    <a:pt x="2243" y="11167"/>
                    <a:pt x="3119" y="11205"/>
                    <a:pt x="4060" y="11205"/>
                  </a:cubicBezTo>
                  <a:cubicBezTo>
                    <a:pt x="5157" y="11205"/>
                    <a:pt x="6341" y="11154"/>
                    <a:pt x="6341" y="11154"/>
                  </a:cubicBezTo>
                  <a:cubicBezTo>
                    <a:pt x="6341" y="11154"/>
                    <a:pt x="11179" y="7169"/>
                    <a:pt x="9951" y="6918"/>
                  </a:cubicBezTo>
                  <a:cubicBezTo>
                    <a:pt x="9700" y="6868"/>
                    <a:pt x="9149" y="6843"/>
                    <a:pt x="8422" y="6818"/>
                  </a:cubicBezTo>
                  <a:cubicBezTo>
                    <a:pt x="7895" y="6793"/>
                    <a:pt x="7469" y="6392"/>
                    <a:pt x="7444" y="5866"/>
                  </a:cubicBezTo>
                  <a:lnTo>
                    <a:pt x="7093" y="1"/>
                  </a:ln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43"/>
            <p:cNvSpPr/>
            <p:nvPr/>
          </p:nvSpPr>
          <p:spPr>
            <a:xfrm>
              <a:off x="2060062" y="1873765"/>
              <a:ext cx="947" cy="15370"/>
            </a:xfrm>
            <a:custGeom>
              <a:avLst/>
              <a:gdLst/>
              <a:ahLst/>
              <a:cxnLst/>
              <a:rect l="l" t="t" r="r" b="b"/>
              <a:pathLst>
                <a:path w="51" h="828" extrusionOk="0">
                  <a:moveTo>
                    <a:pt x="50" y="828"/>
                  </a:moveTo>
                  <a:cubicBezTo>
                    <a:pt x="50" y="828"/>
                    <a:pt x="50" y="828"/>
                    <a:pt x="50" y="828"/>
                  </a:cubicBezTo>
                  <a:lnTo>
                    <a:pt x="0" y="1"/>
                  </a:lnTo>
                  <a:cubicBezTo>
                    <a:pt x="0" y="1"/>
                    <a:pt x="0" y="1"/>
                    <a:pt x="0" y="1"/>
                  </a:cubicBezTo>
                  <a:lnTo>
                    <a:pt x="50" y="828"/>
                  </a:lnTo>
                  <a:close/>
                </a:path>
              </a:pathLst>
            </a:custGeom>
            <a:solidFill>
              <a:srgbClr val="F7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43"/>
            <p:cNvSpPr/>
            <p:nvPr/>
          </p:nvSpPr>
          <p:spPr>
            <a:xfrm>
              <a:off x="2060062" y="1871909"/>
              <a:ext cx="96772" cy="25134"/>
            </a:xfrm>
            <a:custGeom>
              <a:avLst/>
              <a:gdLst/>
              <a:ahLst/>
              <a:cxnLst/>
              <a:rect l="l" t="t" r="r" b="b"/>
              <a:pathLst>
                <a:path w="5214" h="1354" extrusionOk="0">
                  <a:moveTo>
                    <a:pt x="5163" y="0"/>
                  </a:moveTo>
                  <a:cubicBezTo>
                    <a:pt x="4286" y="351"/>
                    <a:pt x="3358" y="502"/>
                    <a:pt x="2431" y="502"/>
                  </a:cubicBezTo>
                  <a:cubicBezTo>
                    <a:pt x="1604" y="502"/>
                    <a:pt x="777" y="376"/>
                    <a:pt x="0" y="101"/>
                  </a:cubicBezTo>
                  <a:lnTo>
                    <a:pt x="0" y="101"/>
                  </a:lnTo>
                  <a:lnTo>
                    <a:pt x="50" y="928"/>
                  </a:lnTo>
                  <a:cubicBezTo>
                    <a:pt x="852" y="1203"/>
                    <a:pt x="1704" y="1354"/>
                    <a:pt x="2531" y="1354"/>
                  </a:cubicBezTo>
                  <a:cubicBezTo>
                    <a:pt x="3434" y="1354"/>
                    <a:pt x="4361" y="1178"/>
                    <a:pt x="5213" y="853"/>
                  </a:cubicBezTo>
                  <a:lnTo>
                    <a:pt x="5163" y="0"/>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43"/>
            <p:cNvSpPr/>
            <p:nvPr/>
          </p:nvSpPr>
          <p:spPr>
            <a:xfrm>
              <a:off x="1927016" y="1553804"/>
              <a:ext cx="356259" cy="327591"/>
            </a:xfrm>
            <a:custGeom>
              <a:avLst/>
              <a:gdLst/>
              <a:ahLst/>
              <a:cxnLst/>
              <a:rect l="l" t="t" r="r" b="b"/>
              <a:pathLst>
                <a:path w="19195" h="17648" extrusionOk="0">
                  <a:moveTo>
                    <a:pt x="9945" y="0"/>
                  </a:moveTo>
                  <a:cubicBezTo>
                    <a:pt x="9675" y="0"/>
                    <a:pt x="9400" y="15"/>
                    <a:pt x="9123" y="46"/>
                  </a:cubicBezTo>
                  <a:cubicBezTo>
                    <a:pt x="9095" y="45"/>
                    <a:pt x="9066" y="45"/>
                    <a:pt x="9038" y="45"/>
                  </a:cubicBezTo>
                  <a:cubicBezTo>
                    <a:pt x="4495" y="45"/>
                    <a:pt x="1156" y="4037"/>
                    <a:pt x="1604" y="9043"/>
                  </a:cubicBezTo>
                  <a:cubicBezTo>
                    <a:pt x="1629" y="9294"/>
                    <a:pt x="1654" y="9544"/>
                    <a:pt x="1679" y="9795"/>
                  </a:cubicBezTo>
                  <a:cubicBezTo>
                    <a:pt x="1529" y="9770"/>
                    <a:pt x="1354" y="9770"/>
                    <a:pt x="1128" y="9770"/>
                  </a:cubicBezTo>
                  <a:cubicBezTo>
                    <a:pt x="426" y="9795"/>
                    <a:pt x="0" y="10572"/>
                    <a:pt x="301" y="11800"/>
                  </a:cubicBezTo>
                  <a:cubicBezTo>
                    <a:pt x="623" y="12987"/>
                    <a:pt x="1575" y="13334"/>
                    <a:pt x="2288" y="13334"/>
                  </a:cubicBezTo>
                  <a:cubicBezTo>
                    <a:pt x="2463" y="13334"/>
                    <a:pt x="2624" y="13313"/>
                    <a:pt x="2757" y="13279"/>
                  </a:cubicBezTo>
                  <a:lnTo>
                    <a:pt x="2782" y="13279"/>
                  </a:lnTo>
                  <a:cubicBezTo>
                    <a:pt x="2932" y="13554"/>
                    <a:pt x="3083" y="13855"/>
                    <a:pt x="3258" y="14106"/>
                  </a:cubicBezTo>
                  <a:cubicBezTo>
                    <a:pt x="4752" y="16484"/>
                    <a:pt x="7174" y="17648"/>
                    <a:pt x="9588" y="17648"/>
                  </a:cubicBezTo>
                  <a:cubicBezTo>
                    <a:pt x="12237" y="17648"/>
                    <a:pt x="14876" y="16245"/>
                    <a:pt x="16266" y="13504"/>
                  </a:cubicBezTo>
                  <a:cubicBezTo>
                    <a:pt x="16416" y="13229"/>
                    <a:pt x="16542" y="12928"/>
                    <a:pt x="16667" y="12627"/>
                  </a:cubicBezTo>
                  <a:lnTo>
                    <a:pt x="16692" y="12627"/>
                  </a:lnTo>
                  <a:cubicBezTo>
                    <a:pt x="16774" y="12639"/>
                    <a:pt x="16866" y="12645"/>
                    <a:pt x="16963" y="12645"/>
                  </a:cubicBezTo>
                  <a:cubicBezTo>
                    <a:pt x="17696" y="12645"/>
                    <a:pt x="18776" y="12272"/>
                    <a:pt x="18998" y="10923"/>
                  </a:cubicBezTo>
                  <a:cubicBezTo>
                    <a:pt x="19195" y="9691"/>
                    <a:pt x="18714" y="8967"/>
                    <a:pt x="18030" y="8967"/>
                  </a:cubicBezTo>
                  <a:cubicBezTo>
                    <a:pt x="18019" y="8967"/>
                    <a:pt x="18007" y="8967"/>
                    <a:pt x="17995" y="8968"/>
                  </a:cubicBezTo>
                  <a:cubicBezTo>
                    <a:pt x="17770" y="8993"/>
                    <a:pt x="17594" y="9018"/>
                    <a:pt x="17444" y="9068"/>
                  </a:cubicBezTo>
                  <a:cubicBezTo>
                    <a:pt x="17444" y="8818"/>
                    <a:pt x="17469" y="8542"/>
                    <a:pt x="17469" y="8291"/>
                  </a:cubicBezTo>
                  <a:cubicBezTo>
                    <a:pt x="17445" y="3560"/>
                    <a:pt x="14128" y="0"/>
                    <a:pt x="9945" y="0"/>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43"/>
            <p:cNvSpPr/>
            <p:nvPr/>
          </p:nvSpPr>
          <p:spPr>
            <a:xfrm>
              <a:off x="2199604" y="2393390"/>
              <a:ext cx="223778" cy="342905"/>
            </a:xfrm>
            <a:custGeom>
              <a:avLst/>
              <a:gdLst/>
              <a:ahLst/>
              <a:cxnLst/>
              <a:rect l="l" t="t" r="r" b="b"/>
              <a:pathLst>
                <a:path w="12057" h="18473" extrusionOk="0">
                  <a:moveTo>
                    <a:pt x="8021" y="1"/>
                  </a:moveTo>
                  <a:cubicBezTo>
                    <a:pt x="8021" y="1"/>
                    <a:pt x="2532" y="703"/>
                    <a:pt x="1" y="4387"/>
                  </a:cubicBezTo>
                  <a:cubicBezTo>
                    <a:pt x="5540" y="13058"/>
                    <a:pt x="11304" y="18472"/>
                    <a:pt x="11304" y="18472"/>
                  </a:cubicBezTo>
                  <a:lnTo>
                    <a:pt x="12056" y="17845"/>
                  </a:lnTo>
                  <a:lnTo>
                    <a:pt x="8021" y="1"/>
                  </a:ln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3"/>
            <p:cNvSpPr/>
            <p:nvPr/>
          </p:nvSpPr>
          <p:spPr>
            <a:xfrm>
              <a:off x="2218221" y="2488758"/>
              <a:ext cx="205162" cy="247531"/>
            </a:xfrm>
            <a:custGeom>
              <a:avLst/>
              <a:gdLst/>
              <a:ahLst/>
              <a:cxnLst/>
              <a:rect l="l" t="t" r="r" b="b"/>
              <a:pathLst>
                <a:path w="11054" h="13335" extrusionOk="0">
                  <a:moveTo>
                    <a:pt x="2457" y="1"/>
                  </a:moveTo>
                  <a:cubicBezTo>
                    <a:pt x="1655" y="326"/>
                    <a:pt x="827" y="577"/>
                    <a:pt x="0" y="778"/>
                  </a:cubicBezTo>
                  <a:cubicBezTo>
                    <a:pt x="5213" y="8572"/>
                    <a:pt x="10301" y="13334"/>
                    <a:pt x="10301" y="13334"/>
                  </a:cubicBezTo>
                  <a:lnTo>
                    <a:pt x="11053" y="12707"/>
                  </a:lnTo>
                  <a:lnTo>
                    <a:pt x="11003" y="12482"/>
                  </a:lnTo>
                  <a:lnTo>
                    <a:pt x="10577" y="12758"/>
                  </a:lnTo>
                  <a:cubicBezTo>
                    <a:pt x="10577" y="12758"/>
                    <a:pt x="6492" y="7820"/>
                    <a:pt x="2457" y="1"/>
                  </a:cubicBez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43"/>
            <p:cNvSpPr/>
            <p:nvPr/>
          </p:nvSpPr>
          <p:spPr>
            <a:xfrm>
              <a:off x="2297774" y="2561537"/>
              <a:ext cx="125614" cy="174747"/>
            </a:xfrm>
            <a:custGeom>
              <a:avLst/>
              <a:gdLst/>
              <a:ahLst/>
              <a:cxnLst/>
              <a:rect l="l" t="t" r="r" b="b"/>
              <a:pathLst>
                <a:path w="6768" h="9414" extrusionOk="0">
                  <a:moveTo>
                    <a:pt x="4533" y="0"/>
                  </a:moveTo>
                  <a:cubicBezTo>
                    <a:pt x="3860" y="0"/>
                    <a:pt x="1955" y="243"/>
                    <a:pt x="0" y="2721"/>
                  </a:cubicBezTo>
                  <a:cubicBezTo>
                    <a:pt x="2256" y="5629"/>
                    <a:pt x="4762" y="8461"/>
                    <a:pt x="6015" y="9413"/>
                  </a:cubicBezTo>
                  <a:cubicBezTo>
                    <a:pt x="6466" y="9037"/>
                    <a:pt x="6767" y="8786"/>
                    <a:pt x="6767" y="8786"/>
                  </a:cubicBezTo>
                  <a:lnTo>
                    <a:pt x="4787" y="14"/>
                  </a:lnTo>
                  <a:cubicBezTo>
                    <a:pt x="4787" y="14"/>
                    <a:pt x="4697" y="0"/>
                    <a:pt x="45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43"/>
            <p:cNvSpPr/>
            <p:nvPr/>
          </p:nvSpPr>
          <p:spPr>
            <a:xfrm>
              <a:off x="2393605" y="2614270"/>
              <a:ext cx="125132" cy="129770"/>
            </a:xfrm>
            <a:custGeom>
              <a:avLst/>
              <a:gdLst/>
              <a:ahLst/>
              <a:cxnLst/>
              <a:rect l="l" t="t" r="r" b="b"/>
              <a:pathLst>
                <a:path w="6742" h="6991" extrusionOk="0">
                  <a:moveTo>
                    <a:pt x="5189" y="1"/>
                  </a:moveTo>
                  <a:cubicBezTo>
                    <a:pt x="4860" y="1"/>
                    <a:pt x="4522" y="103"/>
                    <a:pt x="4236" y="382"/>
                  </a:cubicBezTo>
                  <a:cubicBezTo>
                    <a:pt x="4236" y="382"/>
                    <a:pt x="0" y="3865"/>
                    <a:pt x="276" y="6046"/>
                  </a:cubicBezTo>
                  <a:cubicBezTo>
                    <a:pt x="296" y="6248"/>
                    <a:pt x="1102" y="6991"/>
                    <a:pt x="2151" y="6991"/>
                  </a:cubicBezTo>
                  <a:cubicBezTo>
                    <a:pt x="2400" y="6991"/>
                    <a:pt x="2663" y="6949"/>
                    <a:pt x="2932" y="6848"/>
                  </a:cubicBezTo>
                  <a:cubicBezTo>
                    <a:pt x="4311" y="6321"/>
                    <a:pt x="6742" y="983"/>
                    <a:pt x="6567" y="632"/>
                  </a:cubicBezTo>
                  <a:cubicBezTo>
                    <a:pt x="6450" y="399"/>
                    <a:pt x="5837" y="1"/>
                    <a:pt x="5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43"/>
            <p:cNvSpPr/>
            <p:nvPr/>
          </p:nvSpPr>
          <p:spPr>
            <a:xfrm>
              <a:off x="1786063" y="2379431"/>
              <a:ext cx="239572" cy="338246"/>
            </a:xfrm>
            <a:custGeom>
              <a:avLst/>
              <a:gdLst/>
              <a:ahLst/>
              <a:cxnLst/>
              <a:rect l="l" t="t" r="r" b="b"/>
              <a:pathLst>
                <a:path w="12908" h="18222" extrusionOk="0">
                  <a:moveTo>
                    <a:pt x="5188" y="1"/>
                  </a:moveTo>
                  <a:lnTo>
                    <a:pt x="0" y="17545"/>
                  </a:lnTo>
                  <a:lnTo>
                    <a:pt x="727" y="18222"/>
                  </a:lnTo>
                  <a:cubicBezTo>
                    <a:pt x="727" y="18222"/>
                    <a:pt x="6817" y="13209"/>
                    <a:pt x="12907" y="4888"/>
                  </a:cubicBezTo>
                  <a:cubicBezTo>
                    <a:pt x="10627" y="1054"/>
                    <a:pt x="5188" y="1"/>
                    <a:pt x="5188" y="1"/>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43"/>
            <p:cNvSpPr/>
            <p:nvPr/>
          </p:nvSpPr>
          <p:spPr>
            <a:xfrm>
              <a:off x="1786063" y="2448294"/>
              <a:ext cx="103750" cy="267523"/>
            </a:xfrm>
            <a:custGeom>
              <a:avLst/>
              <a:gdLst/>
              <a:ahLst/>
              <a:cxnLst/>
              <a:rect l="l" t="t" r="r" b="b"/>
              <a:pathLst>
                <a:path w="5590" h="14412" extrusionOk="0">
                  <a:moveTo>
                    <a:pt x="4110" y="0"/>
                  </a:moveTo>
                  <a:lnTo>
                    <a:pt x="0" y="13835"/>
                  </a:lnTo>
                  <a:lnTo>
                    <a:pt x="526" y="14336"/>
                  </a:lnTo>
                  <a:lnTo>
                    <a:pt x="602" y="14411"/>
                  </a:lnTo>
                  <a:lnTo>
                    <a:pt x="125" y="13835"/>
                  </a:lnTo>
                  <a:lnTo>
                    <a:pt x="5589" y="1003"/>
                  </a:lnTo>
                  <a:cubicBezTo>
                    <a:pt x="5088" y="702"/>
                    <a:pt x="4587" y="351"/>
                    <a:pt x="4110" y="0"/>
                  </a:cubicBez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43"/>
            <p:cNvSpPr/>
            <p:nvPr/>
          </p:nvSpPr>
          <p:spPr>
            <a:xfrm>
              <a:off x="1841876" y="2190106"/>
              <a:ext cx="536829" cy="324287"/>
            </a:xfrm>
            <a:custGeom>
              <a:avLst/>
              <a:gdLst/>
              <a:ahLst/>
              <a:cxnLst/>
              <a:rect l="l" t="t" r="r" b="b"/>
              <a:pathLst>
                <a:path w="28924" h="17470" extrusionOk="0">
                  <a:moveTo>
                    <a:pt x="24662" y="0"/>
                  </a:moveTo>
                  <a:lnTo>
                    <a:pt x="4487" y="1855"/>
                  </a:lnTo>
                  <a:cubicBezTo>
                    <a:pt x="4487" y="1855"/>
                    <a:pt x="2933" y="6141"/>
                    <a:pt x="1" y="13008"/>
                  </a:cubicBezTo>
                  <a:cubicBezTo>
                    <a:pt x="4161" y="16767"/>
                    <a:pt x="9499" y="17469"/>
                    <a:pt x="9499" y="17469"/>
                  </a:cubicBezTo>
                  <a:cubicBezTo>
                    <a:pt x="9499" y="17469"/>
                    <a:pt x="12707" y="11805"/>
                    <a:pt x="14161" y="11404"/>
                  </a:cubicBezTo>
                  <a:cubicBezTo>
                    <a:pt x="14250" y="11379"/>
                    <a:pt x="14340" y="11367"/>
                    <a:pt x="14432" y="11367"/>
                  </a:cubicBezTo>
                  <a:cubicBezTo>
                    <a:pt x="15803" y="11367"/>
                    <a:pt x="17418" y="14107"/>
                    <a:pt x="19274" y="17068"/>
                  </a:cubicBezTo>
                  <a:cubicBezTo>
                    <a:pt x="24236" y="16291"/>
                    <a:pt x="28923" y="12657"/>
                    <a:pt x="28923" y="12657"/>
                  </a:cubicBezTo>
                  <a:lnTo>
                    <a:pt x="246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43"/>
            <p:cNvSpPr/>
            <p:nvPr/>
          </p:nvSpPr>
          <p:spPr>
            <a:xfrm>
              <a:off x="1995859" y="2400833"/>
              <a:ext cx="113977" cy="113547"/>
            </a:xfrm>
            <a:custGeom>
              <a:avLst/>
              <a:gdLst/>
              <a:ahLst/>
              <a:cxnLst/>
              <a:rect l="l" t="t" r="r" b="b"/>
              <a:pathLst>
                <a:path w="6141" h="6117" extrusionOk="0">
                  <a:moveTo>
                    <a:pt x="1203" y="6116"/>
                  </a:moveTo>
                  <a:cubicBezTo>
                    <a:pt x="1203" y="6116"/>
                    <a:pt x="752" y="6041"/>
                    <a:pt x="0" y="5865"/>
                  </a:cubicBezTo>
                  <a:lnTo>
                    <a:pt x="0" y="5865"/>
                  </a:lnTo>
                  <a:cubicBezTo>
                    <a:pt x="752" y="6041"/>
                    <a:pt x="1203" y="6116"/>
                    <a:pt x="1203" y="6116"/>
                  </a:cubicBezTo>
                  <a:cubicBezTo>
                    <a:pt x="1203" y="6116"/>
                    <a:pt x="4411" y="452"/>
                    <a:pt x="5865" y="51"/>
                  </a:cubicBezTo>
                  <a:cubicBezTo>
                    <a:pt x="5940" y="26"/>
                    <a:pt x="6041" y="1"/>
                    <a:pt x="6141" y="1"/>
                  </a:cubicBezTo>
                  <a:cubicBezTo>
                    <a:pt x="6041" y="1"/>
                    <a:pt x="5940" y="26"/>
                    <a:pt x="5865" y="51"/>
                  </a:cubicBezTo>
                  <a:cubicBezTo>
                    <a:pt x="4411" y="452"/>
                    <a:pt x="1203" y="6116"/>
                    <a:pt x="1203" y="6116"/>
                  </a:cubicBezTo>
                  <a:close/>
                </a:path>
              </a:pathLst>
            </a:custGeom>
            <a:solidFill>
              <a:srgbClr val="34B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43"/>
            <p:cNvSpPr/>
            <p:nvPr/>
          </p:nvSpPr>
          <p:spPr>
            <a:xfrm>
              <a:off x="1841876" y="2245920"/>
              <a:ext cx="536829" cy="268469"/>
            </a:xfrm>
            <a:custGeom>
              <a:avLst/>
              <a:gdLst/>
              <a:ahLst/>
              <a:cxnLst/>
              <a:rect l="l" t="t" r="r" b="b"/>
              <a:pathLst>
                <a:path w="28924" h="14463" extrusionOk="0">
                  <a:moveTo>
                    <a:pt x="25665" y="1"/>
                  </a:moveTo>
                  <a:cubicBezTo>
                    <a:pt x="25590" y="51"/>
                    <a:pt x="25464" y="101"/>
                    <a:pt x="25339" y="176"/>
                  </a:cubicBezTo>
                  <a:lnTo>
                    <a:pt x="25540" y="753"/>
                  </a:lnTo>
                  <a:cubicBezTo>
                    <a:pt x="27319" y="6016"/>
                    <a:pt x="24011" y="11680"/>
                    <a:pt x="18547" y="12607"/>
                  </a:cubicBezTo>
                  <a:cubicBezTo>
                    <a:pt x="18497" y="12607"/>
                    <a:pt x="18447" y="12632"/>
                    <a:pt x="18397" y="12632"/>
                  </a:cubicBezTo>
                  <a:cubicBezTo>
                    <a:pt x="16567" y="9675"/>
                    <a:pt x="14938" y="6918"/>
                    <a:pt x="13560" y="6918"/>
                  </a:cubicBezTo>
                  <a:cubicBezTo>
                    <a:pt x="13484" y="6918"/>
                    <a:pt x="13384" y="6943"/>
                    <a:pt x="13284" y="6968"/>
                  </a:cubicBezTo>
                  <a:cubicBezTo>
                    <a:pt x="12783" y="7119"/>
                    <a:pt x="12006" y="7946"/>
                    <a:pt x="11254" y="8948"/>
                  </a:cubicBezTo>
                  <a:cubicBezTo>
                    <a:pt x="9925" y="10753"/>
                    <a:pt x="7845" y="11730"/>
                    <a:pt x="5715" y="11730"/>
                  </a:cubicBezTo>
                  <a:cubicBezTo>
                    <a:pt x="4612" y="11730"/>
                    <a:pt x="3509" y="11480"/>
                    <a:pt x="2507" y="10928"/>
                  </a:cubicBezTo>
                  <a:cubicBezTo>
                    <a:pt x="1755" y="10502"/>
                    <a:pt x="978" y="10026"/>
                    <a:pt x="226" y="9475"/>
                  </a:cubicBezTo>
                  <a:cubicBezTo>
                    <a:pt x="151" y="9650"/>
                    <a:pt x="76" y="9825"/>
                    <a:pt x="1" y="10001"/>
                  </a:cubicBezTo>
                  <a:cubicBezTo>
                    <a:pt x="352" y="10327"/>
                    <a:pt x="727" y="10602"/>
                    <a:pt x="1103" y="10903"/>
                  </a:cubicBezTo>
                  <a:cubicBezTo>
                    <a:pt x="1580" y="11254"/>
                    <a:pt x="2081" y="11605"/>
                    <a:pt x="2582" y="11906"/>
                  </a:cubicBezTo>
                  <a:cubicBezTo>
                    <a:pt x="4813" y="13234"/>
                    <a:pt x="6993" y="13911"/>
                    <a:pt x="8296" y="14211"/>
                  </a:cubicBezTo>
                  <a:cubicBezTo>
                    <a:pt x="9048" y="14387"/>
                    <a:pt x="9499" y="14462"/>
                    <a:pt x="9499" y="14462"/>
                  </a:cubicBezTo>
                  <a:cubicBezTo>
                    <a:pt x="9499" y="14462"/>
                    <a:pt x="12707" y="8798"/>
                    <a:pt x="14161" y="8397"/>
                  </a:cubicBezTo>
                  <a:cubicBezTo>
                    <a:pt x="14236" y="8372"/>
                    <a:pt x="14337" y="8347"/>
                    <a:pt x="14437" y="8347"/>
                  </a:cubicBezTo>
                  <a:cubicBezTo>
                    <a:pt x="15765" y="8347"/>
                    <a:pt x="17319" y="10928"/>
                    <a:pt x="19073" y="13760"/>
                  </a:cubicBezTo>
                  <a:lnTo>
                    <a:pt x="19098" y="13760"/>
                  </a:lnTo>
                  <a:cubicBezTo>
                    <a:pt x="19098" y="13810"/>
                    <a:pt x="19124" y="13861"/>
                    <a:pt x="19149" y="13886"/>
                  </a:cubicBezTo>
                  <a:lnTo>
                    <a:pt x="19174" y="13886"/>
                  </a:lnTo>
                  <a:cubicBezTo>
                    <a:pt x="19174" y="13911"/>
                    <a:pt x="19174" y="13911"/>
                    <a:pt x="19174" y="13911"/>
                  </a:cubicBezTo>
                  <a:cubicBezTo>
                    <a:pt x="19174" y="13936"/>
                    <a:pt x="19174" y="13936"/>
                    <a:pt x="19174" y="13936"/>
                  </a:cubicBezTo>
                  <a:cubicBezTo>
                    <a:pt x="19199" y="13961"/>
                    <a:pt x="19224" y="13986"/>
                    <a:pt x="19224" y="14011"/>
                  </a:cubicBezTo>
                  <a:lnTo>
                    <a:pt x="19249" y="14011"/>
                  </a:lnTo>
                  <a:cubicBezTo>
                    <a:pt x="19249" y="14011"/>
                    <a:pt x="19249" y="14011"/>
                    <a:pt x="19249" y="14036"/>
                  </a:cubicBezTo>
                  <a:cubicBezTo>
                    <a:pt x="19249" y="14036"/>
                    <a:pt x="19249" y="14036"/>
                    <a:pt x="19274" y="14061"/>
                  </a:cubicBezTo>
                  <a:cubicBezTo>
                    <a:pt x="19600" y="14011"/>
                    <a:pt x="19926" y="13936"/>
                    <a:pt x="20276" y="13861"/>
                  </a:cubicBezTo>
                  <a:cubicBezTo>
                    <a:pt x="21103" y="13660"/>
                    <a:pt x="21931" y="13409"/>
                    <a:pt x="22733" y="13084"/>
                  </a:cubicBezTo>
                  <a:cubicBezTo>
                    <a:pt x="26216" y="11730"/>
                    <a:pt x="28923" y="9650"/>
                    <a:pt x="28923" y="9650"/>
                  </a:cubicBezTo>
                  <a:lnTo>
                    <a:pt x="2566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43"/>
            <p:cNvSpPr/>
            <p:nvPr/>
          </p:nvSpPr>
          <p:spPr>
            <a:xfrm>
              <a:off x="1786063" y="2544999"/>
              <a:ext cx="132574" cy="172668"/>
            </a:xfrm>
            <a:custGeom>
              <a:avLst/>
              <a:gdLst/>
              <a:ahLst/>
              <a:cxnLst/>
              <a:rect l="l" t="t" r="r" b="b"/>
              <a:pathLst>
                <a:path w="7143" h="9302" extrusionOk="0">
                  <a:moveTo>
                    <a:pt x="2641" y="1"/>
                  </a:moveTo>
                  <a:cubicBezTo>
                    <a:pt x="2586" y="1"/>
                    <a:pt x="2556" y="3"/>
                    <a:pt x="2556" y="3"/>
                  </a:cubicBezTo>
                  <a:lnTo>
                    <a:pt x="0" y="8625"/>
                  </a:lnTo>
                  <a:cubicBezTo>
                    <a:pt x="0" y="8625"/>
                    <a:pt x="276" y="8901"/>
                    <a:pt x="727" y="9302"/>
                  </a:cubicBezTo>
                  <a:cubicBezTo>
                    <a:pt x="2005" y="8424"/>
                    <a:pt x="4712" y="5768"/>
                    <a:pt x="7143" y="3011"/>
                  </a:cubicBezTo>
                  <a:cubicBezTo>
                    <a:pt x="5183" y="159"/>
                    <a:pt x="3083" y="1"/>
                    <a:pt x="26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43"/>
            <p:cNvSpPr/>
            <p:nvPr/>
          </p:nvSpPr>
          <p:spPr>
            <a:xfrm>
              <a:off x="1704654" y="2598437"/>
              <a:ext cx="113049" cy="123886"/>
            </a:xfrm>
            <a:custGeom>
              <a:avLst/>
              <a:gdLst/>
              <a:ahLst/>
              <a:cxnLst/>
              <a:rect l="l" t="t" r="r" b="b"/>
              <a:pathLst>
                <a:path w="6091" h="6674" extrusionOk="0">
                  <a:moveTo>
                    <a:pt x="1412" y="1"/>
                  </a:moveTo>
                  <a:cubicBezTo>
                    <a:pt x="844" y="1"/>
                    <a:pt x="311" y="303"/>
                    <a:pt x="201" y="508"/>
                  </a:cubicBezTo>
                  <a:cubicBezTo>
                    <a:pt x="0" y="834"/>
                    <a:pt x="1930" y="5921"/>
                    <a:pt x="3183" y="6498"/>
                  </a:cubicBezTo>
                  <a:cubicBezTo>
                    <a:pt x="3473" y="6623"/>
                    <a:pt x="3759" y="6673"/>
                    <a:pt x="4029" y="6673"/>
                  </a:cubicBezTo>
                  <a:cubicBezTo>
                    <a:pt x="4948" y="6673"/>
                    <a:pt x="5676" y="6090"/>
                    <a:pt x="5714" y="5896"/>
                  </a:cubicBezTo>
                  <a:cubicBezTo>
                    <a:pt x="6090" y="3891"/>
                    <a:pt x="2381" y="407"/>
                    <a:pt x="2381" y="407"/>
                  </a:cubicBezTo>
                  <a:cubicBezTo>
                    <a:pt x="2100" y="108"/>
                    <a:pt x="1750" y="1"/>
                    <a:pt x="1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43"/>
            <p:cNvSpPr/>
            <p:nvPr/>
          </p:nvSpPr>
          <p:spPr>
            <a:xfrm>
              <a:off x="1888390" y="1885867"/>
              <a:ext cx="451231" cy="431541"/>
            </a:xfrm>
            <a:custGeom>
              <a:avLst/>
              <a:gdLst/>
              <a:ahLst/>
              <a:cxnLst/>
              <a:rect l="l" t="t" r="r" b="b"/>
              <a:pathLst>
                <a:path w="24312" h="23248" extrusionOk="0">
                  <a:moveTo>
                    <a:pt x="20928" y="0"/>
                  </a:moveTo>
                  <a:cubicBezTo>
                    <a:pt x="19650" y="953"/>
                    <a:pt x="14362" y="2331"/>
                    <a:pt x="14362" y="2331"/>
                  </a:cubicBezTo>
                  <a:cubicBezTo>
                    <a:pt x="14362" y="2331"/>
                    <a:pt x="13313" y="2504"/>
                    <a:pt x="11920" y="2504"/>
                  </a:cubicBezTo>
                  <a:cubicBezTo>
                    <a:pt x="11003" y="2504"/>
                    <a:pt x="9938" y="2429"/>
                    <a:pt x="8923" y="2181"/>
                  </a:cubicBezTo>
                  <a:cubicBezTo>
                    <a:pt x="6392" y="1579"/>
                    <a:pt x="3059" y="176"/>
                    <a:pt x="3059" y="176"/>
                  </a:cubicBezTo>
                  <a:cubicBezTo>
                    <a:pt x="3059" y="176"/>
                    <a:pt x="2482" y="2005"/>
                    <a:pt x="2056" y="3434"/>
                  </a:cubicBezTo>
                  <a:cubicBezTo>
                    <a:pt x="1630" y="4862"/>
                    <a:pt x="1" y="7193"/>
                    <a:pt x="1" y="7193"/>
                  </a:cubicBezTo>
                  <a:lnTo>
                    <a:pt x="3911" y="9725"/>
                  </a:lnTo>
                  <a:lnTo>
                    <a:pt x="602" y="21354"/>
                  </a:lnTo>
                  <a:cubicBezTo>
                    <a:pt x="602" y="21354"/>
                    <a:pt x="4227" y="23248"/>
                    <a:pt x="9271" y="23248"/>
                  </a:cubicBezTo>
                  <a:cubicBezTo>
                    <a:pt x="10144" y="23248"/>
                    <a:pt x="11059" y="23191"/>
                    <a:pt x="12006" y="23058"/>
                  </a:cubicBezTo>
                  <a:cubicBezTo>
                    <a:pt x="18422" y="22156"/>
                    <a:pt x="23435" y="19248"/>
                    <a:pt x="23435" y="19248"/>
                  </a:cubicBezTo>
                  <a:lnTo>
                    <a:pt x="20427" y="9599"/>
                  </a:lnTo>
                  <a:lnTo>
                    <a:pt x="24312" y="6792"/>
                  </a:lnTo>
                  <a:cubicBezTo>
                    <a:pt x="24312" y="6792"/>
                    <a:pt x="21630" y="2431"/>
                    <a:pt x="20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43"/>
            <p:cNvSpPr/>
            <p:nvPr/>
          </p:nvSpPr>
          <p:spPr>
            <a:xfrm>
              <a:off x="1931656" y="1744912"/>
              <a:ext cx="340520" cy="56764"/>
            </a:xfrm>
            <a:custGeom>
              <a:avLst/>
              <a:gdLst/>
              <a:ahLst/>
              <a:cxnLst/>
              <a:rect l="l" t="t" r="r" b="b"/>
              <a:pathLst>
                <a:path w="18347" h="3058" extrusionOk="0">
                  <a:moveTo>
                    <a:pt x="51" y="0"/>
                  </a:moveTo>
                  <a:cubicBezTo>
                    <a:pt x="26" y="75"/>
                    <a:pt x="26" y="176"/>
                    <a:pt x="1" y="276"/>
                  </a:cubicBezTo>
                  <a:cubicBezTo>
                    <a:pt x="26" y="201"/>
                    <a:pt x="51" y="126"/>
                    <a:pt x="76" y="75"/>
                  </a:cubicBezTo>
                  <a:cubicBezTo>
                    <a:pt x="76" y="50"/>
                    <a:pt x="51" y="25"/>
                    <a:pt x="51" y="0"/>
                  </a:cubicBezTo>
                  <a:close/>
                  <a:moveTo>
                    <a:pt x="18347" y="1579"/>
                  </a:moveTo>
                  <a:cubicBezTo>
                    <a:pt x="17921" y="2156"/>
                    <a:pt x="17219" y="2356"/>
                    <a:pt x="16693" y="2356"/>
                  </a:cubicBezTo>
                  <a:cubicBezTo>
                    <a:pt x="16617" y="2356"/>
                    <a:pt x="16517" y="2356"/>
                    <a:pt x="16442" y="2331"/>
                  </a:cubicBezTo>
                  <a:lnTo>
                    <a:pt x="16417" y="2331"/>
                  </a:lnTo>
                  <a:cubicBezTo>
                    <a:pt x="16392" y="2356"/>
                    <a:pt x="16392" y="2381"/>
                    <a:pt x="16392" y="2406"/>
                  </a:cubicBezTo>
                  <a:cubicBezTo>
                    <a:pt x="16467" y="2431"/>
                    <a:pt x="16542" y="2431"/>
                    <a:pt x="16642" y="2431"/>
                  </a:cubicBezTo>
                  <a:cubicBezTo>
                    <a:pt x="17194" y="2431"/>
                    <a:pt x="17921" y="2231"/>
                    <a:pt x="18347" y="1579"/>
                  </a:cubicBezTo>
                  <a:close/>
                  <a:moveTo>
                    <a:pt x="652" y="2532"/>
                  </a:moveTo>
                  <a:lnTo>
                    <a:pt x="652" y="2532"/>
                  </a:lnTo>
                  <a:cubicBezTo>
                    <a:pt x="1078" y="2933"/>
                    <a:pt x="1630" y="3058"/>
                    <a:pt x="2081" y="3058"/>
                  </a:cubicBezTo>
                  <a:cubicBezTo>
                    <a:pt x="2231" y="3058"/>
                    <a:pt x="2357" y="3058"/>
                    <a:pt x="2482" y="3033"/>
                  </a:cubicBezTo>
                  <a:lnTo>
                    <a:pt x="2482" y="3008"/>
                  </a:lnTo>
                  <a:cubicBezTo>
                    <a:pt x="2357" y="3033"/>
                    <a:pt x="2206" y="3033"/>
                    <a:pt x="2056" y="3033"/>
                  </a:cubicBezTo>
                  <a:cubicBezTo>
                    <a:pt x="1605" y="3033"/>
                    <a:pt x="1078" y="2908"/>
                    <a:pt x="652" y="2532"/>
                  </a:cubicBezTo>
                  <a:close/>
                </a:path>
              </a:pathLst>
            </a:custGeom>
            <a:solidFill>
              <a:srgbClr val="FBC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43"/>
            <p:cNvSpPr/>
            <p:nvPr/>
          </p:nvSpPr>
          <p:spPr>
            <a:xfrm>
              <a:off x="1945169" y="1889134"/>
              <a:ext cx="61396" cy="23259"/>
            </a:xfrm>
            <a:custGeom>
              <a:avLst/>
              <a:gdLst/>
              <a:ahLst/>
              <a:cxnLst/>
              <a:rect l="l" t="t" r="r" b="b"/>
              <a:pathLst>
                <a:path w="3308" h="1253" extrusionOk="0">
                  <a:moveTo>
                    <a:pt x="1" y="0"/>
                  </a:moveTo>
                  <a:lnTo>
                    <a:pt x="1" y="0"/>
                  </a:lnTo>
                  <a:cubicBezTo>
                    <a:pt x="73" y="34"/>
                    <a:pt x="1567" y="656"/>
                    <a:pt x="3283" y="1253"/>
                  </a:cubicBezTo>
                  <a:lnTo>
                    <a:pt x="3308" y="1253"/>
                  </a:lnTo>
                  <a:cubicBezTo>
                    <a:pt x="1567" y="656"/>
                    <a:pt x="73" y="34"/>
                    <a:pt x="1" y="0"/>
                  </a:cubicBezTo>
                  <a:close/>
                </a:path>
              </a:pathLst>
            </a:custGeom>
            <a:solidFill>
              <a:srgbClr val="F5B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43"/>
            <p:cNvSpPr/>
            <p:nvPr/>
          </p:nvSpPr>
          <p:spPr>
            <a:xfrm>
              <a:off x="1944222" y="1890971"/>
              <a:ext cx="483" cy="1429"/>
            </a:xfrm>
            <a:custGeom>
              <a:avLst/>
              <a:gdLst/>
              <a:ahLst/>
              <a:cxnLst/>
              <a:rect l="l" t="t" r="r" b="b"/>
              <a:pathLst>
                <a:path w="26" h="77" extrusionOk="0">
                  <a:moveTo>
                    <a:pt x="0" y="76"/>
                  </a:moveTo>
                  <a:lnTo>
                    <a:pt x="0" y="76"/>
                  </a:lnTo>
                  <a:cubicBezTo>
                    <a:pt x="0" y="51"/>
                    <a:pt x="26" y="26"/>
                    <a:pt x="26" y="1"/>
                  </a:cubicBezTo>
                  <a:lnTo>
                    <a:pt x="26" y="1"/>
                  </a:lnTo>
                  <a:cubicBezTo>
                    <a:pt x="26" y="26"/>
                    <a:pt x="0" y="51"/>
                    <a:pt x="0" y="76"/>
                  </a:cubicBezTo>
                  <a:close/>
                </a:path>
              </a:pathLst>
            </a:custGeom>
            <a:solidFill>
              <a:srgbClr val="F1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43"/>
            <p:cNvSpPr/>
            <p:nvPr/>
          </p:nvSpPr>
          <p:spPr>
            <a:xfrm>
              <a:off x="1944222" y="1889115"/>
              <a:ext cx="61879" cy="23277"/>
            </a:xfrm>
            <a:custGeom>
              <a:avLst/>
              <a:gdLst/>
              <a:ahLst/>
              <a:cxnLst/>
              <a:rect l="l" t="t" r="r" b="b"/>
              <a:pathLst>
                <a:path w="3334" h="1254" extrusionOk="0">
                  <a:moveTo>
                    <a:pt x="51" y="1"/>
                  </a:moveTo>
                  <a:cubicBezTo>
                    <a:pt x="51" y="1"/>
                    <a:pt x="51" y="26"/>
                    <a:pt x="51" y="51"/>
                  </a:cubicBezTo>
                  <a:cubicBezTo>
                    <a:pt x="26" y="51"/>
                    <a:pt x="26" y="76"/>
                    <a:pt x="26" y="101"/>
                  </a:cubicBezTo>
                  <a:cubicBezTo>
                    <a:pt x="26" y="126"/>
                    <a:pt x="0" y="151"/>
                    <a:pt x="0" y="176"/>
                  </a:cubicBezTo>
                  <a:cubicBezTo>
                    <a:pt x="1028" y="552"/>
                    <a:pt x="2231" y="953"/>
                    <a:pt x="3334" y="1254"/>
                  </a:cubicBezTo>
                  <a:cubicBezTo>
                    <a:pt x="1604" y="652"/>
                    <a:pt x="101" y="26"/>
                    <a:pt x="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43"/>
            <p:cNvSpPr/>
            <p:nvPr/>
          </p:nvSpPr>
          <p:spPr>
            <a:xfrm>
              <a:off x="1999571" y="2312444"/>
              <a:ext cx="106089" cy="4678"/>
            </a:xfrm>
            <a:custGeom>
              <a:avLst/>
              <a:gdLst/>
              <a:ahLst/>
              <a:cxnLst/>
              <a:rect l="l" t="t" r="r" b="b"/>
              <a:pathLst>
                <a:path w="5716" h="252" extrusionOk="0">
                  <a:moveTo>
                    <a:pt x="3284" y="251"/>
                  </a:moveTo>
                  <a:cubicBezTo>
                    <a:pt x="2106" y="251"/>
                    <a:pt x="1003" y="151"/>
                    <a:pt x="1" y="1"/>
                  </a:cubicBezTo>
                  <a:cubicBezTo>
                    <a:pt x="1003" y="151"/>
                    <a:pt x="2106" y="251"/>
                    <a:pt x="3284" y="251"/>
                  </a:cubicBezTo>
                  <a:cubicBezTo>
                    <a:pt x="4061" y="251"/>
                    <a:pt x="4863" y="226"/>
                    <a:pt x="5715" y="101"/>
                  </a:cubicBezTo>
                  <a:cubicBezTo>
                    <a:pt x="4863" y="226"/>
                    <a:pt x="4061" y="251"/>
                    <a:pt x="3284" y="251"/>
                  </a:cubicBezTo>
                  <a:close/>
                </a:path>
              </a:pathLst>
            </a:custGeom>
            <a:solidFill>
              <a:srgbClr val="30A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3"/>
            <p:cNvSpPr/>
            <p:nvPr/>
          </p:nvSpPr>
          <p:spPr>
            <a:xfrm>
              <a:off x="1999107" y="2312444"/>
              <a:ext cx="19" cy="19"/>
            </a:xfrm>
            <a:custGeom>
              <a:avLst/>
              <a:gdLst/>
              <a:ahLst/>
              <a:cxnLst/>
              <a:rect l="l" t="t" r="r" b="b"/>
              <a:pathLst>
                <a:path w="1" h="1" extrusionOk="0">
                  <a:moveTo>
                    <a:pt x="1" y="1"/>
                  </a:moveTo>
                  <a:cubicBezTo>
                    <a:pt x="1" y="1"/>
                    <a:pt x="1" y="1"/>
                    <a:pt x="1" y="1"/>
                  </a:cubicBezTo>
                  <a:cubicBezTo>
                    <a:pt x="1" y="1"/>
                    <a:pt x="1" y="1"/>
                    <a:pt x="1" y="1"/>
                  </a:cubicBezTo>
                  <a:close/>
                  <a:moveTo>
                    <a:pt x="1" y="1"/>
                  </a:moveTo>
                  <a:cubicBezTo>
                    <a:pt x="1" y="1"/>
                    <a:pt x="1" y="1"/>
                    <a:pt x="1" y="1"/>
                  </a:cubicBezTo>
                  <a:cubicBezTo>
                    <a:pt x="1" y="1"/>
                    <a:pt x="1" y="1"/>
                    <a:pt x="1" y="1"/>
                  </a:cubicBezTo>
                  <a:close/>
                </a:path>
              </a:pathLst>
            </a:custGeom>
            <a:solidFill>
              <a:srgbClr val="30A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3"/>
            <p:cNvSpPr/>
            <p:nvPr/>
          </p:nvSpPr>
          <p:spPr>
            <a:xfrm>
              <a:off x="2339166" y="2011007"/>
              <a:ext cx="483" cy="947"/>
            </a:xfrm>
            <a:custGeom>
              <a:avLst/>
              <a:gdLst/>
              <a:ahLst/>
              <a:cxnLst/>
              <a:rect l="l" t="t" r="r" b="b"/>
              <a:pathLst>
                <a:path w="26" h="51" extrusionOk="0">
                  <a:moveTo>
                    <a:pt x="26" y="50"/>
                  </a:moveTo>
                  <a:lnTo>
                    <a:pt x="26" y="50"/>
                  </a:lnTo>
                  <a:lnTo>
                    <a:pt x="26" y="50"/>
                  </a:lnTo>
                  <a:close/>
                  <a:moveTo>
                    <a:pt x="26" y="50"/>
                  </a:moveTo>
                  <a:cubicBezTo>
                    <a:pt x="26" y="50"/>
                    <a:pt x="26" y="50"/>
                    <a:pt x="26" y="50"/>
                  </a:cubicBezTo>
                  <a:cubicBezTo>
                    <a:pt x="26" y="50"/>
                    <a:pt x="26" y="50"/>
                    <a:pt x="26" y="50"/>
                  </a:cubicBezTo>
                  <a:close/>
                  <a:moveTo>
                    <a:pt x="26" y="50"/>
                  </a:moveTo>
                  <a:cubicBezTo>
                    <a:pt x="26" y="50"/>
                    <a:pt x="26" y="50"/>
                    <a:pt x="26" y="50"/>
                  </a:cubicBezTo>
                  <a:cubicBezTo>
                    <a:pt x="26" y="50"/>
                    <a:pt x="26" y="50"/>
                    <a:pt x="26" y="50"/>
                  </a:cubicBezTo>
                  <a:close/>
                  <a:moveTo>
                    <a:pt x="26" y="50"/>
                  </a:moveTo>
                  <a:cubicBezTo>
                    <a:pt x="26" y="50"/>
                    <a:pt x="26" y="50"/>
                    <a:pt x="26" y="50"/>
                  </a:cubicBezTo>
                  <a:cubicBezTo>
                    <a:pt x="26" y="50"/>
                    <a:pt x="26" y="50"/>
                    <a:pt x="26" y="50"/>
                  </a:cubicBezTo>
                  <a:close/>
                  <a:moveTo>
                    <a:pt x="26" y="50"/>
                  </a:moveTo>
                  <a:cubicBezTo>
                    <a:pt x="1" y="50"/>
                    <a:pt x="1" y="25"/>
                    <a:pt x="1" y="0"/>
                  </a:cubicBezTo>
                  <a:lnTo>
                    <a:pt x="1" y="0"/>
                  </a:lnTo>
                  <a:cubicBezTo>
                    <a:pt x="1" y="25"/>
                    <a:pt x="1" y="50"/>
                    <a:pt x="26" y="50"/>
                  </a:cubicBezTo>
                  <a:close/>
                </a:path>
              </a:pathLst>
            </a:custGeom>
            <a:solidFill>
              <a:srgbClr val="F5B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43"/>
            <p:cNvSpPr/>
            <p:nvPr/>
          </p:nvSpPr>
          <p:spPr>
            <a:xfrm>
              <a:off x="2323351" y="1984019"/>
              <a:ext cx="15832" cy="27008"/>
            </a:xfrm>
            <a:custGeom>
              <a:avLst/>
              <a:gdLst/>
              <a:ahLst/>
              <a:cxnLst/>
              <a:rect l="l" t="t" r="r" b="b"/>
              <a:pathLst>
                <a:path w="853" h="1455" extrusionOk="0">
                  <a:moveTo>
                    <a:pt x="853" y="1454"/>
                  </a:moveTo>
                  <a:cubicBezTo>
                    <a:pt x="753" y="1304"/>
                    <a:pt x="427" y="752"/>
                    <a:pt x="1" y="0"/>
                  </a:cubicBezTo>
                  <a:lnTo>
                    <a:pt x="1" y="0"/>
                  </a:lnTo>
                  <a:cubicBezTo>
                    <a:pt x="427" y="752"/>
                    <a:pt x="753" y="1304"/>
                    <a:pt x="853" y="1454"/>
                  </a:cubicBezTo>
                  <a:lnTo>
                    <a:pt x="853" y="1454"/>
                  </a:lnTo>
                  <a:close/>
                </a:path>
              </a:pathLst>
            </a:custGeom>
            <a:solidFill>
              <a:srgbClr val="F03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3"/>
            <p:cNvSpPr/>
            <p:nvPr/>
          </p:nvSpPr>
          <p:spPr>
            <a:xfrm>
              <a:off x="1925605" y="1984019"/>
              <a:ext cx="414018" cy="333123"/>
            </a:xfrm>
            <a:custGeom>
              <a:avLst/>
              <a:gdLst/>
              <a:ahLst/>
              <a:cxnLst/>
              <a:rect l="l" t="t" r="r" b="b"/>
              <a:pathLst>
                <a:path w="22307" h="17946" extrusionOk="0">
                  <a:moveTo>
                    <a:pt x="21430" y="0"/>
                  </a:moveTo>
                  <a:lnTo>
                    <a:pt x="18798" y="1780"/>
                  </a:lnTo>
                  <a:cubicBezTo>
                    <a:pt x="17219" y="2883"/>
                    <a:pt x="16517" y="4888"/>
                    <a:pt x="17094" y="6717"/>
                  </a:cubicBezTo>
                  <a:lnTo>
                    <a:pt x="17520" y="8096"/>
                  </a:lnTo>
                  <a:cubicBezTo>
                    <a:pt x="18497" y="11229"/>
                    <a:pt x="16793" y="14562"/>
                    <a:pt x="13685" y="15615"/>
                  </a:cubicBezTo>
                  <a:cubicBezTo>
                    <a:pt x="11956" y="16216"/>
                    <a:pt x="9926" y="16768"/>
                    <a:pt x="7720" y="17068"/>
                  </a:cubicBezTo>
                  <a:cubicBezTo>
                    <a:pt x="6768" y="17194"/>
                    <a:pt x="5841" y="17269"/>
                    <a:pt x="4988" y="17269"/>
                  </a:cubicBezTo>
                  <a:cubicBezTo>
                    <a:pt x="3084" y="17269"/>
                    <a:pt x="1379" y="16993"/>
                    <a:pt x="1" y="16667"/>
                  </a:cubicBezTo>
                  <a:lnTo>
                    <a:pt x="1" y="16667"/>
                  </a:lnTo>
                  <a:cubicBezTo>
                    <a:pt x="928" y="16993"/>
                    <a:pt x="2307" y="17419"/>
                    <a:pt x="3961" y="17695"/>
                  </a:cubicBezTo>
                  <a:lnTo>
                    <a:pt x="3986" y="17695"/>
                  </a:lnTo>
                  <a:cubicBezTo>
                    <a:pt x="4988" y="17845"/>
                    <a:pt x="6091" y="17945"/>
                    <a:pt x="7269" y="17945"/>
                  </a:cubicBezTo>
                  <a:cubicBezTo>
                    <a:pt x="8046" y="17945"/>
                    <a:pt x="8848" y="17920"/>
                    <a:pt x="9700" y="17795"/>
                  </a:cubicBezTo>
                  <a:cubicBezTo>
                    <a:pt x="9800" y="17795"/>
                    <a:pt x="9901" y="17770"/>
                    <a:pt x="10001" y="17770"/>
                  </a:cubicBezTo>
                  <a:cubicBezTo>
                    <a:pt x="15114" y="17043"/>
                    <a:pt x="19324" y="15063"/>
                    <a:pt x="20828" y="14286"/>
                  </a:cubicBezTo>
                  <a:cubicBezTo>
                    <a:pt x="20953" y="14211"/>
                    <a:pt x="21079" y="14161"/>
                    <a:pt x="21154" y="14111"/>
                  </a:cubicBezTo>
                  <a:cubicBezTo>
                    <a:pt x="21354" y="14011"/>
                    <a:pt x="21430" y="13960"/>
                    <a:pt x="21430" y="13960"/>
                  </a:cubicBezTo>
                  <a:lnTo>
                    <a:pt x="18422" y="4311"/>
                  </a:lnTo>
                  <a:lnTo>
                    <a:pt x="22307" y="1504"/>
                  </a:lnTo>
                  <a:cubicBezTo>
                    <a:pt x="22282" y="1504"/>
                    <a:pt x="22282" y="1479"/>
                    <a:pt x="22282" y="1454"/>
                  </a:cubicBezTo>
                  <a:cubicBezTo>
                    <a:pt x="22182" y="1304"/>
                    <a:pt x="21856" y="752"/>
                    <a:pt x="214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3"/>
            <p:cNvSpPr/>
            <p:nvPr/>
          </p:nvSpPr>
          <p:spPr>
            <a:xfrm>
              <a:off x="2151234" y="1720244"/>
              <a:ext cx="42354" cy="21885"/>
            </a:xfrm>
            <a:custGeom>
              <a:avLst/>
              <a:gdLst/>
              <a:ahLst/>
              <a:cxnLst/>
              <a:rect l="l" t="t" r="r" b="b"/>
              <a:pathLst>
                <a:path w="2282" h="1179" extrusionOk="0">
                  <a:moveTo>
                    <a:pt x="1103" y="1"/>
                  </a:moveTo>
                  <a:cubicBezTo>
                    <a:pt x="802" y="26"/>
                    <a:pt x="527" y="201"/>
                    <a:pt x="351" y="427"/>
                  </a:cubicBezTo>
                  <a:cubicBezTo>
                    <a:pt x="276" y="552"/>
                    <a:pt x="226" y="678"/>
                    <a:pt x="151" y="803"/>
                  </a:cubicBezTo>
                  <a:cubicBezTo>
                    <a:pt x="101" y="928"/>
                    <a:pt x="51" y="1054"/>
                    <a:pt x="0" y="1179"/>
                  </a:cubicBezTo>
                  <a:cubicBezTo>
                    <a:pt x="151" y="953"/>
                    <a:pt x="276" y="703"/>
                    <a:pt x="477" y="527"/>
                  </a:cubicBezTo>
                  <a:cubicBezTo>
                    <a:pt x="652" y="327"/>
                    <a:pt x="878" y="201"/>
                    <a:pt x="1103" y="201"/>
                  </a:cubicBezTo>
                  <a:cubicBezTo>
                    <a:pt x="1125" y="199"/>
                    <a:pt x="1146" y="198"/>
                    <a:pt x="1168" y="198"/>
                  </a:cubicBezTo>
                  <a:cubicBezTo>
                    <a:pt x="1397" y="198"/>
                    <a:pt x="1622" y="315"/>
                    <a:pt x="1805" y="452"/>
                  </a:cubicBezTo>
                  <a:cubicBezTo>
                    <a:pt x="2005" y="602"/>
                    <a:pt x="2206" y="828"/>
                    <a:pt x="2281" y="1079"/>
                  </a:cubicBezTo>
                  <a:cubicBezTo>
                    <a:pt x="2281" y="803"/>
                    <a:pt x="2106" y="552"/>
                    <a:pt x="1905" y="352"/>
                  </a:cubicBezTo>
                  <a:cubicBezTo>
                    <a:pt x="1705" y="151"/>
                    <a:pt x="1404" y="1"/>
                    <a:pt x="1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43"/>
            <p:cNvSpPr/>
            <p:nvPr/>
          </p:nvSpPr>
          <p:spPr>
            <a:xfrm>
              <a:off x="2018652" y="1718332"/>
              <a:ext cx="41890" cy="21941"/>
            </a:xfrm>
            <a:custGeom>
              <a:avLst/>
              <a:gdLst/>
              <a:ahLst/>
              <a:cxnLst/>
              <a:rect l="l" t="t" r="r" b="b"/>
              <a:pathLst>
                <a:path w="2257" h="1182" extrusionOk="0">
                  <a:moveTo>
                    <a:pt x="1194" y="1"/>
                  </a:moveTo>
                  <a:cubicBezTo>
                    <a:pt x="1172" y="1"/>
                    <a:pt x="1150" y="2"/>
                    <a:pt x="1128" y="4"/>
                  </a:cubicBezTo>
                  <a:cubicBezTo>
                    <a:pt x="828" y="54"/>
                    <a:pt x="552" y="229"/>
                    <a:pt x="376" y="455"/>
                  </a:cubicBezTo>
                  <a:cubicBezTo>
                    <a:pt x="301" y="580"/>
                    <a:pt x="226" y="705"/>
                    <a:pt x="151" y="806"/>
                  </a:cubicBezTo>
                  <a:cubicBezTo>
                    <a:pt x="101" y="931"/>
                    <a:pt x="51" y="1056"/>
                    <a:pt x="0" y="1182"/>
                  </a:cubicBezTo>
                  <a:cubicBezTo>
                    <a:pt x="151" y="981"/>
                    <a:pt x="301" y="756"/>
                    <a:pt x="502" y="555"/>
                  </a:cubicBezTo>
                  <a:cubicBezTo>
                    <a:pt x="677" y="355"/>
                    <a:pt x="903" y="229"/>
                    <a:pt x="1128" y="204"/>
                  </a:cubicBezTo>
                  <a:cubicBezTo>
                    <a:pt x="1167" y="196"/>
                    <a:pt x="1205" y="193"/>
                    <a:pt x="1243" y="193"/>
                  </a:cubicBezTo>
                  <a:cubicBezTo>
                    <a:pt x="1454" y="193"/>
                    <a:pt x="1660" y="302"/>
                    <a:pt x="1830" y="430"/>
                  </a:cubicBezTo>
                  <a:cubicBezTo>
                    <a:pt x="2006" y="605"/>
                    <a:pt x="2181" y="831"/>
                    <a:pt x="2256" y="1081"/>
                  </a:cubicBezTo>
                  <a:cubicBezTo>
                    <a:pt x="2256" y="806"/>
                    <a:pt x="2106" y="530"/>
                    <a:pt x="1905" y="329"/>
                  </a:cubicBezTo>
                  <a:cubicBezTo>
                    <a:pt x="1743" y="144"/>
                    <a:pt x="1473" y="1"/>
                    <a:pt x="1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43"/>
            <p:cNvSpPr/>
            <p:nvPr/>
          </p:nvSpPr>
          <p:spPr>
            <a:xfrm>
              <a:off x="2061918" y="1811436"/>
              <a:ext cx="67930" cy="13031"/>
            </a:xfrm>
            <a:custGeom>
              <a:avLst/>
              <a:gdLst/>
              <a:ahLst/>
              <a:cxnLst/>
              <a:rect l="l" t="t" r="r" b="b"/>
              <a:pathLst>
                <a:path w="3660" h="702" extrusionOk="0">
                  <a:moveTo>
                    <a:pt x="0" y="0"/>
                  </a:moveTo>
                  <a:cubicBezTo>
                    <a:pt x="226" y="226"/>
                    <a:pt x="527" y="401"/>
                    <a:pt x="827" y="501"/>
                  </a:cubicBezTo>
                  <a:cubicBezTo>
                    <a:pt x="1128" y="627"/>
                    <a:pt x="1454" y="677"/>
                    <a:pt x="1805" y="702"/>
                  </a:cubicBezTo>
                  <a:cubicBezTo>
                    <a:pt x="2131" y="677"/>
                    <a:pt x="2456" y="652"/>
                    <a:pt x="2782" y="552"/>
                  </a:cubicBezTo>
                  <a:cubicBezTo>
                    <a:pt x="2933" y="527"/>
                    <a:pt x="3083" y="451"/>
                    <a:pt x="3233" y="401"/>
                  </a:cubicBezTo>
                  <a:cubicBezTo>
                    <a:pt x="3384" y="326"/>
                    <a:pt x="3534" y="251"/>
                    <a:pt x="3659" y="176"/>
                  </a:cubicBezTo>
                  <a:lnTo>
                    <a:pt x="3659" y="176"/>
                  </a:lnTo>
                  <a:cubicBezTo>
                    <a:pt x="3359" y="276"/>
                    <a:pt x="3058" y="376"/>
                    <a:pt x="2732" y="426"/>
                  </a:cubicBezTo>
                  <a:cubicBezTo>
                    <a:pt x="2431" y="501"/>
                    <a:pt x="2106" y="527"/>
                    <a:pt x="1805" y="527"/>
                  </a:cubicBezTo>
                  <a:cubicBezTo>
                    <a:pt x="1479" y="527"/>
                    <a:pt x="1178" y="476"/>
                    <a:pt x="852" y="401"/>
                  </a:cubicBezTo>
                  <a:cubicBezTo>
                    <a:pt x="552" y="301"/>
                    <a:pt x="251" y="176"/>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43"/>
            <p:cNvSpPr/>
            <p:nvPr/>
          </p:nvSpPr>
          <p:spPr>
            <a:xfrm>
              <a:off x="2079124" y="1831426"/>
              <a:ext cx="28861" cy="10729"/>
            </a:xfrm>
            <a:custGeom>
              <a:avLst/>
              <a:gdLst/>
              <a:ahLst/>
              <a:cxnLst/>
              <a:rect l="l" t="t" r="r" b="b"/>
              <a:pathLst>
                <a:path w="1555" h="578" extrusionOk="0">
                  <a:moveTo>
                    <a:pt x="1" y="1"/>
                  </a:moveTo>
                  <a:cubicBezTo>
                    <a:pt x="51" y="151"/>
                    <a:pt x="151" y="252"/>
                    <a:pt x="276" y="352"/>
                  </a:cubicBezTo>
                  <a:cubicBezTo>
                    <a:pt x="402" y="427"/>
                    <a:pt x="552" y="477"/>
                    <a:pt x="677" y="527"/>
                  </a:cubicBezTo>
                  <a:cubicBezTo>
                    <a:pt x="828" y="552"/>
                    <a:pt x="978" y="577"/>
                    <a:pt x="1128" y="577"/>
                  </a:cubicBezTo>
                  <a:cubicBezTo>
                    <a:pt x="1254" y="552"/>
                    <a:pt x="1404" y="552"/>
                    <a:pt x="1555" y="502"/>
                  </a:cubicBezTo>
                  <a:cubicBezTo>
                    <a:pt x="1404" y="477"/>
                    <a:pt x="1254" y="452"/>
                    <a:pt x="1128" y="427"/>
                  </a:cubicBezTo>
                  <a:cubicBezTo>
                    <a:pt x="978" y="402"/>
                    <a:pt x="853" y="402"/>
                    <a:pt x="727" y="352"/>
                  </a:cubicBezTo>
                  <a:cubicBezTo>
                    <a:pt x="577" y="327"/>
                    <a:pt x="452" y="277"/>
                    <a:pt x="352" y="226"/>
                  </a:cubicBezTo>
                  <a:cubicBezTo>
                    <a:pt x="226" y="176"/>
                    <a:pt x="101" y="1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43"/>
            <p:cNvSpPr/>
            <p:nvPr/>
          </p:nvSpPr>
          <p:spPr>
            <a:xfrm>
              <a:off x="2082855" y="1777933"/>
              <a:ext cx="37231" cy="9374"/>
            </a:xfrm>
            <a:custGeom>
              <a:avLst/>
              <a:gdLst/>
              <a:ahLst/>
              <a:cxnLst/>
              <a:rect l="l" t="t" r="r" b="b"/>
              <a:pathLst>
                <a:path w="2006" h="505" extrusionOk="0">
                  <a:moveTo>
                    <a:pt x="0" y="1"/>
                  </a:moveTo>
                  <a:lnTo>
                    <a:pt x="0" y="1"/>
                  </a:lnTo>
                  <a:cubicBezTo>
                    <a:pt x="75" y="76"/>
                    <a:pt x="151" y="126"/>
                    <a:pt x="226" y="201"/>
                  </a:cubicBezTo>
                  <a:cubicBezTo>
                    <a:pt x="301" y="251"/>
                    <a:pt x="376" y="301"/>
                    <a:pt x="451" y="352"/>
                  </a:cubicBezTo>
                  <a:cubicBezTo>
                    <a:pt x="627" y="427"/>
                    <a:pt x="827" y="502"/>
                    <a:pt x="1028" y="502"/>
                  </a:cubicBezTo>
                  <a:cubicBezTo>
                    <a:pt x="1051" y="504"/>
                    <a:pt x="1075" y="504"/>
                    <a:pt x="1099" y="504"/>
                  </a:cubicBezTo>
                  <a:cubicBezTo>
                    <a:pt x="1456" y="504"/>
                    <a:pt x="1841" y="330"/>
                    <a:pt x="2005" y="1"/>
                  </a:cubicBezTo>
                  <a:lnTo>
                    <a:pt x="2005" y="1"/>
                  </a:lnTo>
                  <a:cubicBezTo>
                    <a:pt x="1753" y="230"/>
                    <a:pt x="1437" y="355"/>
                    <a:pt x="1116" y="355"/>
                  </a:cubicBezTo>
                  <a:cubicBezTo>
                    <a:pt x="1087" y="355"/>
                    <a:pt x="1057" y="354"/>
                    <a:pt x="1028" y="352"/>
                  </a:cubicBezTo>
                  <a:cubicBezTo>
                    <a:pt x="852" y="352"/>
                    <a:pt x="677" y="276"/>
                    <a:pt x="501" y="226"/>
                  </a:cubicBezTo>
                  <a:cubicBezTo>
                    <a:pt x="351" y="176"/>
                    <a:pt x="176" y="7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43"/>
            <p:cNvSpPr/>
            <p:nvPr/>
          </p:nvSpPr>
          <p:spPr>
            <a:xfrm>
              <a:off x="2169368" y="1692161"/>
              <a:ext cx="47940" cy="22999"/>
            </a:xfrm>
            <a:custGeom>
              <a:avLst/>
              <a:gdLst/>
              <a:ahLst/>
              <a:cxnLst/>
              <a:rect l="l" t="t" r="r" b="b"/>
              <a:pathLst>
                <a:path w="2583" h="1239" extrusionOk="0">
                  <a:moveTo>
                    <a:pt x="561" y="1"/>
                  </a:moveTo>
                  <a:cubicBezTo>
                    <a:pt x="367" y="1"/>
                    <a:pt x="170" y="29"/>
                    <a:pt x="1" y="85"/>
                  </a:cubicBezTo>
                  <a:lnTo>
                    <a:pt x="1" y="110"/>
                  </a:lnTo>
                  <a:cubicBezTo>
                    <a:pt x="59" y="107"/>
                    <a:pt x="118" y="106"/>
                    <a:pt x="178" y="106"/>
                  </a:cubicBezTo>
                  <a:cubicBezTo>
                    <a:pt x="600" y="106"/>
                    <a:pt x="1034" y="185"/>
                    <a:pt x="1429" y="361"/>
                  </a:cubicBezTo>
                  <a:cubicBezTo>
                    <a:pt x="1630" y="461"/>
                    <a:pt x="1855" y="587"/>
                    <a:pt x="2031" y="737"/>
                  </a:cubicBezTo>
                  <a:cubicBezTo>
                    <a:pt x="2231" y="887"/>
                    <a:pt x="2407" y="1063"/>
                    <a:pt x="2557" y="1238"/>
                  </a:cubicBezTo>
                  <a:lnTo>
                    <a:pt x="2582" y="1238"/>
                  </a:lnTo>
                  <a:cubicBezTo>
                    <a:pt x="2532" y="1113"/>
                    <a:pt x="2457" y="1013"/>
                    <a:pt x="2382" y="912"/>
                  </a:cubicBezTo>
                  <a:cubicBezTo>
                    <a:pt x="2307" y="812"/>
                    <a:pt x="2231" y="712"/>
                    <a:pt x="2131" y="612"/>
                  </a:cubicBezTo>
                  <a:cubicBezTo>
                    <a:pt x="1956" y="436"/>
                    <a:pt x="1730" y="311"/>
                    <a:pt x="1480" y="211"/>
                  </a:cubicBezTo>
                  <a:cubicBezTo>
                    <a:pt x="1254" y="110"/>
                    <a:pt x="1003" y="35"/>
                    <a:pt x="753" y="10"/>
                  </a:cubicBezTo>
                  <a:cubicBezTo>
                    <a:pt x="690" y="4"/>
                    <a:pt x="626" y="1"/>
                    <a:pt x="5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43"/>
            <p:cNvSpPr/>
            <p:nvPr/>
          </p:nvSpPr>
          <p:spPr>
            <a:xfrm>
              <a:off x="2002374" y="1694128"/>
              <a:ext cx="46994" cy="22888"/>
            </a:xfrm>
            <a:custGeom>
              <a:avLst/>
              <a:gdLst/>
              <a:ahLst/>
              <a:cxnLst/>
              <a:rect l="l" t="t" r="r" b="b"/>
              <a:pathLst>
                <a:path w="2532" h="1233" extrusionOk="0">
                  <a:moveTo>
                    <a:pt x="2382" y="1"/>
                  </a:moveTo>
                  <a:cubicBezTo>
                    <a:pt x="1935" y="1"/>
                    <a:pt x="1509" y="102"/>
                    <a:pt x="1103" y="305"/>
                  </a:cubicBezTo>
                  <a:cubicBezTo>
                    <a:pt x="877" y="405"/>
                    <a:pt x="677" y="531"/>
                    <a:pt x="502" y="706"/>
                  </a:cubicBezTo>
                  <a:cubicBezTo>
                    <a:pt x="301" y="857"/>
                    <a:pt x="151" y="1032"/>
                    <a:pt x="0" y="1232"/>
                  </a:cubicBezTo>
                  <a:cubicBezTo>
                    <a:pt x="201" y="1082"/>
                    <a:pt x="376" y="932"/>
                    <a:pt x="577" y="806"/>
                  </a:cubicBezTo>
                  <a:cubicBezTo>
                    <a:pt x="777" y="681"/>
                    <a:pt x="978" y="556"/>
                    <a:pt x="1178" y="456"/>
                  </a:cubicBezTo>
                  <a:cubicBezTo>
                    <a:pt x="1379" y="355"/>
                    <a:pt x="1604" y="280"/>
                    <a:pt x="1830" y="205"/>
                  </a:cubicBezTo>
                  <a:cubicBezTo>
                    <a:pt x="2055" y="130"/>
                    <a:pt x="2281" y="80"/>
                    <a:pt x="2532" y="29"/>
                  </a:cubicBezTo>
                  <a:lnTo>
                    <a:pt x="2532" y="4"/>
                  </a:lnTo>
                  <a:cubicBezTo>
                    <a:pt x="2482" y="2"/>
                    <a:pt x="2432" y="1"/>
                    <a:pt x="2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43"/>
            <p:cNvSpPr/>
            <p:nvPr/>
          </p:nvSpPr>
          <p:spPr>
            <a:xfrm>
              <a:off x="2186129" y="1564403"/>
              <a:ext cx="90257" cy="171703"/>
            </a:xfrm>
            <a:custGeom>
              <a:avLst/>
              <a:gdLst/>
              <a:ahLst/>
              <a:cxnLst/>
              <a:rect l="l" t="t" r="r" b="b"/>
              <a:pathLst>
                <a:path w="4863" h="9250" extrusionOk="0">
                  <a:moveTo>
                    <a:pt x="877" y="1"/>
                  </a:moveTo>
                  <a:lnTo>
                    <a:pt x="0" y="1455"/>
                  </a:lnTo>
                  <a:cubicBezTo>
                    <a:pt x="0" y="1455"/>
                    <a:pt x="451" y="2006"/>
                    <a:pt x="978" y="2908"/>
                  </a:cubicBezTo>
                  <a:cubicBezTo>
                    <a:pt x="1855" y="4437"/>
                    <a:pt x="2907" y="6893"/>
                    <a:pt x="2155" y="9249"/>
                  </a:cubicBezTo>
                  <a:cubicBezTo>
                    <a:pt x="2155" y="9249"/>
                    <a:pt x="4010" y="9074"/>
                    <a:pt x="4436" y="7294"/>
                  </a:cubicBezTo>
                  <a:cubicBezTo>
                    <a:pt x="4862" y="5515"/>
                    <a:pt x="4311" y="577"/>
                    <a:pt x="8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43"/>
            <p:cNvSpPr/>
            <p:nvPr/>
          </p:nvSpPr>
          <p:spPr>
            <a:xfrm>
              <a:off x="2226128" y="1704430"/>
              <a:ext cx="4677" cy="31668"/>
            </a:xfrm>
            <a:custGeom>
              <a:avLst/>
              <a:gdLst/>
              <a:ahLst/>
              <a:cxnLst/>
              <a:rect l="l" t="t" r="r" b="b"/>
              <a:pathLst>
                <a:path w="252" h="1706" extrusionOk="0">
                  <a:moveTo>
                    <a:pt x="0" y="1705"/>
                  </a:moveTo>
                  <a:lnTo>
                    <a:pt x="0" y="1705"/>
                  </a:lnTo>
                  <a:lnTo>
                    <a:pt x="0" y="1705"/>
                  </a:lnTo>
                  <a:lnTo>
                    <a:pt x="0" y="1705"/>
                  </a:lnTo>
                  <a:close/>
                  <a:moveTo>
                    <a:pt x="26" y="1655"/>
                  </a:moveTo>
                  <a:cubicBezTo>
                    <a:pt x="176" y="1104"/>
                    <a:pt x="251" y="552"/>
                    <a:pt x="251" y="1"/>
                  </a:cubicBezTo>
                  <a:cubicBezTo>
                    <a:pt x="251" y="552"/>
                    <a:pt x="176" y="1104"/>
                    <a:pt x="26" y="1655"/>
                  </a:cubicBezTo>
                  <a:close/>
                </a:path>
              </a:pathLst>
            </a:custGeom>
            <a:solidFill>
              <a:srgbClr val="F14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43"/>
            <p:cNvSpPr/>
            <p:nvPr/>
          </p:nvSpPr>
          <p:spPr>
            <a:xfrm>
              <a:off x="2218221" y="1642101"/>
              <a:ext cx="25594" cy="94001"/>
            </a:xfrm>
            <a:custGeom>
              <a:avLst/>
              <a:gdLst/>
              <a:ahLst/>
              <a:cxnLst/>
              <a:rect l="l" t="t" r="r" b="b"/>
              <a:pathLst>
                <a:path w="1379" h="5064" extrusionOk="0">
                  <a:moveTo>
                    <a:pt x="677" y="0"/>
                  </a:moveTo>
                  <a:lnTo>
                    <a:pt x="677" y="0"/>
                  </a:lnTo>
                  <a:cubicBezTo>
                    <a:pt x="477" y="101"/>
                    <a:pt x="276" y="176"/>
                    <a:pt x="0" y="251"/>
                  </a:cubicBezTo>
                  <a:cubicBezTo>
                    <a:pt x="376" y="1178"/>
                    <a:pt x="677" y="2256"/>
                    <a:pt x="677" y="3359"/>
                  </a:cubicBezTo>
                  <a:cubicBezTo>
                    <a:pt x="677" y="3910"/>
                    <a:pt x="602" y="4462"/>
                    <a:pt x="452" y="5013"/>
                  </a:cubicBezTo>
                  <a:cubicBezTo>
                    <a:pt x="452" y="5038"/>
                    <a:pt x="426" y="5038"/>
                    <a:pt x="426" y="5063"/>
                  </a:cubicBezTo>
                  <a:cubicBezTo>
                    <a:pt x="426" y="5063"/>
                    <a:pt x="627" y="5038"/>
                    <a:pt x="903" y="4963"/>
                  </a:cubicBezTo>
                  <a:lnTo>
                    <a:pt x="903" y="4963"/>
                  </a:lnTo>
                  <a:cubicBezTo>
                    <a:pt x="752" y="4988"/>
                    <a:pt x="652" y="4988"/>
                    <a:pt x="652" y="4988"/>
                  </a:cubicBezTo>
                  <a:cubicBezTo>
                    <a:pt x="1379" y="3309"/>
                    <a:pt x="1128" y="1479"/>
                    <a:pt x="6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43"/>
            <p:cNvSpPr/>
            <p:nvPr/>
          </p:nvSpPr>
          <p:spPr>
            <a:xfrm>
              <a:off x="1934923" y="1577897"/>
              <a:ext cx="81423" cy="173559"/>
            </a:xfrm>
            <a:custGeom>
              <a:avLst/>
              <a:gdLst/>
              <a:ahLst/>
              <a:cxnLst/>
              <a:rect l="l" t="t" r="r" b="b"/>
              <a:pathLst>
                <a:path w="4387" h="9350" extrusionOk="0">
                  <a:moveTo>
                    <a:pt x="3334" y="1"/>
                  </a:moveTo>
                  <a:cubicBezTo>
                    <a:pt x="0" y="1003"/>
                    <a:pt x="75" y="5991"/>
                    <a:pt x="752" y="7695"/>
                  </a:cubicBezTo>
                  <a:cubicBezTo>
                    <a:pt x="1367" y="9305"/>
                    <a:pt x="3056" y="9349"/>
                    <a:pt x="3242" y="9349"/>
                  </a:cubicBezTo>
                  <a:cubicBezTo>
                    <a:pt x="3253" y="9349"/>
                    <a:pt x="3258" y="9349"/>
                    <a:pt x="3258" y="9349"/>
                  </a:cubicBezTo>
                  <a:cubicBezTo>
                    <a:pt x="2231" y="7093"/>
                    <a:pt x="2933" y="4512"/>
                    <a:pt x="3609" y="2908"/>
                  </a:cubicBezTo>
                  <a:cubicBezTo>
                    <a:pt x="4010" y="1931"/>
                    <a:pt x="4386" y="1329"/>
                    <a:pt x="4386" y="1329"/>
                  </a:cubicBezTo>
                  <a:lnTo>
                    <a:pt x="3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43"/>
            <p:cNvSpPr/>
            <p:nvPr/>
          </p:nvSpPr>
          <p:spPr>
            <a:xfrm>
              <a:off x="1967943" y="1610936"/>
              <a:ext cx="39087" cy="140518"/>
            </a:xfrm>
            <a:custGeom>
              <a:avLst/>
              <a:gdLst/>
              <a:ahLst/>
              <a:cxnLst/>
              <a:rect l="l" t="t" r="r" b="b"/>
              <a:pathLst>
                <a:path w="2106" h="7570" extrusionOk="0">
                  <a:moveTo>
                    <a:pt x="1454" y="0"/>
                  </a:moveTo>
                  <a:cubicBezTo>
                    <a:pt x="1329" y="276"/>
                    <a:pt x="1204" y="652"/>
                    <a:pt x="1053" y="1078"/>
                  </a:cubicBezTo>
                  <a:cubicBezTo>
                    <a:pt x="502" y="2732"/>
                    <a:pt x="1" y="5364"/>
                    <a:pt x="1229" y="7519"/>
                  </a:cubicBezTo>
                  <a:cubicBezTo>
                    <a:pt x="1229" y="7519"/>
                    <a:pt x="1179" y="7519"/>
                    <a:pt x="1078" y="7544"/>
                  </a:cubicBezTo>
                  <a:cubicBezTo>
                    <a:pt x="1279" y="7569"/>
                    <a:pt x="1404" y="7569"/>
                    <a:pt x="1454" y="7569"/>
                  </a:cubicBezTo>
                  <a:lnTo>
                    <a:pt x="1479" y="7569"/>
                  </a:lnTo>
                  <a:cubicBezTo>
                    <a:pt x="1103" y="6742"/>
                    <a:pt x="953" y="5865"/>
                    <a:pt x="953" y="5013"/>
                  </a:cubicBezTo>
                  <a:cubicBezTo>
                    <a:pt x="953" y="3559"/>
                    <a:pt x="1404" y="2156"/>
                    <a:pt x="1830" y="1128"/>
                  </a:cubicBezTo>
                  <a:cubicBezTo>
                    <a:pt x="1905" y="902"/>
                    <a:pt x="2006" y="677"/>
                    <a:pt x="2106" y="501"/>
                  </a:cubicBezTo>
                  <a:cubicBezTo>
                    <a:pt x="1855" y="351"/>
                    <a:pt x="1655" y="176"/>
                    <a:pt x="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43"/>
            <p:cNvSpPr/>
            <p:nvPr/>
          </p:nvSpPr>
          <p:spPr>
            <a:xfrm>
              <a:off x="1938654" y="1488116"/>
              <a:ext cx="306556" cy="167508"/>
            </a:xfrm>
            <a:custGeom>
              <a:avLst/>
              <a:gdLst/>
              <a:ahLst/>
              <a:cxnLst/>
              <a:rect l="l" t="t" r="r" b="b"/>
              <a:pathLst>
                <a:path w="16517" h="9024" extrusionOk="0">
                  <a:moveTo>
                    <a:pt x="200" y="1"/>
                  </a:moveTo>
                  <a:cubicBezTo>
                    <a:pt x="200" y="1"/>
                    <a:pt x="0" y="7545"/>
                    <a:pt x="7844" y="8722"/>
                  </a:cubicBezTo>
                  <a:cubicBezTo>
                    <a:pt x="9272" y="8938"/>
                    <a:pt x="10483" y="9024"/>
                    <a:pt x="11505" y="9024"/>
                  </a:cubicBezTo>
                  <a:cubicBezTo>
                    <a:pt x="15344" y="9024"/>
                    <a:pt x="16516" y="7820"/>
                    <a:pt x="16516" y="7820"/>
                  </a:cubicBezTo>
                  <a:cubicBezTo>
                    <a:pt x="16516" y="7820"/>
                    <a:pt x="16449" y="1441"/>
                    <a:pt x="10828" y="1441"/>
                  </a:cubicBezTo>
                  <a:cubicBezTo>
                    <a:pt x="10511" y="1441"/>
                    <a:pt x="10177" y="1462"/>
                    <a:pt x="9824" y="1504"/>
                  </a:cubicBezTo>
                  <a:cubicBezTo>
                    <a:pt x="8210" y="1697"/>
                    <a:pt x="6865" y="1776"/>
                    <a:pt x="5746" y="1776"/>
                  </a:cubicBezTo>
                  <a:cubicBezTo>
                    <a:pt x="457" y="1776"/>
                    <a:pt x="200"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43"/>
            <p:cNvSpPr/>
            <p:nvPr/>
          </p:nvSpPr>
          <p:spPr>
            <a:xfrm>
              <a:off x="2158677" y="1646741"/>
              <a:ext cx="59559" cy="8873"/>
            </a:xfrm>
            <a:custGeom>
              <a:avLst/>
              <a:gdLst/>
              <a:ahLst/>
              <a:cxnLst/>
              <a:rect l="l" t="t" r="r" b="b"/>
              <a:pathLst>
                <a:path w="3209" h="478" extrusionOk="0">
                  <a:moveTo>
                    <a:pt x="0" y="477"/>
                  </a:moveTo>
                  <a:lnTo>
                    <a:pt x="0" y="477"/>
                  </a:lnTo>
                  <a:lnTo>
                    <a:pt x="0" y="477"/>
                  </a:lnTo>
                  <a:close/>
                  <a:moveTo>
                    <a:pt x="0" y="477"/>
                  </a:moveTo>
                  <a:lnTo>
                    <a:pt x="25" y="477"/>
                  </a:lnTo>
                  <a:lnTo>
                    <a:pt x="0" y="477"/>
                  </a:lnTo>
                  <a:close/>
                  <a:moveTo>
                    <a:pt x="25" y="477"/>
                  </a:moveTo>
                  <a:cubicBezTo>
                    <a:pt x="1454" y="452"/>
                    <a:pt x="2507" y="252"/>
                    <a:pt x="3208" y="1"/>
                  </a:cubicBezTo>
                  <a:lnTo>
                    <a:pt x="3208" y="1"/>
                  </a:lnTo>
                  <a:cubicBezTo>
                    <a:pt x="2507" y="252"/>
                    <a:pt x="1454" y="452"/>
                    <a:pt x="25" y="477"/>
                  </a:cubicBezTo>
                  <a:close/>
                </a:path>
              </a:pathLst>
            </a:custGeom>
            <a:solidFill>
              <a:srgbClr val="F1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43"/>
            <p:cNvSpPr/>
            <p:nvPr/>
          </p:nvSpPr>
          <p:spPr>
            <a:xfrm>
              <a:off x="2218221" y="1638370"/>
              <a:ext cx="20490" cy="8390"/>
            </a:xfrm>
            <a:custGeom>
              <a:avLst/>
              <a:gdLst/>
              <a:ahLst/>
              <a:cxnLst/>
              <a:rect l="l" t="t" r="r" b="b"/>
              <a:pathLst>
                <a:path w="1104" h="452" extrusionOk="0">
                  <a:moveTo>
                    <a:pt x="0" y="452"/>
                  </a:moveTo>
                  <a:lnTo>
                    <a:pt x="0" y="452"/>
                  </a:lnTo>
                  <a:lnTo>
                    <a:pt x="0" y="452"/>
                  </a:lnTo>
                  <a:lnTo>
                    <a:pt x="0" y="452"/>
                  </a:lnTo>
                  <a:lnTo>
                    <a:pt x="0" y="452"/>
                  </a:lnTo>
                  <a:close/>
                  <a:moveTo>
                    <a:pt x="677" y="201"/>
                  </a:moveTo>
                  <a:lnTo>
                    <a:pt x="677" y="201"/>
                  </a:lnTo>
                  <a:cubicBezTo>
                    <a:pt x="853" y="126"/>
                    <a:pt x="978" y="51"/>
                    <a:pt x="1103" y="1"/>
                  </a:cubicBezTo>
                  <a:cubicBezTo>
                    <a:pt x="978" y="51"/>
                    <a:pt x="853" y="126"/>
                    <a:pt x="677" y="201"/>
                  </a:cubicBezTo>
                  <a:close/>
                </a:path>
              </a:pathLst>
            </a:custGeom>
            <a:solidFill>
              <a:srgbClr val="F46F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43"/>
            <p:cNvSpPr/>
            <p:nvPr/>
          </p:nvSpPr>
          <p:spPr>
            <a:xfrm>
              <a:off x="2218221" y="1642101"/>
              <a:ext cx="12584" cy="4659"/>
            </a:xfrm>
            <a:custGeom>
              <a:avLst/>
              <a:gdLst/>
              <a:ahLst/>
              <a:cxnLst/>
              <a:rect l="l" t="t" r="r" b="b"/>
              <a:pathLst>
                <a:path w="678" h="251" extrusionOk="0">
                  <a:moveTo>
                    <a:pt x="0" y="251"/>
                  </a:moveTo>
                  <a:lnTo>
                    <a:pt x="0" y="251"/>
                  </a:lnTo>
                  <a:cubicBezTo>
                    <a:pt x="276" y="176"/>
                    <a:pt x="477" y="101"/>
                    <a:pt x="677" y="0"/>
                  </a:cubicBezTo>
                  <a:lnTo>
                    <a:pt x="677" y="0"/>
                  </a:lnTo>
                  <a:cubicBezTo>
                    <a:pt x="477" y="101"/>
                    <a:pt x="276" y="176"/>
                    <a:pt x="0" y="251"/>
                  </a:cubicBezTo>
                  <a:close/>
                </a:path>
              </a:pathLst>
            </a:custGeom>
            <a:solidFill>
              <a:srgbClr val="F36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43"/>
            <p:cNvSpPr/>
            <p:nvPr/>
          </p:nvSpPr>
          <p:spPr>
            <a:xfrm>
              <a:off x="2238694" y="1637906"/>
              <a:ext cx="19" cy="19"/>
            </a:xfrm>
            <a:custGeom>
              <a:avLst/>
              <a:gdLst/>
              <a:ahLst/>
              <a:cxnLst/>
              <a:rect l="l" t="t" r="r" b="b"/>
              <a:pathLst>
                <a:path w="1" h="1" extrusionOk="0">
                  <a:moveTo>
                    <a:pt x="0" y="1"/>
                  </a:moveTo>
                  <a:lnTo>
                    <a:pt x="0" y="1"/>
                  </a:lnTo>
                  <a:lnTo>
                    <a:pt x="0" y="1"/>
                  </a:lnTo>
                  <a:close/>
                </a:path>
              </a:pathLst>
            </a:custGeom>
            <a:solidFill>
              <a:srgbClr val="F46F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43"/>
            <p:cNvSpPr/>
            <p:nvPr/>
          </p:nvSpPr>
          <p:spPr>
            <a:xfrm>
              <a:off x="1942366" y="1488116"/>
              <a:ext cx="301897" cy="167508"/>
            </a:xfrm>
            <a:custGeom>
              <a:avLst/>
              <a:gdLst/>
              <a:ahLst/>
              <a:cxnLst/>
              <a:rect l="l" t="t" r="r" b="b"/>
              <a:pathLst>
                <a:path w="16266" h="9024" extrusionOk="0">
                  <a:moveTo>
                    <a:pt x="0" y="1"/>
                  </a:moveTo>
                  <a:cubicBezTo>
                    <a:pt x="0" y="1"/>
                    <a:pt x="0" y="26"/>
                    <a:pt x="0" y="76"/>
                  </a:cubicBezTo>
                  <a:cubicBezTo>
                    <a:pt x="0" y="552"/>
                    <a:pt x="75" y="4161"/>
                    <a:pt x="2832" y="6617"/>
                  </a:cubicBezTo>
                  <a:cubicBezTo>
                    <a:pt x="3033" y="6793"/>
                    <a:pt x="3233" y="6968"/>
                    <a:pt x="3484" y="7118"/>
                  </a:cubicBezTo>
                  <a:cubicBezTo>
                    <a:pt x="4511" y="7870"/>
                    <a:pt x="5865" y="8447"/>
                    <a:pt x="7644" y="8722"/>
                  </a:cubicBezTo>
                  <a:cubicBezTo>
                    <a:pt x="9073" y="8948"/>
                    <a:pt x="10276" y="9023"/>
                    <a:pt x="11304" y="9023"/>
                  </a:cubicBezTo>
                  <a:lnTo>
                    <a:pt x="11679" y="9023"/>
                  </a:lnTo>
                  <a:cubicBezTo>
                    <a:pt x="13108" y="8998"/>
                    <a:pt x="14161" y="8798"/>
                    <a:pt x="14862" y="8547"/>
                  </a:cubicBezTo>
                  <a:cubicBezTo>
                    <a:pt x="15138" y="8472"/>
                    <a:pt x="15339" y="8397"/>
                    <a:pt x="15539" y="8296"/>
                  </a:cubicBezTo>
                  <a:cubicBezTo>
                    <a:pt x="15715" y="8221"/>
                    <a:pt x="15840" y="8146"/>
                    <a:pt x="15965" y="8096"/>
                  </a:cubicBezTo>
                  <a:cubicBezTo>
                    <a:pt x="15965" y="8096"/>
                    <a:pt x="15965" y="8096"/>
                    <a:pt x="15965" y="8071"/>
                  </a:cubicBezTo>
                  <a:cubicBezTo>
                    <a:pt x="16116" y="7996"/>
                    <a:pt x="16191" y="7920"/>
                    <a:pt x="16266" y="7870"/>
                  </a:cubicBezTo>
                  <a:lnTo>
                    <a:pt x="16266" y="7870"/>
                  </a:lnTo>
                  <a:cubicBezTo>
                    <a:pt x="16040" y="8021"/>
                    <a:pt x="15163" y="8447"/>
                    <a:pt x="13359" y="8447"/>
                  </a:cubicBezTo>
                  <a:cubicBezTo>
                    <a:pt x="12005" y="8447"/>
                    <a:pt x="10126" y="8221"/>
                    <a:pt x="7594" y="7444"/>
                  </a:cubicBezTo>
                  <a:cubicBezTo>
                    <a:pt x="3534" y="6191"/>
                    <a:pt x="2030" y="3484"/>
                    <a:pt x="1504" y="1229"/>
                  </a:cubicBezTo>
                  <a:cubicBezTo>
                    <a:pt x="100" y="727"/>
                    <a:pt x="0"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3">
            <a:extLst>
              <a:ext uri="{FF2B5EF4-FFF2-40B4-BE49-F238E27FC236}">
                <a16:creationId xmlns:a16="http://schemas.microsoft.com/office/drawing/2014/main" id="{6E0F2338-C673-4143-9A80-A472670CDCE0}"/>
              </a:ext>
            </a:extLst>
          </p:cNvPr>
          <p:cNvSpPr txBox="1">
            <a:spLocks noChangeArrowheads="1"/>
          </p:cNvSpPr>
          <p:nvPr/>
        </p:nvSpPr>
        <p:spPr bwMode="auto">
          <a:xfrm>
            <a:off x="1885950" y="0"/>
            <a:ext cx="5543550" cy="600164"/>
          </a:xfrm>
          <a:prstGeom prst="rect">
            <a:avLst/>
          </a:prstGeom>
          <a:noFill/>
          <a:ln>
            <a:noFill/>
          </a:ln>
          <a:effectLst/>
        </p:spPr>
        <p:txBody>
          <a:bodyPr>
            <a:spAutoFit/>
          </a:bodyPr>
          <a:lstStyle/>
          <a:p>
            <a:pPr algn="ctr" eaLnBrk="1" hangingPunct="1">
              <a:spcBef>
                <a:spcPct val="50000"/>
              </a:spcBef>
              <a:defRPr/>
            </a:pPr>
            <a:r>
              <a:rPr lang="en-US" altLang="en-US" sz="3300" b="1" dirty="0" err="1">
                <a:solidFill>
                  <a:srgbClr val="FF3300"/>
                </a:solidFill>
                <a:effectLst>
                  <a:outerShdw blurRad="38100" dist="38100" dir="2700000" algn="tl">
                    <a:srgbClr val="C0C0C0"/>
                  </a:outerShdw>
                </a:effectLst>
                <a:latin typeface="Times New Roman" panose="02020603050405020304" pitchFamily="18" charset="0"/>
              </a:rPr>
              <a:t>Tiết</a:t>
            </a:r>
            <a:r>
              <a:rPr lang="en-US" altLang="en-US" sz="3300" b="1" dirty="0">
                <a:solidFill>
                  <a:srgbClr val="FF3300"/>
                </a:solidFill>
                <a:effectLst>
                  <a:outerShdw blurRad="38100" dist="38100" dir="2700000" algn="tl">
                    <a:srgbClr val="C0C0C0"/>
                  </a:outerShdw>
                </a:effectLst>
                <a:latin typeface="Times New Roman" panose="02020603050405020304" pitchFamily="18" charset="0"/>
              </a:rPr>
              <a:t> 1  </a:t>
            </a:r>
            <a:r>
              <a:rPr lang="en-US" altLang="en-US" sz="3300" b="1" u="sng" dirty="0" err="1">
                <a:solidFill>
                  <a:srgbClr val="FF3300"/>
                </a:solidFill>
                <a:effectLst>
                  <a:outerShdw blurRad="38100" dist="38100" dir="2700000" algn="tl">
                    <a:srgbClr val="C0C0C0"/>
                  </a:outerShdw>
                </a:effectLst>
                <a:latin typeface="Times New Roman" panose="02020603050405020304" pitchFamily="18" charset="0"/>
              </a:rPr>
              <a:t>Bài</a:t>
            </a:r>
            <a:r>
              <a:rPr lang="en-US" altLang="en-US" sz="3300" b="1" u="sng" dirty="0">
                <a:solidFill>
                  <a:srgbClr val="FF3300"/>
                </a:solidFill>
                <a:effectLst>
                  <a:outerShdw blurRad="38100" dist="38100" dir="2700000" algn="tl">
                    <a:srgbClr val="C0C0C0"/>
                  </a:outerShdw>
                </a:effectLst>
                <a:latin typeface="Times New Roman" panose="02020603050405020304" pitchFamily="18" charset="0"/>
              </a:rPr>
              <a:t> 10:</a:t>
            </a:r>
            <a:r>
              <a:rPr lang="en-US" altLang="en-US" sz="3300" b="1" dirty="0">
                <a:solidFill>
                  <a:srgbClr val="FF3300"/>
                </a:solidFill>
                <a:latin typeface="Times New Roman" panose="02020603050405020304" pitchFamily="18" charset="0"/>
              </a:rPr>
              <a:t> </a:t>
            </a:r>
            <a:r>
              <a:rPr lang="en-US" altLang="en-US" sz="3300" b="1" dirty="0" err="1">
                <a:solidFill>
                  <a:srgbClr val="FF3300"/>
                </a:solidFill>
                <a:effectLst>
                  <a:outerShdw blurRad="38100" dist="38100" dir="2700000" algn="tl">
                    <a:srgbClr val="C0C0C0"/>
                  </a:outerShdw>
                </a:effectLst>
                <a:latin typeface="Times New Roman" panose="02020603050405020304" pitchFamily="18" charset="0"/>
              </a:rPr>
              <a:t>Tự</a:t>
            </a:r>
            <a:r>
              <a:rPr lang="en-US" altLang="en-US" sz="3300" b="1" dirty="0">
                <a:solidFill>
                  <a:srgbClr val="FF3300"/>
                </a:solidFill>
                <a:effectLst>
                  <a:outerShdw blurRad="38100" dist="38100" dir="2700000" algn="tl">
                    <a:srgbClr val="C0C0C0"/>
                  </a:outerShdw>
                </a:effectLst>
                <a:latin typeface="Times New Roman" panose="02020603050405020304" pitchFamily="18" charset="0"/>
              </a:rPr>
              <a:t> </a:t>
            </a:r>
            <a:r>
              <a:rPr lang="en-US" altLang="en-US" sz="3300" b="1" dirty="0" err="1">
                <a:solidFill>
                  <a:srgbClr val="FF3300"/>
                </a:solidFill>
                <a:effectLst>
                  <a:outerShdw blurRad="38100" dist="38100" dir="2700000" algn="tl">
                    <a:srgbClr val="C0C0C0"/>
                  </a:outerShdw>
                </a:effectLst>
                <a:latin typeface="Times New Roman" panose="02020603050405020304" pitchFamily="18" charset="0"/>
              </a:rPr>
              <a:t>lập</a:t>
            </a:r>
            <a:endParaRPr lang="en-US" altLang="en-US" sz="3300" b="1" dirty="0">
              <a:solidFill>
                <a:srgbClr val="FF3300"/>
              </a:solidFill>
              <a:effectLst>
                <a:outerShdw blurRad="38100" dist="38100" dir="2700000" algn="tl">
                  <a:srgbClr val="C0C0C0"/>
                </a:outerShdw>
              </a:effectLst>
              <a:latin typeface="Times New Roman" panose="02020603050405020304" pitchFamily="18" charset="0"/>
            </a:endParaRPr>
          </a:p>
        </p:txBody>
      </p:sp>
      <p:sp>
        <p:nvSpPr>
          <p:cNvPr id="19460" name="Text Box 4">
            <a:extLst>
              <a:ext uri="{FF2B5EF4-FFF2-40B4-BE49-F238E27FC236}">
                <a16:creationId xmlns:a16="http://schemas.microsoft.com/office/drawing/2014/main" id="{9F268CB2-9F1F-4E32-9FD6-67F76F49A97B}"/>
              </a:ext>
            </a:extLst>
          </p:cNvPr>
          <p:cNvSpPr txBox="1">
            <a:spLocks noChangeArrowheads="1"/>
          </p:cNvSpPr>
          <p:nvPr/>
        </p:nvSpPr>
        <p:spPr bwMode="auto">
          <a:xfrm>
            <a:off x="1143000" y="571501"/>
            <a:ext cx="302895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700" b="1">
                <a:solidFill>
                  <a:srgbClr val="993366"/>
                </a:solidFill>
                <a:latin typeface="Times New Roman" panose="02020603050405020304" pitchFamily="18" charset="0"/>
              </a:rPr>
              <a:t>I. Đặt vấn đề</a:t>
            </a:r>
          </a:p>
        </p:txBody>
      </p:sp>
      <p:sp>
        <p:nvSpPr>
          <p:cNvPr id="19461" name="Text Box 5">
            <a:extLst>
              <a:ext uri="{FF2B5EF4-FFF2-40B4-BE49-F238E27FC236}">
                <a16:creationId xmlns:a16="http://schemas.microsoft.com/office/drawing/2014/main" id="{0F0D444B-4706-4D2B-A649-0BBCAD4220FA}"/>
              </a:ext>
            </a:extLst>
          </p:cNvPr>
          <p:cNvSpPr txBox="1">
            <a:spLocks noChangeArrowheads="1"/>
          </p:cNvSpPr>
          <p:nvPr/>
        </p:nvSpPr>
        <p:spPr bwMode="auto">
          <a:xfrm>
            <a:off x="1143000" y="971551"/>
            <a:ext cx="365760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700" b="1">
                <a:solidFill>
                  <a:srgbClr val="993366"/>
                </a:solidFill>
                <a:latin typeface="Times New Roman" panose="02020603050405020304" pitchFamily="18" charset="0"/>
              </a:rPr>
              <a:t>II. Nội dung bài học</a:t>
            </a:r>
          </a:p>
        </p:txBody>
      </p:sp>
      <p:sp>
        <p:nvSpPr>
          <p:cNvPr id="19462" name="Text Box 6">
            <a:extLst>
              <a:ext uri="{FF2B5EF4-FFF2-40B4-BE49-F238E27FC236}">
                <a16:creationId xmlns:a16="http://schemas.microsoft.com/office/drawing/2014/main" id="{1DB4CEC2-DA96-40F7-A5E5-1541A14CC141}"/>
              </a:ext>
            </a:extLst>
          </p:cNvPr>
          <p:cNvSpPr txBox="1">
            <a:spLocks noChangeArrowheads="1"/>
          </p:cNvSpPr>
          <p:nvPr/>
        </p:nvSpPr>
        <p:spPr bwMode="auto">
          <a:xfrm>
            <a:off x="1314450" y="1371601"/>
            <a:ext cx="33147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b="1" dirty="0">
                <a:solidFill>
                  <a:srgbClr val="FF0000"/>
                </a:solidFill>
                <a:latin typeface="Times New Roman" panose="02020603050405020304" pitchFamily="18" charset="0"/>
              </a:rPr>
              <a:t>1. </a:t>
            </a:r>
            <a:r>
              <a:rPr lang="en-US" altLang="en-US" b="1" dirty="0" err="1">
                <a:solidFill>
                  <a:srgbClr val="FF0000"/>
                </a:solidFill>
                <a:latin typeface="Times New Roman" panose="02020603050405020304" pitchFamily="18" charset="0"/>
              </a:rPr>
              <a:t>Khái</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niệm</a:t>
            </a:r>
            <a:r>
              <a:rPr lang="en-US" altLang="en-US" b="1" dirty="0">
                <a:solidFill>
                  <a:srgbClr val="FF0000"/>
                </a:solidFill>
                <a:latin typeface="Times New Roman" panose="02020603050405020304" pitchFamily="18" charset="0"/>
              </a:rPr>
              <a:t>:</a:t>
            </a:r>
          </a:p>
        </p:txBody>
      </p:sp>
      <p:sp>
        <p:nvSpPr>
          <p:cNvPr id="41994" name="Text Box 10">
            <a:extLst>
              <a:ext uri="{FF2B5EF4-FFF2-40B4-BE49-F238E27FC236}">
                <a16:creationId xmlns:a16="http://schemas.microsoft.com/office/drawing/2014/main" id="{685084D8-97FE-4178-AB17-0C8BB04993AD}"/>
              </a:ext>
            </a:extLst>
          </p:cNvPr>
          <p:cNvSpPr txBox="1">
            <a:spLocks noChangeArrowheads="1"/>
          </p:cNvSpPr>
          <p:nvPr/>
        </p:nvSpPr>
        <p:spPr bwMode="auto">
          <a:xfrm>
            <a:off x="1228725" y="2417650"/>
            <a:ext cx="34861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700" b="1" dirty="0">
                <a:solidFill>
                  <a:srgbClr val="0101FF"/>
                </a:solidFill>
                <a:latin typeface="Times New Roman" panose="02020603050405020304" pitchFamily="18" charset="0"/>
              </a:rPr>
              <a:t> </a:t>
            </a:r>
            <a:r>
              <a:rPr lang="en-US" altLang="en-US" b="1" dirty="0">
                <a:solidFill>
                  <a:srgbClr val="FF0000"/>
                </a:solidFill>
                <a:latin typeface="Times New Roman" panose="02020603050405020304" pitchFamily="18" charset="0"/>
              </a:rPr>
              <a:t>3. Ý </a:t>
            </a:r>
            <a:r>
              <a:rPr lang="en-US" altLang="en-US" b="1" dirty="0" err="1">
                <a:solidFill>
                  <a:srgbClr val="FF0000"/>
                </a:solidFill>
                <a:latin typeface="Times New Roman" panose="02020603050405020304" pitchFamily="18" charset="0"/>
              </a:rPr>
              <a:t>nghĩa</a:t>
            </a:r>
            <a:r>
              <a:rPr lang="en-US" altLang="en-US" b="1" dirty="0">
                <a:solidFill>
                  <a:srgbClr val="FF0000"/>
                </a:solidFill>
                <a:latin typeface="Times New Roman" panose="02020603050405020304" pitchFamily="18" charset="0"/>
              </a:rPr>
              <a:t>:</a:t>
            </a:r>
          </a:p>
        </p:txBody>
      </p:sp>
      <p:sp>
        <p:nvSpPr>
          <p:cNvPr id="11" name="Text Box 8">
            <a:extLst>
              <a:ext uri="{FF2B5EF4-FFF2-40B4-BE49-F238E27FC236}">
                <a16:creationId xmlns:a16="http://schemas.microsoft.com/office/drawing/2014/main" id="{70E1D73F-7F52-45AE-B4C7-B8BE407D8ED9}"/>
              </a:ext>
            </a:extLst>
          </p:cNvPr>
          <p:cNvSpPr txBox="1">
            <a:spLocks noChangeArrowheads="1"/>
          </p:cNvSpPr>
          <p:nvPr/>
        </p:nvSpPr>
        <p:spPr bwMode="auto">
          <a:xfrm>
            <a:off x="1314450" y="1813506"/>
            <a:ext cx="525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b="1" dirty="0">
                <a:solidFill>
                  <a:srgbClr val="FF3300"/>
                </a:solidFill>
                <a:latin typeface="Times New Roman" panose="02020603050405020304" pitchFamily="18" charset="0"/>
              </a:rPr>
              <a:t>2. </a:t>
            </a:r>
            <a:r>
              <a:rPr lang="en-US" altLang="en-US" b="1" dirty="0" err="1">
                <a:solidFill>
                  <a:srgbClr val="FF3300"/>
                </a:solidFill>
                <a:latin typeface="Times New Roman" panose="02020603050405020304" pitchFamily="18" charset="0"/>
              </a:rPr>
              <a:t>Biểu</a:t>
            </a:r>
            <a:r>
              <a:rPr lang="en-US" altLang="en-US" b="1" dirty="0">
                <a:solidFill>
                  <a:srgbClr val="FF3300"/>
                </a:solidFill>
                <a:latin typeface="Times New Roman" panose="02020603050405020304" pitchFamily="18" charset="0"/>
              </a:rPr>
              <a:t> </a:t>
            </a:r>
            <a:r>
              <a:rPr lang="en-US" altLang="en-US" b="1" dirty="0" err="1">
                <a:solidFill>
                  <a:srgbClr val="FF3300"/>
                </a:solidFill>
                <a:latin typeface="Times New Roman" panose="02020603050405020304" pitchFamily="18" charset="0"/>
              </a:rPr>
              <a:t>hiện</a:t>
            </a:r>
            <a:endParaRPr lang="en-US" altLang="en-US" b="1" dirty="0">
              <a:solidFill>
                <a:srgbClr val="FF3300"/>
              </a:solidFill>
              <a:latin typeface="Times New Roman" panose="02020603050405020304" pitchFamily="18" charset="0"/>
            </a:endParaRPr>
          </a:p>
        </p:txBody>
      </p:sp>
      <p:sp>
        <p:nvSpPr>
          <p:cNvPr id="9" name="Text Box 11">
            <a:extLst>
              <a:ext uri="{FF2B5EF4-FFF2-40B4-BE49-F238E27FC236}">
                <a16:creationId xmlns:a16="http://schemas.microsoft.com/office/drawing/2014/main" id="{DDC003C2-8E75-4E9D-A5A9-32BCD4994390}"/>
              </a:ext>
            </a:extLst>
          </p:cNvPr>
          <p:cNvSpPr txBox="1">
            <a:spLocks noChangeArrowheads="1"/>
          </p:cNvSpPr>
          <p:nvPr/>
        </p:nvSpPr>
        <p:spPr bwMode="auto">
          <a:xfrm>
            <a:off x="1228725" y="2999134"/>
            <a:ext cx="525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700" b="1" dirty="0">
                <a:solidFill>
                  <a:srgbClr val="0101FF"/>
                </a:solidFill>
                <a:latin typeface="Times New Roman" panose="02020603050405020304" pitchFamily="18" charset="0"/>
              </a:rPr>
              <a:t> </a:t>
            </a:r>
            <a:r>
              <a:rPr lang="en-US" altLang="en-US" b="1" dirty="0">
                <a:solidFill>
                  <a:srgbClr val="FF0000"/>
                </a:solidFill>
                <a:latin typeface="Times New Roman" panose="02020603050405020304" pitchFamily="18" charset="0"/>
              </a:rPr>
              <a:t>4. </a:t>
            </a:r>
            <a:r>
              <a:rPr lang="en-US" altLang="en-US" b="1" dirty="0" err="1">
                <a:solidFill>
                  <a:srgbClr val="FF0000"/>
                </a:solidFill>
                <a:latin typeface="Times New Roman" panose="02020603050405020304" pitchFamily="18" charset="0"/>
              </a:rPr>
              <a:t>Cách</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rèn</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luyện</a:t>
            </a:r>
            <a:r>
              <a:rPr lang="en-US" altLang="en-US" b="1" dirty="0">
                <a:solidFill>
                  <a:srgbClr val="FF0000"/>
                </a:solidFill>
                <a:latin typeface="Times New Roman" panose="02020603050405020304" pitchFamily="18" charset="0"/>
              </a:rPr>
              <a:t>:</a:t>
            </a:r>
          </a:p>
        </p:txBody>
      </p:sp>
      <p:sp>
        <p:nvSpPr>
          <p:cNvPr id="10" name="Text Box 12">
            <a:extLst>
              <a:ext uri="{FF2B5EF4-FFF2-40B4-BE49-F238E27FC236}">
                <a16:creationId xmlns:a16="http://schemas.microsoft.com/office/drawing/2014/main" id="{14DFE44A-4BC6-4318-9D72-FE2D6B8175C7}"/>
              </a:ext>
            </a:extLst>
          </p:cNvPr>
          <p:cNvSpPr txBox="1">
            <a:spLocks noChangeArrowheads="1"/>
          </p:cNvSpPr>
          <p:nvPr/>
        </p:nvSpPr>
        <p:spPr bwMode="auto">
          <a:xfrm>
            <a:off x="4914403" y="2999134"/>
            <a:ext cx="49149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dirty="0">
                <a:solidFill>
                  <a:srgbClr val="0101FF"/>
                </a:solidFill>
                <a:latin typeface="Times New Roman" panose="02020603050405020304" pitchFamily="18" charset="0"/>
              </a:rPr>
              <a:t>- </a:t>
            </a:r>
            <a:r>
              <a:rPr lang="en-US" altLang="en-US" dirty="0" err="1">
                <a:solidFill>
                  <a:srgbClr val="0101FF"/>
                </a:solidFill>
                <a:latin typeface="Times New Roman" panose="02020603050405020304" pitchFamily="18" charset="0"/>
              </a:rPr>
              <a:t>Rèn</a:t>
            </a:r>
            <a:r>
              <a:rPr lang="en-US" altLang="en-US" dirty="0">
                <a:solidFill>
                  <a:srgbClr val="0101FF"/>
                </a:solidFill>
                <a:latin typeface="Times New Roman" panose="02020603050405020304" pitchFamily="18" charset="0"/>
              </a:rPr>
              <a:t> </a:t>
            </a:r>
            <a:r>
              <a:rPr lang="en-US" altLang="en-US" dirty="0" err="1">
                <a:solidFill>
                  <a:srgbClr val="0101FF"/>
                </a:solidFill>
                <a:latin typeface="Times New Roman" panose="02020603050405020304" pitchFamily="18" charset="0"/>
              </a:rPr>
              <a:t>luyện</a:t>
            </a:r>
            <a:r>
              <a:rPr lang="en-US" altLang="en-US" dirty="0">
                <a:solidFill>
                  <a:srgbClr val="0101FF"/>
                </a:solidFill>
                <a:latin typeface="Times New Roman" panose="02020603050405020304" pitchFamily="18" charset="0"/>
              </a:rPr>
              <a:t> </a:t>
            </a:r>
            <a:r>
              <a:rPr lang="en-US" altLang="en-US" dirty="0" err="1">
                <a:solidFill>
                  <a:srgbClr val="0101FF"/>
                </a:solidFill>
                <a:latin typeface="Times New Roman" panose="02020603050405020304" pitchFamily="18" charset="0"/>
              </a:rPr>
              <a:t>từ</a:t>
            </a:r>
            <a:r>
              <a:rPr lang="en-US" altLang="en-US" dirty="0">
                <a:solidFill>
                  <a:srgbClr val="0101FF"/>
                </a:solidFill>
                <a:latin typeface="Times New Roman" panose="02020603050405020304" pitchFamily="18" charset="0"/>
              </a:rPr>
              <a:t> </a:t>
            </a:r>
            <a:r>
              <a:rPr lang="en-US" altLang="en-US" dirty="0" err="1">
                <a:solidFill>
                  <a:srgbClr val="0101FF"/>
                </a:solidFill>
                <a:latin typeface="Times New Roman" panose="02020603050405020304" pitchFamily="18" charset="0"/>
              </a:rPr>
              <a:t>nhỏ</a:t>
            </a:r>
            <a:r>
              <a:rPr lang="en-US" altLang="en-US" dirty="0">
                <a:solidFill>
                  <a:srgbClr val="0101FF"/>
                </a:solidFill>
                <a:latin typeface="Times New Roman" panose="02020603050405020304" pitchFamily="18" charset="0"/>
              </a:rPr>
              <a:t>.</a:t>
            </a:r>
          </a:p>
          <a:p>
            <a:pPr eaLnBrk="1" hangingPunct="1">
              <a:spcBef>
                <a:spcPct val="0"/>
              </a:spcBef>
              <a:buClrTx/>
              <a:buFontTx/>
              <a:buNone/>
            </a:pPr>
            <a:r>
              <a:rPr lang="en-US" altLang="en-US" dirty="0">
                <a:solidFill>
                  <a:srgbClr val="0101FF"/>
                </a:solidFill>
                <a:latin typeface="Times New Roman" panose="02020603050405020304" pitchFamily="18" charset="0"/>
              </a:rPr>
              <a:t>- </a:t>
            </a:r>
            <a:r>
              <a:rPr lang="en-US" altLang="en-US" dirty="0" err="1">
                <a:solidFill>
                  <a:srgbClr val="0101FF"/>
                </a:solidFill>
                <a:latin typeface="Times New Roman" panose="02020603050405020304" pitchFamily="18" charset="0"/>
              </a:rPr>
              <a:t>Đi</a:t>
            </a:r>
            <a:r>
              <a:rPr lang="en-US" altLang="en-US" dirty="0">
                <a:solidFill>
                  <a:srgbClr val="0101FF"/>
                </a:solidFill>
                <a:latin typeface="Times New Roman" panose="02020603050405020304" pitchFamily="18" charset="0"/>
              </a:rPr>
              <a:t> </a:t>
            </a:r>
            <a:r>
              <a:rPr lang="en-US" altLang="en-US" dirty="0" err="1">
                <a:solidFill>
                  <a:srgbClr val="0101FF"/>
                </a:solidFill>
                <a:latin typeface="Times New Roman" panose="02020603050405020304" pitchFamily="18" charset="0"/>
              </a:rPr>
              <a:t>học</a:t>
            </a:r>
            <a:r>
              <a:rPr lang="en-US" altLang="en-US" dirty="0">
                <a:solidFill>
                  <a:srgbClr val="0101FF"/>
                </a:solidFill>
                <a:latin typeface="Times New Roman" panose="02020603050405020304" pitchFamily="18" charset="0"/>
              </a:rPr>
              <a:t>.</a:t>
            </a:r>
          </a:p>
          <a:p>
            <a:pPr eaLnBrk="1" hangingPunct="1">
              <a:spcBef>
                <a:spcPct val="0"/>
              </a:spcBef>
              <a:buClrTx/>
              <a:buFontTx/>
              <a:buNone/>
            </a:pPr>
            <a:r>
              <a:rPr lang="en-US" altLang="en-US" dirty="0">
                <a:solidFill>
                  <a:srgbClr val="0101FF"/>
                </a:solidFill>
                <a:latin typeface="Times New Roman" panose="02020603050405020304" pitchFamily="18" charset="0"/>
              </a:rPr>
              <a:t>- </a:t>
            </a:r>
            <a:r>
              <a:rPr lang="en-US" altLang="en-US" dirty="0" err="1">
                <a:solidFill>
                  <a:srgbClr val="0101FF"/>
                </a:solidFill>
                <a:latin typeface="Times New Roman" panose="02020603050405020304" pitchFamily="18" charset="0"/>
              </a:rPr>
              <a:t>Đi</a:t>
            </a:r>
            <a:r>
              <a:rPr lang="en-US" altLang="en-US" dirty="0">
                <a:solidFill>
                  <a:srgbClr val="0101FF"/>
                </a:solidFill>
                <a:latin typeface="Times New Roman" panose="02020603050405020304" pitchFamily="18" charset="0"/>
              </a:rPr>
              <a:t> </a:t>
            </a:r>
            <a:r>
              <a:rPr lang="en-US" altLang="en-US" dirty="0" err="1">
                <a:solidFill>
                  <a:srgbClr val="0101FF"/>
                </a:solidFill>
                <a:latin typeface="Times New Roman" panose="02020603050405020304" pitchFamily="18" charset="0"/>
              </a:rPr>
              <a:t>làm</a:t>
            </a:r>
            <a:r>
              <a:rPr lang="en-US" altLang="en-US" dirty="0">
                <a:solidFill>
                  <a:srgbClr val="0101FF"/>
                </a:solidFill>
                <a:latin typeface="Times New Roman" panose="02020603050405020304" pitchFamily="18" charset="0"/>
              </a:rPr>
              <a:t>.</a:t>
            </a:r>
          </a:p>
          <a:p>
            <a:pPr eaLnBrk="1" hangingPunct="1">
              <a:spcBef>
                <a:spcPct val="0"/>
              </a:spcBef>
              <a:buClrTx/>
              <a:buFontTx/>
              <a:buNone/>
            </a:pPr>
            <a:r>
              <a:rPr lang="en-US" altLang="en-US" dirty="0">
                <a:solidFill>
                  <a:srgbClr val="0101FF"/>
                </a:solidFill>
                <a:latin typeface="Times New Roman" panose="02020603050405020304" pitchFamily="18" charset="0"/>
              </a:rPr>
              <a:t>- </a:t>
            </a:r>
            <a:r>
              <a:rPr lang="en-US" altLang="en-US" dirty="0" err="1">
                <a:solidFill>
                  <a:srgbClr val="0101FF"/>
                </a:solidFill>
                <a:latin typeface="Times New Roman" panose="02020603050405020304" pitchFamily="18" charset="0"/>
              </a:rPr>
              <a:t>Sinh</a:t>
            </a:r>
            <a:r>
              <a:rPr lang="en-US" altLang="en-US" dirty="0">
                <a:solidFill>
                  <a:srgbClr val="0101FF"/>
                </a:solidFill>
                <a:latin typeface="Times New Roman" panose="02020603050405020304" pitchFamily="18" charset="0"/>
              </a:rPr>
              <a:t> </a:t>
            </a:r>
            <a:r>
              <a:rPr lang="en-US" altLang="en-US" dirty="0" err="1">
                <a:solidFill>
                  <a:srgbClr val="0101FF"/>
                </a:solidFill>
                <a:latin typeface="Times New Roman" panose="02020603050405020304" pitchFamily="18" charset="0"/>
              </a:rPr>
              <a:t>hoạt</a:t>
            </a:r>
            <a:r>
              <a:rPr lang="en-US" altLang="en-US" dirty="0">
                <a:solidFill>
                  <a:srgbClr val="0101FF"/>
                </a:solidFill>
                <a:latin typeface="Times New Roman" panose="02020603050405020304" pitchFamily="18" charset="0"/>
              </a:rPr>
              <a:t> </a:t>
            </a:r>
            <a:r>
              <a:rPr lang="en-US" altLang="en-US" dirty="0" err="1">
                <a:solidFill>
                  <a:srgbClr val="0101FF"/>
                </a:solidFill>
                <a:latin typeface="Times New Roman" panose="02020603050405020304" pitchFamily="18" charset="0"/>
              </a:rPr>
              <a:t>hàng</a:t>
            </a:r>
            <a:r>
              <a:rPr lang="en-US" altLang="en-US" dirty="0">
                <a:solidFill>
                  <a:srgbClr val="0101FF"/>
                </a:solidFill>
                <a:latin typeface="Times New Roman" panose="02020603050405020304" pitchFamily="18" charset="0"/>
              </a:rPr>
              <a:t> </a:t>
            </a:r>
            <a:r>
              <a:rPr lang="en-US" altLang="en-US" dirty="0" err="1">
                <a:solidFill>
                  <a:srgbClr val="0101FF"/>
                </a:solidFill>
                <a:latin typeface="Times New Roman" panose="02020603050405020304" pitchFamily="18" charset="0"/>
              </a:rPr>
              <a:t>ngày</a:t>
            </a:r>
            <a:r>
              <a:rPr lang="en-US" altLang="en-US" dirty="0">
                <a:solidFill>
                  <a:srgbClr val="0101FF"/>
                </a:solidFill>
                <a:latin typeface="Times New Roman" panose="02020603050405020304" pitchFamily="18" charset="0"/>
              </a:rPr>
              <a:t>.</a:t>
            </a:r>
          </a:p>
        </p:txBody>
      </p:sp>
    </p:spTree>
    <p:extLst>
      <p:ext uri="{BB962C8B-B14F-4D97-AF65-F5344CB8AC3E}">
        <p14:creationId xmlns:p14="http://schemas.microsoft.com/office/powerpoint/2010/main" val="127040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 calcmode="lin" valueType="num">
                                      <p:cBhvr>
                                        <p:cTn id="14" dur="1000" fill="hold"/>
                                        <p:tgtEl>
                                          <p:spTgt spid="10"/>
                                        </p:tgtEl>
                                        <p:attrNameLst>
                                          <p:attrName>style.rotation</p:attrName>
                                        </p:attrNameLst>
                                      </p:cBhvr>
                                      <p:tavLst>
                                        <p:tav tm="0">
                                          <p:val>
                                            <p:fltVal val="90"/>
                                          </p:val>
                                        </p:tav>
                                        <p:tav tm="100000">
                                          <p:val>
                                            <p:fltVal val="0"/>
                                          </p:val>
                                        </p:tav>
                                      </p:tavLst>
                                    </p:anim>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707DCA7F-9629-45A3-AF72-34C3C674EED7}"/>
              </a:ext>
            </a:extLst>
          </p:cNvPr>
          <p:cNvSpPr>
            <a:spLocks noGrp="1" noChangeArrowheads="1"/>
          </p:cNvSpPr>
          <p:nvPr>
            <p:ph type="title"/>
          </p:nvPr>
        </p:nvSpPr>
        <p:spPr>
          <a:xfrm>
            <a:off x="339090" y="11429"/>
            <a:ext cx="8648700" cy="1175385"/>
          </a:xfrm>
        </p:spPr>
        <p:txBody>
          <a:bodyPr/>
          <a:lstStyle/>
          <a:p>
            <a:pPr eaLnBrk="1" hangingPunct="1"/>
            <a:r>
              <a:rPr lang="en-US" altLang="en-US" b="1" dirty="0" err="1">
                <a:solidFill>
                  <a:srgbClr val="993366"/>
                </a:solidFill>
                <a:latin typeface="Times New Roman" panose="02020603050405020304" pitchFamily="18" charset="0"/>
              </a:rPr>
              <a:t>Em</a:t>
            </a:r>
            <a:r>
              <a:rPr lang="en-US" altLang="en-US" b="1" dirty="0">
                <a:solidFill>
                  <a:srgbClr val="993366"/>
                </a:solidFill>
                <a:latin typeface="Times New Roman" panose="02020603050405020304" pitchFamily="18" charset="0"/>
              </a:rPr>
              <a:t> </a:t>
            </a:r>
            <a:r>
              <a:rPr lang="en-US" altLang="en-US" b="1" dirty="0" err="1">
                <a:solidFill>
                  <a:srgbClr val="993366"/>
                </a:solidFill>
                <a:latin typeface="Times New Roman" panose="02020603050405020304" pitchFamily="18" charset="0"/>
              </a:rPr>
              <a:t>tán</a:t>
            </a:r>
            <a:r>
              <a:rPr lang="en-US" altLang="en-US" b="1" dirty="0">
                <a:solidFill>
                  <a:srgbClr val="993366"/>
                </a:solidFill>
                <a:latin typeface="Times New Roman" panose="02020603050405020304" pitchFamily="18" charset="0"/>
              </a:rPr>
              <a:t> </a:t>
            </a:r>
            <a:r>
              <a:rPr lang="en-US" altLang="en-US" b="1" dirty="0" err="1">
                <a:solidFill>
                  <a:srgbClr val="993366"/>
                </a:solidFill>
                <a:latin typeface="Times New Roman" panose="02020603050405020304" pitchFamily="18" charset="0"/>
              </a:rPr>
              <a:t>thành</a:t>
            </a:r>
            <a:r>
              <a:rPr lang="en-US" altLang="en-US" b="1" dirty="0">
                <a:solidFill>
                  <a:srgbClr val="993366"/>
                </a:solidFill>
                <a:latin typeface="Times New Roman" panose="02020603050405020304" pitchFamily="18" charset="0"/>
              </a:rPr>
              <a:t> hay </a:t>
            </a:r>
            <a:r>
              <a:rPr lang="en-US" altLang="en-US" b="1" dirty="0" err="1">
                <a:solidFill>
                  <a:srgbClr val="993366"/>
                </a:solidFill>
                <a:latin typeface="Times New Roman" panose="02020603050405020304" pitchFamily="18" charset="0"/>
              </a:rPr>
              <a:t>không</a:t>
            </a:r>
            <a:r>
              <a:rPr lang="en-US" altLang="en-US" b="1" dirty="0">
                <a:solidFill>
                  <a:srgbClr val="993366"/>
                </a:solidFill>
                <a:latin typeface="Times New Roman" panose="02020603050405020304" pitchFamily="18" charset="0"/>
              </a:rPr>
              <a:t> </a:t>
            </a:r>
            <a:r>
              <a:rPr lang="en-US" altLang="en-US" b="1" dirty="0" err="1">
                <a:solidFill>
                  <a:srgbClr val="993366"/>
                </a:solidFill>
                <a:latin typeface="Times New Roman" panose="02020603050405020304" pitchFamily="18" charset="0"/>
              </a:rPr>
              <a:t>tán</a:t>
            </a:r>
            <a:r>
              <a:rPr lang="en-US" altLang="en-US" b="1" dirty="0">
                <a:solidFill>
                  <a:srgbClr val="993366"/>
                </a:solidFill>
                <a:latin typeface="Times New Roman" panose="02020603050405020304" pitchFamily="18" charset="0"/>
              </a:rPr>
              <a:t> </a:t>
            </a:r>
            <a:r>
              <a:rPr lang="en-US" altLang="en-US" b="1" dirty="0" err="1">
                <a:solidFill>
                  <a:srgbClr val="993366"/>
                </a:solidFill>
                <a:latin typeface="Times New Roman" panose="02020603050405020304" pitchFamily="18" charset="0"/>
              </a:rPr>
              <a:t>thành</a:t>
            </a:r>
            <a:r>
              <a:rPr lang="en-US" altLang="en-US" b="1" dirty="0">
                <a:solidFill>
                  <a:srgbClr val="993366"/>
                </a:solidFill>
                <a:latin typeface="Times New Roman" panose="02020603050405020304" pitchFamily="18" charset="0"/>
              </a:rPr>
              <a:t> </a:t>
            </a:r>
            <a:r>
              <a:rPr lang="en-US" altLang="en-US" b="1" dirty="0" err="1">
                <a:solidFill>
                  <a:srgbClr val="993366"/>
                </a:solidFill>
                <a:latin typeface="Times New Roman" panose="02020603050405020304" pitchFamily="18" charset="0"/>
              </a:rPr>
              <a:t>các</a:t>
            </a:r>
            <a:r>
              <a:rPr lang="en-US" altLang="en-US" b="1" dirty="0">
                <a:solidFill>
                  <a:srgbClr val="993366"/>
                </a:solidFill>
                <a:latin typeface="Times New Roman" panose="02020603050405020304" pitchFamily="18" charset="0"/>
              </a:rPr>
              <a:t> ý </a:t>
            </a:r>
            <a:r>
              <a:rPr lang="en-US" altLang="en-US" b="1" dirty="0" err="1">
                <a:solidFill>
                  <a:srgbClr val="993366"/>
                </a:solidFill>
                <a:latin typeface="Times New Roman" panose="02020603050405020304" pitchFamily="18" charset="0"/>
              </a:rPr>
              <a:t>kiến</a:t>
            </a:r>
            <a:r>
              <a:rPr lang="en-US" altLang="en-US" b="1" dirty="0">
                <a:solidFill>
                  <a:srgbClr val="993366"/>
                </a:solidFill>
                <a:latin typeface="Times New Roman" panose="02020603050405020304" pitchFamily="18" charset="0"/>
              </a:rPr>
              <a:t> </a:t>
            </a:r>
            <a:r>
              <a:rPr lang="en-US" altLang="en-US" b="1" dirty="0" err="1">
                <a:solidFill>
                  <a:srgbClr val="993366"/>
                </a:solidFill>
                <a:latin typeface="Times New Roman" panose="02020603050405020304" pitchFamily="18" charset="0"/>
              </a:rPr>
              <a:t>dưới</a:t>
            </a:r>
            <a:r>
              <a:rPr lang="en-US" altLang="en-US" b="1" dirty="0">
                <a:solidFill>
                  <a:srgbClr val="993366"/>
                </a:solidFill>
                <a:latin typeface="Times New Roman" panose="02020603050405020304" pitchFamily="18" charset="0"/>
              </a:rPr>
              <a:t> </a:t>
            </a:r>
            <a:r>
              <a:rPr lang="en-US" altLang="en-US" b="1" dirty="0" err="1">
                <a:solidFill>
                  <a:srgbClr val="993366"/>
                </a:solidFill>
                <a:latin typeface="Times New Roman" panose="02020603050405020304" pitchFamily="18" charset="0"/>
              </a:rPr>
              <a:t>đây</a:t>
            </a:r>
            <a:r>
              <a:rPr lang="en-US" altLang="en-US" b="1" dirty="0">
                <a:solidFill>
                  <a:srgbClr val="993366"/>
                </a:solidFill>
                <a:latin typeface="Times New Roman" panose="02020603050405020304" pitchFamily="18" charset="0"/>
              </a:rPr>
              <a:t> ? Vì </a:t>
            </a:r>
            <a:r>
              <a:rPr lang="en-US" altLang="en-US" b="1" dirty="0" err="1">
                <a:solidFill>
                  <a:srgbClr val="993366"/>
                </a:solidFill>
                <a:latin typeface="Times New Roman" panose="02020603050405020304" pitchFamily="18" charset="0"/>
              </a:rPr>
              <a:t>sao</a:t>
            </a:r>
            <a:r>
              <a:rPr lang="en-US" altLang="en-US" b="1" dirty="0">
                <a:solidFill>
                  <a:srgbClr val="993366"/>
                </a:solidFill>
                <a:latin typeface="Times New Roman" panose="02020603050405020304" pitchFamily="18" charset="0"/>
              </a:rPr>
              <a:t> ?</a:t>
            </a:r>
          </a:p>
        </p:txBody>
      </p:sp>
      <p:sp>
        <p:nvSpPr>
          <p:cNvPr id="64515" name="Rectangle 3">
            <a:extLst>
              <a:ext uri="{FF2B5EF4-FFF2-40B4-BE49-F238E27FC236}">
                <a16:creationId xmlns:a16="http://schemas.microsoft.com/office/drawing/2014/main" id="{6B721488-EA54-459E-A61F-5FD5243688BC}"/>
              </a:ext>
            </a:extLst>
          </p:cNvPr>
          <p:cNvSpPr>
            <a:spLocks noGrp="1" noChangeArrowheads="1"/>
          </p:cNvSpPr>
          <p:nvPr>
            <p:ph type="body" idx="1"/>
          </p:nvPr>
        </p:nvSpPr>
        <p:spPr>
          <a:xfrm>
            <a:off x="182880" y="1064895"/>
            <a:ext cx="8961120" cy="4171950"/>
          </a:xfrm>
        </p:spPr>
        <p:txBody>
          <a:bodyPr/>
          <a:lstStyle/>
          <a:p>
            <a:pPr eaLnBrk="1" hangingPunct="1">
              <a:buFont typeface="Wingdings" panose="05000000000000000000" pitchFamily="2" charset="2"/>
              <a:buNone/>
            </a:pPr>
            <a:r>
              <a:rPr lang="en-US" altLang="en-US" sz="2800" b="1" dirty="0">
                <a:solidFill>
                  <a:srgbClr val="0000FF"/>
                </a:solidFill>
                <a:latin typeface="Times New Roman" panose="02020603050405020304" pitchFamily="18" charset="0"/>
                <a:cs typeface="Times New Roman" panose="02020603050405020304" pitchFamily="18" charset="0"/>
              </a:rPr>
              <a:t>1. Chỉ có con </a:t>
            </a:r>
            <a:r>
              <a:rPr lang="en-US" altLang="en-US" sz="2800" b="1" dirty="0" err="1">
                <a:solidFill>
                  <a:srgbClr val="0000FF"/>
                </a:solidFill>
                <a:latin typeface="Times New Roman" panose="02020603050405020304" pitchFamily="18" charset="0"/>
                <a:cs typeface="Times New Roman" panose="02020603050405020304" pitchFamily="18" charset="0"/>
              </a:rPr>
              <a:t>nhà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nghèo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cần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tư</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lập</a:t>
            </a:r>
            <a:r>
              <a:rPr lang="en-US" altLang="en-US" sz="2800" b="1" dirty="0">
                <a:solidFill>
                  <a:srgbClr val="0000FF"/>
                </a:solidFill>
                <a:latin typeface="Times New Roman" panose="02020603050405020304" pitchFamily="18" charset="0"/>
                <a:cs typeface="Times New Roman" panose="02020603050405020304" pitchFamily="18" charset="0"/>
              </a:rPr>
              <a:t>.</a:t>
            </a:r>
          </a:p>
          <a:p>
            <a:pPr eaLnBrk="1" hangingPunct="1">
              <a:buFont typeface="Wingdings" panose="05000000000000000000" pitchFamily="2" charset="2"/>
              <a:buNone/>
            </a:pPr>
            <a:r>
              <a:rPr lang="en-US" altLang="en-US" sz="2800" b="1" dirty="0">
                <a:solidFill>
                  <a:srgbClr val="0000FF"/>
                </a:solidFill>
                <a:latin typeface="Times New Roman" panose="02020603050405020304" pitchFamily="18" charset="0"/>
                <a:cs typeface="Times New Roman" panose="02020603050405020304" pitchFamily="18" charset="0"/>
              </a:rPr>
              <a:t>2. </a:t>
            </a:r>
            <a:r>
              <a:rPr lang="en-US" altLang="en-US" sz="2800" b="1" dirty="0" err="1">
                <a:solidFill>
                  <a:srgbClr val="0000FF"/>
                </a:solidFill>
                <a:latin typeface="Times New Roman" panose="02020603050405020304" pitchFamily="18" charset="0"/>
                <a:cs typeface="Times New Roman" panose="02020603050405020304" pitchFamily="18" charset="0"/>
              </a:rPr>
              <a:t>Những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người</a:t>
            </a:r>
            <a:r>
              <a:rPr lang="en-US" altLang="en-US" sz="2800" b="1" dirty="0">
                <a:solidFill>
                  <a:srgbClr val="0000FF"/>
                </a:solidFill>
                <a:latin typeface="Times New Roman" panose="02020603050405020304" pitchFamily="18" charset="0"/>
                <a:cs typeface="Times New Roman" panose="02020603050405020304" pitchFamily="18" charset="0"/>
              </a:rPr>
              <a:t> có </a:t>
            </a:r>
            <a:r>
              <a:rPr lang="en-US" altLang="en-US" sz="2800" b="1" dirty="0" err="1">
                <a:solidFill>
                  <a:srgbClr val="0000FF"/>
                </a:solidFill>
                <a:latin typeface="Times New Roman" panose="02020603050405020304" pitchFamily="18" charset="0"/>
                <a:cs typeface="Times New Roman" panose="02020603050405020304" pitchFamily="18" charset="0"/>
              </a:rPr>
              <a:t>tính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tư</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lập</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thường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gặt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hái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được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nhiều</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thành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công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trong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cuộc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sống</a:t>
            </a:r>
            <a:r>
              <a:rPr lang="en-US" altLang="en-US" sz="2800" b="1" dirty="0">
                <a:solidFill>
                  <a:srgbClr val="0000FF"/>
                </a:solidFill>
                <a:latin typeface="Times New Roman" panose="02020603050405020304" pitchFamily="18" charset="0"/>
                <a:cs typeface="Times New Roman" panose="02020603050405020304" pitchFamily="18" charset="0"/>
              </a:rPr>
              <a:t>.</a:t>
            </a:r>
          </a:p>
          <a:p>
            <a:pPr eaLnBrk="1" hangingPunct="1">
              <a:buFont typeface="Wingdings" panose="05000000000000000000" pitchFamily="2" charset="2"/>
              <a:buNone/>
            </a:pPr>
            <a:r>
              <a:rPr lang="en-US" altLang="en-US" sz="2800" b="1" dirty="0">
                <a:solidFill>
                  <a:srgbClr val="0000FF"/>
                </a:solidFill>
                <a:latin typeface="Times New Roman" panose="02020603050405020304" pitchFamily="18" charset="0"/>
                <a:cs typeface="Times New Roman" panose="02020603050405020304" pitchFamily="18" charset="0"/>
              </a:rPr>
              <a:t>3. Khi </a:t>
            </a:r>
            <a:r>
              <a:rPr lang="en-US" altLang="en-US" sz="2800" b="1" dirty="0" err="1">
                <a:solidFill>
                  <a:srgbClr val="0000FF"/>
                </a:solidFill>
                <a:latin typeface="Times New Roman" panose="02020603050405020304" pitchFamily="18" charset="0"/>
                <a:cs typeface="Times New Roman" panose="02020603050405020304" pitchFamily="18" charset="0"/>
              </a:rPr>
              <a:t>làm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bài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kiểm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không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được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chúng</a:t>
            </a:r>
            <a:r>
              <a:rPr lang="en-US" altLang="en-US" sz="2800" b="1" dirty="0">
                <a:solidFill>
                  <a:srgbClr val="0000FF"/>
                </a:solidFill>
                <a:latin typeface="Times New Roman" panose="02020603050405020304" pitchFamily="18" charset="0"/>
                <a:cs typeface="Times New Roman" panose="02020603050405020304" pitchFamily="18" charset="0"/>
              </a:rPr>
              <a:t> ta </a:t>
            </a:r>
            <a:r>
              <a:rPr lang="en-US" altLang="en-US" sz="2800" b="1" dirty="0" err="1">
                <a:solidFill>
                  <a:srgbClr val="0000FF"/>
                </a:solidFill>
                <a:latin typeface="Times New Roman" panose="02020603050405020304" pitchFamily="18" charset="0"/>
                <a:cs typeface="Times New Roman" panose="02020603050405020304" pitchFamily="18" charset="0"/>
              </a:rPr>
              <a:t>hãy</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nhờ</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bạn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chép</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bài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để</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lấy</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điểm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cao</a:t>
            </a:r>
            <a:r>
              <a:rPr lang="en-US" altLang="en-US" sz="2800" b="1" dirty="0">
                <a:solidFill>
                  <a:srgbClr val="0000FF"/>
                </a:solidFill>
                <a:latin typeface="Times New Roman" panose="02020603050405020304" pitchFamily="18" charset="0"/>
                <a:cs typeface="Times New Roman" panose="02020603050405020304" pitchFamily="18" charset="0"/>
              </a:rPr>
              <a:t>.</a:t>
            </a:r>
          </a:p>
          <a:p>
            <a:pPr eaLnBrk="1" hangingPunct="1">
              <a:buFont typeface="Wingdings" panose="05000000000000000000" pitchFamily="2" charset="2"/>
              <a:buNone/>
            </a:pPr>
            <a:r>
              <a:rPr lang="en-US" altLang="en-US" sz="2800" b="1" dirty="0">
                <a:solidFill>
                  <a:srgbClr val="0000FF"/>
                </a:solidFill>
                <a:latin typeface="Times New Roman" panose="02020603050405020304" pitchFamily="18" charset="0"/>
                <a:cs typeface="Times New Roman" panose="02020603050405020304" pitchFamily="18" charset="0"/>
              </a:rPr>
              <a:t>4. </a:t>
            </a:r>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lập</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không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nghĩa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không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được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tìm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kiếm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sự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hỗ</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giúp</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đỡ</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chính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những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người</a:t>
            </a:r>
            <a:r>
              <a:rPr lang="en-US" altLang="en-US" sz="2800" b="1" dirty="0">
                <a:solidFill>
                  <a:srgbClr val="0000FF"/>
                </a:solidFill>
                <a:latin typeface="Times New Roman" panose="02020603050405020304" pitchFamily="18" charset="0"/>
                <a:cs typeface="Times New Roman" panose="02020603050405020304" pitchFamily="18" charset="0"/>
              </a:rPr>
              <a:t> tin </a:t>
            </a:r>
            <a:r>
              <a:rPr lang="en-US" altLang="en-US" sz="2800" b="1" dirty="0" err="1">
                <a:solidFill>
                  <a:srgbClr val="0000FF"/>
                </a:solidFill>
                <a:latin typeface="Times New Roman" panose="02020603050405020304" pitchFamily="18" charset="0"/>
                <a:cs typeface="Times New Roman" panose="02020603050405020304" pitchFamily="18" charset="0"/>
              </a:rPr>
              <a:t>cậy</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khi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gặp</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khó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khăn</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diamond(in)">
                                      <p:cBhvr>
                                        <p:cTn id="7" dur="500"/>
                                        <p:tgtEl>
                                          <p:spTgt spid="64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4515">
                                            <p:txEl>
                                              <p:pRg st="0" end="0"/>
                                            </p:txEl>
                                          </p:spTgt>
                                        </p:tgtEl>
                                        <p:attrNameLst>
                                          <p:attrName>style.visibility</p:attrName>
                                        </p:attrNameLst>
                                      </p:cBhvr>
                                      <p:to>
                                        <p:strVal val="visible"/>
                                      </p:to>
                                    </p:set>
                                    <p:animEffect transition="in" filter="diamond(in)">
                                      <p:cBhvr>
                                        <p:cTn id="12" dur="500"/>
                                        <p:tgtEl>
                                          <p:spTgt spid="6451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iterate type="lt">
                                    <p:tmPct val="0"/>
                                  </p:iterate>
                                  <p:childTnLst>
                                    <p:set>
                                      <p:cBhvr>
                                        <p:cTn id="16" dur="1" fill="hold">
                                          <p:stCondLst>
                                            <p:cond delay="0"/>
                                          </p:stCondLst>
                                        </p:cTn>
                                        <p:tgtEl>
                                          <p:spTgt spid="64515">
                                            <p:txEl>
                                              <p:pRg st="1" end="1"/>
                                            </p:txEl>
                                          </p:spTgt>
                                        </p:tgtEl>
                                        <p:attrNameLst>
                                          <p:attrName>style.visibility</p:attrName>
                                        </p:attrNameLst>
                                      </p:cBhvr>
                                      <p:to>
                                        <p:strVal val="visible"/>
                                      </p:to>
                                    </p:set>
                                    <p:animEffect transition="in" filter="diamond(in)">
                                      <p:cBhvr>
                                        <p:cTn id="17" dur="500"/>
                                        <p:tgtEl>
                                          <p:spTgt spid="6451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64515">
                                            <p:txEl>
                                              <p:pRg st="2" end="2"/>
                                            </p:txEl>
                                          </p:spTgt>
                                        </p:tgtEl>
                                        <p:attrNameLst>
                                          <p:attrName>style.visibility</p:attrName>
                                        </p:attrNameLst>
                                      </p:cBhvr>
                                      <p:to>
                                        <p:strVal val="visible"/>
                                      </p:to>
                                    </p:set>
                                    <p:animEffect transition="in" filter="diamond(in)">
                                      <p:cBhvr>
                                        <p:cTn id="22" dur="500"/>
                                        <p:tgtEl>
                                          <p:spTgt spid="6451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iterate type="lt">
                                    <p:tmPct val="0"/>
                                  </p:iterate>
                                  <p:childTnLst>
                                    <p:set>
                                      <p:cBhvr>
                                        <p:cTn id="26" dur="1" fill="hold">
                                          <p:stCondLst>
                                            <p:cond delay="0"/>
                                          </p:stCondLst>
                                        </p:cTn>
                                        <p:tgtEl>
                                          <p:spTgt spid="64515">
                                            <p:txEl>
                                              <p:pRg st="3" end="3"/>
                                            </p:txEl>
                                          </p:spTgt>
                                        </p:tgtEl>
                                        <p:attrNameLst>
                                          <p:attrName>style.visibility</p:attrName>
                                        </p:attrNameLst>
                                      </p:cBhvr>
                                      <p:to>
                                        <p:strVal val="visible"/>
                                      </p:to>
                                    </p:set>
                                    <p:animEffect transition="in" filter="diamond(in)">
                                      <p:cBhvr>
                                        <p:cTn id="27" dur="500"/>
                                        <p:tgtEl>
                                          <p:spTgt spid="6451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0" presetClass="emph" presetSubtype="0" fill="hold" nodeType="clickEffect">
                                  <p:stCondLst>
                                    <p:cond delay="0"/>
                                  </p:stCondLst>
                                  <p:iterate type="lt">
                                    <p:tmPct val="10000"/>
                                  </p:iterate>
                                  <p:childTnLst>
                                    <p:set>
                                      <p:cBhvr override="childStyle">
                                        <p:cTn id="31" dur="250" autoRev="1" fill="hold"/>
                                        <p:tgtEl>
                                          <p:spTgt spid="64515">
                                            <p:txEl>
                                              <p:pRg st="1" end="1"/>
                                            </p:txEl>
                                          </p:spTgt>
                                        </p:tgtEl>
                                        <p:attrNameLst>
                                          <p:attrName>style.color</p:attrName>
                                        </p:attrNameLst>
                                      </p:cBhvr>
                                      <p:to>
                                        <p:clrVal>
                                          <a:schemeClr val="accent2"/>
                                        </p:clrVal>
                                      </p:to>
                                    </p:set>
                                    <p:set>
                                      <p:cBhvr>
                                        <p:cTn id="32" dur="250" autoRev="1" fill="hold"/>
                                        <p:tgtEl>
                                          <p:spTgt spid="64515">
                                            <p:txEl>
                                              <p:pRg st="1" end="1"/>
                                            </p:txEl>
                                          </p:spTgt>
                                        </p:tgtEl>
                                        <p:attrNameLst>
                                          <p:attrName>fillcolor</p:attrName>
                                        </p:attrNameLst>
                                      </p:cBhvr>
                                      <p:to>
                                        <p:clrVal>
                                          <a:schemeClr val="accent2"/>
                                        </p:clrVal>
                                      </p:to>
                                    </p:set>
                                    <p:set>
                                      <p:cBhvr>
                                        <p:cTn id="33" dur="250" autoRev="1" fill="hold"/>
                                        <p:tgtEl>
                                          <p:spTgt spid="64515">
                                            <p:txEl>
                                              <p:pRg st="1" end="1"/>
                                            </p:txEl>
                                          </p:spTgt>
                                        </p:tgtEl>
                                        <p:attrNameLst>
                                          <p:attrName>fill.type</p:attrName>
                                        </p:attrNameLst>
                                      </p:cBhvr>
                                      <p:to>
                                        <p:strVal val="solid"/>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0" presetClass="emph" presetSubtype="0" fill="hold" nodeType="clickEffect">
                                  <p:stCondLst>
                                    <p:cond delay="0"/>
                                  </p:stCondLst>
                                  <p:iterate type="lt">
                                    <p:tmPct val="10000"/>
                                  </p:iterate>
                                  <p:childTnLst>
                                    <p:set>
                                      <p:cBhvr override="childStyle">
                                        <p:cTn id="37" dur="250" autoRev="1" fill="hold"/>
                                        <p:tgtEl>
                                          <p:spTgt spid="64515">
                                            <p:txEl>
                                              <p:pRg st="3" end="3"/>
                                            </p:txEl>
                                          </p:spTgt>
                                        </p:tgtEl>
                                        <p:attrNameLst>
                                          <p:attrName>style.color</p:attrName>
                                        </p:attrNameLst>
                                      </p:cBhvr>
                                      <p:to>
                                        <p:clrVal>
                                          <a:schemeClr val="accent2"/>
                                        </p:clrVal>
                                      </p:to>
                                    </p:set>
                                    <p:set>
                                      <p:cBhvr>
                                        <p:cTn id="38" dur="250" autoRev="1" fill="hold"/>
                                        <p:tgtEl>
                                          <p:spTgt spid="64515">
                                            <p:txEl>
                                              <p:pRg st="3" end="3"/>
                                            </p:txEl>
                                          </p:spTgt>
                                        </p:tgtEl>
                                        <p:attrNameLst>
                                          <p:attrName>fillcolor</p:attrName>
                                        </p:attrNameLst>
                                      </p:cBhvr>
                                      <p:to>
                                        <p:clrVal>
                                          <a:schemeClr val="accent2"/>
                                        </p:clrVal>
                                      </p:to>
                                    </p:set>
                                    <p:set>
                                      <p:cBhvr>
                                        <p:cTn id="39" dur="250" autoRev="1" fill="hold"/>
                                        <p:tgtEl>
                                          <p:spTgt spid="64515">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p:bldP spid="6451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7FC21A3C-D9C8-491B-86D5-C0AC0B1EE4B4}"/>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a:extLst>
              <a:ext uri="{FF2B5EF4-FFF2-40B4-BE49-F238E27FC236}">
                <a16:creationId xmlns:a16="http://schemas.microsoft.com/office/drawing/2014/main" id="{D79A576B-469C-4BC5-AFE7-95BE0C8CD1C6}"/>
              </a:ext>
            </a:extLst>
          </p:cNvPr>
          <p:cNvSpPr txBox="1">
            <a:spLocks noChangeArrowheads="1"/>
          </p:cNvSpPr>
          <p:nvPr/>
        </p:nvSpPr>
        <p:spPr bwMode="auto">
          <a:xfrm>
            <a:off x="1543050" y="57150"/>
            <a:ext cx="59436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2100" b="1" i="1" dirty="0" err="1">
                <a:solidFill>
                  <a:schemeClr val="tx2"/>
                </a:solidFill>
                <a:latin typeface="Times New Roman" panose="02020603050405020304" pitchFamily="18" charset="0"/>
              </a:rPr>
              <a:t>Bài</a:t>
            </a:r>
            <a:r>
              <a:rPr lang="en-US" altLang="en-US" sz="2100" b="1" i="1" dirty="0">
                <a:solidFill>
                  <a:schemeClr val="tx2"/>
                </a:solidFill>
                <a:latin typeface="Times New Roman" panose="02020603050405020304" pitchFamily="18" charset="0"/>
              </a:rPr>
              <a:t> </a:t>
            </a:r>
            <a:r>
              <a:rPr lang="en-US" altLang="en-US" sz="2100" b="1" i="1" dirty="0" err="1">
                <a:solidFill>
                  <a:schemeClr val="tx2"/>
                </a:solidFill>
                <a:latin typeface="Times New Roman" panose="02020603050405020304" pitchFamily="18" charset="0"/>
              </a:rPr>
              <a:t>tập</a:t>
            </a:r>
            <a:r>
              <a:rPr lang="en-US" altLang="en-US" sz="2100" b="1" i="1" dirty="0">
                <a:solidFill>
                  <a:schemeClr val="tx2"/>
                </a:solidFill>
                <a:latin typeface="Times New Roman" panose="02020603050405020304" pitchFamily="18" charset="0"/>
              </a:rPr>
              <a:t> 1:</a:t>
            </a:r>
            <a:r>
              <a:rPr lang="en-US" altLang="en-US" sz="3300" b="1" i="1" dirty="0">
                <a:solidFill>
                  <a:schemeClr val="tx2"/>
                </a:solidFill>
                <a:latin typeface="Times New Roman" panose="02020603050405020304" pitchFamily="18" charset="0"/>
              </a:rPr>
              <a:t> </a:t>
            </a:r>
            <a:r>
              <a:rPr lang="en-US" altLang="en-US" sz="2100" b="1" i="1" dirty="0" err="1">
                <a:solidFill>
                  <a:schemeClr val="tx2"/>
                </a:solidFill>
                <a:latin typeface="Times New Roman" panose="02020603050405020304" pitchFamily="18" charset="0"/>
              </a:rPr>
              <a:t>Đánh</a:t>
            </a:r>
            <a:r>
              <a:rPr lang="en-US" altLang="en-US" sz="2100" b="1" i="1" dirty="0">
                <a:solidFill>
                  <a:schemeClr val="tx2"/>
                </a:solidFill>
                <a:latin typeface="Times New Roman" panose="02020603050405020304" pitchFamily="18" charset="0"/>
              </a:rPr>
              <a:t> </a:t>
            </a:r>
            <a:r>
              <a:rPr lang="en-US" altLang="en-US" sz="2100" b="1" i="1" dirty="0" err="1">
                <a:solidFill>
                  <a:schemeClr val="tx2"/>
                </a:solidFill>
                <a:latin typeface="Times New Roman" panose="02020603050405020304" pitchFamily="18" charset="0"/>
              </a:rPr>
              <a:t>dấu</a:t>
            </a:r>
            <a:r>
              <a:rPr lang="en-US" altLang="en-US" sz="2100" b="1" i="1" dirty="0">
                <a:solidFill>
                  <a:schemeClr val="tx2"/>
                </a:solidFill>
                <a:latin typeface="Times New Roman" panose="02020603050405020304" pitchFamily="18" charset="0"/>
              </a:rPr>
              <a:t> </a:t>
            </a:r>
            <a:r>
              <a:rPr lang="en-US" altLang="en-US" sz="2100" b="1" i="1" dirty="0" err="1">
                <a:solidFill>
                  <a:schemeClr val="tx2"/>
                </a:solidFill>
                <a:latin typeface="Times New Roman" panose="02020603050405020304" pitchFamily="18" charset="0"/>
              </a:rPr>
              <a:t>vào</a:t>
            </a:r>
            <a:r>
              <a:rPr lang="en-US" altLang="en-US" sz="2100" b="1" i="1" dirty="0">
                <a:solidFill>
                  <a:schemeClr val="tx2"/>
                </a:solidFill>
                <a:latin typeface="Times New Roman" panose="02020603050405020304" pitchFamily="18" charset="0"/>
              </a:rPr>
              <a:t> </a:t>
            </a:r>
            <a:r>
              <a:rPr lang="en-US" altLang="en-US" sz="2100" b="1" i="1" dirty="0" err="1">
                <a:solidFill>
                  <a:schemeClr val="tx2"/>
                </a:solidFill>
                <a:latin typeface="Times New Roman" panose="02020603050405020304" pitchFamily="18" charset="0"/>
              </a:rPr>
              <a:t>những</a:t>
            </a:r>
            <a:r>
              <a:rPr lang="en-US" altLang="en-US" sz="2100" b="1" i="1" dirty="0">
                <a:solidFill>
                  <a:schemeClr val="tx2"/>
                </a:solidFill>
                <a:latin typeface="Times New Roman" panose="02020603050405020304" pitchFamily="18" charset="0"/>
              </a:rPr>
              <a:t> </a:t>
            </a:r>
            <a:r>
              <a:rPr lang="en-US" altLang="en-US" sz="2100" b="1" i="1" dirty="0" err="1">
                <a:solidFill>
                  <a:schemeClr val="tx2"/>
                </a:solidFill>
                <a:latin typeface="Times New Roman" panose="02020603050405020304" pitchFamily="18" charset="0"/>
              </a:rPr>
              <a:t>câu</a:t>
            </a:r>
            <a:r>
              <a:rPr lang="en-US" altLang="en-US" sz="2100" b="1" i="1" dirty="0">
                <a:solidFill>
                  <a:schemeClr val="tx2"/>
                </a:solidFill>
                <a:latin typeface="Times New Roman" panose="02020603050405020304" pitchFamily="18" charset="0"/>
              </a:rPr>
              <a:t> </a:t>
            </a:r>
            <a:r>
              <a:rPr lang="en-US" altLang="en-US" sz="2100" b="1" i="1" dirty="0" err="1">
                <a:solidFill>
                  <a:schemeClr val="tx2"/>
                </a:solidFill>
                <a:latin typeface="Times New Roman" panose="02020603050405020304" pitchFamily="18" charset="0"/>
              </a:rPr>
              <a:t>tục</a:t>
            </a:r>
            <a:r>
              <a:rPr lang="en-US" altLang="en-US" sz="2100" b="1" i="1" dirty="0">
                <a:solidFill>
                  <a:schemeClr val="tx2"/>
                </a:solidFill>
                <a:latin typeface="Times New Roman" panose="02020603050405020304" pitchFamily="18" charset="0"/>
              </a:rPr>
              <a:t> </a:t>
            </a:r>
            <a:r>
              <a:rPr lang="en-US" altLang="en-US" sz="2100" b="1" i="1" dirty="0" err="1">
                <a:solidFill>
                  <a:schemeClr val="tx2"/>
                </a:solidFill>
                <a:latin typeface="Times New Roman" panose="02020603050405020304" pitchFamily="18" charset="0"/>
              </a:rPr>
              <a:t>ngữ</a:t>
            </a:r>
            <a:r>
              <a:rPr lang="en-US" altLang="en-US" sz="2100" b="1" i="1" dirty="0">
                <a:solidFill>
                  <a:schemeClr val="tx2"/>
                </a:solidFill>
                <a:latin typeface="Times New Roman" panose="02020603050405020304" pitchFamily="18" charset="0"/>
              </a:rPr>
              <a:t>, ca </a:t>
            </a:r>
            <a:r>
              <a:rPr lang="en-US" altLang="en-US" sz="2100" b="1" i="1" dirty="0" err="1">
                <a:solidFill>
                  <a:schemeClr val="tx2"/>
                </a:solidFill>
                <a:latin typeface="Times New Roman" panose="02020603050405020304" pitchFamily="18" charset="0"/>
              </a:rPr>
              <a:t>dao</a:t>
            </a:r>
            <a:r>
              <a:rPr lang="en-US" altLang="en-US" sz="2100" b="1" i="1" dirty="0">
                <a:solidFill>
                  <a:schemeClr val="tx2"/>
                </a:solidFill>
                <a:latin typeface="Times New Roman" panose="02020603050405020304" pitchFamily="18" charset="0"/>
              </a:rPr>
              <a:t> </a:t>
            </a:r>
            <a:r>
              <a:rPr lang="en-US" altLang="en-US" sz="2100" b="1" i="1" dirty="0" err="1">
                <a:solidFill>
                  <a:schemeClr val="tx2"/>
                </a:solidFill>
                <a:latin typeface="Times New Roman" panose="02020603050405020304" pitchFamily="18" charset="0"/>
              </a:rPr>
              <a:t>nói</a:t>
            </a:r>
            <a:r>
              <a:rPr lang="en-US" altLang="en-US" sz="2100" b="1" i="1" dirty="0">
                <a:solidFill>
                  <a:schemeClr val="tx2"/>
                </a:solidFill>
                <a:latin typeface="Times New Roman" panose="02020603050405020304" pitchFamily="18" charset="0"/>
              </a:rPr>
              <a:t> </a:t>
            </a:r>
            <a:r>
              <a:rPr lang="en-US" altLang="en-US" sz="2100" b="1" i="1" dirty="0" err="1">
                <a:solidFill>
                  <a:schemeClr val="tx2"/>
                </a:solidFill>
                <a:latin typeface="Times New Roman" panose="02020603050405020304" pitchFamily="18" charset="0"/>
              </a:rPr>
              <a:t>về</a:t>
            </a:r>
            <a:r>
              <a:rPr lang="en-US" altLang="en-US" sz="2100" b="1" i="1" dirty="0">
                <a:solidFill>
                  <a:schemeClr val="tx2"/>
                </a:solidFill>
                <a:latin typeface="Times New Roman" panose="02020603050405020304" pitchFamily="18" charset="0"/>
              </a:rPr>
              <a:t> </a:t>
            </a:r>
            <a:r>
              <a:rPr lang="en-US" altLang="en-US" sz="2100" b="1" i="1" dirty="0" err="1">
                <a:solidFill>
                  <a:schemeClr val="tx2"/>
                </a:solidFill>
                <a:latin typeface="Times New Roman" panose="02020603050405020304" pitchFamily="18" charset="0"/>
              </a:rPr>
              <a:t>tính</a:t>
            </a:r>
            <a:r>
              <a:rPr lang="en-US" altLang="en-US" sz="2100" b="1" i="1" dirty="0">
                <a:solidFill>
                  <a:schemeClr val="tx2"/>
                </a:solidFill>
                <a:latin typeface="Times New Roman" panose="02020603050405020304" pitchFamily="18" charset="0"/>
              </a:rPr>
              <a:t> </a:t>
            </a:r>
            <a:r>
              <a:rPr lang="en-US" altLang="en-US" sz="2100" b="1" i="1" dirty="0" err="1">
                <a:solidFill>
                  <a:schemeClr val="tx2"/>
                </a:solidFill>
                <a:latin typeface="Times New Roman" panose="02020603050405020304" pitchFamily="18" charset="0"/>
              </a:rPr>
              <a:t>tự</a:t>
            </a:r>
            <a:r>
              <a:rPr lang="en-US" altLang="en-US" sz="2100" b="1" i="1" dirty="0">
                <a:solidFill>
                  <a:schemeClr val="tx2"/>
                </a:solidFill>
                <a:latin typeface="Times New Roman" panose="02020603050405020304" pitchFamily="18" charset="0"/>
              </a:rPr>
              <a:t> </a:t>
            </a:r>
            <a:r>
              <a:rPr lang="en-US" altLang="en-US" sz="2100" b="1" i="1" dirty="0" err="1">
                <a:solidFill>
                  <a:schemeClr val="tx2"/>
                </a:solidFill>
                <a:latin typeface="Times New Roman" panose="02020603050405020304" pitchFamily="18" charset="0"/>
              </a:rPr>
              <a:t>lập</a:t>
            </a:r>
            <a:r>
              <a:rPr lang="en-US" altLang="en-US" sz="2100" b="1" i="1" dirty="0">
                <a:solidFill>
                  <a:schemeClr val="tx2"/>
                </a:solidFill>
                <a:latin typeface="Times New Roman" panose="02020603050405020304" pitchFamily="18" charset="0"/>
              </a:rPr>
              <a:t>:</a:t>
            </a:r>
          </a:p>
        </p:txBody>
      </p:sp>
      <p:sp>
        <p:nvSpPr>
          <p:cNvPr id="16388" name="Text Box 4">
            <a:extLst>
              <a:ext uri="{FF2B5EF4-FFF2-40B4-BE49-F238E27FC236}">
                <a16:creationId xmlns:a16="http://schemas.microsoft.com/office/drawing/2014/main" id="{0BA5EF16-5992-4668-9785-9F154211C84A}"/>
              </a:ext>
            </a:extLst>
          </p:cNvPr>
          <p:cNvSpPr txBox="1">
            <a:spLocks noChangeArrowheads="1"/>
          </p:cNvSpPr>
          <p:nvPr/>
        </p:nvSpPr>
        <p:spPr bwMode="auto">
          <a:xfrm>
            <a:off x="1771650" y="857250"/>
            <a:ext cx="6229350" cy="364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2100">
                <a:solidFill>
                  <a:schemeClr val="tx2"/>
                </a:solidFill>
                <a:latin typeface="Times New Roman" panose="02020603050405020304" pitchFamily="18" charset="0"/>
              </a:rPr>
              <a:t>1. Muốn ăn cá phải thả câu</a:t>
            </a:r>
          </a:p>
          <a:p>
            <a:pPr eaLnBrk="1" hangingPunct="1">
              <a:spcBef>
                <a:spcPct val="0"/>
              </a:spcBef>
              <a:buClrTx/>
              <a:buFontTx/>
              <a:buNone/>
            </a:pPr>
            <a:r>
              <a:rPr lang="en-US" altLang="en-US" sz="2100">
                <a:solidFill>
                  <a:schemeClr val="tx2"/>
                </a:solidFill>
                <a:latin typeface="Times New Roman" panose="02020603050405020304" pitchFamily="18" charset="0"/>
              </a:rPr>
              <a:t>2. Hay làm đắp ấm cho thân.</a:t>
            </a:r>
          </a:p>
          <a:p>
            <a:pPr eaLnBrk="1" hangingPunct="1">
              <a:spcBef>
                <a:spcPct val="0"/>
              </a:spcBef>
              <a:buClrTx/>
              <a:buFontTx/>
              <a:buNone/>
            </a:pPr>
            <a:r>
              <a:rPr lang="en-US" altLang="en-US" sz="2100">
                <a:solidFill>
                  <a:schemeClr val="tx2"/>
                </a:solidFill>
                <a:latin typeface="Times New Roman" panose="02020603050405020304" pitchFamily="18" charset="0"/>
              </a:rPr>
              <a:t>3. Của ở bàn chân bàn tay.</a:t>
            </a:r>
          </a:p>
          <a:p>
            <a:pPr eaLnBrk="1" hangingPunct="1">
              <a:spcBef>
                <a:spcPct val="0"/>
              </a:spcBef>
              <a:buClrTx/>
              <a:buFontTx/>
              <a:buNone/>
            </a:pPr>
            <a:r>
              <a:rPr lang="en-US" altLang="en-US" sz="2100">
                <a:solidFill>
                  <a:schemeClr val="tx2"/>
                </a:solidFill>
                <a:latin typeface="Times New Roman" panose="02020603050405020304" pitchFamily="18" charset="0"/>
              </a:rPr>
              <a:t>4. Vụng ăn vụng tiêu, vơi niêu vơi nồi.</a:t>
            </a:r>
          </a:p>
          <a:p>
            <a:pPr eaLnBrk="1" hangingPunct="1">
              <a:spcBef>
                <a:spcPct val="0"/>
              </a:spcBef>
              <a:buClrTx/>
              <a:buFontTx/>
              <a:buNone/>
            </a:pPr>
            <a:r>
              <a:rPr lang="en-US" altLang="en-US" sz="2100">
                <a:solidFill>
                  <a:schemeClr val="tx2"/>
                </a:solidFill>
                <a:latin typeface="Times New Roman" panose="02020603050405020304" pitchFamily="18" charset="0"/>
              </a:rPr>
              <a:t>5. Tay không nói chẳng nên điều.</a:t>
            </a:r>
          </a:p>
          <a:p>
            <a:pPr eaLnBrk="1" hangingPunct="1">
              <a:spcBef>
                <a:spcPct val="0"/>
              </a:spcBef>
              <a:buClrTx/>
              <a:buFontTx/>
              <a:buNone/>
            </a:pPr>
            <a:r>
              <a:rPr lang="en-US" altLang="en-US" sz="2100">
                <a:solidFill>
                  <a:schemeClr val="tx2"/>
                </a:solidFill>
                <a:latin typeface="Times New Roman" panose="02020603050405020304" pitchFamily="18" charset="0"/>
              </a:rPr>
              <a:t>6. Nước lã mà vã nên hồ,</a:t>
            </a:r>
          </a:p>
          <a:p>
            <a:pPr eaLnBrk="1" hangingPunct="1">
              <a:spcBef>
                <a:spcPct val="0"/>
              </a:spcBef>
              <a:buClrTx/>
              <a:buFontTx/>
              <a:buNone/>
            </a:pPr>
            <a:r>
              <a:rPr lang="en-US" altLang="en-US" sz="2100">
                <a:solidFill>
                  <a:schemeClr val="tx2"/>
                </a:solidFill>
                <a:latin typeface="Times New Roman" panose="02020603050405020304" pitchFamily="18" charset="0"/>
              </a:rPr>
              <a:t>Tay không dựng nổi cơ đồ mới ngoan.</a:t>
            </a:r>
          </a:p>
          <a:p>
            <a:pPr eaLnBrk="1" hangingPunct="1">
              <a:spcBef>
                <a:spcPct val="0"/>
              </a:spcBef>
              <a:buClrTx/>
              <a:buFontTx/>
              <a:buNone/>
            </a:pPr>
            <a:r>
              <a:rPr lang="en-US" altLang="en-US" sz="2100">
                <a:solidFill>
                  <a:schemeClr val="tx2"/>
                </a:solidFill>
                <a:latin typeface="Times New Roman" panose="02020603050405020304" pitchFamily="18" charset="0"/>
              </a:rPr>
              <a:t>7. Giàu thì ta chẳng có tham</a:t>
            </a:r>
          </a:p>
          <a:p>
            <a:pPr eaLnBrk="1" hangingPunct="1">
              <a:spcBef>
                <a:spcPct val="0"/>
              </a:spcBef>
              <a:buClrTx/>
              <a:buFontTx/>
              <a:buNone/>
            </a:pPr>
            <a:r>
              <a:rPr lang="en-US" altLang="en-US" sz="2100">
                <a:solidFill>
                  <a:schemeClr val="tx2"/>
                </a:solidFill>
                <a:latin typeface="Times New Roman" panose="02020603050405020304" pitchFamily="18" charset="0"/>
              </a:rPr>
              <a:t>Khó thì ta liệu, ta làm ta ăn.</a:t>
            </a:r>
          </a:p>
          <a:p>
            <a:pPr eaLnBrk="1" hangingPunct="1">
              <a:spcBef>
                <a:spcPct val="0"/>
              </a:spcBef>
              <a:buClrTx/>
              <a:buFontTx/>
              <a:buNone/>
            </a:pPr>
            <a:r>
              <a:rPr lang="en-US" altLang="en-US" sz="2100">
                <a:solidFill>
                  <a:schemeClr val="tx2"/>
                </a:solidFill>
                <a:latin typeface="Times New Roman" panose="02020603050405020304" pitchFamily="18" charset="0"/>
              </a:rPr>
              <a:t>8. Có thân phải lập thân.</a:t>
            </a:r>
          </a:p>
          <a:p>
            <a:pPr eaLnBrk="1" hangingPunct="1">
              <a:spcBef>
                <a:spcPct val="0"/>
              </a:spcBef>
              <a:buClrTx/>
              <a:buFontTx/>
              <a:buNone/>
            </a:pPr>
            <a:endParaRPr lang="en-US" altLang="en-US" sz="2100">
              <a:solidFill>
                <a:schemeClr val="tx2"/>
              </a:solidFill>
              <a:latin typeface="Times New Roman" panose="02020603050405020304" pitchFamily="18" charset="0"/>
            </a:endParaRPr>
          </a:p>
        </p:txBody>
      </p:sp>
      <p:sp>
        <p:nvSpPr>
          <p:cNvPr id="16389" name="Text Box 5">
            <a:extLst>
              <a:ext uri="{FF2B5EF4-FFF2-40B4-BE49-F238E27FC236}">
                <a16:creationId xmlns:a16="http://schemas.microsoft.com/office/drawing/2014/main" id="{5F357553-0D65-4397-9733-ACE74D6FF788}"/>
              </a:ext>
            </a:extLst>
          </p:cNvPr>
          <p:cNvSpPr txBox="1">
            <a:spLocks noChangeArrowheads="1"/>
          </p:cNvSpPr>
          <p:nvPr/>
        </p:nvSpPr>
        <p:spPr bwMode="auto">
          <a:xfrm>
            <a:off x="1759744" y="864394"/>
            <a:ext cx="622935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2100" dirty="0">
                <a:solidFill>
                  <a:srgbClr val="FF3300"/>
                </a:solidFill>
                <a:latin typeface="Times New Roman" panose="02020603050405020304" pitchFamily="18" charset="0"/>
              </a:rPr>
              <a:t>1. </a:t>
            </a:r>
            <a:r>
              <a:rPr lang="en-US" altLang="en-US" sz="2100" dirty="0" err="1">
                <a:solidFill>
                  <a:srgbClr val="FF3300"/>
                </a:solidFill>
                <a:latin typeface="Times New Roman" panose="02020603050405020304" pitchFamily="18" charset="0"/>
              </a:rPr>
              <a:t>Muốn</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ăn</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cá</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phải</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thả</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câu</a:t>
            </a:r>
            <a:endParaRPr lang="en-US" altLang="en-US" sz="2100" dirty="0">
              <a:solidFill>
                <a:srgbClr val="FF3300"/>
              </a:solidFill>
              <a:latin typeface="Times New Roman" panose="02020603050405020304" pitchFamily="18" charset="0"/>
            </a:endParaRPr>
          </a:p>
          <a:p>
            <a:pPr eaLnBrk="1" hangingPunct="1">
              <a:spcBef>
                <a:spcPct val="0"/>
              </a:spcBef>
              <a:buClrTx/>
              <a:buFontTx/>
              <a:buNone/>
            </a:pPr>
            <a:r>
              <a:rPr lang="en-US" altLang="en-US" sz="2100" dirty="0">
                <a:solidFill>
                  <a:srgbClr val="FF3300"/>
                </a:solidFill>
                <a:latin typeface="Times New Roman" panose="02020603050405020304" pitchFamily="18" charset="0"/>
              </a:rPr>
              <a:t>2. Hay </a:t>
            </a:r>
            <a:r>
              <a:rPr lang="en-US" altLang="en-US" sz="2100" dirty="0" err="1">
                <a:solidFill>
                  <a:srgbClr val="FF3300"/>
                </a:solidFill>
                <a:latin typeface="Times New Roman" panose="02020603050405020304" pitchFamily="18" charset="0"/>
              </a:rPr>
              <a:t>làm</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đắp</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ấm</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cho</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thân</a:t>
            </a:r>
            <a:r>
              <a:rPr lang="en-US" altLang="en-US" sz="2100" dirty="0">
                <a:solidFill>
                  <a:srgbClr val="FF3300"/>
                </a:solidFill>
                <a:latin typeface="Times New Roman" panose="02020603050405020304" pitchFamily="18" charset="0"/>
              </a:rPr>
              <a:t>.</a:t>
            </a:r>
          </a:p>
          <a:p>
            <a:pPr eaLnBrk="1" hangingPunct="1">
              <a:spcBef>
                <a:spcPct val="0"/>
              </a:spcBef>
              <a:buClrTx/>
              <a:buFontTx/>
              <a:buNone/>
            </a:pPr>
            <a:r>
              <a:rPr lang="en-US" altLang="en-US" sz="2100" dirty="0">
                <a:solidFill>
                  <a:srgbClr val="FF3300"/>
                </a:solidFill>
                <a:latin typeface="Times New Roman" panose="02020603050405020304" pitchFamily="18" charset="0"/>
              </a:rPr>
              <a:t>3. </a:t>
            </a:r>
            <a:r>
              <a:rPr lang="en-US" altLang="en-US" sz="2100" dirty="0" err="1">
                <a:solidFill>
                  <a:srgbClr val="FF3300"/>
                </a:solidFill>
                <a:latin typeface="Times New Roman" panose="02020603050405020304" pitchFamily="18" charset="0"/>
              </a:rPr>
              <a:t>Của</a:t>
            </a:r>
            <a:r>
              <a:rPr lang="en-US" altLang="en-US" sz="2100" dirty="0">
                <a:solidFill>
                  <a:srgbClr val="FF3300"/>
                </a:solidFill>
                <a:latin typeface="Times New Roman" panose="02020603050405020304" pitchFamily="18" charset="0"/>
              </a:rPr>
              <a:t> ở </a:t>
            </a:r>
            <a:r>
              <a:rPr lang="en-US" altLang="en-US" sz="2100" dirty="0" err="1">
                <a:solidFill>
                  <a:srgbClr val="FF3300"/>
                </a:solidFill>
                <a:latin typeface="Times New Roman" panose="02020603050405020304" pitchFamily="18" charset="0"/>
              </a:rPr>
              <a:t>bàn</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chân</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bàn</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tay</a:t>
            </a:r>
            <a:r>
              <a:rPr lang="en-US" altLang="en-US" sz="2100" dirty="0">
                <a:solidFill>
                  <a:srgbClr val="FF3300"/>
                </a:solidFill>
                <a:latin typeface="Times New Roman" panose="02020603050405020304" pitchFamily="18" charset="0"/>
              </a:rPr>
              <a:t>.</a:t>
            </a:r>
          </a:p>
          <a:p>
            <a:pPr eaLnBrk="1" hangingPunct="1">
              <a:spcBef>
                <a:spcPct val="0"/>
              </a:spcBef>
              <a:buClrTx/>
              <a:buFontTx/>
              <a:buNone/>
            </a:pPr>
            <a:r>
              <a:rPr lang="en-US" altLang="en-US" sz="2100" dirty="0">
                <a:solidFill>
                  <a:schemeClr val="tx2"/>
                </a:solidFill>
                <a:latin typeface="Times New Roman" panose="02020603050405020304" pitchFamily="18" charset="0"/>
              </a:rPr>
              <a:t>4. </a:t>
            </a:r>
            <a:r>
              <a:rPr lang="en-US" altLang="en-US" sz="2100" dirty="0" err="1">
                <a:solidFill>
                  <a:schemeClr val="tx2"/>
                </a:solidFill>
                <a:latin typeface="Times New Roman" panose="02020603050405020304" pitchFamily="18" charset="0"/>
              </a:rPr>
              <a:t>Vụng</a:t>
            </a:r>
            <a:r>
              <a:rPr lang="en-US" altLang="en-US" sz="2100" dirty="0">
                <a:solidFill>
                  <a:schemeClr val="tx2"/>
                </a:solidFill>
                <a:latin typeface="Times New Roman" panose="02020603050405020304" pitchFamily="18" charset="0"/>
              </a:rPr>
              <a:t> </a:t>
            </a:r>
            <a:r>
              <a:rPr lang="en-US" altLang="en-US" sz="2100" dirty="0" err="1">
                <a:solidFill>
                  <a:schemeClr val="tx2"/>
                </a:solidFill>
                <a:latin typeface="Times New Roman" panose="02020603050405020304" pitchFamily="18" charset="0"/>
              </a:rPr>
              <a:t>ăn</a:t>
            </a:r>
            <a:r>
              <a:rPr lang="en-US" altLang="en-US" sz="2100" dirty="0">
                <a:solidFill>
                  <a:schemeClr val="tx2"/>
                </a:solidFill>
                <a:latin typeface="Times New Roman" panose="02020603050405020304" pitchFamily="18" charset="0"/>
              </a:rPr>
              <a:t> </a:t>
            </a:r>
            <a:r>
              <a:rPr lang="en-US" altLang="en-US" sz="2100" dirty="0" err="1">
                <a:solidFill>
                  <a:schemeClr val="tx2"/>
                </a:solidFill>
                <a:latin typeface="Times New Roman" panose="02020603050405020304" pitchFamily="18" charset="0"/>
              </a:rPr>
              <a:t>vụng</a:t>
            </a:r>
            <a:r>
              <a:rPr lang="en-US" altLang="en-US" sz="2100" dirty="0">
                <a:solidFill>
                  <a:schemeClr val="tx2"/>
                </a:solidFill>
                <a:latin typeface="Times New Roman" panose="02020603050405020304" pitchFamily="18" charset="0"/>
              </a:rPr>
              <a:t> </a:t>
            </a:r>
            <a:r>
              <a:rPr lang="en-US" altLang="en-US" sz="2100" dirty="0" err="1">
                <a:solidFill>
                  <a:schemeClr val="tx2"/>
                </a:solidFill>
                <a:latin typeface="Times New Roman" panose="02020603050405020304" pitchFamily="18" charset="0"/>
              </a:rPr>
              <a:t>tiêu</a:t>
            </a:r>
            <a:r>
              <a:rPr lang="en-US" altLang="en-US" sz="2100" dirty="0">
                <a:solidFill>
                  <a:schemeClr val="tx2"/>
                </a:solidFill>
                <a:latin typeface="Times New Roman" panose="02020603050405020304" pitchFamily="18" charset="0"/>
              </a:rPr>
              <a:t>, </a:t>
            </a:r>
            <a:r>
              <a:rPr lang="en-US" altLang="en-US" sz="2100" dirty="0" err="1">
                <a:solidFill>
                  <a:schemeClr val="tx2"/>
                </a:solidFill>
                <a:latin typeface="Times New Roman" panose="02020603050405020304" pitchFamily="18" charset="0"/>
              </a:rPr>
              <a:t>vơi</a:t>
            </a:r>
            <a:r>
              <a:rPr lang="en-US" altLang="en-US" sz="2100" dirty="0">
                <a:solidFill>
                  <a:schemeClr val="tx2"/>
                </a:solidFill>
                <a:latin typeface="Times New Roman" panose="02020603050405020304" pitchFamily="18" charset="0"/>
              </a:rPr>
              <a:t> </a:t>
            </a:r>
            <a:r>
              <a:rPr lang="en-US" altLang="en-US" sz="2100" dirty="0" err="1">
                <a:solidFill>
                  <a:schemeClr val="tx2"/>
                </a:solidFill>
                <a:latin typeface="Times New Roman" panose="02020603050405020304" pitchFamily="18" charset="0"/>
              </a:rPr>
              <a:t>niêu</a:t>
            </a:r>
            <a:r>
              <a:rPr lang="en-US" altLang="en-US" sz="2100" dirty="0">
                <a:solidFill>
                  <a:schemeClr val="tx2"/>
                </a:solidFill>
                <a:latin typeface="Times New Roman" panose="02020603050405020304" pitchFamily="18" charset="0"/>
              </a:rPr>
              <a:t> </a:t>
            </a:r>
            <a:r>
              <a:rPr lang="en-US" altLang="en-US" sz="2100" dirty="0" err="1">
                <a:solidFill>
                  <a:schemeClr val="tx2"/>
                </a:solidFill>
                <a:latin typeface="Times New Roman" panose="02020603050405020304" pitchFamily="18" charset="0"/>
              </a:rPr>
              <a:t>vơi</a:t>
            </a:r>
            <a:r>
              <a:rPr lang="en-US" altLang="en-US" sz="2100" dirty="0">
                <a:solidFill>
                  <a:schemeClr val="tx2"/>
                </a:solidFill>
                <a:latin typeface="Times New Roman" panose="02020603050405020304" pitchFamily="18" charset="0"/>
              </a:rPr>
              <a:t> </a:t>
            </a:r>
            <a:r>
              <a:rPr lang="en-US" altLang="en-US" sz="2100" dirty="0" err="1">
                <a:solidFill>
                  <a:schemeClr val="tx2"/>
                </a:solidFill>
                <a:latin typeface="Times New Roman" panose="02020603050405020304" pitchFamily="18" charset="0"/>
              </a:rPr>
              <a:t>nồi</a:t>
            </a:r>
            <a:r>
              <a:rPr lang="en-US" altLang="en-US" sz="2100" dirty="0">
                <a:solidFill>
                  <a:schemeClr val="tx2"/>
                </a:solidFill>
                <a:latin typeface="Times New Roman" panose="02020603050405020304" pitchFamily="18" charset="0"/>
              </a:rPr>
              <a:t>.</a:t>
            </a:r>
          </a:p>
          <a:p>
            <a:pPr eaLnBrk="1" hangingPunct="1">
              <a:spcBef>
                <a:spcPct val="0"/>
              </a:spcBef>
              <a:buClrTx/>
              <a:buFontTx/>
              <a:buNone/>
            </a:pPr>
            <a:r>
              <a:rPr lang="en-US" altLang="en-US" sz="2100" dirty="0">
                <a:solidFill>
                  <a:schemeClr val="tx2"/>
                </a:solidFill>
                <a:latin typeface="Times New Roman" panose="02020603050405020304" pitchFamily="18" charset="0"/>
              </a:rPr>
              <a:t>5. Tay </a:t>
            </a:r>
            <a:r>
              <a:rPr lang="en-US" altLang="en-US" sz="2100" dirty="0" err="1">
                <a:solidFill>
                  <a:schemeClr val="tx2"/>
                </a:solidFill>
                <a:latin typeface="Times New Roman" panose="02020603050405020304" pitchFamily="18" charset="0"/>
              </a:rPr>
              <a:t>không</a:t>
            </a:r>
            <a:r>
              <a:rPr lang="en-US" altLang="en-US" sz="2100" dirty="0">
                <a:solidFill>
                  <a:schemeClr val="tx2"/>
                </a:solidFill>
                <a:latin typeface="Times New Roman" panose="02020603050405020304" pitchFamily="18" charset="0"/>
              </a:rPr>
              <a:t> </a:t>
            </a:r>
            <a:r>
              <a:rPr lang="en-US" altLang="en-US" sz="2100" dirty="0" err="1">
                <a:solidFill>
                  <a:schemeClr val="tx2"/>
                </a:solidFill>
                <a:latin typeface="Times New Roman" panose="02020603050405020304" pitchFamily="18" charset="0"/>
              </a:rPr>
              <a:t>nói</a:t>
            </a:r>
            <a:r>
              <a:rPr lang="en-US" altLang="en-US" sz="2100" dirty="0">
                <a:solidFill>
                  <a:schemeClr val="tx2"/>
                </a:solidFill>
                <a:latin typeface="Times New Roman" panose="02020603050405020304" pitchFamily="18" charset="0"/>
              </a:rPr>
              <a:t> </a:t>
            </a:r>
            <a:r>
              <a:rPr lang="en-US" altLang="en-US" sz="2100" dirty="0" err="1">
                <a:solidFill>
                  <a:schemeClr val="tx2"/>
                </a:solidFill>
                <a:latin typeface="Times New Roman" panose="02020603050405020304" pitchFamily="18" charset="0"/>
              </a:rPr>
              <a:t>chẳng</a:t>
            </a:r>
            <a:r>
              <a:rPr lang="en-US" altLang="en-US" sz="2100" dirty="0">
                <a:solidFill>
                  <a:schemeClr val="tx2"/>
                </a:solidFill>
                <a:latin typeface="Times New Roman" panose="02020603050405020304" pitchFamily="18" charset="0"/>
              </a:rPr>
              <a:t> </a:t>
            </a:r>
            <a:r>
              <a:rPr lang="en-US" altLang="en-US" sz="2100" dirty="0" err="1">
                <a:solidFill>
                  <a:schemeClr val="tx2"/>
                </a:solidFill>
                <a:latin typeface="Times New Roman" panose="02020603050405020304" pitchFamily="18" charset="0"/>
              </a:rPr>
              <a:t>nên</a:t>
            </a:r>
            <a:r>
              <a:rPr lang="en-US" altLang="en-US" sz="2100" dirty="0">
                <a:solidFill>
                  <a:schemeClr val="tx2"/>
                </a:solidFill>
                <a:latin typeface="Times New Roman" panose="02020603050405020304" pitchFamily="18" charset="0"/>
              </a:rPr>
              <a:t> </a:t>
            </a:r>
            <a:r>
              <a:rPr lang="en-US" altLang="en-US" sz="2100" dirty="0" err="1">
                <a:solidFill>
                  <a:schemeClr val="tx2"/>
                </a:solidFill>
                <a:latin typeface="Times New Roman" panose="02020603050405020304" pitchFamily="18" charset="0"/>
              </a:rPr>
              <a:t>điều</a:t>
            </a:r>
            <a:r>
              <a:rPr lang="en-US" altLang="en-US" sz="2100" dirty="0">
                <a:solidFill>
                  <a:schemeClr val="tx2"/>
                </a:solidFill>
                <a:latin typeface="Times New Roman" panose="02020603050405020304" pitchFamily="18" charset="0"/>
              </a:rPr>
              <a:t>.</a:t>
            </a:r>
          </a:p>
          <a:p>
            <a:pPr eaLnBrk="1" hangingPunct="1">
              <a:spcBef>
                <a:spcPct val="0"/>
              </a:spcBef>
              <a:buClrTx/>
              <a:buFontTx/>
              <a:buNone/>
            </a:pPr>
            <a:r>
              <a:rPr lang="en-US" altLang="en-US" sz="2100" dirty="0">
                <a:solidFill>
                  <a:srgbClr val="FF3300"/>
                </a:solidFill>
                <a:latin typeface="Times New Roman" panose="02020603050405020304" pitchFamily="18" charset="0"/>
              </a:rPr>
              <a:t>6. </a:t>
            </a:r>
            <a:r>
              <a:rPr lang="en-US" altLang="en-US" sz="2100" dirty="0" err="1">
                <a:solidFill>
                  <a:srgbClr val="FF3300"/>
                </a:solidFill>
                <a:latin typeface="Times New Roman" panose="02020603050405020304" pitchFamily="18" charset="0"/>
              </a:rPr>
              <a:t>Nước</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lã</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mà</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vã</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nên</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hồ</a:t>
            </a:r>
            <a:r>
              <a:rPr lang="en-US" altLang="en-US" sz="2100" dirty="0">
                <a:solidFill>
                  <a:srgbClr val="FF3300"/>
                </a:solidFill>
                <a:latin typeface="Times New Roman" panose="02020603050405020304" pitchFamily="18" charset="0"/>
              </a:rPr>
              <a:t>,</a:t>
            </a:r>
          </a:p>
          <a:p>
            <a:pPr eaLnBrk="1" hangingPunct="1">
              <a:spcBef>
                <a:spcPct val="0"/>
              </a:spcBef>
              <a:buClrTx/>
              <a:buFontTx/>
              <a:buNone/>
            </a:pPr>
            <a:r>
              <a:rPr lang="en-US" altLang="en-US" sz="2100" dirty="0">
                <a:solidFill>
                  <a:srgbClr val="FF3300"/>
                </a:solidFill>
                <a:latin typeface="Times New Roman" panose="02020603050405020304" pitchFamily="18" charset="0"/>
              </a:rPr>
              <a:t>Tay </a:t>
            </a:r>
            <a:r>
              <a:rPr lang="en-US" altLang="en-US" sz="2100" dirty="0" err="1">
                <a:solidFill>
                  <a:srgbClr val="FF3300"/>
                </a:solidFill>
                <a:latin typeface="Times New Roman" panose="02020603050405020304" pitchFamily="18" charset="0"/>
              </a:rPr>
              <a:t>không</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dựng</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nổi</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cơ</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đồ</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mới</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ngoan</a:t>
            </a:r>
            <a:r>
              <a:rPr lang="en-US" altLang="en-US" sz="2100" dirty="0">
                <a:solidFill>
                  <a:srgbClr val="FF3300"/>
                </a:solidFill>
                <a:latin typeface="Times New Roman" panose="02020603050405020304" pitchFamily="18" charset="0"/>
              </a:rPr>
              <a:t>.</a:t>
            </a:r>
          </a:p>
          <a:p>
            <a:pPr eaLnBrk="1" hangingPunct="1">
              <a:spcBef>
                <a:spcPct val="0"/>
              </a:spcBef>
              <a:buClrTx/>
              <a:buFontTx/>
              <a:buNone/>
            </a:pPr>
            <a:r>
              <a:rPr lang="en-US" altLang="en-US" sz="2100" dirty="0">
                <a:solidFill>
                  <a:srgbClr val="FF3300"/>
                </a:solidFill>
                <a:latin typeface="Times New Roman" panose="02020603050405020304" pitchFamily="18" charset="0"/>
              </a:rPr>
              <a:t>7. </a:t>
            </a:r>
            <a:r>
              <a:rPr lang="en-US" altLang="en-US" sz="2100" dirty="0" err="1">
                <a:solidFill>
                  <a:srgbClr val="FF3300"/>
                </a:solidFill>
                <a:latin typeface="Times New Roman" panose="02020603050405020304" pitchFamily="18" charset="0"/>
              </a:rPr>
              <a:t>Giàu</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thì</a:t>
            </a:r>
            <a:r>
              <a:rPr lang="en-US" altLang="en-US" sz="2100" dirty="0">
                <a:solidFill>
                  <a:srgbClr val="FF3300"/>
                </a:solidFill>
                <a:latin typeface="Times New Roman" panose="02020603050405020304" pitchFamily="18" charset="0"/>
              </a:rPr>
              <a:t> ta </a:t>
            </a:r>
            <a:r>
              <a:rPr lang="en-US" altLang="en-US" sz="2100" dirty="0" err="1">
                <a:solidFill>
                  <a:srgbClr val="FF3300"/>
                </a:solidFill>
                <a:latin typeface="Times New Roman" panose="02020603050405020304" pitchFamily="18" charset="0"/>
              </a:rPr>
              <a:t>chẳng</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có</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tham</a:t>
            </a:r>
            <a:endParaRPr lang="en-US" altLang="en-US" sz="2100" dirty="0">
              <a:solidFill>
                <a:srgbClr val="FF3300"/>
              </a:solidFill>
              <a:latin typeface="Times New Roman" panose="02020603050405020304" pitchFamily="18" charset="0"/>
            </a:endParaRPr>
          </a:p>
          <a:p>
            <a:pPr eaLnBrk="1" hangingPunct="1">
              <a:spcBef>
                <a:spcPct val="0"/>
              </a:spcBef>
              <a:buClrTx/>
              <a:buFontTx/>
              <a:buNone/>
            </a:pPr>
            <a:r>
              <a:rPr lang="en-US" altLang="en-US" sz="2100" dirty="0" err="1">
                <a:solidFill>
                  <a:srgbClr val="FF3300"/>
                </a:solidFill>
                <a:latin typeface="Times New Roman" panose="02020603050405020304" pitchFamily="18" charset="0"/>
              </a:rPr>
              <a:t>Khó</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thì</a:t>
            </a:r>
            <a:r>
              <a:rPr lang="en-US" altLang="en-US" sz="2100" dirty="0">
                <a:solidFill>
                  <a:srgbClr val="FF3300"/>
                </a:solidFill>
                <a:latin typeface="Times New Roman" panose="02020603050405020304" pitchFamily="18" charset="0"/>
              </a:rPr>
              <a:t> ta </a:t>
            </a:r>
            <a:r>
              <a:rPr lang="en-US" altLang="en-US" sz="2100" dirty="0" err="1">
                <a:solidFill>
                  <a:srgbClr val="FF3300"/>
                </a:solidFill>
                <a:latin typeface="Times New Roman" panose="02020603050405020304" pitchFamily="18" charset="0"/>
              </a:rPr>
              <a:t>liệu</a:t>
            </a:r>
            <a:r>
              <a:rPr lang="en-US" altLang="en-US" sz="2100" dirty="0">
                <a:solidFill>
                  <a:srgbClr val="FF3300"/>
                </a:solidFill>
                <a:latin typeface="Times New Roman" panose="02020603050405020304" pitchFamily="18" charset="0"/>
              </a:rPr>
              <a:t>, ta </a:t>
            </a:r>
            <a:r>
              <a:rPr lang="en-US" altLang="en-US" sz="2100" dirty="0" err="1">
                <a:solidFill>
                  <a:srgbClr val="FF3300"/>
                </a:solidFill>
                <a:latin typeface="Times New Roman" panose="02020603050405020304" pitchFamily="18" charset="0"/>
              </a:rPr>
              <a:t>làm</a:t>
            </a:r>
            <a:r>
              <a:rPr lang="en-US" altLang="en-US" sz="2100" dirty="0">
                <a:solidFill>
                  <a:srgbClr val="FF3300"/>
                </a:solidFill>
                <a:latin typeface="Times New Roman" panose="02020603050405020304" pitchFamily="18" charset="0"/>
              </a:rPr>
              <a:t> ta </a:t>
            </a:r>
            <a:r>
              <a:rPr lang="en-US" altLang="en-US" sz="2100" dirty="0" err="1">
                <a:solidFill>
                  <a:srgbClr val="FF3300"/>
                </a:solidFill>
                <a:latin typeface="Times New Roman" panose="02020603050405020304" pitchFamily="18" charset="0"/>
              </a:rPr>
              <a:t>ăn</a:t>
            </a:r>
            <a:r>
              <a:rPr lang="en-US" altLang="en-US" sz="2100" dirty="0">
                <a:solidFill>
                  <a:srgbClr val="FF3300"/>
                </a:solidFill>
                <a:latin typeface="Times New Roman" panose="02020603050405020304" pitchFamily="18" charset="0"/>
              </a:rPr>
              <a:t>.</a:t>
            </a:r>
          </a:p>
          <a:p>
            <a:pPr eaLnBrk="1" hangingPunct="1">
              <a:spcBef>
                <a:spcPct val="0"/>
              </a:spcBef>
              <a:buClrTx/>
              <a:buFontTx/>
              <a:buNone/>
            </a:pPr>
            <a:r>
              <a:rPr lang="en-US" altLang="en-US" sz="2100" dirty="0">
                <a:solidFill>
                  <a:srgbClr val="FF3300"/>
                </a:solidFill>
                <a:latin typeface="Times New Roman" panose="02020603050405020304" pitchFamily="18" charset="0"/>
              </a:rPr>
              <a:t>8. </a:t>
            </a:r>
            <a:r>
              <a:rPr lang="en-US" altLang="en-US" sz="2100" dirty="0" err="1">
                <a:solidFill>
                  <a:srgbClr val="FF3300"/>
                </a:solidFill>
                <a:latin typeface="Times New Roman" panose="02020603050405020304" pitchFamily="18" charset="0"/>
              </a:rPr>
              <a:t>Có</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thân</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phải</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lập</a:t>
            </a:r>
            <a:r>
              <a:rPr lang="en-US" altLang="en-US" sz="2100" dirty="0">
                <a:solidFill>
                  <a:srgbClr val="FF3300"/>
                </a:solidFill>
                <a:latin typeface="Times New Roman" panose="02020603050405020304" pitchFamily="18" charset="0"/>
              </a:rPr>
              <a:t> </a:t>
            </a:r>
            <a:r>
              <a:rPr lang="en-US" altLang="en-US" sz="2100" dirty="0" err="1">
                <a:solidFill>
                  <a:srgbClr val="FF3300"/>
                </a:solidFill>
                <a:latin typeface="Times New Roman" panose="02020603050405020304" pitchFamily="18" charset="0"/>
              </a:rPr>
              <a:t>thân</a:t>
            </a:r>
            <a:r>
              <a:rPr lang="en-US" altLang="en-US" sz="2100" dirty="0">
                <a:solidFill>
                  <a:srgbClr val="FF3300"/>
                </a:solidFill>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38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388">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388">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388">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6388">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6388">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6388">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6388">
                                            <p:txEl>
                                              <p:pRg st="7" end="7"/>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388">
                                            <p:txEl>
                                              <p:pRg st="8" end="8"/>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6388">
                                            <p:txEl>
                                              <p:pRg st="9" end="9"/>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3_ Sống tự lập thì làm gì?.mp4" descr="#43_ Sống tự lập thì làm gì?.mp4">
            <a:hlinkClick r:id="" action="ppaction://media"/>
            <a:extLst>
              <a:ext uri="{FF2B5EF4-FFF2-40B4-BE49-F238E27FC236}">
                <a16:creationId xmlns:a16="http://schemas.microsoft.com/office/drawing/2014/main" id="{9250F5AA-AC21-2441-9E68-54B399C8D5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45804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5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7C517-3469-DC4B-B56B-0FC78A8DDE4F}"/>
              </a:ext>
            </a:extLst>
          </p:cNvPr>
          <p:cNvSpPr>
            <a:spLocks noGrp="1"/>
          </p:cNvSpPr>
          <p:nvPr>
            <p:ph type="title"/>
          </p:nvPr>
        </p:nvSpPr>
        <p:spPr>
          <a:xfrm>
            <a:off x="5673213" y="684378"/>
            <a:ext cx="3126037" cy="1004700"/>
          </a:xfrm>
        </p:spPr>
        <p:txBody>
          <a:bodyPr/>
          <a:lstStyle/>
          <a:p>
            <a:pPr algn="just"/>
            <a:r>
              <a:rPr lang="vi-VN" sz="2400">
                <a:latin typeface="Calibri Light" panose="020F0302020204030204" pitchFamily="34" charset="0"/>
                <a:cs typeface="Calibri Light" panose="020F0302020204030204" pitchFamily="34" charset="0"/>
              </a:rPr>
              <a:t>Em hãy lập kế hoạch rèn luyện tính tự lập của bản thân trong học tập, trong lao động, trong các hoạt động của lớp, của trường và trong SH hằng ngày theo bảng dưới đây.</a:t>
            </a:r>
            <a:endParaRPr lang="en-VN" sz="2400">
              <a:latin typeface="Calibri Light" panose="020F0302020204030204" pitchFamily="34" charset="0"/>
              <a:cs typeface="Calibri Light" panose="020F0302020204030204" pitchFamily="34" charset="0"/>
            </a:endParaRPr>
          </a:p>
        </p:txBody>
      </p:sp>
      <p:graphicFrame>
        <p:nvGraphicFramePr>
          <p:cNvPr id="4" name="Table 4">
            <a:extLst>
              <a:ext uri="{FF2B5EF4-FFF2-40B4-BE49-F238E27FC236}">
                <a16:creationId xmlns:a16="http://schemas.microsoft.com/office/drawing/2014/main" id="{EFA4D582-22B8-7B48-BF20-97DE78A9E163}"/>
              </a:ext>
            </a:extLst>
          </p:cNvPr>
          <p:cNvGraphicFramePr>
            <a:graphicFrameLocks noGrp="1"/>
          </p:cNvGraphicFramePr>
          <p:nvPr>
            <p:extLst>
              <p:ext uri="{D42A27DB-BD31-4B8C-83A1-F6EECF244321}">
                <p14:modId xmlns:p14="http://schemas.microsoft.com/office/powerpoint/2010/main" val="4129833857"/>
              </p:ext>
            </p:extLst>
          </p:nvPr>
        </p:nvGraphicFramePr>
        <p:xfrm>
          <a:off x="422788" y="1019580"/>
          <a:ext cx="5109497" cy="2870200"/>
        </p:xfrm>
        <a:graphic>
          <a:graphicData uri="http://schemas.openxmlformats.org/drawingml/2006/table">
            <a:tbl>
              <a:tblPr firstRow="1" bandRow="1">
                <a:tableStyleId>{D8C1763E-7884-4FF5-8E07-5028283A75D2}</a:tableStyleId>
              </a:tblPr>
              <a:tblGrid>
                <a:gridCol w="1045497">
                  <a:extLst>
                    <a:ext uri="{9D8B030D-6E8A-4147-A177-3AD203B41FA5}">
                      <a16:colId xmlns:a16="http://schemas.microsoft.com/office/drawing/2014/main" val="2909698125"/>
                    </a:ext>
                  </a:extLst>
                </a:gridCol>
                <a:gridCol w="1016000">
                  <a:extLst>
                    <a:ext uri="{9D8B030D-6E8A-4147-A177-3AD203B41FA5}">
                      <a16:colId xmlns:a16="http://schemas.microsoft.com/office/drawing/2014/main" val="1758048114"/>
                    </a:ext>
                  </a:extLst>
                </a:gridCol>
                <a:gridCol w="1016000">
                  <a:extLst>
                    <a:ext uri="{9D8B030D-6E8A-4147-A177-3AD203B41FA5}">
                      <a16:colId xmlns:a16="http://schemas.microsoft.com/office/drawing/2014/main" val="1573929418"/>
                    </a:ext>
                  </a:extLst>
                </a:gridCol>
                <a:gridCol w="1016000">
                  <a:extLst>
                    <a:ext uri="{9D8B030D-6E8A-4147-A177-3AD203B41FA5}">
                      <a16:colId xmlns:a16="http://schemas.microsoft.com/office/drawing/2014/main" val="2046519538"/>
                    </a:ext>
                  </a:extLst>
                </a:gridCol>
                <a:gridCol w="1016000">
                  <a:extLst>
                    <a:ext uri="{9D8B030D-6E8A-4147-A177-3AD203B41FA5}">
                      <a16:colId xmlns:a16="http://schemas.microsoft.com/office/drawing/2014/main" val="3786527059"/>
                    </a:ext>
                  </a:extLst>
                </a:gridCol>
              </a:tblGrid>
              <a:tr h="370840">
                <a:tc>
                  <a:txBody>
                    <a:bodyPr/>
                    <a:lstStyle/>
                    <a:p>
                      <a:pPr algn="ctr"/>
                      <a:r>
                        <a:rPr lang="en-VN" b="1"/>
                        <a:t>CÁC LĨNH VỰC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b="1"/>
                        <a:t>NỘI DUNG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b="1"/>
                        <a:t>BIỆN PHÁP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b="1"/>
                        <a:t>THỜI GIAN TIẾN HÀNH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b="1"/>
                        <a:t>DỰ KIẾN KẾT QUẢ</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8689760"/>
                  </a:ext>
                </a:extLst>
              </a:tr>
              <a:tr h="370840">
                <a:tc>
                  <a:txBody>
                    <a:bodyPr/>
                    <a:lstStyle/>
                    <a:p>
                      <a:pPr algn="ctr"/>
                      <a:r>
                        <a:rPr lang="en-VN" b="1"/>
                        <a:t>HỌC TẬP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8332693"/>
                  </a:ext>
                </a:extLst>
              </a:tr>
              <a:tr h="370840">
                <a:tc>
                  <a:txBody>
                    <a:bodyPr/>
                    <a:lstStyle/>
                    <a:p>
                      <a:pPr algn="ctr"/>
                      <a:r>
                        <a:rPr lang="en-VN" b="1"/>
                        <a:t>LAO ĐỘNG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788247"/>
                  </a:ext>
                </a:extLst>
              </a:tr>
              <a:tr h="370840">
                <a:tc>
                  <a:txBody>
                    <a:bodyPr/>
                    <a:lstStyle/>
                    <a:p>
                      <a:pPr algn="ctr"/>
                      <a:r>
                        <a:rPr lang="en-VN" b="1"/>
                        <a:t>SH TẬP THỂ</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9656362"/>
                  </a:ext>
                </a:extLst>
              </a:tr>
              <a:tr h="370840">
                <a:tc>
                  <a:txBody>
                    <a:bodyPr/>
                    <a:lstStyle/>
                    <a:p>
                      <a:pPr algn="ctr"/>
                      <a:r>
                        <a:rPr lang="en-VN" b="1"/>
                        <a:t>SH CÁ NHAN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6027712"/>
                  </a:ext>
                </a:extLst>
              </a:tr>
            </a:tbl>
          </a:graphicData>
        </a:graphic>
      </p:graphicFrame>
    </p:spTree>
    <p:extLst>
      <p:ext uri="{BB962C8B-B14F-4D97-AF65-F5344CB8AC3E}">
        <p14:creationId xmlns:p14="http://schemas.microsoft.com/office/powerpoint/2010/main" val="4048495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D5B8937B-1C23-48B3-B05E-7AFCE58BCFCC}"/>
              </a:ext>
            </a:extLst>
          </p:cNvPr>
          <p:cNvSpPr>
            <a:spLocks noGrp="1" noChangeArrowheads="1"/>
          </p:cNvSpPr>
          <p:nvPr>
            <p:ph type="title"/>
          </p:nvPr>
        </p:nvSpPr>
        <p:spPr>
          <a:xfrm>
            <a:off x="0" y="20836"/>
            <a:ext cx="6858000" cy="2000250"/>
          </a:xfrm>
          <a:solidFill>
            <a:srgbClr val="CCCCFF"/>
          </a:solidFill>
        </p:spPr>
        <p:txBody>
          <a:bodyPr/>
          <a:lstStyle/>
          <a:p>
            <a:pPr eaLnBrk="1" hangingPunct="1"/>
            <a:r>
              <a:rPr lang="en-US" altLang="en-US" b="1">
                <a:solidFill>
                  <a:srgbClr val="FF0000"/>
                </a:solidFill>
                <a:latin typeface="Times New Roman" panose="02020603050405020304" pitchFamily="18" charset="0"/>
              </a:rPr>
              <a:t>Dặn dò</a:t>
            </a:r>
          </a:p>
        </p:txBody>
      </p:sp>
      <p:sp>
        <p:nvSpPr>
          <p:cNvPr id="51203" name="Rectangle 3">
            <a:extLst>
              <a:ext uri="{FF2B5EF4-FFF2-40B4-BE49-F238E27FC236}">
                <a16:creationId xmlns:a16="http://schemas.microsoft.com/office/drawing/2014/main" id="{D0159EED-B113-432E-B6A8-D4B7FB08B9E3}"/>
              </a:ext>
            </a:extLst>
          </p:cNvPr>
          <p:cNvSpPr>
            <a:spLocks noGrp="1" noChangeArrowheads="1"/>
          </p:cNvSpPr>
          <p:nvPr>
            <p:ph type="body" idx="1"/>
          </p:nvPr>
        </p:nvSpPr>
        <p:spPr>
          <a:xfrm>
            <a:off x="0" y="2379464"/>
            <a:ext cx="6858000" cy="1304369"/>
          </a:xfrm>
          <a:solidFill>
            <a:srgbClr val="CCCCFF"/>
          </a:solidFill>
        </p:spPr>
        <p:txBody>
          <a:bodyPr/>
          <a:lstStyle/>
          <a:p>
            <a:pPr eaLnBrk="1" hangingPunct="1">
              <a:buFontTx/>
              <a:buChar char="-"/>
            </a:pPr>
            <a:r>
              <a:rPr lang="en-US" altLang="en-US" sz="2700" b="1" dirty="0" err="1">
                <a:solidFill>
                  <a:srgbClr val="0000FF"/>
                </a:solidFill>
              </a:rPr>
              <a:t>Về</a:t>
            </a:r>
            <a:r>
              <a:rPr lang="en-US" altLang="en-US" sz="2700" b="1" dirty="0">
                <a:solidFill>
                  <a:srgbClr val="0000FF"/>
                </a:solidFill>
              </a:rPr>
              <a:t> </a:t>
            </a:r>
            <a:r>
              <a:rPr lang="en-US" altLang="en-US" sz="2700" b="1" dirty="0" err="1">
                <a:solidFill>
                  <a:srgbClr val="0000FF"/>
                </a:solidFill>
              </a:rPr>
              <a:t>nhà</a:t>
            </a:r>
            <a:r>
              <a:rPr lang="en-US" altLang="en-US" sz="2700" b="1" dirty="0">
                <a:solidFill>
                  <a:srgbClr val="0000FF"/>
                </a:solidFill>
              </a:rPr>
              <a:t> </a:t>
            </a:r>
            <a:r>
              <a:rPr lang="en-US" altLang="en-US" sz="2700" b="1" dirty="0" err="1">
                <a:solidFill>
                  <a:srgbClr val="0000FF"/>
                </a:solidFill>
              </a:rPr>
              <a:t>làm</a:t>
            </a:r>
            <a:r>
              <a:rPr lang="en-US" altLang="en-US" sz="2700" b="1" dirty="0">
                <a:solidFill>
                  <a:srgbClr val="0000FF"/>
                </a:solidFill>
              </a:rPr>
              <a:t> </a:t>
            </a:r>
            <a:r>
              <a:rPr lang="en-US" altLang="en-US" sz="2700" b="1" dirty="0" err="1">
                <a:solidFill>
                  <a:srgbClr val="0000FF"/>
                </a:solidFill>
              </a:rPr>
              <a:t>các</a:t>
            </a:r>
            <a:r>
              <a:rPr lang="en-US" altLang="en-US" sz="2700" b="1" dirty="0">
                <a:solidFill>
                  <a:srgbClr val="0000FF"/>
                </a:solidFill>
              </a:rPr>
              <a:t> </a:t>
            </a:r>
            <a:r>
              <a:rPr lang="en-US" altLang="en-US" sz="2700" b="1" dirty="0" err="1">
                <a:solidFill>
                  <a:srgbClr val="0000FF"/>
                </a:solidFill>
              </a:rPr>
              <a:t>bài</a:t>
            </a:r>
            <a:r>
              <a:rPr lang="en-US" altLang="en-US" sz="2700" b="1" dirty="0">
                <a:solidFill>
                  <a:srgbClr val="0000FF"/>
                </a:solidFill>
              </a:rPr>
              <a:t> </a:t>
            </a:r>
            <a:r>
              <a:rPr lang="en-US" altLang="en-US" sz="2700" b="1" dirty="0" err="1">
                <a:solidFill>
                  <a:srgbClr val="0000FF"/>
                </a:solidFill>
              </a:rPr>
              <a:t>tập</a:t>
            </a:r>
            <a:r>
              <a:rPr lang="en-US" altLang="en-US" sz="2700" b="1" dirty="0">
                <a:solidFill>
                  <a:srgbClr val="0000FF"/>
                </a:solidFill>
              </a:rPr>
              <a:t> ở SGK</a:t>
            </a:r>
          </a:p>
          <a:p>
            <a:pPr eaLnBrk="1" hangingPunct="1">
              <a:buFontTx/>
              <a:buChar char="-"/>
            </a:pPr>
            <a:r>
              <a:rPr lang="en-US" altLang="en-US" sz="2700" b="1" dirty="0" err="1">
                <a:solidFill>
                  <a:srgbClr val="0000FF"/>
                </a:solidFill>
              </a:rPr>
              <a:t>Chuẩn</a:t>
            </a:r>
            <a:r>
              <a:rPr lang="en-US" altLang="en-US" sz="2700" b="1" dirty="0">
                <a:solidFill>
                  <a:srgbClr val="0000FF"/>
                </a:solidFill>
              </a:rPr>
              <a:t> </a:t>
            </a:r>
            <a:r>
              <a:rPr lang="en-US" altLang="en-US" sz="2700" b="1" dirty="0" err="1">
                <a:solidFill>
                  <a:srgbClr val="0000FF"/>
                </a:solidFill>
              </a:rPr>
              <a:t>bị</a:t>
            </a:r>
            <a:r>
              <a:rPr lang="en-US" altLang="en-US" sz="2700" b="1" dirty="0">
                <a:solidFill>
                  <a:srgbClr val="0000FF"/>
                </a:solidFill>
              </a:rPr>
              <a:t> </a:t>
            </a:r>
            <a:r>
              <a:rPr lang="en-US" altLang="en-US" sz="2700" b="1" dirty="0" err="1">
                <a:solidFill>
                  <a:srgbClr val="0000FF"/>
                </a:solidFill>
              </a:rPr>
              <a:t>bài</a:t>
            </a:r>
            <a:r>
              <a:rPr lang="en-US" altLang="en-US" sz="2700" b="1" dirty="0">
                <a:solidFill>
                  <a:srgbClr val="0000FF"/>
                </a:solidFill>
              </a:rPr>
              <a:t> 1: </a:t>
            </a:r>
            <a:r>
              <a:rPr lang="en-US" altLang="en-US" sz="2700" b="1" dirty="0" err="1">
                <a:solidFill>
                  <a:srgbClr val="0000FF"/>
                </a:solidFill>
                <a:latin typeface="Times New Roman" panose="02020603050405020304" pitchFamily="18" charset="0"/>
                <a:cs typeface="Times New Roman" panose="02020603050405020304" pitchFamily="18" charset="0"/>
              </a:rPr>
              <a:t>Tôn</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trọng</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lẽ</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phải</a:t>
            </a:r>
            <a:r>
              <a:rPr lang="en-US" altLang="en-US" sz="2700" b="1" dirty="0">
                <a:solidFill>
                  <a:srgbClr val="0000FF"/>
                </a:solidFill>
                <a:latin typeface="Times New Roman" panose="02020603050405020304" pitchFamily="18" charset="0"/>
                <a:cs typeface="Times New Roman" panose="02020603050405020304" pitchFamily="18" charset="0"/>
              </a:rPr>
              <a:t> </a:t>
            </a:r>
            <a:endParaRPr lang="en-US" altLang="en-US" b="1" dirty="0">
              <a:solidFill>
                <a:srgbClr val="0101FF"/>
              </a:solidFill>
            </a:endParaRPr>
          </a:p>
        </p:txBody>
      </p:sp>
      <p:grpSp>
        <p:nvGrpSpPr>
          <p:cNvPr id="51204" name="Group 4">
            <a:extLst>
              <a:ext uri="{FF2B5EF4-FFF2-40B4-BE49-F238E27FC236}">
                <a16:creationId xmlns:a16="http://schemas.microsoft.com/office/drawing/2014/main" id="{A74DC41F-B54F-4785-82C2-4CD0B63253C2}"/>
              </a:ext>
            </a:extLst>
          </p:cNvPr>
          <p:cNvGrpSpPr>
            <a:grpSpLocks/>
          </p:cNvGrpSpPr>
          <p:nvPr/>
        </p:nvGrpSpPr>
        <p:grpSpPr bwMode="auto">
          <a:xfrm>
            <a:off x="1143000" y="4572000"/>
            <a:ext cx="625079" cy="571500"/>
            <a:chOff x="2256" y="672"/>
            <a:chExt cx="525" cy="480"/>
          </a:xfrm>
        </p:grpSpPr>
        <p:sp>
          <p:nvSpPr>
            <p:cNvPr id="25654" name="Freeform 5">
              <a:extLst>
                <a:ext uri="{FF2B5EF4-FFF2-40B4-BE49-F238E27FC236}">
                  <a16:creationId xmlns:a16="http://schemas.microsoft.com/office/drawing/2014/main" id="{EF01347A-AE7F-4134-977E-68BCFD71BFB4}"/>
                </a:ext>
              </a:extLst>
            </p:cNvPr>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5655" name="Freeform 6">
              <a:extLst>
                <a:ext uri="{FF2B5EF4-FFF2-40B4-BE49-F238E27FC236}">
                  <a16:creationId xmlns:a16="http://schemas.microsoft.com/office/drawing/2014/main" id="{316CA53A-90F7-44F7-A4DC-E85EA4784B75}"/>
                </a:ext>
              </a:extLst>
            </p:cNvPr>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5656" name="Freeform 7">
              <a:extLst>
                <a:ext uri="{FF2B5EF4-FFF2-40B4-BE49-F238E27FC236}">
                  <a16:creationId xmlns:a16="http://schemas.microsoft.com/office/drawing/2014/main" id="{ACAC9266-3DE9-463D-A2B6-846302C11975}"/>
                </a:ext>
              </a:extLst>
            </p:cNvPr>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5657" name="Freeform 8">
              <a:extLst>
                <a:ext uri="{FF2B5EF4-FFF2-40B4-BE49-F238E27FC236}">
                  <a16:creationId xmlns:a16="http://schemas.microsoft.com/office/drawing/2014/main" id="{69D1D66D-5006-4678-A67A-CB5A0E5C66B5}"/>
                </a:ext>
              </a:extLst>
            </p:cNvPr>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grpSp>
      <p:grpSp>
        <p:nvGrpSpPr>
          <p:cNvPr id="51209" name="Group 9">
            <a:extLst>
              <a:ext uri="{FF2B5EF4-FFF2-40B4-BE49-F238E27FC236}">
                <a16:creationId xmlns:a16="http://schemas.microsoft.com/office/drawing/2014/main" id="{2154510A-B415-4194-B591-1047479B30F9}"/>
              </a:ext>
            </a:extLst>
          </p:cNvPr>
          <p:cNvGrpSpPr>
            <a:grpSpLocks/>
          </p:cNvGrpSpPr>
          <p:nvPr/>
        </p:nvGrpSpPr>
        <p:grpSpPr bwMode="auto">
          <a:xfrm>
            <a:off x="4400550" y="4572000"/>
            <a:ext cx="625079" cy="571500"/>
            <a:chOff x="2256" y="672"/>
            <a:chExt cx="525" cy="480"/>
          </a:xfrm>
        </p:grpSpPr>
        <p:sp>
          <p:nvSpPr>
            <p:cNvPr id="25650" name="Freeform 10">
              <a:extLst>
                <a:ext uri="{FF2B5EF4-FFF2-40B4-BE49-F238E27FC236}">
                  <a16:creationId xmlns:a16="http://schemas.microsoft.com/office/drawing/2014/main" id="{A9F9646F-3610-4079-8F46-A22F13F396B9}"/>
                </a:ext>
              </a:extLst>
            </p:cNvPr>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5651" name="Freeform 11">
              <a:extLst>
                <a:ext uri="{FF2B5EF4-FFF2-40B4-BE49-F238E27FC236}">
                  <a16:creationId xmlns:a16="http://schemas.microsoft.com/office/drawing/2014/main" id="{C0DA0205-044F-4FA8-8574-54AD2494DB57}"/>
                </a:ext>
              </a:extLst>
            </p:cNvPr>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5652" name="Freeform 12">
              <a:extLst>
                <a:ext uri="{FF2B5EF4-FFF2-40B4-BE49-F238E27FC236}">
                  <a16:creationId xmlns:a16="http://schemas.microsoft.com/office/drawing/2014/main" id="{B856CBFD-77B9-4D32-A7C7-994B34D4CBDA}"/>
                </a:ext>
              </a:extLst>
            </p:cNvPr>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5653" name="Freeform 13">
              <a:extLst>
                <a:ext uri="{FF2B5EF4-FFF2-40B4-BE49-F238E27FC236}">
                  <a16:creationId xmlns:a16="http://schemas.microsoft.com/office/drawing/2014/main" id="{0A35CFA6-5585-4D50-A381-862F849A8D5D}"/>
                </a:ext>
              </a:extLst>
            </p:cNvPr>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grpSp>
      <p:grpSp>
        <p:nvGrpSpPr>
          <p:cNvPr id="51214" name="Group 14">
            <a:extLst>
              <a:ext uri="{FF2B5EF4-FFF2-40B4-BE49-F238E27FC236}">
                <a16:creationId xmlns:a16="http://schemas.microsoft.com/office/drawing/2014/main" id="{CBAE108B-DA7F-4741-B188-9D1289C4815D}"/>
              </a:ext>
            </a:extLst>
          </p:cNvPr>
          <p:cNvGrpSpPr>
            <a:grpSpLocks/>
          </p:cNvGrpSpPr>
          <p:nvPr/>
        </p:nvGrpSpPr>
        <p:grpSpPr bwMode="auto">
          <a:xfrm>
            <a:off x="7375923" y="2057400"/>
            <a:ext cx="625078" cy="571500"/>
            <a:chOff x="2256" y="672"/>
            <a:chExt cx="525" cy="480"/>
          </a:xfrm>
        </p:grpSpPr>
        <p:sp>
          <p:nvSpPr>
            <p:cNvPr id="25646" name="Freeform 15">
              <a:extLst>
                <a:ext uri="{FF2B5EF4-FFF2-40B4-BE49-F238E27FC236}">
                  <a16:creationId xmlns:a16="http://schemas.microsoft.com/office/drawing/2014/main" id="{00AA22A4-8C18-40ED-BD44-09A94E4190A5}"/>
                </a:ext>
              </a:extLst>
            </p:cNvPr>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5647" name="Freeform 16">
              <a:extLst>
                <a:ext uri="{FF2B5EF4-FFF2-40B4-BE49-F238E27FC236}">
                  <a16:creationId xmlns:a16="http://schemas.microsoft.com/office/drawing/2014/main" id="{808C5C2D-B6FB-4739-8B19-F52E6DA771D4}"/>
                </a:ext>
              </a:extLst>
            </p:cNvPr>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5648" name="Freeform 17">
              <a:extLst>
                <a:ext uri="{FF2B5EF4-FFF2-40B4-BE49-F238E27FC236}">
                  <a16:creationId xmlns:a16="http://schemas.microsoft.com/office/drawing/2014/main" id="{81DAB597-B3DD-46AB-B5EE-9E7F52640186}"/>
                </a:ext>
              </a:extLst>
            </p:cNvPr>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5649" name="Freeform 18">
              <a:extLst>
                <a:ext uri="{FF2B5EF4-FFF2-40B4-BE49-F238E27FC236}">
                  <a16:creationId xmlns:a16="http://schemas.microsoft.com/office/drawing/2014/main" id="{48C0325C-17E1-43A6-BA90-FF631A8CA304}"/>
                </a:ext>
              </a:extLst>
            </p:cNvPr>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grpSp>
      <p:grpSp>
        <p:nvGrpSpPr>
          <p:cNvPr id="51219" name="Group 19">
            <a:extLst>
              <a:ext uri="{FF2B5EF4-FFF2-40B4-BE49-F238E27FC236}">
                <a16:creationId xmlns:a16="http://schemas.microsoft.com/office/drawing/2014/main" id="{5C2390DD-6F99-4EC0-B006-F859EBC2BBCB}"/>
              </a:ext>
            </a:extLst>
          </p:cNvPr>
          <p:cNvGrpSpPr>
            <a:grpSpLocks/>
          </p:cNvGrpSpPr>
          <p:nvPr/>
        </p:nvGrpSpPr>
        <p:grpSpPr bwMode="auto">
          <a:xfrm>
            <a:off x="1143000" y="2000250"/>
            <a:ext cx="625079" cy="571500"/>
            <a:chOff x="2256" y="672"/>
            <a:chExt cx="525" cy="480"/>
          </a:xfrm>
        </p:grpSpPr>
        <p:sp>
          <p:nvSpPr>
            <p:cNvPr id="25642" name="Freeform 20">
              <a:extLst>
                <a:ext uri="{FF2B5EF4-FFF2-40B4-BE49-F238E27FC236}">
                  <a16:creationId xmlns:a16="http://schemas.microsoft.com/office/drawing/2014/main" id="{099DAAC1-94D8-448E-8E5A-2E06FF0CA29E}"/>
                </a:ext>
              </a:extLst>
            </p:cNvPr>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5643" name="Freeform 21">
              <a:extLst>
                <a:ext uri="{FF2B5EF4-FFF2-40B4-BE49-F238E27FC236}">
                  <a16:creationId xmlns:a16="http://schemas.microsoft.com/office/drawing/2014/main" id="{6FC25BC5-B5EF-4A33-A901-476AA3ABF01A}"/>
                </a:ext>
              </a:extLst>
            </p:cNvPr>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5644" name="Freeform 22">
              <a:extLst>
                <a:ext uri="{FF2B5EF4-FFF2-40B4-BE49-F238E27FC236}">
                  <a16:creationId xmlns:a16="http://schemas.microsoft.com/office/drawing/2014/main" id="{217B4D53-9E31-4440-A6F5-E6318AC90865}"/>
                </a:ext>
              </a:extLst>
            </p:cNvPr>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5645" name="Freeform 23">
              <a:extLst>
                <a:ext uri="{FF2B5EF4-FFF2-40B4-BE49-F238E27FC236}">
                  <a16:creationId xmlns:a16="http://schemas.microsoft.com/office/drawing/2014/main" id="{4ECDC00A-4848-424B-A1A1-062BBE23B9F2}"/>
                </a:ext>
              </a:extLst>
            </p:cNvPr>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grpSp>
      <p:grpSp>
        <p:nvGrpSpPr>
          <p:cNvPr id="51224" name="Group 24">
            <a:extLst>
              <a:ext uri="{FF2B5EF4-FFF2-40B4-BE49-F238E27FC236}">
                <a16:creationId xmlns:a16="http://schemas.microsoft.com/office/drawing/2014/main" id="{24B2F380-8032-486E-8A86-262423BA0759}"/>
              </a:ext>
            </a:extLst>
          </p:cNvPr>
          <p:cNvGrpSpPr>
            <a:grpSpLocks/>
          </p:cNvGrpSpPr>
          <p:nvPr/>
        </p:nvGrpSpPr>
        <p:grpSpPr bwMode="auto">
          <a:xfrm>
            <a:off x="7375923" y="3371850"/>
            <a:ext cx="625078" cy="571500"/>
            <a:chOff x="2256" y="672"/>
            <a:chExt cx="525" cy="480"/>
          </a:xfrm>
        </p:grpSpPr>
        <p:sp>
          <p:nvSpPr>
            <p:cNvPr id="25638" name="Freeform 25">
              <a:extLst>
                <a:ext uri="{FF2B5EF4-FFF2-40B4-BE49-F238E27FC236}">
                  <a16:creationId xmlns:a16="http://schemas.microsoft.com/office/drawing/2014/main" id="{21548D1F-1303-40E9-96C7-39E1EC95812A}"/>
                </a:ext>
              </a:extLst>
            </p:cNvPr>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5639" name="Freeform 26">
              <a:extLst>
                <a:ext uri="{FF2B5EF4-FFF2-40B4-BE49-F238E27FC236}">
                  <a16:creationId xmlns:a16="http://schemas.microsoft.com/office/drawing/2014/main" id="{AFE61641-9FDE-4764-BA0B-BE48CC3E1402}"/>
                </a:ext>
              </a:extLst>
            </p:cNvPr>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5640" name="Freeform 27">
              <a:extLst>
                <a:ext uri="{FF2B5EF4-FFF2-40B4-BE49-F238E27FC236}">
                  <a16:creationId xmlns:a16="http://schemas.microsoft.com/office/drawing/2014/main" id="{AA673D5E-E034-4A3D-97F1-721FBB69A289}"/>
                </a:ext>
              </a:extLst>
            </p:cNvPr>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5641" name="Freeform 28">
              <a:extLst>
                <a:ext uri="{FF2B5EF4-FFF2-40B4-BE49-F238E27FC236}">
                  <a16:creationId xmlns:a16="http://schemas.microsoft.com/office/drawing/2014/main" id="{1AA27B40-77BB-42F0-8147-3768A50CC518}"/>
                </a:ext>
              </a:extLst>
            </p:cNvPr>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grpSp>
      <p:grpSp>
        <p:nvGrpSpPr>
          <p:cNvPr id="51229" name="Group 29">
            <a:extLst>
              <a:ext uri="{FF2B5EF4-FFF2-40B4-BE49-F238E27FC236}">
                <a16:creationId xmlns:a16="http://schemas.microsoft.com/office/drawing/2014/main" id="{1EDAEBA2-827A-40F2-B3F4-7FAA5B0DFB0F}"/>
              </a:ext>
            </a:extLst>
          </p:cNvPr>
          <p:cNvGrpSpPr>
            <a:grpSpLocks/>
          </p:cNvGrpSpPr>
          <p:nvPr/>
        </p:nvGrpSpPr>
        <p:grpSpPr bwMode="auto">
          <a:xfrm>
            <a:off x="2686050" y="0"/>
            <a:ext cx="625079" cy="571500"/>
            <a:chOff x="2256" y="672"/>
            <a:chExt cx="525" cy="480"/>
          </a:xfrm>
        </p:grpSpPr>
        <p:sp>
          <p:nvSpPr>
            <p:cNvPr id="25634" name="Freeform 30">
              <a:extLst>
                <a:ext uri="{FF2B5EF4-FFF2-40B4-BE49-F238E27FC236}">
                  <a16:creationId xmlns:a16="http://schemas.microsoft.com/office/drawing/2014/main" id="{AAB66D3F-E38B-4ADB-9AA7-4B510085C8ED}"/>
                </a:ext>
              </a:extLst>
            </p:cNvPr>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5635" name="Freeform 31">
              <a:extLst>
                <a:ext uri="{FF2B5EF4-FFF2-40B4-BE49-F238E27FC236}">
                  <a16:creationId xmlns:a16="http://schemas.microsoft.com/office/drawing/2014/main" id="{ED6868C3-E35B-48CE-A704-5BE0F19EB4FB}"/>
                </a:ext>
              </a:extLst>
            </p:cNvPr>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5636" name="Freeform 32">
              <a:extLst>
                <a:ext uri="{FF2B5EF4-FFF2-40B4-BE49-F238E27FC236}">
                  <a16:creationId xmlns:a16="http://schemas.microsoft.com/office/drawing/2014/main" id="{34B2014A-D93F-4943-9A05-1ACA6C616DE5}"/>
                </a:ext>
              </a:extLst>
            </p:cNvPr>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5637" name="Freeform 33">
              <a:extLst>
                <a:ext uri="{FF2B5EF4-FFF2-40B4-BE49-F238E27FC236}">
                  <a16:creationId xmlns:a16="http://schemas.microsoft.com/office/drawing/2014/main" id="{4D65ADD8-F2BE-4422-B300-4459576063F4}"/>
                </a:ext>
              </a:extLst>
            </p:cNvPr>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grpSp>
      <p:grpSp>
        <p:nvGrpSpPr>
          <p:cNvPr id="51234" name="Group 34">
            <a:extLst>
              <a:ext uri="{FF2B5EF4-FFF2-40B4-BE49-F238E27FC236}">
                <a16:creationId xmlns:a16="http://schemas.microsoft.com/office/drawing/2014/main" id="{51371C55-FD7B-4E2C-ACA7-1B0EB4DCE33E}"/>
              </a:ext>
            </a:extLst>
          </p:cNvPr>
          <p:cNvGrpSpPr>
            <a:grpSpLocks/>
          </p:cNvGrpSpPr>
          <p:nvPr/>
        </p:nvGrpSpPr>
        <p:grpSpPr bwMode="auto">
          <a:xfrm>
            <a:off x="7143750" y="0"/>
            <a:ext cx="625079" cy="571500"/>
            <a:chOff x="2256" y="672"/>
            <a:chExt cx="525" cy="480"/>
          </a:xfrm>
        </p:grpSpPr>
        <p:sp>
          <p:nvSpPr>
            <p:cNvPr id="25630" name="Freeform 35">
              <a:extLst>
                <a:ext uri="{FF2B5EF4-FFF2-40B4-BE49-F238E27FC236}">
                  <a16:creationId xmlns:a16="http://schemas.microsoft.com/office/drawing/2014/main" id="{232B5E69-7908-4891-BD1A-065E7C59175F}"/>
                </a:ext>
              </a:extLst>
            </p:cNvPr>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5631" name="Freeform 36">
              <a:extLst>
                <a:ext uri="{FF2B5EF4-FFF2-40B4-BE49-F238E27FC236}">
                  <a16:creationId xmlns:a16="http://schemas.microsoft.com/office/drawing/2014/main" id="{2BE49BC6-8561-4880-8541-1585D1C7F8C8}"/>
                </a:ext>
              </a:extLst>
            </p:cNvPr>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5632" name="Freeform 37">
              <a:extLst>
                <a:ext uri="{FF2B5EF4-FFF2-40B4-BE49-F238E27FC236}">
                  <a16:creationId xmlns:a16="http://schemas.microsoft.com/office/drawing/2014/main" id="{788D7C4E-6530-4462-8BC5-B7A40DA5B1E1}"/>
                </a:ext>
              </a:extLst>
            </p:cNvPr>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5633" name="Freeform 38">
              <a:extLst>
                <a:ext uri="{FF2B5EF4-FFF2-40B4-BE49-F238E27FC236}">
                  <a16:creationId xmlns:a16="http://schemas.microsoft.com/office/drawing/2014/main" id="{2036407F-14E5-4463-87F5-CEA78F8ABD9D}"/>
                </a:ext>
              </a:extLst>
            </p:cNvPr>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grpSp>
      <p:grpSp>
        <p:nvGrpSpPr>
          <p:cNvPr id="51239" name="Group 39">
            <a:extLst>
              <a:ext uri="{FF2B5EF4-FFF2-40B4-BE49-F238E27FC236}">
                <a16:creationId xmlns:a16="http://schemas.microsoft.com/office/drawing/2014/main" id="{E8D6AB75-A895-452A-9DBB-DE3F545A2A06}"/>
              </a:ext>
            </a:extLst>
          </p:cNvPr>
          <p:cNvGrpSpPr>
            <a:grpSpLocks/>
          </p:cNvGrpSpPr>
          <p:nvPr/>
        </p:nvGrpSpPr>
        <p:grpSpPr bwMode="auto">
          <a:xfrm>
            <a:off x="4972050" y="0"/>
            <a:ext cx="625079" cy="571500"/>
            <a:chOff x="2256" y="672"/>
            <a:chExt cx="525" cy="480"/>
          </a:xfrm>
        </p:grpSpPr>
        <p:sp>
          <p:nvSpPr>
            <p:cNvPr id="25626" name="Freeform 40">
              <a:extLst>
                <a:ext uri="{FF2B5EF4-FFF2-40B4-BE49-F238E27FC236}">
                  <a16:creationId xmlns:a16="http://schemas.microsoft.com/office/drawing/2014/main" id="{703C3FAB-F700-4EE7-8F13-915DF7DCBBC1}"/>
                </a:ext>
              </a:extLst>
            </p:cNvPr>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5627" name="Freeform 41">
              <a:extLst>
                <a:ext uri="{FF2B5EF4-FFF2-40B4-BE49-F238E27FC236}">
                  <a16:creationId xmlns:a16="http://schemas.microsoft.com/office/drawing/2014/main" id="{C6927F66-7E70-4084-92CF-72514AC8495A}"/>
                </a:ext>
              </a:extLst>
            </p:cNvPr>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5628" name="Freeform 42">
              <a:extLst>
                <a:ext uri="{FF2B5EF4-FFF2-40B4-BE49-F238E27FC236}">
                  <a16:creationId xmlns:a16="http://schemas.microsoft.com/office/drawing/2014/main" id="{BA3D373A-6565-419F-8926-07B0D41CEBAB}"/>
                </a:ext>
              </a:extLst>
            </p:cNvPr>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5629" name="Freeform 43">
              <a:extLst>
                <a:ext uri="{FF2B5EF4-FFF2-40B4-BE49-F238E27FC236}">
                  <a16:creationId xmlns:a16="http://schemas.microsoft.com/office/drawing/2014/main" id="{DC15BCE6-F434-4B55-99FB-4308FAA60677}"/>
                </a:ext>
              </a:extLst>
            </p:cNvPr>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grpSp>
      <p:grpSp>
        <p:nvGrpSpPr>
          <p:cNvPr id="51244" name="Group 44">
            <a:extLst>
              <a:ext uri="{FF2B5EF4-FFF2-40B4-BE49-F238E27FC236}">
                <a16:creationId xmlns:a16="http://schemas.microsoft.com/office/drawing/2014/main" id="{870A693B-AD4B-4EBC-AC8F-596E307D4072}"/>
              </a:ext>
            </a:extLst>
          </p:cNvPr>
          <p:cNvGrpSpPr>
            <a:grpSpLocks/>
          </p:cNvGrpSpPr>
          <p:nvPr/>
        </p:nvGrpSpPr>
        <p:grpSpPr bwMode="auto">
          <a:xfrm>
            <a:off x="2743200" y="2971800"/>
            <a:ext cx="625079" cy="571500"/>
            <a:chOff x="2256" y="672"/>
            <a:chExt cx="525" cy="480"/>
          </a:xfrm>
        </p:grpSpPr>
        <p:sp>
          <p:nvSpPr>
            <p:cNvPr id="25622" name="Freeform 45">
              <a:extLst>
                <a:ext uri="{FF2B5EF4-FFF2-40B4-BE49-F238E27FC236}">
                  <a16:creationId xmlns:a16="http://schemas.microsoft.com/office/drawing/2014/main" id="{75368900-7C68-47B5-8C45-5B3A2DC42ABF}"/>
                </a:ext>
              </a:extLst>
            </p:cNvPr>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5623" name="Freeform 46">
              <a:extLst>
                <a:ext uri="{FF2B5EF4-FFF2-40B4-BE49-F238E27FC236}">
                  <a16:creationId xmlns:a16="http://schemas.microsoft.com/office/drawing/2014/main" id="{CF49D452-244A-48CA-A418-CB50F45904D4}"/>
                </a:ext>
              </a:extLst>
            </p:cNvPr>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5624" name="Freeform 47">
              <a:extLst>
                <a:ext uri="{FF2B5EF4-FFF2-40B4-BE49-F238E27FC236}">
                  <a16:creationId xmlns:a16="http://schemas.microsoft.com/office/drawing/2014/main" id="{C2AA6809-C0D5-43DB-8794-FE5D03B1ECF2}"/>
                </a:ext>
              </a:extLst>
            </p:cNvPr>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5625" name="Freeform 48">
              <a:extLst>
                <a:ext uri="{FF2B5EF4-FFF2-40B4-BE49-F238E27FC236}">
                  <a16:creationId xmlns:a16="http://schemas.microsoft.com/office/drawing/2014/main" id="{48BEA341-A6F0-47A0-AD1B-A61AA95E406F}"/>
                </a:ext>
              </a:extLst>
            </p:cNvPr>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grpSp>
      <p:grpSp>
        <p:nvGrpSpPr>
          <p:cNvPr id="51249" name="Group 49">
            <a:extLst>
              <a:ext uri="{FF2B5EF4-FFF2-40B4-BE49-F238E27FC236}">
                <a16:creationId xmlns:a16="http://schemas.microsoft.com/office/drawing/2014/main" id="{C5FED464-98BF-4EB2-B954-117F636AD726}"/>
              </a:ext>
            </a:extLst>
          </p:cNvPr>
          <p:cNvGrpSpPr>
            <a:grpSpLocks/>
          </p:cNvGrpSpPr>
          <p:nvPr/>
        </p:nvGrpSpPr>
        <p:grpSpPr bwMode="auto">
          <a:xfrm>
            <a:off x="5257800" y="2571750"/>
            <a:ext cx="625079" cy="571500"/>
            <a:chOff x="2256" y="672"/>
            <a:chExt cx="525" cy="480"/>
          </a:xfrm>
        </p:grpSpPr>
        <p:sp>
          <p:nvSpPr>
            <p:cNvPr id="25618" name="Freeform 50">
              <a:extLst>
                <a:ext uri="{FF2B5EF4-FFF2-40B4-BE49-F238E27FC236}">
                  <a16:creationId xmlns:a16="http://schemas.microsoft.com/office/drawing/2014/main" id="{86EE2C61-0A16-4F04-AA39-62535621FFEA}"/>
                </a:ext>
              </a:extLst>
            </p:cNvPr>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5619" name="Freeform 51">
              <a:extLst>
                <a:ext uri="{FF2B5EF4-FFF2-40B4-BE49-F238E27FC236}">
                  <a16:creationId xmlns:a16="http://schemas.microsoft.com/office/drawing/2014/main" id="{2CD638DC-7CB9-47A8-A785-0F9DD36F341E}"/>
                </a:ext>
              </a:extLst>
            </p:cNvPr>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5620" name="Freeform 52">
              <a:extLst>
                <a:ext uri="{FF2B5EF4-FFF2-40B4-BE49-F238E27FC236}">
                  <a16:creationId xmlns:a16="http://schemas.microsoft.com/office/drawing/2014/main" id="{4A62C156-928C-4E8F-8EA0-0D65EDC7E24E}"/>
                </a:ext>
              </a:extLst>
            </p:cNvPr>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5621" name="Freeform 53">
              <a:extLst>
                <a:ext uri="{FF2B5EF4-FFF2-40B4-BE49-F238E27FC236}">
                  <a16:creationId xmlns:a16="http://schemas.microsoft.com/office/drawing/2014/main" id="{ACB9A900-C285-4E7F-922B-59321F4F57F9}"/>
                </a:ext>
              </a:extLst>
            </p:cNvPr>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grpSp>
      <p:grpSp>
        <p:nvGrpSpPr>
          <p:cNvPr id="51254" name="Group 54">
            <a:extLst>
              <a:ext uri="{FF2B5EF4-FFF2-40B4-BE49-F238E27FC236}">
                <a16:creationId xmlns:a16="http://schemas.microsoft.com/office/drawing/2014/main" id="{4D61DDB4-275D-4284-AD1D-F32DF5CC1E87}"/>
              </a:ext>
            </a:extLst>
          </p:cNvPr>
          <p:cNvGrpSpPr>
            <a:grpSpLocks/>
          </p:cNvGrpSpPr>
          <p:nvPr/>
        </p:nvGrpSpPr>
        <p:grpSpPr bwMode="auto">
          <a:xfrm>
            <a:off x="6457950" y="3829050"/>
            <a:ext cx="1939290" cy="1314450"/>
            <a:chOff x="68" y="0"/>
            <a:chExt cx="604" cy="556"/>
          </a:xfrm>
        </p:grpSpPr>
        <p:sp>
          <p:nvSpPr>
            <p:cNvPr id="25616" name="Oval 55">
              <a:extLst>
                <a:ext uri="{FF2B5EF4-FFF2-40B4-BE49-F238E27FC236}">
                  <a16:creationId xmlns:a16="http://schemas.microsoft.com/office/drawing/2014/main" id="{7FBCC568-C5D6-47A2-8E43-30C39FE9BB14}"/>
                </a:ext>
              </a:extLst>
            </p:cNvPr>
            <p:cNvSpPr>
              <a:spLocks noChangeArrowheads="1"/>
            </p:cNvSpPr>
            <p:nvPr/>
          </p:nvSpPr>
          <p:spPr bwMode="auto">
            <a:xfrm>
              <a:off x="68" y="0"/>
              <a:ext cx="604" cy="556"/>
            </a:xfrm>
            <a:prstGeom prst="ellipse">
              <a:avLst/>
            </a:prstGeom>
            <a:gradFill rotWithShape="1">
              <a:gsLst>
                <a:gs pos="0">
                  <a:srgbClr val="6699FF"/>
                </a:gs>
                <a:gs pos="100000">
                  <a:srgbClr val="2F4776"/>
                </a:gs>
              </a:gsLst>
              <a:path path="shape">
                <a:fillToRect l="50000" t="50000" r="50000" b="50000"/>
              </a:path>
            </a:gra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en-US" altLang="en-US" sz="1350"/>
            </a:p>
          </p:txBody>
        </p:sp>
        <p:sp>
          <p:nvSpPr>
            <p:cNvPr id="25617" name="WordArt 56">
              <a:extLst>
                <a:ext uri="{FF2B5EF4-FFF2-40B4-BE49-F238E27FC236}">
                  <a16:creationId xmlns:a16="http://schemas.microsoft.com/office/drawing/2014/main" id="{53D2DE9C-9024-4D8C-BDAA-34F912E0F24F}"/>
                </a:ext>
              </a:extLst>
            </p:cNvPr>
            <p:cNvSpPr>
              <a:spLocks noChangeArrowheads="1" noChangeShapeType="1" noTextEdit="1"/>
            </p:cNvSpPr>
            <p:nvPr/>
          </p:nvSpPr>
          <p:spPr bwMode="auto">
            <a:xfrm>
              <a:off x="124" y="198"/>
              <a:ext cx="494" cy="182"/>
            </a:xfrm>
            <a:prstGeom prst="rect">
              <a:avLst/>
            </a:prstGeom>
          </p:spPr>
          <p:txBody>
            <a:bodyPr wrap="none" fromWordArt="1">
              <a:prstTxWarp prst="textCanDown">
                <a:avLst>
                  <a:gd name="adj" fmla="val 33333"/>
                </a:avLst>
              </a:prstTxWarp>
            </a:bodyPr>
            <a:lstStyle/>
            <a:p>
              <a:pPr algn="ctr"/>
              <a:r>
                <a:rPr lang="pt-BR" sz="2700" kern="10" dirty="0">
                  <a:ln w="9525">
                    <a:solidFill>
                      <a:schemeClr val="bg1"/>
                    </a:solidFill>
                    <a:round/>
                    <a:headEnd/>
                    <a:tailEnd/>
                  </a:ln>
                  <a:solidFill>
                    <a:srgbClr val="990000"/>
                  </a:solidFill>
                  <a:latin typeface=".VnBahamasBH"/>
                </a:rPr>
                <a:t>Công dân 8</a:t>
              </a:r>
              <a:endParaRPr lang="en-US" sz="2700" kern="10" dirty="0">
                <a:ln w="9525">
                  <a:solidFill>
                    <a:schemeClr val="bg1"/>
                  </a:solidFill>
                  <a:round/>
                  <a:headEnd/>
                  <a:tailEnd/>
                </a:ln>
                <a:solidFill>
                  <a:srgbClr val="990000"/>
                </a:solidFill>
                <a:latin typeface=".VnBahamasBH"/>
              </a:endParaRPr>
            </a:p>
          </p:txBody>
        </p:sp>
      </p:grpSp>
      <p:pic>
        <p:nvPicPr>
          <p:cNvPr id="25615" name="Picture 32" descr="j0232133">
            <a:extLst>
              <a:ext uri="{FF2B5EF4-FFF2-40B4-BE49-F238E27FC236}">
                <a16:creationId xmlns:a16="http://schemas.microsoft.com/office/drawing/2014/main" id="{D101DCC2-A2B9-46E2-8D13-48AF8F8AE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20002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51204"/>
                                        </p:tgtEl>
                                        <p:attrNameLst>
                                          <p:attrName>style.visibility</p:attrName>
                                        </p:attrNameLst>
                                      </p:cBhvr>
                                      <p:to>
                                        <p:strVal val="visible"/>
                                      </p:to>
                                    </p:set>
                                    <p:anim calcmode="lin" valueType="num">
                                      <p:cBhvr additive="base">
                                        <p:cTn id="7" dur="500" fill="hold"/>
                                        <p:tgtEl>
                                          <p:spTgt spid="51204"/>
                                        </p:tgtEl>
                                        <p:attrNameLst>
                                          <p:attrName>ppt_x</p:attrName>
                                        </p:attrNameLst>
                                      </p:cBhvr>
                                      <p:tavLst>
                                        <p:tav tm="0">
                                          <p:val>
                                            <p:strVal val="#ppt_x"/>
                                          </p:val>
                                        </p:tav>
                                        <p:tav tm="100000">
                                          <p:val>
                                            <p:strVal val="#ppt_x"/>
                                          </p:val>
                                        </p:tav>
                                      </p:tavLst>
                                    </p:anim>
                                    <p:anim calcmode="lin" valueType="num">
                                      <p:cBhvr additive="base">
                                        <p:cTn id="8" dur="500" fill="hold"/>
                                        <p:tgtEl>
                                          <p:spTgt spid="5120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 fill="hold" nodeType="afterEffect">
                                  <p:stCondLst>
                                    <p:cond delay="0"/>
                                  </p:stCondLst>
                                  <p:childTnLst>
                                    <p:set>
                                      <p:cBhvr>
                                        <p:cTn id="11" dur="1" fill="hold">
                                          <p:stCondLst>
                                            <p:cond delay="0"/>
                                          </p:stCondLst>
                                        </p:cTn>
                                        <p:tgtEl>
                                          <p:spTgt spid="51209"/>
                                        </p:tgtEl>
                                        <p:attrNameLst>
                                          <p:attrName>style.visibility</p:attrName>
                                        </p:attrNameLst>
                                      </p:cBhvr>
                                      <p:to>
                                        <p:strVal val="visible"/>
                                      </p:to>
                                    </p:set>
                                    <p:anim calcmode="lin" valueType="num">
                                      <p:cBhvr additive="base">
                                        <p:cTn id="12" dur="500" fill="hold"/>
                                        <p:tgtEl>
                                          <p:spTgt spid="51209"/>
                                        </p:tgtEl>
                                        <p:attrNameLst>
                                          <p:attrName>ppt_x</p:attrName>
                                        </p:attrNameLst>
                                      </p:cBhvr>
                                      <p:tavLst>
                                        <p:tav tm="0">
                                          <p:val>
                                            <p:strVal val="#ppt_x"/>
                                          </p:val>
                                        </p:tav>
                                        <p:tav tm="100000">
                                          <p:val>
                                            <p:strVal val="#ppt_x"/>
                                          </p:val>
                                        </p:tav>
                                      </p:tavLst>
                                    </p:anim>
                                    <p:anim calcmode="lin" valueType="num">
                                      <p:cBhvr additive="base">
                                        <p:cTn id="13" dur="500" fill="hold"/>
                                        <p:tgtEl>
                                          <p:spTgt spid="51209"/>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1" fill="hold" nodeType="afterEffect">
                                  <p:stCondLst>
                                    <p:cond delay="0"/>
                                  </p:stCondLst>
                                  <p:childTnLst>
                                    <p:set>
                                      <p:cBhvr>
                                        <p:cTn id="16" dur="1" fill="hold">
                                          <p:stCondLst>
                                            <p:cond delay="0"/>
                                          </p:stCondLst>
                                        </p:cTn>
                                        <p:tgtEl>
                                          <p:spTgt spid="51214"/>
                                        </p:tgtEl>
                                        <p:attrNameLst>
                                          <p:attrName>style.visibility</p:attrName>
                                        </p:attrNameLst>
                                      </p:cBhvr>
                                      <p:to>
                                        <p:strVal val="visible"/>
                                      </p:to>
                                    </p:set>
                                    <p:anim calcmode="lin" valueType="num">
                                      <p:cBhvr additive="base">
                                        <p:cTn id="17" dur="500" fill="hold"/>
                                        <p:tgtEl>
                                          <p:spTgt spid="51214"/>
                                        </p:tgtEl>
                                        <p:attrNameLst>
                                          <p:attrName>ppt_x</p:attrName>
                                        </p:attrNameLst>
                                      </p:cBhvr>
                                      <p:tavLst>
                                        <p:tav tm="0">
                                          <p:val>
                                            <p:strVal val="#ppt_x"/>
                                          </p:val>
                                        </p:tav>
                                        <p:tav tm="100000">
                                          <p:val>
                                            <p:strVal val="#ppt_x"/>
                                          </p:val>
                                        </p:tav>
                                      </p:tavLst>
                                    </p:anim>
                                    <p:anim calcmode="lin" valueType="num">
                                      <p:cBhvr additive="base">
                                        <p:cTn id="18" dur="500" fill="hold"/>
                                        <p:tgtEl>
                                          <p:spTgt spid="51214"/>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1500"/>
                            </p:stCondLst>
                            <p:childTnLst>
                              <p:par>
                                <p:cTn id="20" presetID="2" presetClass="entr" presetSubtype="1" fill="hold" nodeType="afterEffect">
                                  <p:stCondLst>
                                    <p:cond delay="0"/>
                                  </p:stCondLst>
                                  <p:childTnLst>
                                    <p:set>
                                      <p:cBhvr>
                                        <p:cTn id="21" dur="1" fill="hold">
                                          <p:stCondLst>
                                            <p:cond delay="0"/>
                                          </p:stCondLst>
                                        </p:cTn>
                                        <p:tgtEl>
                                          <p:spTgt spid="51219"/>
                                        </p:tgtEl>
                                        <p:attrNameLst>
                                          <p:attrName>style.visibility</p:attrName>
                                        </p:attrNameLst>
                                      </p:cBhvr>
                                      <p:to>
                                        <p:strVal val="visible"/>
                                      </p:to>
                                    </p:set>
                                    <p:anim calcmode="lin" valueType="num">
                                      <p:cBhvr additive="base">
                                        <p:cTn id="22" dur="500" fill="hold"/>
                                        <p:tgtEl>
                                          <p:spTgt spid="51219"/>
                                        </p:tgtEl>
                                        <p:attrNameLst>
                                          <p:attrName>ppt_x</p:attrName>
                                        </p:attrNameLst>
                                      </p:cBhvr>
                                      <p:tavLst>
                                        <p:tav tm="0">
                                          <p:val>
                                            <p:strVal val="#ppt_x"/>
                                          </p:val>
                                        </p:tav>
                                        <p:tav tm="100000">
                                          <p:val>
                                            <p:strVal val="#ppt_x"/>
                                          </p:val>
                                        </p:tav>
                                      </p:tavLst>
                                    </p:anim>
                                    <p:anim calcmode="lin" valueType="num">
                                      <p:cBhvr additive="base">
                                        <p:cTn id="23" dur="500" fill="hold"/>
                                        <p:tgtEl>
                                          <p:spTgt spid="51219"/>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2000"/>
                            </p:stCondLst>
                            <p:childTnLst>
                              <p:par>
                                <p:cTn id="25" presetID="2" presetClass="entr" presetSubtype="1" fill="hold" nodeType="afterEffect">
                                  <p:stCondLst>
                                    <p:cond delay="0"/>
                                  </p:stCondLst>
                                  <p:childTnLst>
                                    <p:set>
                                      <p:cBhvr>
                                        <p:cTn id="26" dur="1" fill="hold">
                                          <p:stCondLst>
                                            <p:cond delay="0"/>
                                          </p:stCondLst>
                                        </p:cTn>
                                        <p:tgtEl>
                                          <p:spTgt spid="51224"/>
                                        </p:tgtEl>
                                        <p:attrNameLst>
                                          <p:attrName>style.visibility</p:attrName>
                                        </p:attrNameLst>
                                      </p:cBhvr>
                                      <p:to>
                                        <p:strVal val="visible"/>
                                      </p:to>
                                    </p:set>
                                    <p:anim calcmode="lin" valueType="num">
                                      <p:cBhvr additive="base">
                                        <p:cTn id="27" dur="500" fill="hold"/>
                                        <p:tgtEl>
                                          <p:spTgt spid="51224"/>
                                        </p:tgtEl>
                                        <p:attrNameLst>
                                          <p:attrName>ppt_x</p:attrName>
                                        </p:attrNameLst>
                                      </p:cBhvr>
                                      <p:tavLst>
                                        <p:tav tm="0">
                                          <p:val>
                                            <p:strVal val="#ppt_x"/>
                                          </p:val>
                                        </p:tav>
                                        <p:tav tm="100000">
                                          <p:val>
                                            <p:strVal val="#ppt_x"/>
                                          </p:val>
                                        </p:tav>
                                      </p:tavLst>
                                    </p:anim>
                                    <p:anim calcmode="lin" valueType="num">
                                      <p:cBhvr additive="base">
                                        <p:cTn id="28" dur="500" fill="hold"/>
                                        <p:tgtEl>
                                          <p:spTgt spid="51224"/>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2500"/>
                            </p:stCondLst>
                            <p:childTnLst>
                              <p:par>
                                <p:cTn id="30" presetID="2" presetClass="entr" presetSubtype="1" fill="hold" nodeType="afterEffect">
                                  <p:stCondLst>
                                    <p:cond delay="0"/>
                                  </p:stCondLst>
                                  <p:childTnLst>
                                    <p:set>
                                      <p:cBhvr>
                                        <p:cTn id="31" dur="1" fill="hold">
                                          <p:stCondLst>
                                            <p:cond delay="0"/>
                                          </p:stCondLst>
                                        </p:cTn>
                                        <p:tgtEl>
                                          <p:spTgt spid="51229"/>
                                        </p:tgtEl>
                                        <p:attrNameLst>
                                          <p:attrName>style.visibility</p:attrName>
                                        </p:attrNameLst>
                                      </p:cBhvr>
                                      <p:to>
                                        <p:strVal val="visible"/>
                                      </p:to>
                                    </p:set>
                                    <p:anim calcmode="lin" valueType="num">
                                      <p:cBhvr additive="base">
                                        <p:cTn id="32" dur="500" fill="hold"/>
                                        <p:tgtEl>
                                          <p:spTgt spid="51229"/>
                                        </p:tgtEl>
                                        <p:attrNameLst>
                                          <p:attrName>ppt_x</p:attrName>
                                        </p:attrNameLst>
                                      </p:cBhvr>
                                      <p:tavLst>
                                        <p:tav tm="0">
                                          <p:val>
                                            <p:strVal val="#ppt_x"/>
                                          </p:val>
                                        </p:tav>
                                        <p:tav tm="100000">
                                          <p:val>
                                            <p:strVal val="#ppt_x"/>
                                          </p:val>
                                        </p:tav>
                                      </p:tavLst>
                                    </p:anim>
                                    <p:anim calcmode="lin" valueType="num">
                                      <p:cBhvr additive="base">
                                        <p:cTn id="33" dur="500" fill="hold"/>
                                        <p:tgtEl>
                                          <p:spTgt spid="51229"/>
                                        </p:tgtEl>
                                        <p:attrNameLst>
                                          <p:attrName>ppt_y</p:attrName>
                                        </p:attrNameLst>
                                      </p:cBhvr>
                                      <p:tavLst>
                                        <p:tav tm="0">
                                          <p:val>
                                            <p:strVal val="0-#ppt_h/2"/>
                                          </p:val>
                                        </p:tav>
                                        <p:tav tm="100000">
                                          <p:val>
                                            <p:strVal val="#ppt_y"/>
                                          </p:val>
                                        </p:tav>
                                      </p:tavLst>
                                    </p:anim>
                                  </p:childTnLst>
                                </p:cTn>
                              </p:par>
                            </p:childTnLst>
                          </p:cTn>
                        </p:par>
                        <p:par>
                          <p:cTn id="34" fill="hold" nodeType="afterGroup">
                            <p:stCondLst>
                              <p:cond delay="3000"/>
                            </p:stCondLst>
                            <p:childTnLst>
                              <p:par>
                                <p:cTn id="35" presetID="2" presetClass="entr" presetSubtype="1" fill="hold" nodeType="afterEffect">
                                  <p:stCondLst>
                                    <p:cond delay="0"/>
                                  </p:stCondLst>
                                  <p:childTnLst>
                                    <p:set>
                                      <p:cBhvr>
                                        <p:cTn id="36" dur="1" fill="hold">
                                          <p:stCondLst>
                                            <p:cond delay="0"/>
                                          </p:stCondLst>
                                        </p:cTn>
                                        <p:tgtEl>
                                          <p:spTgt spid="51234"/>
                                        </p:tgtEl>
                                        <p:attrNameLst>
                                          <p:attrName>style.visibility</p:attrName>
                                        </p:attrNameLst>
                                      </p:cBhvr>
                                      <p:to>
                                        <p:strVal val="visible"/>
                                      </p:to>
                                    </p:set>
                                    <p:anim calcmode="lin" valueType="num">
                                      <p:cBhvr additive="base">
                                        <p:cTn id="37" dur="500" fill="hold"/>
                                        <p:tgtEl>
                                          <p:spTgt spid="51234"/>
                                        </p:tgtEl>
                                        <p:attrNameLst>
                                          <p:attrName>ppt_x</p:attrName>
                                        </p:attrNameLst>
                                      </p:cBhvr>
                                      <p:tavLst>
                                        <p:tav tm="0">
                                          <p:val>
                                            <p:strVal val="#ppt_x"/>
                                          </p:val>
                                        </p:tav>
                                        <p:tav tm="100000">
                                          <p:val>
                                            <p:strVal val="#ppt_x"/>
                                          </p:val>
                                        </p:tav>
                                      </p:tavLst>
                                    </p:anim>
                                    <p:anim calcmode="lin" valueType="num">
                                      <p:cBhvr additive="base">
                                        <p:cTn id="38" dur="500" fill="hold"/>
                                        <p:tgtEl>
                                          <p:spTgt spid="51234"/>
                                        </p:tgtEl>
                                        <p:attrNameLst>
                                          <p:attrName>ppt_y</p:attrName>
                                        </p:attrNameLst>
                                      </p:cBhvr>
                                      <p:tavLst>
                                        <p:tav tm="0">
                                          <p:val>
                                            <p:strVal val="0-#ppt_h/2"/>
                                          </p:val>
                                        </p:tav>
                                        <p:tav tm="100000">
                                          <p:val>
                                            <p:strVal val="#ppt_y"/>
                                          </p:val>
                                        </p:tav>
                                      </p:tavLst>
                                    </p:anim>
                                  </p:childTnLst>
                                </p:cTn>
                              </p:par>
                            </p:childTnLst>
                          </p:cTn>
                        </p:par>
                        <p:par>
                          <p:cTn id="39" fill="hold" nodeType="afterGroup">
                            <p:stCondLst>
                              <p:cond delay="3500"/>
                            </p:stCondLst>
                            <p:childTnLst>
                              <p:par>
                                <p:cTn id="40" presetID="2" presetClass="entr" presetSubtype="1" fill="hold" nodeType="afterEffect">
                                  <p:stCondLst>
                                    <p:cond delay="0"/>
                                  </p:stCondLst>
                                  <p:childTnLst>
                                    <p:set>
                                      <p:cBhvr>
                                        <p:cTn id="41" dur="1" fill="hold">
                                          <p:stCondLst>
                                            <p:cond delay="0"/>
                                          </p:stCondLst>
                                        </p:cTn>
                                        <p:tgtEl>
                                          <p:spTgt spid="51239"/>
                                        </p:tgtEl>
                                        <p:attrNameLst>
                                          <p:attrName>style.visibility</p:attrName>
                                        </p:attrNameLst>
                                      </p:cBhvr>
                                      <p:to>
                                        <p:strVal val="visible"/>
                                      </p:to>
                                    </p:set>
                                    <p:anim calcmode="lin" valueType="num">
                                      <p:cBhvr additive="base">
                                        <p:cTn id="42" dur="500" fill="hold"/>
                                        <p:tgtEl>
                                          <p:spTgt spid="51239"/>
                                        </p:tgtEl>
                                        <p:attrNameLst>
                                          <p:attrName>ppt_x</p:attrName>
                                        </p:attrNameLst>
                                      </p:cBhvr>
                                      <p:tavLst>
                                        <p:tav tm="0">
                                          <p:val>
                                            <p:strVal val="#ppt_x"/>
                                          </p:val>
                                        </p:tav>
                                        <p:tav tm="100000">
                                          <p:val>
                                            <p:strVal val="#ppt_x"/>
                                          </p:val>
                                        </p:tav>
                                      </p:tavLst>
                                    </p:anim>
                                    <p:anim calcmode="lin" valueType="num">
                                      <p:cBhvr additive="base">
                                        <p:cTn id="43" dur="500" fill="hold"/>
                                        <p:tgtEl>
                                          <p:spTgt spid="51239"/>
                                        </p:tgtEl>
                                        <p:attrNameLst>
                                          <p:attrName>ppt_y</p:attrName>
                                        </p:attrNameLst>
                                      </p:cBhvr>
                                      <p:tavLst>
                                        <p:tav tm="0">
                                          <p:val>
                                            <p:strVal val="0-#ppt_h/2"/>
                                          </p:val>
                                        </p:tav>
                                        <p:tav tm="100000">
                                          <p:val>
                                            <p:strVal val="#ppt_y"/>
                                          </p:val>
                                        </p:tav>
                                      </p:tavLst>
                                    </p:anim>
                                  </p:childTnLst>
                                </p:cTn>
                              </p:par>
                            </p:childTnLst>
                          </p:cTn>
                        </p:par>
                        <p:par>
                          <p:cTn id="44" fill="hold" nodeType="afterGroup">
                            <p:stCondLst>
                              <p:cond delay="4000"/>
                            </p:stCondLst>
                            <p:childTnLst>
                              <p:par>
                                <p:cTn id="45" presetID="2" presetClass="entr" presetSubtype="1" fill="hold" nodeType="afterEffect">
                                  <p:stCondLst>
                                    <p:cond delay="0"/>
                                  </p:stCondLst>
                                  <p:childTnLst>
                                    <p:set>
                                      <p:cBhvr>
                                        <p:cTn id="46" dur="1" fill="hold">
                                          <p:stCondLst>
                                            <p:cond delay="0"/>
                                          </p:stCondLst>
                                        </p:cTn>
                                        <p:tgtEl>
                                          <p:spTgt spid="51244"/>
                                        </p:tgtEl>
                                        <p:attrNameLst>
                                          <p:attrName>style.visibility</p:attrName>
                                        </p:attrNameLst>
                                      </p:cBhvr>
                                      <p:to>
                                        <p:strVal val="visible"/>
                                      </p:to>
                                    </p:set>
                                    <p:anim calcmode="lin" valueType="num">
                                      <p:cBhvr additive="base">
                                        <p:cTn id="47" dur="500" fill="hold"/>
                                        <p:tgtEl>
                                          <p:spTgt spid="51244"/>
                                        </p:tgtEl>
                                        <p:attrNameLst>
                                          <p:attrName>ppt_x</p:attrName>
                                        </p:attrNameLst>
                                      </p:cBhvr>
                                      <p:tavLst>
                                        <p:tav tm="0">
                                          <p:val>
                                            <p:strVal val="#ppt_x"/>
                                          </p:val>
                                        </p:tav>
                                        <p:tav tm="100000">
                                          <p:val>
                                            <p:strVal val="#ppt_x"/>
                                          </p:val>
                                        </p:tav>
                                      </p:tavLst>
                                    </p:anim>
                                    <p:anim calcmode="lin" valueType="num">
                                      <p:cBhvr additive="base">
                                        <p:cTn id="48" dur="500" fill="hold"/>
                                        <p:tgtEl>
                                          <p:spTgt spid="51244"/>
                                        </p:tgtEl>
                                        <p:attrNameLst>
                                          <p:attrName>ppt_y</p:attrName>
                                        </p:attrNameLst>
                                      </p:cBhvr>
                                      <p:tavLst>
                                        <p:tav tm="0">
                                          <p:val>
                                            <p:strVal val="0-#ppt_h/2"/>
                                          </p:val>
                                        </p:tav>
                                        <p:tav tm="100000">
                                          <p:val>
                                            <p:strVal val="#ppt_y"/>
                                          </p:val>
                                        </p:tav>
                                      </p:tavLst>
                                    </p:anim>
                                  </p:childTnLst>
                                </p:cTn>
                              </p:par>
                            </p:childTnLst>
                          </p:cTn>
                        </p:par>
                        <p:par>
                          <p:cTn id="49" fill="hold" nodeType="afterGroup">
                            <p:stCondLst>
                              <p:cond delay="4500"/>
                            </p:stCondLst>
                            <p:childTnLst>
                              <p:par>
                                <p:cTn id="50" presetID="2" presetClass="entr" presetSubtype="1" fill="hold" nodeType="afterEffect">
                                  <p:stCondLst>
                                    <p:cond delay="0"/>
                                  </p:stCondLst>
                                  <p:childTnLst>
                                    <p:set>
                                      <p:cBhvr>
                                        <p:cTn id="51" dur="1" fill="hold">
                                          <p:stCondLst>
                                            <p:cond delay="0"/>
                                          </p:stCondLst>
                                        </p:cTn>
                                        <p:tgtEl>
                                          <p:spTgt spid="51249"/>
                                        </p:tgtEl>
                                        <p:attrNameLst>
                                          <p:attrName>style.visibility</p:attrName>
                                        </p:attrNameLst>
                                      </p:cBhvr>
                                      <p:to>
                                        <p:strVal val="visible"/>
                                      </p:to>
                                    </p:set>
                                    <p:anim calcmode="lin" valueType="num">
                                      <p:cBhvr additive="base">
                                        <p:cTn id="52" dur="500" fill="hold"/>
                                        <p:tgtEl>
                                          <p:spTgt spid="51249"/>
                                        </p:tgtEl>
                                        <p:attrNameLst>
                                          <p:attrName>ppt_x</p:attrName>
                                        </p:attrNameLst>
                                      </p:cBhvr>
                                      <p:tavLst>
                                        <p:tav tm="0">
                                          <p:val>
                                            <p:strVal val="#ppt_x"/>
                                          </p:val>
                                        </p:tav>
                                        <p:tav tm="100000">
                                          <p:val>
                                            <p:strVal val="#ppt_x"/>
                                          </p:val>
                                        </p:tav>
                                      </p:tavLst>
                                    </p:anim>
                                    <p:anim calcmode="lin" valueType="num">
                                      <p:cBhvr additive="base">
                                        <p:cTn id="53" dur="500" fill="hold"/>
                                        <p:tgtEl>
                                          <p:spTgt spid="51249"/>
                                        </p:tgtEl>
                                        <p:attrNameLst>
                                          <p:attrName>ppt_y</p:attrName>
                                        </p:attrNameLst>
                                      </p:cBhvr>
                                      <p:tavLst>
                                        <p:tav tm="0">
                                          <p:val>
                                            <p:strVal val="0-#ppt_h/2"/>
                                          </p:val>
                                        </p:tav>
                                        <p:tav tm="100000">
                                          <p:val>
                                            <p:strVal val="#ppt_y"/>
                                          </p:val>
                                        </p:tav>
                                      </p:tavLst>
                                    </p:anim>
                                  </p:childTnLst>
                                </p:cTn>
                              </p:par>
                              <p:par>
                                <p:cTn id="54" presetID="8" presetClass="emph" presetSubtype="0" repeatCount="indefinite" fill="hold" nodeType="withEffect">
                                  <p:stCondLst>
                                    <p:cond delay="0"/>
                                  </p:stCondLst>
                                  <p:childTnLst>
                                    <p:animRot by="21600000">
                                      <p:cBhvr>
                                        <p:cTn id="55" dur="4000" fill="hold"/>
                                        <p:tgtEl>
                                          <p:spTgt spid="51254"/>
                                        </p:tgtEl>
                                        <p:attrNameLst>
                                          <p:attrName>r</p:attrName>
                                        </p:attrNameLst>
                                      </p:cBhvr>
                                    </p:animRot>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51202"/>
                                        </p:tgtEl>
                                        <p:attrNameLst>
                                          <p:attrName>style.visibility</p:attrName>
                                        </p:attrNameLst>
                                      </p:cBhvr>
                                      <p:to>
                                        <p:strVal val="visible"/>
                                      </p:to>
                                    </p:set>
                                    <p:animEffect transition="in" filter="blinds(horizontal)">
                                      <p:cBhvr>
                                        <p:cTn id="60" dur="500"/>
                                        <p:tgtEl>
                                          <p:spTgt spid="5120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8" presetClass="entr" presetSubtype="16" fill="hold" nodeType="clickEffect">
                                  <p:stCondLst>
                                    <p:cond delay="0"/>
                                  </p:stCondLst>
                                  <p:childTnLst>
                                    <p:set>
                                      <p:cBhvr>
                                        <p:cTn id="64" dur="1" fill="hold">
                                          <p:stCondLst>
                                            <p:cond delay="0"/>
                                          </p:stCondLst>
                                        </p:cTn>
                                        <p:tgtEl>
                                          <p:spTgt spid="51203">
                                            <p:txEl>
                                              <p:pRg st="0" end="0"/>
                                            </p:txEl>
                                          </p:spTgt>
                                        </p:tgtEl>
                                        <p:attrNameLst>
                                          <p:attrName>style.visibility</p:attrName>
                                        </p:attrNameLst>
                                      </p:cBhvr>
                                      <p:to>
                                        <p:strVal val="visible"/>
                                      </p:to>
                                    </p:set>
                                    <p:animEffect transition="in" filter="diamond(in)">
                                      <p:cBhvr>
                                        <p:cTn id="65" dur="2000"/>
                                        <p:tgtEl>
                                          <p:spTgt spid="51203">
                                            <p:txEl>
                                              <p:pRg st="0" end="0"/>
                                            </p:txEl>
                                          </p:spTgt>
                                        </p:tgtEl>
                                      </p:cBhvr>
                                    </p:animEffect>
                                  </p:childTnLst>
                                </p:cTn>
                              </p:par>
                              <p:par>
                                <p:cTn id="66" presetID="8" presetClass="entr" presetSubtype="16" fill="hold" nodeType="withEffect">
                                  <p:stCondLst>
                                    <p:cond delay="0"/>
                                  </p:stCondLst>
                                  <p:childTnLst>
                                    <p:set>
                                      <p:cBhvr>
                                        <p:cTn id="67" dur="1" fill="hold">
                                          <p:stCondLst>
                                            <p:cond delay="0"/>
                                          </p:stCondLst>
                                        </p:cTn>
                                        <p:tgtEl>
                                          <p:spTgt spid="51203">
                                            <p:txEl>
                                              <p:pRg st="1" end="1"/>
                                            </p:txEl>
                                          </p:spTgt>
                                        </p:tgtEl>
                                        <p:attrNameLst>
                                          <p:attrName>style.visibility</p:attrName>
                                        </p:attrNameLst>
                                      </p:cBhvr>
                                      <p:to>
                                        <p:strVal val="visible"/>
                                      </p:to>
                                    </p:set>
                                    <p:animEffect transition="in" filter="diamond(in)">
                                      <p:cBhvr>
                                        <p:cTn id="68" dur="2000"/>
                                        <p:tgtEl>
                                          <p:spTgt spid="512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0ABD3950-E02A-4312-BF92-34AA4433A995}"/>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a:extLst>
              <a:ext uri="{FF2B5EF4-FFF2-40B4-BE49-F238E27FC236}">
                <a16:creationId xmlns:a16="http://schemas.microsoft.com/office/drawing/2014/main" id="{962A488E-70A4-434E-A746-B6D2F0590FAD}"/>
              </a:ext>
            </a:extLst>
          </p:cNvPr>
          <p:cNvSpPr txBox="1">
            <a:spLocks noChangeArrowheads="1"/>
          </p:cNvSpPr>
          <p:nvPr/>
        </p:nvSpPr>
        <p:spPr bwMode="auto">
          <a:xfrm>
            <a:off x="1071438" y="568022"/>
            <a:ext cx="4514850" cy="600164"/>
          </a:xfrm>
          <a:prstGeom prst="rect">
            <a:avLst/>
          </a:prstGeom>
          <a:noFill/>
          <a:ln>
            <a:noFill/>
          </a:ln>
          <a:effectLst/>
        </p:spPr>
        <p:txBody>
          <a:bodyPr>
            <a:spAutoFit/>
          </a:bodyPr>
          <a:lstStyle/>
          <a:p>
            <a:pPr eaLnBrk="1" hangingPunct="1">
              <a:defRPr/>
            </a:pPr>
            <a:r>
              <a:rPr lang="en-US" altLang="en-US" sz="3300" b="1" dirty="0">
                <a:solidFill>
                  <a:srgbClr val="FF3300"/>
                </a:solidFill>
                <a:latin typeface="Times New Roman" panose="02020603050405020304" pitchFamily="18" charset="0"/>
              </a:rPr>
              <a:t>I./  </a:t>
            </a:r>
            <a:r>
              <a:rPr lang="en-US" altLang="en-US" sz="3300" b="1" dirty="0" err="1">
                <a:solidFill>
                  <a:srgbClr val="FF3300"/>
                </a:solidFill>
                <a:latin typeface="Times New Roman" panose="02020603050405020304" pitchFamily="18" charset="0"/>
              </a:rPr>
              <a:t>Đặt</a:t>
            </a:r>
            <a:r>
              <a:rPr lang="en-US" altLang="en-US" sz="3300" b="1" dirty="0">
                <a:solidFill>
                  <a:srgbClr val="FF3300"/>
                </a:solidFill>
                <a:latin typeface="Times New Roman" panose="02020603050405020304" pitchFamily="18" charset="0"/>
              </a:rPr>
              <a:t> </a:t>
            </a:r>
            <a:r>
              <a:rPr lang="en-US" altLang="en-US" sz="3300" b="1" dirty="0" err="1">
                <a:solidFill>
                  <a:srgbClr val="FF3300"/>
                </a:solidFill>
                <a:latin typeface="Times New Roman" panose="02020603050405020304" pitchFamily="18" charset="0"/>
              </a:rPr>
              <a:t>vấn</a:t>
            </a:r>
            <a:r>
              <a:rPr lang="en-US" altLang="en-US" sz="3300" b="1" dirty="0">
                <a:solidFill>
                  <a:srgbClr val="FF3300"/>
                </a:solidFill>
                <a:latin typeface="Times New Roman" panose="02020603050405020304" pitchFamily="18" charset="0"/>
              </a:rPr>
              <a:t> </a:t>
            </a:r>
            <a:r>
              <a:rPr lang="en-US" altLang="en-US" sz="3300" b="1" dirty="0" err="1">
                <a:solidFill>
                  <a:srgbClr val="FF3300"/>
                </a:solidFill>
                <a:latin typeface="Times New Roman" panose="02020603050405020304" pitchFamily="18" charset="0"/>
              </a:rPr>
              <a:t>đề</a:t>
            </a:r>
            <a:endParaRPr lang="en-US" altLang="en-US" sz="3300" b="1" dirty="0">
              <a:solidFill>
                <a:srgbClr val="FF3300"/>
              </a:solidFill>
              <a:latin typeface="Times New Roman" panose="02020603050405020304" pitchFamily="18" charset="0"/>
            </a:endParaRPr>
          </a:p>
        </p:txBody>
      </p:sp>
      <p:pic>
        <p:nvPicPr>
          <p:cNvPr id="12294" name="Picture 6">
            <a:extLst>
              <a:ext uri="{FF2B5EF4-FFF2-40B4-BE49-F238E27FC236}">
                <a16:creationId xmlns:a16="http://schemas.microsoft.com/office/drawing/2014/main" id="{0286F890-F5B8-4CA7-AEFE-A0A43FE514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1314450"/>
            <a:ext cx="66865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Box 7">
            <a:extLst>
              <a:ext uri="{FF2B5EF4-FFF2-40B4-BE49-F238E27FC236}">
                <a16:creationId xmlns:a16="http://schemas.microsoft.com/office/drawing/2014/main" id="{6202F334-FE03-470C-9C96-348C30377A18}"/>
              </a:ext>
            </a:extLst>
          </p:cNvPr>
          <p:cNvSpPr txBox="1">
            <a:spLocks noChangeArrowheads="1"/>
          </p:cNvSpPr>
          <p:nvPr/>
        </p:nvSpPr>
        <p:spPr bwMode="auto">
          <a:xfrm>
            <a:off x="1143000" y="1"/>
            <a:ext cx="6858000" cy="646331"/>
          </a:xfrm>
          <a:prstGeom prst="rect">
            <a:avLst/>
          </a:prstGeom>
          <a:noFill/>
          <a:ln>
            <a:noFill/>
          </a:ln>
          <a:effectLst/>
        </p:spPr>
        <p:txBody>
          <a:bodyPr>
            <a:spAutoFit/>
          </a:bodyPr>
          <a:lstStyle/>
          <a:p>
            <a:pPr algn="ctr" eaLnBrk="1" hangingPunct="1">
              <a:spcBef>
                <a:spcPct val="50000"/>
              </a:spcBef>
              <a:defRPr/>
            </a:pPr>
            <a:r>
              <a:rPr lang="en-US" altLang="en-US" sz="3600" b="1" dirty="0" err="1">
                <a:solidFill>
                  <a:srgbClr val="FF3300"/>
                </a:solidFill>
                <a:latin typeface="Times New Roman" panose="02020603050405020304" pitchFamily="18" charset="0"/>
              </a:rPr>
              <a:t>Tiết</a:t>
            </a:r>
            <a:r>
              <a:rPr lang="en-US" altLang="en-US" sz="3600" b="1" dirty="0">
                <a:solidFill>
                  <a:srgbClr val="FF3300"/>
                </a:solidFill>
                <a:latin typeface="Times New Roman" panose="02020603050405020304" pitchFamily="18" charset="0"/>
              </a:rPr>
              <a:t> 1 </a:t>
            </a:r>
            <a:r>
              <a:rPr lang="en-US" altLang="en-US" sz="3600" b="1" dirty="0" err="1">
                <a:solidFill>
                  <a:srgbClr val="FF3300"/>
                </a:solidFill>
                <a:latin typeface="Times New Roman" panose="02020603050405020304" pitchFamily="18" charset="0"/>
              </a:rPr>
              <a:t>Bài</a:t>
            </a:r>
            <a:r>
              <a:rPr lang="en-US" altLang="en-US" sz="3600" b="1" dirty="0">
                <a:solidFill>
                  <a:srgbClr val="FF3300"/>
                </a:solidFill>
                <a:latin typeface="Times New Roman" panose="02020603050405020304" pitchFamily="18" charset="0"/>
              </a:rPr>
              <a:t> 10. </a:t>
            </a:r>
            <a:r>
              <a:rPr lang="en-US" altLang="en-US" sz="3600" b="1" dirty="0" err="1">
                <a:solidFill>
                  <a:srgbClr val="FF3300"/>
                </a:solidFill>
                <a:latin typeface="Times New Roman" panose="02020603050405020304" pitchFamily="18" charset="0"/>
              </a:rPr>
              <a:t>T</a:t>
            </a:r>
            <a:r>
              <a:rPr lang="en-US" altLang="en-US" sz="3300" b="1" dirty="0" err="1">
                <a:solidFill>
                  <a:srgbClr val="FF3300"/>
                </a:solidFill>
                <a:latin typeface="Times New Roman" panose="02020603050405020304" pitchFamily="18" charset="0"/>
              </a:rPr>
              <a:t>ự</a:t>
            </a:r>
            <a:r>
              <a:rPr lang="en-US" altLang="en-US" sz="3300" b="1" dirty="0">
                <a:solidFill>
                  <a:srgbClr val="FF3300"/>
                </a:solidFill>
                <a:latin typeface="Times New Roman" panose="02020603050405020304" pitchFamily="18" charset="0"/>
              </a:rPr>
              <a:t> </a:t>
            </a:r>
            <a:r>
              <a:rPr lang="en-US" altLang="en-US" sz="3300" b="1" dirty="0" err="1">
                <a:solidFill>
                  <a:srgbClr val="FF3300"/>
                </a:solidFill>
                <a:latin typeface="Times New Roman" panose="02020603050405020304" pitchFamily="18" charset="0"/>
              </a:rPr>
              <a:t>lập</a:t>
            </a:r>
            <a:endParaRPr lang="en-US" altLang="en-US" sz="3300" b="1" dirty="0">
              <a:solidFill>
                <a:srgbClr val="FF33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diamond(in)">
                                      <p:cBhvr>
                                        <p:cTn id="7" dur="500"/>
                                        <p:tgtEl>
                                          <p:spTgt spid="122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2294"/>
                                        </p:tgtEl>
                                        <p:attrNameLst>
                                          <p:attrName>style.visibility</p:attrName>
                                        </p:attrNameLst>
                                      </p:cBhvr>
                                      <p:to>
                                        <p:strVal val="visible"/>
                                      </p:to>
                                    </p:set>
                                    <p:animEffect transition="in" filter="diamond(in)">
                                      <p:cBhvr>
                                        <p:cTn id="12"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A9C116F0-FC7A-4EEC-B367-9609AE8487B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32575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a:extLst>
              <a:ext uri="{FF2B5EF4-FFF2-40B4-BE49-F238E27FC236}">
                <a16:creationId xmlns:a16="http://schemas.microsoft.com/office/drawing/2014/main" id="{96F953E6-50D8-463A-8BC1-0BB68CD64CC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800350"/>
            <a:ext cx="34290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WordArt 4">
            <a:extLst>
              <a:ext uri="{FF2B5EF4-FFF2-40B4-BE49-F238E27FC236}">
                <a16:creationId xmlns:a16="http://schemas.microsoft.com/office/drawing/2014/main" id="{85E7D8F0-3905-4ED0-A693-FB09FD5243FB}"/>
              </a:ext>
            </a:extLst>
          </p:cNvPr>
          <p:cNvSpPr>
            <a:spLocks noChangeArrowheads="1" noChangeShapeType="1" noTextEdit="1"/>
          </p:cNvSpPr>
          <p:nvPr/>
        </p:nvSpPr>
        <p:spPr bwMode="auto">
          <a:xfrm>
            <a:off x="1371600" y="1314450"/>
            <a:ext cx="6343650" cy="2114550"/>
          </a:xfrm>
          <a:prstGeom prst="rect">
            <a:avLst/>
          </a:prstGeom>
        </p:spPr>
        <p:txBody>
          <a:bodyPr wrap="none" fromWordArt="1">
            <a:prstTxWarp prst="textPlain">
              <a:avLst>
                <a:gd name="adj" fmla="val 50000"/>
              </a:avLst>
            </a:prstTxWarp>
          </a:bodyPr>
          <a:lstStyle/>
          <a:p>
            <a:pPr algn="ctr"/>
            <a:r>
              <a:rPr lang="vi-VN" sz="3600" kern="10">
                <a:ln w="19050">
                  <a:solidFill>
                    <a:srgbClr val="00FF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Cảm ơn quí thầy cô đã đến dự giờ thăm lớp.</a:t>
            </a:r>
          </a:p>
          <a:p>
            <a:pPr algn="ctr"/>
            <a:r>
              <a:rPr lang="vi-VN" sz="3600" kern="10">
                <a:ln w="19050">
                  <a:solidFill>
                    <a:srgbClr val="00FF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Kính chúc sức khỏe, thành đạt</a:t>
            </a:r>
            <a:endParaRPr lang="en-US" sz="3600" kern="10">
              <a:ln w="19050">
                <a:solidFill>
                  <a:srgbClr val="00FF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mph" presetSubtype="0" fill="hold" nodeType="afterEffect">
                                  <p:stCondLst>
                                    <p:cond delay="0"/>
                                  </p:stCondLst>
                                  <p:childTnLst>
                                    <p:animClr clrSpc="hsl" dir="cw">
                                      <p:cBhvr override="childStyle">
                                        <p:cTn id="6" dur="3000" fill="hold"/>
                                        <p:tgtEl>
                                          <p:spTgt spid="54276"/>
                                        </p:tgtEl>
                                        <p:attrNameLst>
                                          <p:attrName>style.color</p:attrName>
                                        </p:attrNameLst>
                                      </p:cBhvr>
                                      <p:by>
                                        <p:hsl h="7200000" s="0" l="0"/>
                                      </p:by>
                                    </p:animClr>
                                    <p:animClr clrSpc="hsl" dir="cw">
                                      <p:cBhvr>
                                        <p:cTn id="7" dur="3000" fill="hold"/>
                                        <p:tgtEl>
                                          <p:spTgt spid="54276"/>
                                        </p:tgtEl>
                                        <p:attrNameLst>
                                          <p:attrName>fillcolor</p:attrName>
                                        </p:attrNameLst>
                                      </p:cBhvr>
                                      <p:by>
                                        <p:hsl h="7200000" s="0" l="0"/>
                                      </p:by>
                                    </p:animClr>
                                    <p:animClr clrSpc="hsl" dir="cw">
                                      <p:cBhvr>
                                        <p:cTn id="8" dur="3000" fill="hold"/>
                                        <p:tgtEl>
                                          <p:spTgt spid="54276"/>
                                        </p:tgtEl>
                                        <p:attrNameLst>
                                          <p:attrName>stroke.color</p:attrName>
                                        </p:attrNameLst>
                                      </p:cBhvr>
                                      <p:by>
                                        <p:hsl h="7200000" s="0" l="0"/>
                                      </p:by>
                                    </p:animClr>
                                    <p:set>
                                      <p:cBhvr>
                                        <p:cTn id="9" dur="3000" fill="hold"/>
                                        <p:tgtEl>
                                          <p:spTgt spid="54276"/>
                                        </p:tgtEl>
                                        <p:attrNameLst>
                                          <p:attrName>fill.type</p:attrName>
                                        </p:attrNameLst>
                                      </p:cBhvr>
                                      <p:to>
                                        <p:strVal val="solid"/>
                                      </p:to>
                                    </p:set>
                                  </p:childTnLst>
                                </p:cTn>
                              </p:par>
                            </p:childTnLst>
                          </p:cTn>
                        </p:par>
                        <p:par>
                          <p:cTn id="10" fill="hold" nodeType="afterGroup">
                            <p:stCondLst>
                              <p:cond delay="3000"/>
                            </p:stCondLst>
                            <p:childTnLst>
                              <p:par>
                                <p:cTn id="11" presetID="21" presetClass="emph" presetSubtype="0" fill="hold" nodeType="afterEffect">
                                  <p:stCondLst>
                                    <p:cond delay="0"/>
                                  </p:stCondLst>
                                  <p:childTnLst>
                                    <p:animClr clrSpc="hsl" dir="cw">
                                      <p:cBhvr override="childStyle">
                                        <p:cTn id="12" dur="3000" fill="hold"/>
                                        <p:tgtEl>
                                          <p:spTgt spid="54276"/>
                                        </p:tgtEl>
                                        <p:attrNameLst>
                                          <p:attrName>style.color</p:attrName>
                                        </p:attrNameLst>
                                      </p:cBhvr>
                                      <p:by>
                                        <p:hsl h="7200000" s="0" l="0"/>
                                      </p:by>
                                    </p:animClr>
                                    <p:animClr clrSpc="hsl" dir="cw">
                                      <p:cBhvr>
                                        <p:cTn id="13" dur="3000" fill="hold"/>
                                        <p:tgtEl>
                                          <p:spTgt spid="54276"/>
                                        </p:tgtEl>
                                        <p:attrNameLst>
                                          <p:attrName>fillcolor</p:attrName>
                                        </p:attrNameLst>
                                      </p:cBhvr>
                                      <p:by>
                                        <p:hsl h="7200000" s="0" l="0"/>
                                      </p:by>
                                    </p:animClr>
                                    <p:animClr clrSpc="hsl" dir="cw">
                                      <p:cBhvr>
                                        <p:cTn id="14" dur="3000" fill="hold"/>
                                        <p:tgtEl>
                                          <p:spTgt spid="54276"/>
                                        </p:tgtEl>
                                        <p:attrNameLst>
                                          <p:attrName>stroke.color</p:attrName>
                                        </p:attrNameLst>
                                      </p:cBhvr>
                                      <p:by>
                                        <p:hsl h="7200000" s="0" l="0"/>
                                      </p:by>
                                    </p:animClr>
                                    <p:set>
                                      <p:cBhvr>
                                        <p:cTn id="15" dur="3000" fill="hold"/>
                                        <p:tgtEl>
                                          <p:spTgt spid="54276"/>
                                        </p:tgtEl>
                                        <p:attrNameLst>
                                          <p:attrName>fill.type</p:attrName>
                                        </p:attrNameLst>
                                      </p:cBhvr>
                                      <p:to>
                                        <p:strVal val="solid"/>
                                      </p:to>
                                    </p:set>
                                  </p:childTnLst>
                                </p:cTn>
                              </p:par>
                            </p:childTnLst>
                          </p:cTn>
                        </p:par>
                        <p:par>
                          <p:cTn id="16" fill="hold" nodeType="afterGroup">
                            <p:stCondLst>
                              <p:cond delay="6000"/>
                            </p:stCondLst>
                            <p:childTnLst>
                              <p:par>
                                <p:cTn id="17" presetID="23" presetClass="emph" presetSubtype="0" fill="hold" nodeType="afterEffect">
                                  <p:stCondLst>
                                    <p:cond delay="0"/>
                                  </p:stCondLst>
                                  <p:childTnLst>
                                    <p:animClr clrSpc="hsl" dir="cw">
                                      <p:cBhvr override="childStyle">
                                        <p:cTn id="18" dur="3000" fill="hold"/>
                                        <p:tgtEl>
                                          <p:spTgt spid="54276"/>
                                        </p:tgtEl>
                                        <p:attrNameLst>
                                          <p:attrName>style.color</p:attrName>
                                        </p:attrNameLst>
                                      </p:cBhvr>
                                      <p:by>
                                        <p:hsl h="10842353" s="0" l="0"/>
                                      </p:by>
                                    </p:animClr>
                                    <p:animClr clrSpc="hsl" dir="cw">
                                      <p:cBhvr>
                                        <p:cTn id="19" dur="3000" fill="hold"/>
                                        <p:tgtEl>
                                          <p:spTgt spid="54276"/>
                                        </p:tgtEl>
                                        <p:attrNameLst>
                                          <p:attrName>fillcolor</p:attrName>
                                        </p:attrNameLst>
                                      </p:cBhvr>
                                      <p:by>
                                        <p:hsl h="10842353" s="0" l="0"/>
                                      </p:by>
                                    </p:animClr>
                                    <p:animClr clrSpc="hsl" dir="cw">
                                      <p:cBhvr>
                                        <p:cTn id="20" dur="3000" fill="hold"/>
                                        <p:tgtEl>
                                          <p:spTgt spid="54276"/>
                                        </p:tgtEl>
                                        <p:attrNameLst>
                                          <p:attrName>stroke.color</p:attrName>
                                        </p:attrNameLst>
                                      </p:cBhvr>
                                      <p:by>
                                        <p:hsl h="10842353" s="0" l="0"/>
                                      </p:by>
                                    </p:animClr>
                                    <p:set>
                                      <p:cBhvr>
                                        <p:cTn id="21" dur="3000" fill="hold"/>
                                        <p:tgtEl>
                                          <p:spTgt spid="54276"/>
                                        </p:tgtEl>
                                        <p:attrNameLst>
                                          <p:attrName>fill.type</p:attrName>
                                        </p:attrNameLst>
                                      </p:cBhvr>
                                      <p:to>
                                        <p:strVal val="solid"/>
                                      </p:to>
                                    </p:set>
                                  </p:childTnLst>
                                </p:cTn>
                              </p:par>
                            </p:childTnLst>
                          </p:cTn>
                        </p:par>
                        <p:par>
                          <p:cTn id="22" fill="hold" nodeType="afterGroup">
                            <p:stCondLst>
                              <p:cond delay="9000"/>
                            </p:stCondLst>
                            <p:childTnLst>
                              <p:par>
                                <p:cTn id="23" presetID="25" presetClass="emph" presetSubtype="0" fill="hold" nodeType="afterEffect">
                                  <p:stCondLst>
                                    <p:cond delay="0"/>
                                  </p:stCondLst>
                                  <p:childTnLst>
                                    <p:animClr clrSpc="hsl" dir="cw">
                                      <p:cBhvr override="childStyle">
                                        <p:cTn id="24" dur="3000" fill="hold"/>
                                        <p:tgtEl>
                                          <p:spTgt spid="54276"/>
                                        </p:tgtEl>
                                        <p:attrNameLst>
                                          <p:attrName>style.color</p:attrName>
                                        </p:attrNameLst>
                                      </p:cBhvr>
                                      <p:by>
                                        <p:hsl h="0" s="-70588" l="0"/>
                                      </p:by>
                                    </p:animClr>
                                    <p:animClr clrSpc="hsl" dir="cw">
                                      <p:cBhvr>
                                        <p:cTn id="25" dur="3000" fill="hold"/>
                                        <p:tgtEl>
                                          <p:spTgt spid="54276"/>
                                        </p:tgtEl>
                                        <p:attrNameLst>
                                          <p:attrName>fillcolor</p:attrName>
                                        </p:attrNameLst>
                                      </p:cBhvr>
                                      <p:by>
                                        <p:hsl h="0" s="-70588" l="0"/>
                                      </p:by>
                                    </p:animClr>
                                    <p:animClr clrSpc="hsl" dir="cw">
                                      <p:cBhvr>
                                        <p:cTn id="26" dur="3000" fill="hold"/>
                                        <p:tgtEl>
                                          <p:spTgt spid="54276"/>
                                        </p:tgtEl>
                                        <p:attrNameLst>
                                          <p:attrName>stroke.color</p:attrName>
                                        </p:attrNameLst>
                                      </p:cBhvr>
                                      <p:by>
                                        <p:hsl h="0" s="-70588" l="0"/>
                                      </p:by>
                                    </p:animClr>
                                    <p:set>
                                      <p:cBhvr>
                                        <p:cTn id="27" dur="3000" fill="hold"/>
                                        <p:tgtEl>
                                          <p:spTgt spid="54276"/>
                                        </p:tgtEl>
                                        <p:attrNameLst>
                                          <p:attrName>fill.type</p:attrName>
                                        </p:attrNameLst>
                                      </p:cBhvr>
                                      <p:to>
                                        <p:strVal val="solid"/>
                                      </p:to>
                                    </p:set>
                                  </p:childTnLst>
                                </p:cTn>
                              </p:par>
                            </p:childTnLst>
                          </p:cTn>
                        </p:par>
                        <p:par>
                          <p:cTn id="28" fill="hold" nodeType="afterGroup">
                            <p:stCondLst>
                              <p:cond delay="12000"/>
                            </p:stCondLst>
                            <p:childTnLst>
                              <p:par>
                                <p:cTn id="29" presetID="30" presetClass="emph" presetSubtype="0" fill="hold" nodeType="afterEffect">
                                  <p:stCondLst>
                                    <p:cond delay="0"/>
                                  </p:stCondLst>
                                  <p:childTnLst>
                                    <p:animClr clrSpc="hsl" dir="cw">
                                      <p:cBhvr override="childStyle">
                                        <p:cTn id="30" dur="3000" fill="hold"/>
                                        <p:tgtEl>
                                          <p:spTgt spid="54276"/>
                                        </p:tgtEl>
                                        <p:attrNameLst>
                                          <p:attrName>style.color</p:attrName>
                                        </p:attrNameLst>
                                      </p:cBhvr>
                                      <p:by>
                                        <p:hsl h="0" s="12549" l="25098"/>
                                      </p:by>
                                    </p:animClr>
                                    <p:animClr clrSpc="hsl" dir="cw">
                                      <p:cBhvr>
                                        <p:cTn id="31" dur="3000" fill="hold"/>
                                        <p:tgtEl>
                                          <p:spTgt spid="54276"/>
                                        </p:tgtEl>
                                        <p:attrNameLst>
                                          <p:attrName>fillcolor</p:attrName>
                                        </p:attrNameLst>
                                      </p:cBhvr>
                                      <p:by>
                                        <p:hsl h="0" s="12549" l="25098"/>
                                      </p:by>
                                    </p:animClr>
                                    <p:animClr clrSpc="hsl" dir="cw">
                                      <p:cBhvr>
                                        <p:cTn id="32" dur="3000" fill="hold"/>
                                        <p:tgtEl>
                                          <p:spTgt spid="54276"/>
                                        </p:tgtEl>
                                        <p:attrNameLst>
                                          <p:attrName>stroke.color</p:attrName>
                                        </p:attrNameLst>
                                      </p:cBhvr>
                                      <p:by>
                                        <p:hsl h="0" s="12549" l="25098"/>
                                      </p:by>
                                    </p:animClr>
                                    <p:set>
                                      <p:cBhvr>
                                        <p:cTn id="33" dur="3000" fill="hold"/>
                                        <p:tgtEl>
                                          <p:spTgt spid="5427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54"/>
        <p:cNvGrpSpPr/>
        <p:nvPr/>
      </p:nvGrpSpPr>
      <p:grpSpPr>
        <a:xfrm>
          <a:off x="0" y="0"/>
          <a:ext cx="0" cy="0"/>
          <a:chOff x="0" y="0"/>
          <a:chExt cx="0" cy="0"/>
        </a:xfrm>
      </p:grpSpPr>
      <p:sp>
        <p:nvSpPr>
          <p:cNvPr id="4059" name="Google Shape;4059;p69"/>
          <p:cNvSpPr txBox="1">
            <a:spLocks noGrp="1"/>
          </p:cNvSpPr>
          <p:nvPr>
            <p:ph type="title"/>
          </p:nvPr>
        </p:nvSpPr>
        <p:spPr>
          <a:xfrm>
            <a:off x="2224392" y="1698750"/>
            <a:ext cx="4902000" cy="87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Thanks!</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05"/>
        <p:cNvGrpSpPr/>
        <p:nvPr/>
      </p:nvGrpSpPr>
      <p:grpSpPr>
        <a:xfrm>
          <a:off x="0" y="0"/>
          <a:ext cx="0" cy="0"/>
          <a:chOff x="0" y="0"/>
          <a:chExt cx="0" cy="0"/>
        </a:xfrm>
      </p:grpSpPr>
      <p:sp>
        <p:nvSpPr>
          <p:cNvPr id="2306" name="Google Shape;2306;p35"/>
          <p:cNvSpPr txBox="1">
            <a:spLocks noGrp="1"/>
          </p:cNvSpPr>
          <p:nvPr>
            <p:ph type="ctrTitle"/>
          </p:nvPr>
        </p:nvSpPr>
        <p:spPr>
          <a:xfrm>
            <a:off x="2307575" y="1294719"/>
            <a:ext cx="4528800" cy="164429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8800">
                <a:latin typeface="Calibri" panose="020F0502020204030204" pitchFamily="34" charset="0"/>
                <a:cs typeface="Calibri" panose="020F0502020204030204" pitchFamily="34" charset="0"/>
              </a:rPr>
              <a:t>TỰ LẬP</a:t>
            </a:r>
            <a:endParaRPr sz="8800">
              <a:latin typeface="Calibri" panose="020F0502020204030204" pitchFamily="34" charset="0"/>
              <a:cs typeface="Calibri" panose="020F0502020204030204" pitchFamily="34" charset="0"/>
            </a:endParaRPr>
          </a:p>
        </p:txBody>
      </p:sp>
      <p:grpSp>
        <p:nvGrpSpPr>
          <p:cNvPr id="2308" name="Google Shape;2308;p35"/>
          <p:cNvGrpSpPr/>
          <p:nvPr/>
        </p:nvGrpSpPr>
        <p:grpSpPr>
          <a:xfrm rot="-7200358" flipH="1">
            <a:off x="6356361" y="77283"/>
            <a:ext cx="3851818" cy="3108364"/>
            <a:chOff x="9748725" y="2400663"/>
            <a:chExt cx="7219852" cy="5826321"/>
          </a:xfrm>
        </p:grpSpPr>
        <p:sp>
          <p:nvSpPr>
            <p:cNvPr id="2309" name="Google Shape;2309;p35"/>
            <p:cNvSpPr/>
            <p:nvPr/>
          </p:nvSpPr>
          <p:spPr>
            <a:xfrm>
              <a:off x="9748725" y="4015016"/>
              <a:ext cx="3083680" cy="2389493"/>
            </a:xfrm>
            <a:custGeom>
              <a:avLst/>
              <a:gdLst/>
              <a:ahLst/>
              <a:cxnLst/>
              <a:rect l="l" t="t" r="r" b="b"/>
              <a:pathLst>
                <a:path w="24238" h="18782" extrusionOk="0">
                  <a:moveTo>
                    <a:pt x="5240" y="2365"/>
                  </a:moveTo>
                  <a:cubicBezTo>
                    <a:pt x="5240" y="2365"/>
                    <a:pt x="5240" y="2391"/>
                    <a:pt x="5165" y="2466"/>
                  </a:cubicBezTo>
                  <a:cubicBezTo>
                    <a:pt x="5215" y="2391"/>
                    <a:pt x="5240" y="2365"/>
                    <a:pt x="5240" y="2365"/>
                  </a:cubicBezTo>
                  <a:close/>
                  <a:moveTo>
                    <a:pt x="4491" y="0"/>
                  </a:moveTo>
                  <a:cubicBezTo>
                    <a:pt x="4408" y="0"/>
                    <a:pt x="4318" y="68"/>
                    <a:pt x="4263" y="235"/>
                  </a:cubicBezTo>
                  <a:cubicBezTo>
                    <a:pt x="4137" y="586"/>
                    <a:pt x="4413" y="1112"/>
                    <a:pt x="4363" y="1238"/>
                  </a:cubicBezTo>
                  <a:cubicBezTo>
                    <a:pt x="4357" y="1246"/>
                    <a:pt x="4340" y="1250"/>
                    <a:pt x="4314" y="1250"/>
                  </a:cubicBezTo>
                  <a:cubicBezTo>
                    <a:pt x="4029" y="1250"/>
                    <a:pt x="2636" y="778"/>
                    <a:pt x="2107" y="686"/>
                  </a:cubicBezTo>
                  <a:cubicBezTo>
                    <a:pt x="2072" y="680"/>
                    <a:pt x="2033" y="677"/>
                    <a:pt x="1992" y="677"/>
                  </a:cubicBezTo>
                  <a:cubicBezTo>
                    <a:pt x="1345" y="677"/>
                    <a:pt x="0" y="1408"/>
                    <a:pt x="1531" y="2892"/>
                  </a:cubicBezTo>
                  <a:cubicBezTo>
                    <a:pt x="2088" y="3430"/>
                    <a:pt x="3207" y="3615"/>
                    <a:pt x="3890" y="3615"/>
                  </a:cubicBezTo>
                  <a:cubicBezTo>
                    <a:pt x="4097" y="3615"/>
                    <a:pt x="4264" y="3598"/>
                    <a:pt x="4363" y="3568"/>
                  </a:cubicBezTo>
                  <a:cubicBezTo>
                    <a:pt x="8623" y="11188"/>
                    <a:pt x="14914" y="15724"/>
                    <a:pt x="20904" y="18782"/>
                  </a:cubicBezTo>
                  <a:cubicBezTo>
                    <a:pt x="23385" y="16626"/>
                    <a:pt x="24238" y="13142"/>
                    <a:pt x="23160" y="11163"/>
                  </a:cubicBezTo>
                  <a:cubicBezTo>
                    <a:pt x="13085" y="7929"/>
                    <a:pt x="5240" y="2365"/>
                    <a:pt x="5240" y="2365"/>
                  </a:cubicBezTo>
                  <a:cubicBezTo>
                    <a:pt x="5240" y="2365"/>
                    <a:pt x="5290" y="1739"/>
                    <a:pt x="5165" y="1413"/>
                  </a:cubicBezTo>
                  <a:cubicBezTo>
                    <a:pt x="5039" y="1062"/>
                    <a:pt x="4689" y="536"/>
                    <a:pt x="4689" y="260"/>
                  </a:cubicBezTo>
                  <a:cubicBezTo>
                    <a:pt x="4689" y="107"/>
                    <a:pt x="4596" y="0"/>
                    <a:pt x="4491" y="0"/>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5"/>
            <p:cNvSpPr/>
            <p:nvPr/>
          </p:nvSpPr>
          <p:spPr>
            <a:xfrm>
              <a:off x="9844525" y="4130917"/>
              <a:ext cx="2391576" cy="2021693"/>
            </a:xfrm>
            <a:custGeom>
              <a:avLst/>
              <a:gdLst/>
              <a:ahLst/>
              <a:cxnLst/>
              <a:rect l="l" t="t" r="r" b="b"/>
              <a:pathLst>
                <a:path w="18798" h="15891" extrusionOk="0">
                  <a:moveTo>
                    <a:pt x="502" y="1"/>
                  </a:moveTo>
                  <a:lnTo>
                    <a:pt x="502" y="1"/>
                  </a:lnTo>
                  <a:cubicBezTo>
                    <a:pt x="452" y="26"/>
                    <a:pt x="402" y="76"/>
                    <a:pt x="377" y="101"/>
                  </a:cubicBezTo>
                  <a:cubicBezTo>
                    <a:pt x="352" y="101"/>
                    <a:pt x="352" y="101"/>
                    <a:pt x="352" y="126"/>
                  </a:cubicBezTo>
                  <a:cubicBezTo>
                    <a:pt x="301" y="151"/>
                    <a:pt x="276" y="226"/>
                    <a:pt x="226" y="277"/>
                  </a:cubicBezTo>
                  <a:lnTo>
                    <a:pt x="201" y="277"/>
                  </a:lnTo>
                  <a:cubicBezTo>
                    <a:pt x="201" y="277"/>
                    <a:pt x="201" y="302"/>
                    <a:pt x="201" y="302"/>
                  </a:cubicBezTo>
                  <a:cubicBezTo>
                    <a:pt x="1" y="627"/>
                    <a:pt x="1" y="1129"/>
                    <a:pt x="577" y="1780"/>
                  </a:cubicBezTo>
                  <a:cubicBezTo>
                    <a:pt x="602" y="1780"/>
                    <a:pt x="602" y="1780"/>
                    <a:pt x="602" y="1805"/>
                  </a:cubicBezTo>
                  <a:cubicBezTo>
                    <a:pt x="627" y="1830"/>
                    <a:pt x="627" y="1830"/>
                    <a:pt x="627" y="1830"/>
                  </a:cubicBezTo>
                  <a:cubicBezTo>
                    <a:pt x="627" y="1830"/>
                    <a:pt x="627" y="1830"/>
                    <a:pt x="627" y="1855"/>
                  </a:cubicBezTo>
                  <a:lnTo>
                    <a:pt x="652" y="1855"/>
                  </a:lnTo>
                  <a:cubicBezTo>
                    <a:pt x="652" y="1855"/>
                    <a:pt x="652" y="1855"/>
                    <a:pt x="652" y="1881"/>
                  </a:cubicBezTo>
                  <a:lnTo>
                    <a:pt x="677" y="1881"/>
                  </a:lnTo>
                  <a:lnTo>
                    <a:pt x="677" y="1906"/>
                  </a:lnTo>
                  <a:lnTo>
                    <a:pt x="702" y="1906"/>
                  </a:lnTo>
                  <a:lnTo>
                    <a:pt x="702" y="1931"/>
                  </a:lnTo>
                  <a:lnTo>
                    <a:pt x="728" y="1931"/>
                  </a:lnTo>
                  <a:lnTo>
                    <a:pt x="728" y="1956"/>
                  </a:lnTo>
                  <a:lnTo>
                    <a:pt x="753" y="1956"/>
                  </a:lnTo>
                  <a:lnTo>
                    <a:pt x="753" y="1981"/>
                  </a:lnTo>
                  <a:lnTo>
                    <a:pt x="778" y="1981"/>
                  </a:lnTo>
                  <a:cubicBezTo>
                    <a:pt x="1329" y="2507"/>
                    <a:pt x="2407" y="2708"/>
                    <a:pt x="3083" y="2708"/>
                  </a:cubicBezTo>
                  <a:cubicBezTo>
                    <a:pt x="3309" y="2708"/>
                    <a:pt x="3510" y="2683"/>
                    <a:pt x="3610" y="2657"/>
                  </a:cubicBezTo>
                  <a:cubicBezTo>
                    <a:pt x="7043" y="8773"/>
                    <a:pt x="11780" y="12908"/>
                    <a:pt x="16617" y="15891"/>
                  </a:cubicBezTo>
                  <a:cubicBezTo>
                    <a:pt x="17043" y="15239"/>
                    <a:pt x="18146" y="13535"/>
                    <a:pt x="18497" y="12382"/>
                  </a:cubicBezTo>
                  <a:cubicBezTo>
                    <a:pt x="18597" y="12056"/>
                    <a:pt x="18698" y="11730"/>
                    <a:pt x="18798" y="11404"/>
                  </a:cubicBezTo>
                  <a:cubicBezTo>
                    <a:pt x="14011" y="9475"/>
                    <a:pt x="9374" y="7444"/>
                    <a:pt x="4036" y="2156"/>
                  </a:cubicBezTo>
                  <a:cubicBezTo>
                    <a:pt x="3885" y="2206"/>
                    <a:pt x="3585" y="2256"/>
                    <a:pt x="3209" y="2256"/>
                  </a:cubicBezTo>
                  <a:cubicBezTo>
                    <a:pt x="2532" y="2256"/>
                    <a:pt x="1655" y="2131"/>
                    <a:pt x="1154" y="1705"/>
                  </a:cubicBezTo>
                  <a:cubicBezTo>
                    <a:pt x="301" y="978"/>
                    <a:pt x="251" y="402"/>
                    <a:pt x="502" y="1"/>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5"/>
            <p:cNvSpPr/>
            <p:nvPr/>
          </p:nvSpPr>
          <p:spPr>
            <a:xfrm>
              <a:off x="14063012" y="3872144"/>
              <a:ext cx="2905565" cy="2589741"/>
            </a:xfrm>
            <a:custGeom>
              <a:avLst/>
              <a:gdLst/>
              <a:ahLst/>
              <a:cxnLst/>
              <a:rect l="l" t="t" r="r" b="b"/>
              <a:pathLst>
                <a:path w="22838" h="20356" extrusionOk="0">
                  <a:moveTo>
                    <a:pt x="17770" y="2436"/>
                  </a:moveTo>
                  <a:cubicBezTo>
                    <a:pt x="17770" y="2436"/>
                    <a:pt x="17820" y="2461"/>
                    <a:pt x="17871" y="2536"/>
                  </a:cubicBezTo>
                  <a:cubicBezTo>
                    <a:pt x="17795" y="2461"/>
                    <a:pt x="17770" y="2436"/>
                    <a:pt x="17770" y="2436"/>
                  </a:cubicBezTo>
                  <a:close/>
                  <a:moveTo>
                    <a:pt x="18306" y="1"/>
                  </a:moveTo>
                  <a:cubicBezTo>
                    <a:pt x="18195" y="1"/>
                    <a:pt x="18107" y="119"/>
                    <a:pt x="18121" y="280"/>
                  </a:cubicBezTo>
                  <a:cubicBezTo>
                    <a:pt x="18146" y="556"/>
                    <a:pt x="17845" y="1133"/>
                    <a:pt x="17770" y="1458"/>
                  </a:cubicBezTo>
                  <a:cubicBezTo>
                    <a:pt x="17695" y="1809"/>
                    <a:pt x="17770" y="2436"/>
                    <a:pt x="17770" y="2436"/>
                  </a:cubicBezTo>
                  <a:cubicBezTo>
                    <a:pt x="17770" y="2436"/>
                    <a:pt x="10577" y="8777"/>
                    <a:pt x="853" y="12987"/>
                  </a:cubicBezTo>
                  <a:cubicBezTo>
                    <a:pt x="1" y="15067"/>
                    <a:pt x="1179" y="18476"/>
                    <a:pt x="3860" y="20356"/>
                  </a:cubicBezTo>
                  <a:cubicBezTo>
                    <a:pt x="9525" y="16722"/>
                    <a:pt x="15314" y="11559"/>
                    <a:pt x="18773" y="3539"/>
                  </a:cubicBezTo>
                  <a:cubicBezTo>
                    <a:pt x="18832" y="3552"/>
                    <a:pt x="18911" y="3558"/>
                    <a:pt x="19007" y="3558"/>
                  </a:cubicBezTo>
                  <a:cubicBezTo>
                    <a:pt x="19644" y="3558"/>
                    <a:pt x="20985" y="3262"/>
                    <a:pt x="21530" y="2586"/>
                  </a:cubicBezTo>
                  <a:cubicBezTo>
                    <a:pt x="22837" y="1031"/>
                    <a:pt x="21610" y="408"/>
                    <a:pt x="20931" y="408"/>
                  </a:cubicBezTo>
                  <a:cubicBezTo>
                    <a:pt x="20855" y="408"/>
                    <a:pt x="20786" y="416"/>
                    <a:pt x="20728" y="431"/>
                  </a:cubicBezTo>
                  <a:cubicBezTo>
                    <a:pt x="20213" y="595"/>
                    <a:pt x="18845" y="1218"/>
                    <a:pt x="18606" y="1218"/>
                  </a:cubicBezTo>
                  <a:cubicBezTo>
                    <a:pt x="18589" y="1218"/>
                    <a:pt x="18577" y="1214"/>
                    <a:pt x="18572" y="1208"/>
                  </a:cubicBezTo>
                  <a:cubicBezTo>
                    <a:pt x="18472" y="1108"/>
                    <a:pt x="18723" y="556"/>
                    <a:pt x="18547" y="205"/>
                  </a:cubicBezTo>
                  <a:cubicBezTo>
                    <a:pt x="18475" y="60"/>
                    <a:pt x="18385" y="1"/>
                    <a:pt x="18306"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5"/>
            <p:cNvSpPr/>
            <p:nvPr/>
          </p:nvSpPr>
          <p:spPr>
            <a:xfrm>
              <a:off x="14726230" y="3946061"/>
              <a:ext cx="2155700" cy="2181103"/>
            </a:xfrm>
            <a:custGeom>
              <a:avLst/>
              <a:gdLst/>
              <a:ahLst/>
              <a:cxnLst/>
              <a:rect l="l" t="t" r="r" b="b"/>
              <a:pathLst>
                <a:path w="16944" h="17144" extrusionOk="0">
                  <a:moveTo>
                    <a:pt x="16417" y="0"/>
                  </a:moveTo>
                  <a:cubicBezTo>
                    <a:pt x="16693" y="376"/>
                    <a:pt x="16693" y="953"/>
                    <a:pt x="15916" y="1755"/>
                  </a:cubicBezTo>
                  <a:cubicBezTo>
                    <a:pt x="15364" y="2331"/>
                    <a:pt x="14211" y="2557"/>
                    <a:pt x="13535" y="2557"/>
                  </a:cubicBezTo>
                  <a:cubicBezTo>
                    <a:pt x="13334" y="2557"/>
                    <a:pt x="13184" y="2532"/>
                    <a:pt x="13109" y="2506"/>
                  </a:cubicBezTo>
                  <a:cubicBezTo>
                    <a:pt x="8547" y="8045"/>
                    <a:pt x="4337" y="10577"/>
                    <a:pt x="1" y="12857"/>
                  </a:cubicBezTo>
                  <a:cubicBezTo>
                    <a:pt x="477" y="13860"/>
                    <a:pt x="1053" y="14887"/>
                    <a:pt x="1505" y="15689"/>
                  </a:cubicBezTo>
                  <a:cubicBezTo>
                    <a:pt x="1931" y="16441"/>
                    <a:pt x="2257" y="16993"/>
                    <a:pt x="2357" y="17143"/>
                  </a:cubicBezTo>
                  <a:cubicBezTo>
                    <a:pt x="6718" y="13735"/>
                    <a:pt x="10853" y="9223"/>
                    <a:pt x="13560" y="2958"/>
                  </a:cubicBezTo>
                  <a:cubicBezTo>
                    <a:pt x="13635" y="2958"/>
                    <a:pt x="13710" y="2983"/>
                    <a:pt x="13810" y="2983"/>
                  </a:cubicBezTo>
                  <a:cubicBezTo>
                    <a:pt x="14437" y="2983"/>
                    <a:pt x="15765" y="2682"/>
                    <a:pt x="16317" y="2005"/>
                  </a:cubicBezTo>
                  <a:lnTo>
                    <a:pt x="16342" y="2005"/>
                  </a:lnTo>
                  <a:cubicBezTo>
                    <a:pt x="16668" y="1604"/>
                    <a:pt x="16818" y="1253"/>
                    <a:pt x="16868" y="978"/>
                  </a:cubicBezTo>
                  <a:lnTo>
                    <a:pt x="16893" y="978"/>
                  </a:lnTo>
                  <a:cubicBezTo>
                    <a:pt x="16893" y="978"/>
                    <a:pt x="16893" y="953"/>
                    <a:pt x="16893" y="953"/>
                  </a:cubicBezTo>
                  <a:cubicBezTo>
                    <a:pt x="16893" y="953"/>
                    <a:pt x="16893" y="953"/>
                    <a:pt x="16893" y="928"/>
                  </a:cubicBezTo>
                  <a:cubicBezTo>
                    <a:pt x="16943" y="476"/>
                    <a:pt x="16718" y="176"/>
                    <a:pt x="16417"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5"/>
            <p:cNvSpPr/>
            <p:nvPr/>
          </p:nvSpPr>
          <p:spPr>
            <a:xfrm>
              <a:off x="12835430" y="4637904"/>
              <a:ext cx="1422248" cy="1425528"/>
            </a:xfrm>
            <a:custGeom>
              <a:avLst/>
              <a:gdLst/>
              <a:ahLst/>
              <a:cxnLst/>
              <a:rect l="l" t="t" r="r" b="b"/>
              <a:pathLst>
                <a:path w="11179" h="11205" extrusionOk="0">
                  <a:moveTo>
                    <a:pt x="7093" y="1"/>
                  </a:moveTo>
                  <a:lnTo>
                    <a:pt x="1956" y="302"/>
                  </a:lnTo>
                  <a:lnTo>
                    <a:pt x="2256" y="5740"/>
                  </a:lnTo>
                  <a:cubicBezTo>
                    <a:pt x="2306" y="6317"/>
                    <a:pt x="1830" y="6793"/>
                    <a:pt x="1254" y="6793"/>
                  </a:cubicBezTo>
                  <a:cubicBezTo>
                    <a:pt x="502" y="6818"/>
                    <a:pt x="1" y="6818"/>
                    <a:pt x="1" y="6818"/>
                  </a:cubicBezTo>
                  <a:cubicBezTo>
                    <a:pt x="1" y="6818"/>
                    <a:pt x="2206" y="10703"/>
                    <a:pt x="2231" y="11028"/>
                  </a:cubicBezTo>
                  <a:cubicBezTo>
                    <a:pt x="2243" y="11167"/>
                    <a:pt x="3119" y="11205"/>
                    <a:pt x="4060" y="11205"/>
                  </a:cubicBezTo>
                  <a:cubicBezTo>
                    <a:pt x="5157" y="11205"/>
                    <a:pt x="6341" y="11154"/>
                    <a:pt x="6341" y="11154"/>
                  </a:cubicBezTo>
                  <a:cubicBezTo>
                    <a:pt x="6341" y="11154"/>
                    <a:pt x="11179" y="7169"/>
                    <a:pt x="9951" y="6918"/>
                  </a:cubicBezTo>
                  <a:cubicBezTo>
                    <a:pt x="9700" y="6868"/>
                    <a:pt x="9149" y="6843"/>
                    <a:pt x="8422" y="6818"/>
                  </a:cubicBezTo>
                  <a:cubicBezTo>
                    <a:pt x="7895" y="6793"/>
                    <a:pt x="7469" y="6392"/>
                    <a:pt x="7444" y="5866"/>
                  </a:cubicBezTo>
                  <a:lnTo>
                    <a:pt x="7093"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5"/>
            <p:cNvSpPr/>
            <p:nvPr/>
          </p:nvSpPr>
          <p:spPr>
            <a:xfrm>
              <a:off x="13112905" y="5186365"/>
              <a:ext cx="6488" cy="105340"/>
            </a:xfrm>
            <a:custGeom>
              <a:avLst/>
              <a:gdLst/>
              <a:ahLst/>
              <a:cxnLst/>
              <a:rect l="l" t="t" r="r" b="b"/>
              <a:pathLst>
                <a:path w="51" h="828" extrusionOk="0">
                  <a:moveTo>
                    <a:pt x="50" y="828"/>
                  </a:moveTo>
                  <a:cubicBezTo>
                    <a:pt x="50" y="828"/>
                    <a:pt x="50" y="828"/>
                    <a:pt x="50" y="828"/>
                  </a:cubicBezTo>
                  <a:lnTo>
                    <a:pt x="0" y="1"/>
                  </a:lnTo>
                  <a:cubicBezTo>
                    <a:pt x="0" y="1"/>
                    <a:pt x="0" y="1"/>
                    <a:pt x="0" y="1"/>
                  </a:cubicBezTo>
                  <a:lnTo>
                    <a:pt x="50" y="828"/>
                  </a:lnTo>
                  <a:close/>
                </a:path>
              </a:pathLst>
            </a:custGeom>
            <a:solidFill>
              <a:srgbClr val="F7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5"/>
            <p:cNvSpPr/>
            <p:nvPr/>
          </p:nvSpPr>
          <p:spPr>
            <a:xfrm>
              <a:off x="13112905" y="5173643"/>
              <a:ext cx="663351" cy="172259"/>
            </a:xfrm>
            <a:custGeom>
              <a:avLst/>
              <a:gdLst/>
              <a:ahLst/>
              <a:cxnLst/>
              <a:rect l="l" t="t" r="r" b="b"/>
              <a:pathLst>
                <a:path w="5214" h="1354" extrusionOk="0">
                  <a:moveTo>
                    <a:pt x="5163" y="0"/>
                  </a:moveTo>
                  <a:cubicBezTo>
                    <a:pt x="4286" y="351"/>
                    <a:pt x="3358" y="502"/>
                    <a:pt x="2431" y="502"/>
                  </a:cubicBezTo>
                  <a:cubicBezTo>
                    <a:pt x="1604" y="502"/>
                    <a:pt x="777" y="376"/>
                    <a:pt x="0" y="101"/>
                  </a:cubicBezTo>
                  <a:lnTo>
                    <a:pt x="0" y="101"/>
                  </a:lnTo>
                  <a:lnTo>
                    <a:pt x="50" y="928"/>
                  </a:lnTo>
                  <a:cubicBezTo>
                    <a:pt x="852" y="1203"/>
                    <a:pt x="1704" y="1354"/>
                    <a:pt x="2531" y="1354"/>
                  </a:cubicBezTo>
                  <a:cubicBezTo>
                    <a:pt x="3434" y="1354"/>
                    <a:pt x="4361" y="1178"/>
                    <a:pt x="5213" y="853"/>
                  </a:cubicBezTo>
                  <a:lnTo>
                    <a:pt x="5163" y="0"/>
                  </a:ln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5"/>
            <p:cNvSpPr/>
            <p:nvPr/>
          </p:nvSpPr>
          <p:spPr>
            <a:xfrm>
              <a:off x="12200964" y="2993282"/>
              <a:ext cx="2442084" cy="2245223"/>
            </a:xfrm>
            <a:custGeom>
              <a:avLst/>
              <a:gdLst/>
              <a:ahLst/>
              <a:cxnLst/>
              <a:rect l="l" t="t" r="r" b="b"/>
              <a:pathLst>
                <a:path w="19195" h="17648" extrusionOk="0">
                  <a:moveTo>
                    <a:pt x="9945" y="0"/>
                  </a:moveTo>
                  <a:cubicBezTo>
                    <a:pt x="9675" y="0"/>
                    <a:pt x="9400" y="15"/>
                    <a:pt x="9123" y="46"/>
                  </a:cubicBezTo>
                  <a:cubicBezTo>
                    <a:pt x="9095" y="45"/>
                    <a:pt x="9066" y="45"/>
                    <a:pt x="9038" y="45"/>
                  </a:cubicBezTo>
                  <a:cubicBezTo>
                    <a:pt x="4495" y="45"/>
                    <a:pt x="1156" y="4037"/>
                    <a:pt x="1604" y="9043"/>
                  </a:cubicBezTo>
                  <a:cubicBezTo>
                    <a:pt x="1629" y="9294"/>
                    <a:pt x="1654" y="9544"/>
                    <a:pt x="1679" y="9795"/>
                  </a:cubicBezTo>
                  <a:cubicBezTo>
                    <a:pt x="1529" y="9770"/>
                    <a:pt x="1354" y="9770"/>
                    <a:pt x="1128" y="9770"/>
                  </a:cubicBezTo>
                  <a:cubicBezTo>
                    <a:pt x="426" y="9795"/>
                    <a:pt x="0" y="10572"/>
                    <a:pt x="301" y="11800"/>
                  </a:cubicBezTo>
                  <a:cubicBezTo>
                    <a:pt x="623" y="12987"/>
                    <a:pt x="1575" y="13334"/>
                    <a:pt x="2288" y="13334"/>
                  </a:cubicBezTo>
                  <a:cubicBezTo>
                    <a:pt x="2463" y="13334"/>
                    <a:pt x="2624" y="13313"/>
                    <a:pt x="2757" y="13279"/>
                  </a:cubicBezTo>
                  <a:lnTo>
                    <a:pt x="2782" y="13279"/>
                  </a:lnTo>
                  <a:cubicBezTo>
                    <a:pt x="2932" y="13554"/>
                    <a:pt x="3083" y="13855"/>
                    <a:pt x="3258" y="14106"/>
                  </a:cubicBezTo>
                  <a:cubicBezTo>
                    <a:pt x="4752" y="16484"/>
                    <a:pt x="7174" y="17648"/>
                    <a:pt x="9588" y="17648"/>
                  </a:cubicBezTo>
                  <a:cubicBezTo>
                    <a:pt x="12237" y="17648"/>
                    <a:pt x="14876" y="16245"/>
                    <a:pt x="16266" y="13504"/>
                  </a:cubicBezTo>
                  <a:cubicBezTo>
                    <a:pt x="16416" y="13229"/>
                    <a:pt x="16542" y="12928"/>
                    <a:pt x="16667" y="12627"/>
                  </a:cubicBezTo>
                  <a:lnTo>
                    <a:pt x="16692" y="12627"/>
                  </a:lnTo>
                  <a:cubicBezTo>
                    <a:pt x="16774" y="12639"/>
                    <a:pt x="16866" y="12645"/>
                    <a:pt x="16963" y="12645"/>
                  </a:cubicBezTo>
                  <a:cubicBezTo>
                    <a:pt x="17696" y="12645"/>
                    <a:pt x="18776" y="12272"/>
                    <a:pt x="18998" y="10923"/>
                  </a:cubicBezTo>
                  <a:cubicBezTo>
                    <a:pt x="19195" y="9691"/>
                    <a:pt x="18714" y="8967"/>
                    <a:pt x="18030" y="8967"/>
                  </a:cubicBezTo>
                  <a:cubicBezTo>
                    <a:pt x="18019" y="8967"/>
                    <a:pt x="18007" y="8967"/>
                    <a:pt x="17995" y="8968"/>
                  </a:cubicBezTo>
                  <a:cubicBezTo>
                    <a:pt x="17770" y="8993"/>
                    <a:pt x="17594" y="9018"/>
                    <a:pt x="17444" y="9068"/>
                  </a:cubicBezTo>
                  <a:cubicBezTo>
                    <a:pt x="17444" y="8818"/>
                    <a:pt x="17469" y="8542"/>
                    <a:pt x="17469" y="8291"/>
                  </a:cubicBezTo>
                  <a:cubicBezTo>
                    <a:pt x="17445" y="3560"/>
                    <a:pt x="14128" y="0"/>
                    <a:pt x="9945" y="0"/>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5"/>
            <p:cNvSpPr/>
            <p:nvPr/>
          </p:nvSpPr>
          <p:spPr>
            <a:xfrm>
              <a:off x="11936211" y="5269315"/>
              <a:ext cx="3093094" cy="2957669"/>
            </a:xfrm>
            <a:custGeom>
              <a:avLst/>
              <a:gdLst/>
              <a:ahLst/>
              <a:cxnLst/>
              <a:rect l="l" t="t" r="r" b="b"/>
              <a:pathLst>
                <a:path w="24312" h="23248" extrusionOk="0">
                  <a:moveTo>
                    <a:pt x="20928" y="0"/>
                  </a:moveTo>
                  <a:cubicBezTo>
                    <a:pt x="19650" y="953"/>
                    <a:pt x="14362" y="2331"/>
                    <a:pt x="14362" y="2331"/>
                  </a:cubicBezTo>
                  <a:cubicBezTo>
                    <a:pt x="14362" y="2331"/>
                    <a:pt x="13313" y="2504"/>
                    <a:pt x="11920" y="2504"/>
                  </a:cubicBezTo>
                  <a:cubicBezTo>
                    <a:pt x="11003" y="2504"/>
                    <a:pt x="9938" y="2429"/>
                    <a:pt x="8923" y="2181"/>
                  </a:cubicBezTo>
                  <a:cubicBezTo>
                    <a:pt x="6392" y="1579"/>
                    <a:pt x="3059" y="176"/>
                    <a:pt x="3059" y="176"/>
                  </a:cubicBezTo>
                  <a:cubicBezTo>
                    <a:pt x="3059" y="176"/>
                    <a:pt x="2482" y="2005"/>
                    <a:pt x="2056" y="3434"/>
                  </a:cubicBezTo>
                  <a:cubicBezTo>
                    <a:pt x="1630" y="4862"/>
                    <a:pt x="1" y="7193"/>
                    <a:pt x="1" y="7193"/>
                  </a:cubicBezTo>
                  <a:lnTo>
                    <a:pt x="3911" y="9725"/>
                  </a:lnTo>
                  <a:lnTo>
                    <a:pt x="602" y="21354"/>
                  </a:lnTo>
                  <a:cubicBezTo>
                    <a:pt x="602" y="21354"/>
                    <a:pt x="4227" y="23248"/>
                    <a:pt x="9271" y="23248"/>
                  </a:cubicBezTo>
                  <a:cubicBezTo>
                    <a:pt x="10144" y="23248"/>
                    <a:pt x="11059" y="23191"/>
                    <a:pt x="12006" y="23058"/>
                  </a:cubicBezTo>
                  <a:cubicBezTo>
                    <a:pt x="18422" y="22156"/>
                    <a:pt x="23435" y="19248"/>
                    <a:pt x="23435" y="19248"/>
                  </a:cubicBezTo>
                  <a:lnTo>
                    <a:pt x="20427" y="9599"/>
                  </a:lnTo>
                  <a:lnTo>
                    <a:pt x="24312" y="6792"/>
                  </a:lnTo>
                  <a:cubicBezTo>
                    <a:pt x="24312" y="6792"/>
                    <a:pt x="21630" y="2431"/>
                    <a:pt x="20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5"/>
            <p:cNvSpPr/>
            <p:nvPr/>
          </p:nvSpPr>
          <p:spPr>
            <a:xfrm>
              <a:off x="12232770" y="4303178"/>
              <a:ext cx="2334197" cy="389046"/>
            </a:xfrm>
            <a:custGeom>
              <a:avLst/>
              <a:gdLst/>
              <a:ahLst/>
              <a:cxnLst/>
              <a:rect l="l" t="t" r="r" b="b"/>
              <a:pathLst>
                <a:path w="18347" h="3058" extrusionOk="0">
                  <a:moveTo>
                    <a:pt x="51" y="0"/>
                  </a:moveTo>
                  <a:cubicBezTo>
                    <a:pt x="26" y="75"/>
                    <a:pt x="26" y="176"/>
                    <a:pt x="1" y="276"/>
                  </a:cubicBezTo>
                  <a:cubicBezTo>
                    <a:pt x="26" y="201"/>
                    <a:pt x="51" y="126"/>
                    <a:pt x="76" y="75"/>
                  </a:cubicBezTo>
                  <a:cubicBezTo>
                    <a:pt x="76" y="50"/>
                    <a:pt x="51" y="25"/>
                    <a:pt x="51" y="0"/>
                  </a:cubicBezTo>
                  <a:close/>
                  <a:moveTo>
                    <a:pt x="18347" y="1579"/>
                  </a:moveTo>
                  <a:cubicBezTo>
                    <a:pt x="17921" y="2156"/>
                    <a:pt x="17219" y="2356"/>
                    <a:pt x="16693" y="2356"/>
                  </a:cubicBezTo>
                  <a:cubicBezTo>
                    <a:pt x="16617" y="2356"/>
                    <a:pt x="16517" y="2356"/>
                    <a:pt x="16442" y="2331"/>
                  </a:cubicBezTo>
                  <a:lnTo>
                    <a:pt x="16417" y="2331"/>
                  </a:lnTo>
                  <a:cubicBezTo>
                    <a:pt x="16392" y="2356"/>
                    <a:pt x="16392" y="2381"/>
                    <a:pt x="16392" y="2406"/>
                  </a:cubicBezTo>
                  <a:cubicBezTo>
                    <a:pt x="16467" y="2431"/>
                    <a:pt x="16542" y="2431"/>
                    <a:pt x="16642" y="2431"/>
                  </a:cubicBezTo>
                  <a:cubicBezTo>
                    <a:pt x="17194" y="2431"/>
                    <a:pt x="17921" y="2231"/>
                    <a:pt x="18347" y="1579"/>
                  </a:cubicBezTo>
                  <a:close/>
                  <a:moveTo>
                    <a:pt x="652" y="2532"/>
                  </a:moveTo>
                  <a:lnTo>
                    <a:pt x="652" y="2532"/>
                  </a:lnTo>
                  <a:cubicBezTo>
                    <a:pt x="1078" y="2933"/>
                    <a:pt x="1630" y="3058"/>
                    <a:pt x="2081" y="3058"/>
                  </a:cubicBezTo>
                  <a:cubicBezTo>
                    <a:pt x="2231" y="3058"/>
                    <a:pt x="2357" y="3058"/>
                    <a:pt x="2482" y="3033"/>
                  </a:cubicBezTo>
                  <a:lnTo>
                    <a:pt x="2482" y="3008"/>
                  </a:lnTo>
                  <a:cubicBezTo>
                    <a:pt x="2357" y="3033"/>
                    <a:pt x="2206" y="3033"/>
                    <a:pt x="2056" y="3033"/>
                  </a:cubicBezTo>
                  <a:cubicBezTo>
                    <a:pt x="1605" y="3033"/>
                    <a:pt x="1078" y="2908"/>
                    <a:pt x="652" y="2532"/>
                  </a:cubicBezTo>
                  <a:close/>
                </a:path>
              </a:pathLst>
            </a:custGeom>
            <a:solidFill>
              <a:srgbClr val="FBC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5"/>
            <p:cNvSpPr/>
            <p:nvPr/>
          </p:nvSpPr>
          <p:spPr>
            <a:xfrm>
              <a:off x="12229590" y="4226589"/>
              <a:ext cx="2391576" cy="1001368"/>
            </a:xfrm>
            <a:custGeom>
              <a:avLst/>
              <a:gdLst/>
              <a:ahLst/>
              <a:cxnLst/>
              <a:rect l="l" t="t" r="r" b="b"/>
              <a:pathLst>
                <a:path w="18798" h="7871" extrusionOk="0">
                  <a:moveTo>
                    <a:pt x="18572" y="1"/>
                  </a:moveTo>
                  <a:cubicBezTo>
                    <a:pt x="18297" y="1229"/>
                    <a:pt x="17269" y="1580"/>
                    <a:pt x="16542" y="1580"/>
                  </a:cubicBezTo>
                  <a:cubicBezTo>
                    <a:pt x="16442" y="1580"/>
                    <a:pt x="16342" y="1580"/>
                    <a:pt x="16266" y="1555"/>
                  </a:cubicBezTo>
                  <a:lnTo>
                    <a:pt x="16216" y="1555"/>
                  </a:lnTo>
                  <a:cubicBezTo>
                    <a:pt x="16091" y="1855"/>
                    <a:pt x="15966" y="2131"/>
                    <a:pt x="15815" y="2432"/>
                  </a:cubicBezTo>
                  <a:cubicBezTo>
                    <a:pt x="14362" y="5114"/>
                    <a:pt x="11705" y="6517"/>
                    <a:pt x="9073" y="6517"/>
                  </a:cubicBezTo>
                  <a:cubicBezTo>
                    <a:pt x="6692" y="6517"/>
                    <a:pt x="4311" y="5364"/>
                    <a:pt x="2908" y="2983"/>
                  </a:cubicBezTo>
                  <a:cubicBezTo>
                    <a:pt x="2733" y="2707"/>
                    <a:pt x="2557" y="2156"/>
                    <a:pt x="2432" y="1855"/>
                  </a:cubicBezTo>
                  <a:lnTo>
                    <a:pt x="2407" y="2131"/>
                  </a:lnTo>
                  <a:cubicBezTo>
                    <a:pt x="2332" y="2156"/>
                    <a:pt x="2256" y="2156"/>
                    <a:pt x="2181" y="2156"/>
                  </a:cubicBezTo>
                  <a:cubicBezTo>
                    <a:pt x="1504" y="2156"/>
                    <a:pt x="502" y="1730"/>
                    <a:pt x="101" y="677"/>
                  </a:cubicBezTo>
                  <a:cubicBezTo>
                    <a:pt x="76" y="728"/>
                    <a:pt x="51" y="803"/>
                    <a:pt x="26" y="878"/>
                  </a:cubicBezTo>
                  <a:cubicBezTo>
                    <a:pt x="1" y="1229"/>
                    <a:pt x="26" y="1730"/>
                    <a:pt x="101" y="2106"/>
                  </a:cubicBezTo>
                  <a:cubicBezTo>
                    <a:pt x="226" y="2557"/>
                    <a:pt x="427" y="2908"/>
                    <a:pt x="677" y="3134"/>
                  </a:cubicBezTo>
                  <a:cubicBezTo>
                    <a:pt x="1103" y="3510"/>
                    <a:pt x="1630" y="3635"/>
                    <a:pt x="2081" y="3635"/>
                  </a:cubicBezTo>
                  <a:cubicBezTo>
                    <a:pt x="2231" y="3635"/>
                    <a:pt x="2382" y="3635"/>
                    <a:pt x="2507" y="3610"/>
                  </a:cubicBezTo>
                  <a:lnTo>
                    <a:pt x="2532" y="3359"/>
                  </a:lnTo>
                  <a:cubicBezTo>
                    <a:pt x="2657" y="3660"/>
                    <a:pt x="2808" y="3936"/>
                    <a:pt x="2983" y="4211"/>
                  </a:cubicBezTo>
                  <a:cubicBezTo>
                    <a:pt x="4437" y="6667"/>
                    <a:pt x="6893" y="7870"/>
                    <a:pt x="9349" y="7870"/>
                  </a:cubicBezTo>
                  <a:cubicBezTo>
                    <a:pt x="11931" y="7870"/>
                    <a:pt x="14487" y="6542"/>
                    <a:pt x="15916" y="3911"/>
                  </a:cubicBezTo>
                  <a:cubicBezTo>
                    <a:pt x="16066" y="3635"/>
                    <a:pt x="16191" y="3334"/>
                    <a:pt x="16317" y="3058"/>
                  </a:cubicBezTo>
                  <a:lnTo>
                    <a:pt x="16342" y="3008"/>
                  </a:lnTo>
                  <a:lnTo>
                    <a:pt x="16417" y="3008"/>
                  </a:lnTo>
                  <a:cubicBezTo>
                    <a:pt x="16417" y="2983"/>
                    <a:pt x="16417" y="2958"/>
                    <a:pt x="16442" y="2933"/>
                  </a:cubicBezTo>
                  <a:lnTo>
                    <a:pt x="16467" y="2933"/>
                  </a:lnTo>
                  <a:cubicBezTo>
                    <a:pt x="16542" y="2958"/>
                    <a:pt x="16642" y="2958"/>
                    <a:pt x="16718" y="2958"/>
                  </a:cubicBezTo>
                  <a:cubicBezTo>
                    <a:pt x="17244" y="2958"/>
                    <a:pt x="17946" y="2758"/>
                    <a:pt x="18372" y="2181"/>
                  </a:cubicBezTo>
                  <a:cubicBezTo>
                    <a:pt x="18522" y="1981"/>
                    <a:pt x="18622" y="1730"/>
                    <a:pt x="18672" y="1429"/>
                  </a:cubicBezTo>
                  <a:cubicBezTo>
                    <a:pt x="18798" y="828"/>
                    <a:pt x="18723" y="352"/>
                    <a:pt x="18572" y="1"/>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5"/>
            <p:cNvSpPr/>
            <p:nvPr/>
          </p:nvSpPr>
          <p:spPr>
            <a:xfrm>
              <a:off x="12325389" y="5291706"/>
              <a:ext cx="420860" cy="159410"/>
            </a:xfrm>
            <a:custGeom>
              <a:avLst/>
              <a:gdLst/>
              <a:ahLst/>
              <a:cxnLst/>
              <a:rect l="l" t="t" r="r" b="b"/>
              <a:pathLst>
                <a:path w="3308" h="1253" extrusionOk="0">
                  <a:moveTo>
                    <a:pt x="1" y="0"/>
                  </a:moveTo>
                  <a:lnTo>
                    <a:pt x="1" y="0"/>
                  </a:lnTo>
                  <a:cubicBezTo>
                    <a:pt x="73" y="34"/>
                    <a:pt x="1567" y="656"/>
                    <a:pt x="3283" y="1253"/>
                  </a:cubicBezTo>
                  <a:lnTo>
                    <a:pt x="3308" y="1253"/>
                  </a:lnTo>
                  <a:cubicBezTo>
                    <a:pt x="1567" y="656"/>
                    <a:pt x="73" y="34"/>
                    <a:pt x="1" y="0"/>
                  </a:cubicBezTo>
                  <a:close/>
                </a:path>
              </a:pathLst>
            </a:custGeom>
            <a:solidFill>
              <a:srgbClr val="F5B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5"/>
            <p:cNvSpPr/>
            <p:nvPr/>
          </p:nvSpPr>
          <p:spPr>
            <a:xfrm>
              <a:off x="12318901" y="5304302"/>
              <a:ext cx="3308" cy="9796"/>
            </a:xfrm>
            <a:custGeom>
              <a:avLst/>
              <a:gdLst/>
              <a:ahLst/>
              <a:cxnLst/>
              <a:rect l="l" t="t" r="r" b="b"/>
              <a:pathLst>
                <a:path w="26" h="77" extrusionOk="0">
                  <a:moveTo>
                    <a:pt x="0" y="76"/>
                  </a:moveTo>
                  <a:lnTo>
                    <a:pt x="0" y="76"/>
                  </a:lnTo>
                  <a:cubicBezTo>
                    <a:pt x="0" y="51"/>
                    <a:pt x="26" y="26"/>
                    <a:pt x="26" y="1"/>
                  </a:cubicBezTo>
                  <a:lnTo>
                    <a:pt x="26" y="1"/>
                  </a:lnTo>
                  <a:cubicBezTo>
                    <a:pt x="26" y="26"/>
                    <a:pt x="0" y="51"/>
                    <a:pt x="0" y="76"/>
                  </a:cubicBezTo>
                  <a:close/>
                </a:path>
              </a:pathLst>
            </a:custGeom>
            <a:solidFill>
              <a:srgbClr val="F1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5"/>
            <p:cNvSpPr/>
            <p:nvPr/>
          </p:nvSpPr>
          <p:spPr>
            <a:xfrm>
              <a:off x="12318901" y="5291579"/>
              <a:ext cx="424168" cy="159537"/>
            </a:xfrm>
            <a:custGeom>
              <a:avLst/>
              <a:gdLst/>
              <a:ahLst/>
              <a:cxnLst/>
              <a:rect l="l" t="t" r="r" b="b"/>
              <a:pathLst>
                <a:path w="3334" h="1254" extrusionOk="0">
                  <a:moveTo>
                    <a:pt x="51" y="1"/>
                  </a:moveTo>
                  <a:cubicBezTo>
                    <a:pt x="51" y="1"/>
                    <a:pt x="51" y="26"/>
                    <a:pt x="51" y="51"/>
                  </a:cubicBezTo>
                  <a:cubicBezTo>
                    <a:pt x="26" y="51"/>
                    <a:pt x="26" y="76"/>
                    <a:pt x="26" y="101"/>
                  </a:cubicBezTo>
                  <a:cubicBezTo>
                    <a:pt x="26" y="126"/>
                    <a:pt x="0" y="151"/>
                    <a:pt x="0" y="176"/>
                  </a:cubicBezTo>
                  <a:cubicBezTo>
                    <a:pt x="1028" y="552"/>
                    <a:pt x="2231" y="953"/>
                    <a:pt x="3334" y="1254"/>
                  </a:cubicBezTo>
                  <a:cubicBezTo>
                    <a:pt x="1604" y="652"/>
                    <a:pt x="101" y="26"/>
                    <a:pt x="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5"/>
            <p:cNvSpPr/>
            <p:nvPr/>
          </p:nvSpPr>
          <p:spPr>
            <a:xfrm>
              <a:off x="15025969" y="6127057"/>
              <a:ext cx="3308" cy="6488"/>
            </a:xfrm>
            <a:custGeom>
              <a:avLst/>
              <a:gdLst/>
              <a:ahLst/>
              <a:cxnLst/>
              <a:rect l="l" t="t" r="r" b="b"/>
              <a:pathLst>
                <a:path w="26" h="51" extrusionOk="0">
                  <a:moveTo>
                    <a:pt x="26" y="50"/>
                  </a:moveTo>
                  <a:lnTo>
                    <a:pt x="26" y="50"/>
                  </a:lnTo>
                  <a:lnTo>
                    <a:pt x="26" y="50"/>
                  </a:lnTo>
                  <a:close/>
                  <a:moveTo>
                    <a:pt x="26" y="50"/>
                  </a:moveTo>
                  <a:cubicBezTo>
                    <a:pt x="26" y="50"/>
                    <a:pt x="26" y="50"/>
                    <a:pt x="26" y="50"/>
                  </a:cubicBezTo>
                  <a:cubicBezTo>
                    <a:pt x="26" y="50"/>
                    <a:pt x="26" y="50"/>
                    <a:pt x="26" y="50"/>
                  </a:cubicBezTo>
                  <a:close/>
                  <a:moveTo>
                    <a:pt x="26" y="50"/>
                  </a:moveTo>
                  <a:cubicBezTo>
                    <a:pt x="26" y="50"/>
                    <a:pt x="26" y="50"/>
                    <a:pt x="26" y="50"/>
                  </a:cubicBezTo>
                  <a:cubicBezTo>
                    <a:pt x="26" y="50"/>
                    <a:pt x="26" y="50"/>
                    <a:pt x="26" y="50"/>
                  </a:cubicBezTo>
                  <a:close/>
                  <a:moveTo>
                    <a:pt x="26" y="50"/>
                  </a:moveTo>
                  <a:cubicBezTo>
                    <a:pt x="26" y="50"/>
                    <a:pt x="26" y="50"/>
                    <a:pt x="26" y="50"/>
                  </a:cubicBezTo>
                  <a:cubicBezTo>
                    <a:pt x="26" y="50"/>
                    <a:pt x="26" y="50"/>
                    <a:pt x="26" y="50"/>
                  </a:cubicBezTo>
                  <a:close/>
                  <a:moveTo>
                    <a:pt x="26" y="50"/>
                  </a:moveTo>
                  <a:cubicBezTo>
                    <a:pt x="1" y="50"/>
                    <a:pt x="1" y="25"/>
                    <a:pt x="1" y="0"/>
                  </a:cubicBezTo>
                  <a:lnTo>
                    <a:pt x="1" y="0"/>
                  </a:lnTo>
                  <a:cubicBezTo>
                    <a:pt x="1" y="25"/>
                    <a:pt x="1" y="50"/>
                    <a:pt x="26" y="50"/>
                  </a:cubicBezTo>
                  <a:close/>
                </a:path>
              </a:pathLst>
            </a:custGeom>
            <a:solidFill>
              <a:srgbClr val="F5B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5"/>
            <p:cNvSpPr/>
            <p:nvPr/>
          </p:nvSpPr>
          <p:spPr>
            <a:xfrm>
              <a:off x="14917575" y="5942074"/>
              <a:ext cx="108523" cy="185109"/>
            </a:xfrm>
            <a:custGeom>
              <a:avLst/>
              <a:gdLst/>
              <a:ahLst/>
              <a:cxnLst/>
              <a:rect l="l" t="t" r="r" b="b"/>
              <a:pathLst>
                <a:path w="853" h="1455" extrusionOk="0">
                  <a:moveTo>
                    <a:pt x="853" y="1454"/>
                  </a:moveTo>
                  <a:cubicBezTo>
                    <a:pt x="753" y="1304"/>
                    <a:pt x="427" y="752"/>
                    <a:pt x="1" y="0"/>
                  </a:cubicBezTo>
                  <a:lnTo>
                    <a:pt x="1" y="0"/>
                  </a:lnTo>
                  <a:cubicBezTo>
                    <a:pt x="427" y="752"/>
                    <a:pt x="753" y="1304"/>
                    <a:pt x="853" y="1454"/>
                  </a:cubicBezTo>
                  <a:lnTo>
                    <a:pt x="853" y="1454"/>
                  </a:lnTo>
                  <a:close/>
                </a:path>
              </a:pathLst>
            </a:custGeom>
            <a:solidFill>
              <a:srgbClr val="F03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5"/>
            <p:cNvSpPr/>
            <p:nvPr/>
          </p:nvSpPr>
          <p:spPr>
            <a:xfrm>
              <a:off x="12191295" y="5942074"/>
              <a:ext cx="2838008" cy="2283135"/>
            </a:xfrm>
            <a:custGeom>
              <a:avLst/>
              <a:gdLst/>
              <a:ahLst/>
              <a:cxnLst/>
              <a:rect l="l" t="t" r="r" b="b"/>
              <a:pathLst>
                <a:path w="22307" h="17946" extrusionOk="0">
                  <a:moveTo>
                    <a:pt x="21430" y="0"/>
                  </a:moveTo>
                  <a:lnTo>
                    <a:pt x="18798" y="1780"/>
                  </a:lnTo>
                  <a:cubicBezTo>
                    <a:pt x="17219" y="2883"/>
                    <a:pt x="16517" y="4888"/>
                    <a:pt x="17094" y="6717"/>
                  </a:cubicBezTo>
                  <a:lnTo>
                    <a:pt x="17520" y="8096"/>
                  </a:lnTo>
                  <a:cubicBezTo>
                    <a:pt x="18497" y="11229"/>
                    <a:pt x="16793" y="14562"/>
                    <a:pt x="13685" y="15615"/>
                  </a:cubicBezTo>
                  <a:cubicBezTo>
                    <a:pt x="11956" y="16216"/>
                    <a:pt x="9926" y="16768"/>
                    <a:pt x="7720" y="17068"/>
                  </a:cubicBezTo>
                  <a:cubicBezTo>
                    <a:pt x="6768" y="17194"/>
                    <a:pt x="5841" y="17269"/>
                    <a:pt x="4988" y="17269"/>
                  </a:cubicBezTo>
                  <a:cubicBezTo>
                    <a:pt x="3084" y="17269"/>
                    <a:pt x="1379" y="16993"/>
                    <a:pt x="1" y="16667"/>
                  </a:cubicBezTo>
                  <a:lnTo>
                    <a:pt x="1" y="16667"/>
                  </a:lnTo>
                  <a:cubicBezTo>
                    <a:pt x="928" y="16993"/>
                    <a:pt x="2307" y="17419"/>
                    <a:pt x="3961" y="17695"/>
                  </a:cubicBezTo>
                  <a:lnTo>
                    <a:pt x="3986" y="17695"/>
                  </a:lnTo>
                  <a:cubicBezTo>
                    <a:pt x="4988" y="17845"/>
                    <a:pt x="6091" y="17945"/>
                    <a:pt x="7269" y="17945"/>
                  </a:cubicBezTo>
                  <a:cubicBezTo>
                    <a:pt x="8046" y="17945"/>
                    <a:pt x="8848" y="17920"/>
                    <a:pt x="9700" y="17795"/>
                  </a:cubicBezTo>
                  <a:cubicBezTo>
                    <a:pt x="9800" y="17795"/>
                    <a:pt x="9901" y="17770"/>
                    <a:pt x="10001" y="17770"/>
                  </a:cubicBezTo>
                  <a:cubicBezTo>
                    <a:pt x="15114" y="17043"/>
                    <a:pt x="19324" y="15063"/>
                    <a:pt x="20828" y="14286"/>
                  </a:cubicBezTo>
                  <a:cubicBezTo>
                    <a:pt x="20953" y="14211"/>
                    <a:pt x="21079" y="14161"/>
                    <a:pt x="21154" y="14111"/>
                  </a:cubicBezTo>
                  <a:cubicBezTo>
                    <a:pt x="21354" y="14011"/>
                    <a:pt x="21430" y="13960"/>
                    <a:pt x="21430" y="13960"/>
                  </a:cubicBezTo>
                  <a:lnTo>
                    <a:pt x="18422" y="4311"/>
                  </a:lnTo>
                  <a:lnTo>
                    <a:pt x="22307" y="1504"/>
                  </a:lnTo>
                  <a:cubicBezTo>
                    <a:pt x="22282" y="1504"/>
                    <a:pt x="22282" y="1479"/>
                    <a:pt x="22282" y="1454"/>
                  </a:cubicBezTo>
                  <a:cubicBezTo>
                    <a:pt x="22182" y="1304"/>
                    <a:pt x="21856" y="752"/>
                    <a:pt x="214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5"/>
            <p:cNvSpPr/>
            <p:nvPr/>
          </p:nvSpPr>
          <p:spPr>
            <a:xfrm>
              <a:off x="13737828" y="4134098"/>
              <a:ext cx="290327" cy="149995"/>
            </a:xfrm>
            <a:custGeom>
              <a:avLst/>
              <a:gdLst/>
              <a:ahLst/>
              <a:cxnLst/>
              <a:rect l="l" t="t" r="r" b="b"/>
              <a:pathLst>
                <a:path w="2282" h="1179" extrusionOk="0">
                  <a:moveTo>
                    <a:pt x="1103" y="1"/>
                  </a:moveTo>
                  <a:cubicBezTo>
                    <a:pt x="802" y="26"/>
                    <a:pt x="527" y="201"/>
                    <a:pt x="351" y="427"/>
                  </a:cubicBezTo>
                  <a:cubicBezTo>
                    <a:pt x="276" y="552"/>
                    <a:pt x="226" y="678"/>
                    <a:pt x="151" y="803"/>
                  </a:cubicBezTo>
                  <a:cubicBezTo>
                    <a:pt x="101" y="928"/>
                    <a:pt x="51" y="1054"/>
                    <a:pt x="0" y="1179"/>
                  </a:cubicBezTo>
                  <a:cubicBezTo>
                    <a:pt x="151" y="953"/>
                    <a:pt x="276" y="703"/>
                    <a:pt x="477" y="527"/>
                  </a:cubicBezTo>
                  <a:cubicBezTo>
                    <a:pt x="652" y="327"/>
                    <a:pt x="878" y="201"/>
                    <a:pt x="1103" y="201"/>
                  </a:cubicBezTo>
                  <a:cubicBezTo>
                    <a:pt x="1125" y="199"/>
                    <a:pt x="1146" y="198"/>
                    <a:pt x="1168" y="198"/>
                  </a:cubicBezTo>
                  <a:cubicBezTo>
                    <a:pt x="1397" y="198"/>
                    <a:pt x="1622" y="315"/>
                    <a:pt x="1805" y="452"/>
                  </a:cubicBezTo>
                  <a:cubicBezTo>
                    <a:pt x="2005" y="602"/>
                    <a:pt x="2206" y="828"/>
                    <a:pt x="2281" y="1079"/>
                  </a:cubicBezTo>
                  <a:cubicBezTo>
                    <a:pt x="2281" y="803"/>
                    <a:pt x="2106" y="552"/>
                    <a:pt x="1905" y="352"/>
                  </a:cubicBezTo>
                  <a:cubicBezTo>
                    <a:pt x="1705" y="151"/>
                    <a:pt x="1404" y="1"/>
                    <a:pt x="1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5"/>
            <p:cNvSpPr/>
            <p:nvPr/>
          </p:nvSpPr>
          <p:spPr>
            <a:xfrm>
              <a:off x="12829068" y="4120994"/>
              <a:ext cx="287147" cy="150377"/>
            </a:xfrm>
            <a:custGeom>
              <a:avLst/>
              <a:gdLst/>
              <a:ahLst/>
              <a:cxnLst/>
              <a:rect l="l" t="t" r="r" b="b"/>
              <a:pathLst>
                <a:path w="2257" h="1182" extrusionOk="0">
                  <a:moveTo>
                    <a:pt x="1194" y="1"/>
                  </a:moveTo>
                  <a:cubicBezTo>
                    <a:pt x="1172" y="1"/>
                    <a:pt x="1150" y="2"/>
                    <a:pt x="1128" y="4"/>
                  </a:cubicBezTo>
                  <a:cubicBezTo>
                    <a:pt x="828" y="54"/>
                    <a:pt x="552" y="229"/>
                    <a:pt x="376" y="455"/>
                  </a:cubicBezTo>
                  <a:cubicBezTo>
                    <a:pt x="301" y="580"/>
                    <a:pt x="226" y="705"/>
                    <a:pt x="151" y="806"/>
                  </a:cubicBezTo>
                  <a:cubicBezTo>
                    <a:pt x="101" y="931"/>
                    <a:pt x="51" y="1056"/>
                    <a:pt x="0" y="1182"/>
                  </a:cubicBezTo>
                  <a:cubicBezTo>
                    <a:pt x="151" y="981"/>
                    <a:pt x="301" y="756"/>
                    <a:pt x="502" y="555"/>
                  </a:cubicBezTo>
                  <a:cubicBezTo>
                    <a:pt x="677" y="355"/>
                    <a:pt x="903" y="229"/>
                    <a:pt x="1128" y="204"/>
                  </a:cubicBezTo>
                  <a:cubicBezTo>
                    <a:pt x="1167" y="196"/>
                    <a:pt x="1205" y="193"/>
                    <a:pt x="1243" y="193"/>
                  </a:cubicBezTo>
                  <a:cubicBezTo>
                    <a:pt x="1454" y="193"/>
                    <a:pt x="1660" y="302"/>
                    <a:pt x="1830" y="430"/>
                  </a:cubicBezTo>
                  <a:cubicBezTo>
                    <a:pt x="2006" y="605"/>
                    <a:pt x="2181" y="831"/>
                    <a:pt x="2256" y="1081"/>
                  </a:cubicBezTo>
                  <a:cubicBezTo>
                    <a:pt x="2256" y="806"/>
                    <a:pt x="2106" y="530"/>
                    <a:pt x="1905" y="329"/>
                  </a:cubicBezTo>
                  <a:cubicBezTo>
                    <a:pt x="1743" y="144"/>
                    <a:pt x="1473" y="1"/>
                    <a:pt x="1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5"/>
            <p:cNvSpPr/>
            <p:nvPr/>
          </p:nvSpPr>
          <p:spPr>
            <a:xfrm>
              <a:off x="13125627" y="4759148"/>
              <a:ext cx="465643" cy="89310"/>
            </a:xfrm>
            <a:custGeom>
              <a:avLst/>
              <a:gdLst/>
              <a:ahLst/>
              <a:cxnLst/>
              <a:rect l="l" t="t" r="r" b="b"/>
              <a:pathLst>
                <a:path w="3660" h="702" extrusionOk="0">
                  <a:moveTo>
                    <a:pt x="0" y="0"/>
                  </a:moveTo>
                  <a:cubicBezTo>
                    <a:pt x="226" y="226"/>
                    <a:pt x="527" y="401"/>
                    <a:pt x="827" y="501"/>
                  </a:cubicBezTo>
                  <a:cubicBezTo>
                    <a:pt x="1128" y="627"/>
                    <a:pt x="1454" y="677"/>
                    <a:pt x="1805" y="702"/>
                  </a:cubicBezTo>
                  <a:cubicBezTo>
                    <a:pt x="2131" y="677"/>
                    <a:pt x="2456" y="652"/>
                    <a:pt x="2782" y="552"/>
                  </a:cubicBezTo>
                  <a:cubicBezTo>
                    <a:pt x="2933" y="527"/>
                    <a:pt x="3083" y="451"/>
                    <a:pt x="3233" y="401"/>
                  </a:cubicBezTo>
                  <a:cubicBezTo>
                    <a:pt x="3384" y="326"/>
                    <a:pt x="3534" y="251"/>
                    <a:pt x="3659" y="176"/>
                  </a:cubicBezTo>
                  <a:lnTo>
                    <a:pt x="3659" y="176"/>
                  </a:lnTo>
                  <a:cubicBezTo>
                    <a:pt x="3359" y="276"/>
                    <a:pt x="3058" y="376"/>
                    <a:pt x="2732" y="426"/>
                  </a:cubicBezTo>
                  <a:cubicBezTo>
                    <a:pt x="2431" y="501"/>
                    <a:pt x="2106" y="527"/>
                    <a:pt x="1805" y="527"/>
                  </a:cubicBezTo>
                  <a:cubicBezTo>
                    <a:pt x="1479" y="527"/>
                    <a:pt x="1178" y="476"/>
                    <a:pt x="852" y="401"/>
                  </a:cubicBezTo>
                  <a:cubicBezTo>
                    <a:pt x="552" y="301"/>
                    <a:pt x="251" y="176"/>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5"/>
            <p:cNvSpPr/>
            <p:nvPr/>
          </p:nvSpPr>
          <p:spPr>
            <a:xfrm>
              <a:off x="13243564" y="4896168"/>
              <a:ext cx="197835" cy="73535"/>
            </a:xfrm>
            <a:custGeom>
              <a:avLst/>
              <a:gdLst/>
              <a:ahLst/>
              <a:cxnLst/>
              <a:rect l="l" t="t" r="r" b="b"/>
              <a:pathLst>
                <a:path w="1555" h="578" extrusionOk="0">
                  <a:moveTo>
                    <a:pt x="1" y="1"/>
                  </a:moveTo>
                  <a:cubicBezTo>
                    <a:pt x="51" y="151"/>
                    <a:pt x="151" y="252"/>
                    <a:pt x="276" y="352"/>
                  </a:cubicBezTo>
                  <a:cubicBezTo>
                    <a:pt x="402" y="427"/>
                    <a:pt x="552" y="477"/>
                    <a:pt x="677" y="527"/>
                  </a:cubicBezTo>
                  <a:cubicBezTo>
                    <a:pt x="828" y="552"/>
                    <a:pt x="978" y="577"/>
                    <a:pt x="1128" y="577"/>
                  </a:cubicBezTo>
                  <a:cubicBezTo>
                    <a:pt x="1254" y="552"/>
                    <a:pt x="1404" y="552"/>
                    <a:pt x="1555" y="502"/>
                  </a:cubicBezTo>
                  <a:cubicBezTo>
                    <a:pt x="1404" y="477"/>
                    <a:pt x="1254" y="452"/>
                    <a:pt x="1128" y="427"/>
                  </a:cubicBezTo>
                  <a:cubicBezTo>
                    <a:pt x="978" y="402"/>
                    <a:pt x="853" y="402"/>
                    <a:pt x="727" y="352"/>
                  </a:cubicBezTo>
                  <a:cubicBezTo>
                    <a:pt x="577" y="327"/>
                    <a:pt x="452" y="277"/>
                    <a:pt x="352" y="226"/>
                  </a:cubicBezTo>
                  <a:cubicBezTo>
                    <a:pt x="226" y="176"/>
                    <a:pt x="101" y="1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5"/>
            <p:cNvSpPr/>
            <p:nvPr/>
          </p:nvSpPr>
          <p:spPr>
            <a:xfrm>
              <a:off x="13269136" y="4529509"/>
              <a:ext cx="255213" cy="64247"/>
            </a:xfrm>
            <a:custGeom>
              <a:avLst/>
              <a:gdLst/>
              <a:ahLst/>
              <a:cxnLst/>
              <a:rect l="l" t="t" r="r" b="b"/>
              <a:pathLst>
                <a:path w="2006" h="505" extrusionOk="0">
                  <a:moveTo>
                    <a:pt x="0" y="1"/>
                  </a:moveTo>
                  <a:lnTo>
                    <a:pt x="0" y="1"/>
                  </a:lnTo>
                  <a:cubicBezTo>
                    <a:pt x="75" y="76"/>
                    <a:pt x="151" y="126"/>
                    <a:pt x="226" y="201"/>
                  </a:cubicBezTo>
                  <a:cubicBezTo>
                    <a:pt x="301" y="251"/>
                    <a:pt x="376" y="301"/>
                    <a:pt x="451" y="352"/>
                  </a:cubicBezTo>
                  <a:cubicBezTo>
                    <a:pt x="627" y="427"/>
                    <a:pt x="827" y="502"/>
                    <a:pt x="1028" y="502"/>
                  </a:cubicBezTo>
                  <a:cubicBezTo>
                    <a:pt x="1051" y="504"/>
                    <a:pt x="1075" y="504"/>
                    <a:pt x="1099" y="504"/>
                  </a:cubicBezTo>
                  <a:cubicBezTo>
                    <a:pt x="1456" y="504"/>
                    <a:pt x="1841" y="330"/>
                    <a:pt x="2005" y="1"/>
                  </a:cubicBezTo>
                  <a:lnTo>
                    <a:pt x="2005" y="1"/>
                  </a:lnTo>
                  <a:cubicBezTo>
                    <a:pt x="1753" y="230"/>
                    <a:pt x="1437" y="355"/>
                    <a:pt x="1116" y="355"/>
                  </a:cubicBezTo>
                  <a:cubicBezTo>
                    <a:pt x="1087" y="355"/>
                    <a:pt x="1057" y="354"/>
                    <a:pt x="1028" y="352"/>
                  </a:cubicBezTo>
                  <a:cubicBezTo>
                    <a:pt x="852" y="352"/>
                    <a:pt x="677" y="276"/>
                    <a:pt x="501" y="226"/>
                  </a:cubicBezTo>
                  <a:cubicBezTo>
                    <a:pt x="351" y="176"/>
                    <a:pt x="176" y="7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5"/>
            <p:cNvSpPr/>
            <p:nvPr/>
          </p:nvSpPr>
          <p:spPr>
            <a:xfrm>
              <a:off x="13862126" y="3941608"/>
              <a:ext cx="328622" cy="157629"/>
            </a:xfrm>
            <a:custGeom>
              <a:avLst/>
              <a:gdLst/>
              <a:ahLst/>
              <a:cxnLst/>
              <a:rect l="l" t="t" r="r" b="b"/>
              <a:pathLst>
                <a:path w="2583" h="1239" extrusionOk="0">
                  <a:moveTo>
                    <a:pt x="561" y="1"/>
                  </a:moveTo>
                  <a:cubicBezTo>
                    <a:pt x="367" y="1"/>
                    <a:pt x="170" y="29"/>
                    <a:pt x="1" y="85"/>
                  </a:cubicBezTo>
                  <a:lnTo>
                    <a:pt x="1" y="110"/>
                  </a:lnTo>
                  <a:cubicBezTo>
                    <a:pt x="59" y="107"/>
                    <a:pt x="118" y="106"/>
                    <a:pt x="178" y="106"/>
                  </a:cubicBezTo>
                  <a:cubicBezTo>
                    <a:pt x="600" y="106"/>
                    <a:pt x="1034" y="185"/>
                    <a:pt x="1429" y="361"/>
                  </a:cubicBezTo>
                  <a:cubicBezTo>
                    <a:pt x="1630" y="461"/>
                    <a:pt x="1855" y="587"/>
                    <a:pt x="2031" y="737"/>
                  </a:cubicBezTo>
                  <a:cubicBezTo>
                    <a:pt x="2231" y="887"/>
                    <a:pt x="2407" y="1063"/>
                    <a:pt x="2557" y="1238"/>
                  </a:cubicBezTo>
                  <a:lnTo>
                    <a:pt x="2582" y="1238"/>
                  </a:lnTo>
                  <a:cubicBezTo>
                    <a:pt x="2532" y="1113"/>
                    <a:pt x="2457" y="1013"/>
                    <a:pt x="2382" y="912"/>
                  </a:cubicBezTo>
                  <a:cubicBezTo>
                    <a:pt x="2307" y="812"/>
                    <a:pt x="2231" y="712"/>
                    <a:pt x="2131" y="612"/>
                  </a:cubicBezTo>
                  <a:cubicBezTo>
                    <a:pt x="1956" y="436"/>
                    <a:pt x="1730" y="311"/>
                    <a:pt x="1480" y="211"/>
                  </a:cubicBezTo>
                  <a:cubicBezTo>
                    <a:pt x="1254" y="110"/>
                    <a:pt x="1003" y="35"/>
                    <a:pt x="753" y="10"/>
                  </a:cubicBezTo>
                  <a:cubicBezTo>
                    <a:pt x="690" y="4"/>
                    <a:pt x="626" y="1"/>
                    <a:pt x="5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5"/>
            <p:cNvSpPr/>
            <p:nvPr/>
          </p:nvSpPr>
          <p:spPr>
            <a:xfrm>
              <a:off x="12717493" y="3955094"/>
              <a:ext cx="322134" cy="156865"/>
            </a:xfrm>
            <a:custGeom>
              <a:avLst/>
              <a:gdLst/>
              <a:ahLst/>
              <a:cxnLst/>
              <a:rect l="l" t="t" r="r" b="b"/>
              <a:pathLst>
                <a:path w="2532" h="1233" extrusionOk="0">
                  <a:moveTo>
                    <a:pt x="2382" y="1"/>
                  </a:moveTo>
                  <a:cubicBezTo>
                    <a:pt x="1935" y="1"/>
                    <a:pt x="1509" y="102"/>
                    <a:pt x="1103" y="305"/>
                  </a:cubicBezTo>
                  <a:cubicBezTo>
                    <a:pt x="877" y="405"/>
                    <a:pt x="677" y="531"/>
                    <a:pt x="502" y="706"/>
                  </a:cubicBezTo>
                  <a:cubicBezTo>
                    <a:pt x="301" y="857"/>
                    <a:pt x="151" y="1032"/>
                    <a:pt x="0" y="1232"/>
                  </a:cubicBezTo>
                  <a:cubicBezTo>
                    <a:pt x="201" y="1082"/>
                    <a:pt x="376" y="932"/>
                    <a:pt x="577" y="806"/>
                  </a:cubicBezTo>
                  <a:cubicBezTo>
                    <a:pt x="777" y="681"/>
                    <a:pt x="978" y="556"/>
                    <a:pt x="1178" y="456"/>
                  </a:cubicBezTo>
                  <a:cubicBezTo>
                    <a:pt x="1379" y="355"/>
                    <a:pt x="1604" y="280"/>
                    <a:pt x="1830" y="205"/>
                  </a:cubicBezTo>
                  <a:cubicBezTo>
                    <a:pt x="2055" y="130"/>
                    <a:pt x="2281" y="80"/>
                    <a:pt x="2532" y="29"/>
                  </a:cubicBezTo>
                  <a:lnTo>
                    <a:pt x="2532" y="4"/>
                  </a:lnTo>
                  <a:cubicBezTo>
                    <a:pt x="2482" y="2"/>
                    <a:pt x="2432" y="1"/>
                    <a:pt x="2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5"/>
            <p:cNvSpPr/>
            <p:nvPr/>
          </p:nvSpPr>
          <p:spPr>
            <a:xfrm>
              <a:off x="13977009" y="3065927"/>
              <a:ext cx="618695" cy="1176808"/>
            </a:xfrm>
            <a:custGeom>
              <a:avLst/>
              <a:gdLst/>
              <a:ahLst/>
              <a:cxnLst/>
              <a:rect l="l" t="t" r="r" b="b"/>
              <a:pathLst>
                <a:path w="4863" h="9250" extrusionOk="0">
                  <a:moveTo>
                    <a:pt x="877" y="1"/>
                  </a:moveTo>
                  <a:lnTo>
                    <a:pt x="0" y="1455"/>
                  </a:lnTo>
                  <a:cubicBezTo>
                    <a:pt x="0" y="1455"/>
                    <a:pt x="451" y="2006"/>
                    <a:pt x="978" y="2908"/>
                  </a:cubicBezTo>
                  <a:cubicBezTo>
                    <a:pt x="1855" y="4437"/>
                    <a:pt x="2907" y="6893"/>
                    <a:pt x="2155" y="9249"/>
                  </a:cubicBezTo>
                  <a:cubicBezTo>
                    <a:pt x="2155" y="9249"/>
                    <a:pt x="4010" y="9074"/>
                    <a:pt x="4436" y="7294"/>
                  </a:cubicBezTo>
                  <a:cubicBezTo>
                    <a:pt x="4862" y="5515"/>
                    <a:pt x="4311" y="577"/>
                    <a:pt x="8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5"/>
            <p:cNvSpPr/>
            <p:nvPr/>
          </p:nvSpPr>
          <p:spPr>
            <a:xfrm>
              <a:off x="14251176" y="4025703"/>
              <a:ext cx="32061" cy="217042"/>
            </a:xfrm>
            <a:custGeom>
              <a:avLst/>
              <a:gdLst/>
              <a:ahLst/>
              <a:cxnLst/>
              <a:rect l="l" t="t" r="r" b="b"/>
              <a:pathLst>
                <a:path w="252" h="1706" extrusionOk="0">
                  <a:moveTo>
                    <a:pt x="0" y="1705"/>
                  </a:moveTo>
                  <a:lnTo>
                    <a:pt x="0" y="1705"/>
                  </a:lnTo>
                  <a:lnTo>
                    <a:pt x="0" y="1705"/>
                  </a:lnTo>
                  <a:lnTo>
                    <a:pt x="0" y="1705"/>
                  </a:lnTo>
                  <a:close/>
                  <a:moveTo>
                    <a:pt x="26" y="1655"/>
                  </a:moveTo>
                  <a:cubicBezTo>
                    <a:pt x="176" y="1104"/>
                    <a:pt x="251" y="552"/>
                    <a:pt x="251" y="1"/>
                  </a:cubicBezTo>
                  <a:cubicBezTo>
                    <a:pt x="251" y="552"/>
                    <a:pt x="176" y="1104"/>
                    <a:pt x="26" y="1655"/>
                  </a:cubicBezTo>
                  <a:close/>
                </a:path>
              </a:pathLst>
            </a:custGeom>
            <a:solidFill>
              <a:srgbClr val="F14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5"/>
            <p:cNvSpPr/>
            <p:nvPr/>
          </p:nvSpPr>
          <p:spPr>
            <a:xfrm>
              <a:off x="14196979" y="3598486"/>
              <a:ext cx="175443" cy="644255"/>
            </a:xfrm>
            <a:custGeom>
              <a:avLst/>
              <a:gdLst/>
              <a:ahLst/>
              <a:cxnLst/>
              <a:rect l="l" t="t" r="r" b="b"/>
              <a:pathLst>
                <a:path w="1379" h="5064" extrusionOk="0">
                  <a:moveTo>
                    <a:pt x="677" y="0"/>
                  </a:moveTo>
                  <a:lnTo>
                    <a:pt x="677" y="0"/>
                  </a:lnTo>
                  <a:cubicBezTo>
                    <a:pt x="477" y="101"/>
                    <a:pt x="276" y="176"/>
                    <a:pt x="0" y="251"/>
                  </a:cubicBezTo>
                  <a:cubicBezTo>
                    <a:pt x="376" y="1178"/>
                    <a:pt x="677" y="2256"/>
                    <a:pt x="677" y="3359"/>
                  </a:cubicBezTo>
                  <a:cubicBezTo>
                    <a:pt x="677" y="3910"/>
                    <a:pt x="602" y="4462"/>
                    <a:pt x="452" y="5013"/>
                  </a:cubicBezTo>
                  <a:cubicBezTo>
                    <a:pt x="452" y="5038"/>
                    <a:pt x="426" y="5038"/>
                    <a:pt x="426" y="5063"/>
                  </a:cubicBezTo>
                  <a:cubicBezTo>
                    <a:pt x="426" y="5063"/>
                    <a:pt x="627" y="5038"/>
                    <a:pt x="903" y="4963"/>
                  </a:cubicBezTo>
                  <a:lnTo>
                    <a:pt x="903" y="4963"/>
                  </a:lnTo>
                  <a:cubicBezTo>
                    <a:pt x="752" y="4988"/>
                    <a:pt x="652" y="4988"/>
                    <a:pt x="652" y="4988"/>
                  </a:cubicBezTo>
                  <a:cubicBezTo>
                    <a:pt x="1379" y="3309"/>
                    <a:pt x="1128" y="1479"/>
                    <a:pt x="6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5"/>
            <p:cNvSpPr/>
            <p:nvPr/>
          </p:nvSpPr>
          <p:spPr>
            <a:xfrm>
              <a:off x="12255162" y="3158419"/>
              <a:ext cx="558136" cy="1189530"/>
            </a:xfrm>
            <a:custGeom>
              <a:avLst/>
              <a:gdLst/>
              <a:ahLst/>
              <a:cxnLst/>
              <a:rect l="l" t="t" r="r" b="b"/>
              <a:pathLst>
                <a:path w="4387" h="9350" extrusionOk="0">
                  <a:moveTo>
                    <a:pt x="3334" y="1"/>
                  </a:moveTo>
                  <a:cubicBezTo>
                    <a:pt x="0" y="1003"/>
                    <a:pt x="75" y="5991"/>
                    <a:pt x="752" y="7695"/>
                  </a:cubicBezTo>
                  <a:cubicBezTo>
                    <a:pt x="1367" y="9305"/>
                    <a:pt x="3056" y="9349"/>
                    <a:pt x="3242" y="9349"/>
                  </a:cubicBezTo>
                  <a:cubicBezTo>
                    <a:pt x="3253" y="9349"/>
                    <a:pt x="3258" y="9349"/>
                    <a:pt x="3258" y="9349"/>
                  </a:cubicBezTo>
                  <a:cubicBezTo>
                    <a:pt x="2231" y="7093"/>
                    <a:pt x="2933" y="4512"/>
                    <a:pt x="3609" y="2908"/>
                  </a:cubicBezTo>
                  <a:cubicBezTo>
                    <a:pt x="4010" y="1931"/>
                    <a:pt x="4386" y="1329"/>
                    <a:pt x="4386" y="1329"/>
                  </a:cubicBezTo>
                  <a:lnTo>
                    <a:pt x="33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5"/>
            <p:cNvSpPr/>
            <p:nvPr/>
          </p:nvSpPr>
          <p:spPr>
            <a:xfrm>
              <a:off x="12481493" y="3384877"/>
              <a:ext cx="267936" cy="963074"/>
            </a:xfrm>
            <a:custGeom>
              <a:avLst/>
              <a:gdLst/>
              <a:ahLst/>
              <a:cxnLst/>
              <a:rect l="l" t="t" r="r" b="b"/>
              <a:pathLst>
                <a:path w="2106" h="7570" extrusionOk="0">
                  <a:moveTo>
                    <a:pt x="1454" y="0"/>
                  </a:moveTo>
                  <a:cubicBezTo>
                    <a:pt x="1329" y="276"/>
                    <a:pt x="1204" y="652"/>
                    <a:pt x="1053" y="1078"/>
                  </a:cubicBezTo>
                  <a:cubicBezTo>
                    <a:pt x="502" y="2732"/>
                    <a:pt x="1" y="5364"/>
                    <a:pt x="1229" y="7519"/>
                  </a:cubicBezTo>
                  <a:cubicBezTo>
                    <a:pt x="1229" y="7519"/>
                    <a:pt x="1179" y="7519"/>
                    <a:pt x="1078" y="7544"/>
                  </a:cubicBezTo>
                  <a:cubicBezTo>
                    <a:pt x="1279" y="7569"/>
                    <a:pt x="1404" y="7569"/>
                    <a:pt x="1454" y="7569"/>
                  </a:cubicBezTo>
                  <a:lnTo>
                    <a:pt x="1479" y="7569"/>
                  </a:lnTo>
                  <a:cubicBezTo>
                    <a:pt x="1103" y="6742"/>
                    <a:pt x="953" y="5865"/>
                    <a:pt x="953" y="5013"/>
                  </a:cubicBezTo>
                  <a:cubicBezTo>
                    <a:pt x="953" y="3559"/>
                    <a:pt x="1404" y="2156"/>
                    <a:pt x="1830" y="1128"/>
                  </a:cubicBezTo>
                  <a:cubicBezTo>
                    <a:pt x="1905" y="902"/>
                    <a:pt x="2006" y="677"/>
                    <a:pt x="2106" y="501"/>
                  </a:cubicBezTo>
                  <a:cubicBezTo>
                    <a:pt x="1855" y="351"/>
                    <a:pt x="1655" y="176"/>
                    <a:pt x="14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5"/>
            <p:cNvSpPr/>
            <p:nvPr/>
          </p:nvSpPr>
          <p:spPr>
            <a:xfrm rot="-486173">
              <a:off x="12280728" y="2543029"/>
              <a:ext cx="2101378" cy="1148054"/>
            </a:xfrm>
            <a:custGeom>
              <a:avLst/>
              <a:gdLst/>
              <a:ahLst/>
              <a:cxnLst/>
              <a:rect l="l" t="t" r="r" b="b"/>
              <a:pathLst>
                <a:path w="16517" h="9024" extrusionOk="0">
                  <a:moveTo>
                    <a:pt x="200" y="1"/>
                  </a:moveTo>
                  <a:cubicBezTo>
                    <a:pt x="200" y="1"/>
                    <a:pt x="0" y="7545"/>
                    <a:pt x="7844" y="8722"/>
                  </a:cubicBezTo>
                  <a:cubicBezTo>
                    <a:pt x="9272" y="8938"/>
                    <a:pt x="10483" y="9024"/>
                    <a:pt x="11505" y="9024"/>
                  </a:cubicBezTo>
                  <a:cubicBezTo>
                    <a:pt x="15344" y="9024"/>
                    <a:pt x="16516" y="7820"/>
                    <a:pt x="16516" y="7820"/>
                  </a:cubicBezTo>
                  <a:cubicBezTo>
                    <a:pt x="16516" y="7820"/>
                    <a:pt x="16449" y="1441"/>
                    <a:pt x="10828" y="1441"/>
                  </a:cubicBezTo>
                  <a:cubicBezTo>
                    <a:pt x="10511" y="1441"/>
                    <a:pt x="10177" y="1462"/>
                    <a:pt x="9824" y="1504"/>
                  </a:cubicBezTo>
                  <a:cubicBezTo>
                    <a:pt x="8210" y="1697"/>
                    <a:pt x="6865" y="1776"/>
                    <a:pt x="5746" y="1776"/>
                  </a:cubicBezTo>
                  <a:cubicBezTo>
                    <a:pt x="457" y="1776"/>
                    <a:pt x="2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5"/>
            <p:cNvSpPr/>
            <p:nvPr/>
          </p:nvSpPr>
          <p:spPr>
            <a:xfrm>
              <a:off x="13788845" y="3630292"/>
              <a:ext cx="408265" cy="60812"/>
            </a:xfrm>
            <a:custGeom>
              <a:avLst/>
              <a:gdLst/>
              <a:ahLst/>
              <a:cxnLst/>
              <a:rect l="l" t="t" r="r" b="b"/>
              <a:pathLst>
                <a:path w="3209" h="478" extrusionOk="0">
                  <a:moveTo>
                    <a:pt x="0" y="477"/>
                  </a:moveTo>
                  <a:lnTo>
                    <a:pt x="0" y="477"/>
                  </a:lnTo>
                  <a:lnTo>
                    <a:pt x="0" y="477"/>
                  </a:lnTo>
                  <a:close/>
                  <a:moveTo>
                    <a:pt x="0" y="477"/>
                  </a:moveTo>
                  <a:lnTo>
                    <a:pt x="25" y="477"/>
                  </a:lnTo>
                  <a:lnTo>
                    <a:pt x="0" y="477"/>
                  </a:lnTo>
                  <a:close/>
                  <a:moveTo>
                    <a:pt x="25" y="477"/>
                  </a:moveTo>
                  <a:cubicBezTo>
                    <a:pt x="1454" y="452"/>
                    <a:pt x="2507" y="252"/>
                    <a:pt x="3208" y="1"/>
                  </a:cubicBezTo>
                  <a:lnTo>
                    <a:pt x="3208" y="1"/>
                  </a:lnTo>
                  <a:cubicBezTo>
                    <a:pt x="2507" y="252"/>
                    <a:pt x="1454" y="452"/>
                    <a:pt x="25" y="477"/>
                  </a:cubicBezTo>
                  <a:close/>
                </a:path>
              </a:pathLst>
            </a:custGeom>
            <a:solidFill>
              <a:srgbClr val="F1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5"/>
            <p:cNvSpPr/>
            <p:nvPr/>
          </p:nvSpPr>
          <p:spPr>
            <a:xfrm>
              <a:off x="14196979" y="3572914"/>
              <a:ext cx="140456" cy="57505"/>
            </a:xfrm>
            <a:custGeom>
              <a:avLst/>
              <a:gdLst/>
              <a:ahLst/>
              <a:cxnLst/>
              <a:rect l="l" t="t" r="r" b="b"/>
              <a:pathLst>
                <a:path w="1104" h="452" extrusionOk="0">
                  <a:moveTo>
                    <a:pt x="0" y="452"/>
                  </a:moveTo>
                  <a:lnTo>
                    <a:pt x="0" y="452"/>
                  </a:lnTo>
                  <a:lnTo>
                    <a:pt x="0" y="452"/>
                  </a:lnTo>
                  <a:lnTo>
                    <a:pt x="0" y="452"/>
                  </a:lnTo>
                  <a:lnTo>
                    <a:pt x="0" y="452"/>
                  </a:lnTo>
                  <a:close/>
                  <a:moveTo>
                    <a:pt x="677" y="201"/>
                  </a:moveTo>
                  <a:lnTo>
                    <a:pt x="677" y="201"/>
                  </a:lnTo>
                  <a:cubicBezTo>
                    <a:pt x="853" y="126"/>
                    <a:pt x="978" y="51"/>
                    <a:pt x="1103" y="1"/>
                  </a:cubicBezTo>
                  <a:cubicBezTo>
                    <a:pt x="978" y="51"/>
                    <a:pt x="853" y="126"/>
                    <a:pt x="677" y="201"/>
                  </a:cubicBezTo>
                  <a:close/>
                </a:path>
              </a:pathLst>
            </a:custGeom>
            <a:solidFill>
              <a:srgbClr val="F46F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5"/>
            <p:cNvSpPr/>
            <p:nvPr/>
          </p:nvSpPr>
          <p:spPr>
            <a:xfrm>
              <a:off x="14196979" y="3598486"/>
              <a:ext cx="86259" cy="31933"/>
            </a:xfrm>
            <a:custGeom>
              <a:avLst/>
              <a:gdLst/>
              <a:ahLst/>
              <a:cxnLst/>
              <a:rect l="l" t="t" r="r" b="b"/>
              <a:pathLst>
                <a:path w="678" h="251" extrusionOk="0">
                  <a:moveTo>
                    <a:pt x="0" y="251"/>
                  </a:moveTo>
                  <a:lnTo>
                    <a:pt x="0" y="251"/>
                  </a:lnTo>
                  <a:cubicBezTo>
                    <a:pt x="276" y="176"/>
                    <a:pt x="477" y="101"/>
                    <a:pt x="677" y="0"/>
                  </a:cubicBezTo>
                  <a:lnTo>
                    <a:pt x="677" y="0"/>
                  </a:lnTo>
                  <a:cubicBezTo>
                    <a:pt x="477" y="101"/>
                    <a:pt x="276" y="176"/>
                    <a:pt x="0" y="251"/>
                  </a:cubicBezTo>
                  <a:close/>
                </a:path>
              </a:pathLst>
            </a:custGeom>
            <a:solidFill>
              <a:srgbClr val="F36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5"/>
            <p:cNvSpPr/>
            <p:nvPr/>
          </p:nvSpPr>
          <p:spPr>
            <a:xfrm>
              <a:off x="14337307" y="3569733"/>
              <a:ext cx="127" cy="127"/>
            </a:xfrm>
            <a:custGeom>
              <a:avLst/>
              <a:gdLst/>
              <a:ahLst/>
              <a:cxnLst/>
              <a:rect l="l" t="t" r="r" b="b"/>
              <a:pathLst>
                <a:path w="1" h="1" extrusionOk="0">
                  <a:moveTo>
                    <a:pt x="0" y="1"/>
                  </a:moveTo>
                  <a:lnTo>
                    <a:pt x="0" y="1"/>
                  </a:lnTo>
                  <a:lnTo>
                    <a:pt x="0" y="1"/>
                  </a:lnTo>
                  <a:close/>
                </a:path>
              </a:pathLst>
            </a:custGeom>
            <a:solidFill>
              <a:srgbClr val="F46F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5"/>
            <p:cNvSpPr/>
            <p:nvPr/>
          </p:nvSpPr>
          <p:spPr>
            <a:xfrm rot="-477164">
              <a:off x="12306176" y="2543047"/>
              <a:ext cx="2069460" cy="1148066"/>
            </a:xfrm>
            <a:custGeom>
              <a:avLst/>
              <a:gdLst/>
              <a:ahLst/>
              <a:cxnLst/>
              <a:rect l="l" t="t" r="r" b="b"/>
              <a:pathLst>
                <a:path w="16266" h="9024" extrusionOk="0">
                  <a:moveTo>
                    <a:pt x="0" y="1"/>
                  </a:moveTo>
                  <a:cubicBezTo>
                    <a:pt x="0" y="1"/>
                    <a:pt x="0" y="26"/>
                    <a:pt x="0" y="76"/>
                  </a:cubicBezTo>
                  <a:cubicBezTo>
                    <a:pt x="0" y="552"/>
                    <a:pt x="75" y="4161"/>
                    <a:pt x="2832" y="6617"/>
                  </a:cubicBezTo>
                  <a:cubicBezTo>
                    <a:pt x="3033" y="6793"/>
                    <a:pt x="3233" y="6968"/>
                    <a:pt x="3484" y="7118"/>
                  </a:cubicBezTo>
                  <a:cubicBezTo>
                    <a:pt x="4511" y="7870"/>
                    <a:pt x="5865" y="8447"/>
                    <a:pt x="7644" y="8722"/>
                  </a:cubicBezTo>
                  <a:cubicBezTo>
                    <a:pt x="9073" y="8948"/>
                    <a:pt x="10276" y="9023"/>
                    <a:pt x="11304" y="9023"/>
                  </a:cubicBezTo>
                  <a:lnTo>
                    <a:pt x="11679" y="9023"/>
                  </a:lnTo>
                  <a:cubicBezTo>
                    <a:pt x="13108" y="8998"/>
                    <a:pt x="14161" y="8798"/>
                    <a:pt x="14862" y="8547"/>
                  </a:cubicBezTo>
                  <a:cubicBezTo>
                    <a:pt x="15138" y="8472"/>
                    <a:pt x="15339" y="8397"/>
                    <a:pt x="15539" y="8296"/>
                  </a:cubicBezTo>
                  <a:cubicBezTo>
                    <a:pt x="15715" y="8221"/>
                    <a:pt x="15840" y="8146"/>
                    <a:pt x="15965" y="8096"/>
                  </a:cubicBezTo>
                  <a:cubicBezTo>
                    <a:pt x="15965" y="8096"/>
                    <a:pt x="15965" y="8096"/>
                    <a:pt x="15965" y="8071"/>
                  </a:cubicBezTo>
                  <a:cubicBezTo>
                    <a:pt x="16116" y="7996"/>
                    <a:pt x="16191" y="7920"/>
                    <a:pt x="16266" y="7870"/>
                  </a:cubicBezTo>
                  <a:lnTo>
                    <a:pt x="16266" y="7870"/>
                  </a:lnTo>
                  <a:cubicBezTo>
                    <a:pt x="16040" y="8021"/>
                    <a:pt x="15163" y="8447"/>
                    <a:pt x="13359" y="8447"/>
                  </a:cubicBezTo>
                  <a:cubicBezTo>
                    <a:pt x="12005" y="8447"/>
                    <a:pt x="10126" y="8221"/>
                    <a:pt x="7594" y="7444"/>
                  </a:cubicBezTo>
                  <a:cubicBezTo>
                    <a:pt x="3534" y="6191"/>
                    <a:pt x="2030" y="3484"/>
                    <a:pt x="1504" y="1229"/>
                  </a:cubicBezTo>
                  <a:cubicBezTo>
                    <a:pt x="100" y="727"/>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4" name="Google Shape;2344;p35"/>
          <p:cNvGrpSpPr/>
          <p:nvPr/>
        </p:nvGrpSpPr>
        <p:grpSpPr>
          <a:xfrm rot="4868364">
            <a:off x="-1236678" y="353042"/>
            <a:ext cx="2900629" cy="3708100"/>
            <a:chOff x="3242275" y="7839875"/>
            <a:chExt cx="3072813" cy="3928216"/>
          </a:xfrm>
        </p:grpSpPr>
        <p:sp>
          <p:nvSpPr>
            <p:cNvPr id="2345" name="Google Shape;2345;p35"/>
            <p:cNvSpPr/>
            <p:nvPr/>
          </p:nvSpPr>
          <p:spPr>
            <a:xfrm>
              <a:off x="4062295" y="7947375"/>
              <a:ext cx="2214967" cy="2308518"/>
            </a:xfrm>
            <a:custGeom>
              <a:avLst/>
              <a:gdLst/>
              <a:ahLst/>
              <a:cxnLst/>
              <a:rect l="l" t="t" r="r" b="b"/>
              <a:pathLst>
                <a:path w="30803" h="32104" extrusionOk="0">
                  <a:moveTo>
                    <a:pt x="15398" y="0"/>
                  </a:moveTo>
                  <a:cubicBezTo>
                    <a:pt x="13645" y="0"/>
                    <a:pt x="11889" y="545"/>
                    <a:pt x="10351" y="1354"/>
                  </a:cubicBezTo>
                  <a:cubicBezTo>
                    <a:pt x="9624" y="1730"/>
                    <a:pt x="7419" y="2832"/>
                    <a:pt x="7494" y="3885"/>
                  </a:cubicBezTo>
                  <a:cubicBezTo>
                    <a:pt x="7569" y="5063"/>
                    <a:pt x="3810" y="14411"/>
                    <a:pt x="1805" y="19223"/>
                  </a:cubicBezTo>
                  <a:cubicBezTo>
                    <a:pt x="0" y="23609"/>
                    <a:pt x="100" y="30226"/>
                    <a:pt x="5539" y="31755"/>
                  </a:cubicBezTo>
                  <a:cubicBezTo>
                    <a:pt x="6417" y="32004"/>
                    <a:pt x="7323" y="32103"/>
                    <a:pt x="8234" y="32103"/>
                  </a:cubicBezTo>
                  <a:cubicBezTo>
                    <a:pt x="9431" y="32103"/>
                    <a:pt x="10638" y="31932"/>
                    <a:pt x="11805" y="31705"/>
                  </a:cubicBezTo>
                  <a:cubicBezTo>
                    <a:pt x="13889" y="31293"/>
                    <a:pt x="15950" y="30599"/>
                    <a:pt x="18078" y="30599"/>
                  </a:cubicBezTo>
                  <a:cubicBezTo>
                    <a:pt x="18150" y="30599"/>
                    <a:pt x="18223" y="30600"/>
                    <a:pt x="18296" y="30602"/>
                  </a:cubicBezTo>
                  <a:cubicBezTo>
                    <a:pt x="19882" y="30642"/>
                    <a:pt x="21339" y="31261"/>
                    <a:pt x="22900" y="31261"/>
                  </a:cubicBezTo>
                  <a:cubicBezTo>
                    <a:pt x="23287" y="31261"/>
                    <a:pt x="23681" y="31223"/>
                    <a:pt x="24085" y="31128"/>
                  </a:cubicBezTo>
                  <a:cubicBezTo>
                    <a:pt x="25339" y="30827"/>
                    <a:pt x="26441" y="30101"/>
                    <a:pt x="27394" y="29249"/>
                  </a:cubicBezTo>
                  <a:cubicBezTo>
                    <a:pt x="29223" y="27594"/>
                    <a:pt x="30802" y="24988"/>
                    <a:pt x="29499" y="22557"/>
                  </a:cubicBezTo>
                  <a:cubicBezTo>
                    <a:pt x="28922" y="21504"/>
                    <a:pt x="27945" y="20752"/>
                    <a:pt x="27168" y="19825"/>
                  </a:cubicBezTo>
                  <a:cubicBezTo>
                    <a:pt x="25389" y="17745"/>
                    <a:pt x="25389" y="15414"/>
                    <a:pt x="25038" y="12857"/>
                  </a:cubicBezTo>
                  <a:cubicBezTo>
                    <a:pt x="24687" y="10101"/>
                    <a:pt x="23709" y="7419"/>
                    <a:pt x="22206" y="5063"/>
                  </a:cubicBezTo>
                  <a:cubicBezTo>
                    <a:pt x="21253" y="3534"/>
                    <a:pt x="20000" y="1654"/>
                    <a:pt x="18346" y="702"/>
                  </a:cubicBezTo>
                  <a:cubicBezTo>
                    <a:pt x="17870" y="426"/>
                    <a:pt x="17369" y="226"/>
                    <a:pt x="16817" y="126"/>
                  </a:cubicBezTo>
                  <a:cubicBezTo>
                    <a:pt x="16347" y="40"/>
                    <a:pt x="15873" y="0"/>
                    <a:pt x="153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5"/>
            <p:cNvSpPr/>
            <p:nvPr/>
          </p:nvSpPr>
          <p:spPr>
            <a:xfrm>
              <a:off x="4210063" y="8839446"/>
              <a:ext cx="1640066" cy="1212936"/>
            </a:xfrm>
            <a:custGeom>
              <a:avLst/>
              <a:gdLst/>
              <a:ahLst/>
              <a:cxnLst/>
              <a:rect l="l" t="t" r="r" b="b"/>
              <a:pathLst>
                <a:path w="22808" h="16868" extrusionOk="0">
                  <a:moveTo>
                    <a:pt x="17795" y="0"/>
                  </a:moveTo>
                  <a:cubicBezTo>
                    <a:pt x="17444" y="276"/>
                    <a:pt x="16993" y="376"/>
                    <a:pt x="16642" y="376"/>
                  </a:cubicBezTo>
                  <a:lnTo>
                    <a:pt x="16617" y="376"/>
                  </a:lnTo>
                  <a:cubicBezTo>
                    <a:pt x="16466" y="376"/>
                    <a:pt x="16316" y="351"/>
                    <a:pt x="16191" y="326"/>
                  </a:cubicBezTo>
                  <a:cubicBezTo>
                    <a:pt x="15514" y="1579"/>
                    <a:pt x="14612" y="2657"/>
                    <a:pt x="13509" y="3384"/>
                  </a:cubicBezTo>
                  <a:cubicBezTo>
                    <a:pt x="13484" y="3409"/>
                    <a:pt x="13484" y="3434"/>
                    <a:pt x="13459" y="3434"/>
                  </a:cubicBezTo>
                  <a:lnTo>
                    <a:pt x="13459" y="5740"/>
                  </a:lnTo>
                  <a:cubicBezTo>
                    <a:pt x="13584" y="5238"/>
                    <a:pt x="13559" y="4863"/>
                    <a:pt x="13559" y="4863"/>
                  </a:cubicBezTo>
                  <a:cubicBezTo>
                    <a:pt x="14712" y="4612"/>
                    <a:pt x="15664" y="3033"/>
                    <a:pt x="16266" y="3033"/>
                  </a:cubicBezTo>
                  <a:lnTo>
                    <a:pt x="16366" y="3033"/>
                  </a:lnTo>
                  <a:cubicBezTo>
                    <a:pt x="17018" y="2331"/>
                    <a:pt x="17619" y="1730"/>
                    <a:pt x="17669" y="1730"/>
                  </a:cubicBezTo>
                  <a:cubicBezTo>
                    <a:pt x="17820" y="1529"/>
                    <a:pt x="17995" y="1354"/>
                    <a:pt x="18146" y="1178"/>
                  </a:cubicBezTo>
                  <a:cubicBezTo>
                    <a:pt x="18045" y="777"/>
                    <a:pt x="17920" y="376"/>
                    <a:pt x="17795" y="0"/>
                  </a:cubicBezTo>
                  <a:close/>
                  <a:moveTo>
                    <a:pt x="3509" y="1053"/>
                  </a:moveTo>
                  <a:cubicBezTo>
                    <a:pt x="2757" y="2983"/>
                    <a:pt x="1905" y="5113"/>
                    <a:pt x="1203" y="6842"/>
                  </a:cubicBezTo>
                  <a:cubicBezTo>
                    <a:pt x="1379" y="6842"/>
                    <a:pt x="1554" y="6842"/>
                    <a:pt x="1730" y="6868"/>
                  </a:cubicBezTo>
                  <a:lnTo>
                    <a:pt x="5464" y="6542"/>
                  </a:lnTo>
                  <a:cubicBezTo>
                    <a:pt x="6491" y="6066"/>
                    <a:pt x="8246" y="5915"/>
                    <a:pt x="8371" y="5865"/>
                  </a:cubicBezTo>
                  <a:lnTo>
                    <a:pt x="8371" y="4386"/>
                  </a:lnTo>
                  <a:cubicBezTo>
                    <a:pt x="6316" y="4010"/>
                    <a:pt x="4562" y="2807"/>
                    <a:pt x="3509" y="1053"/>
                  </a:cubicBezTo>
                  <a:close/>
                  <a:moveTo>
                    <a:pt x="20276" y="8472"/>
                  </a:moveTo>
                  <a:cubicBezTo>
                    <a:pt x="19750" y="9524"/>
                    <a:pt x="19299" y="10401"/>
                    <a:pt x="19299" y="10477"/>
                  </a:cubicBezTo>
                  <a:cubicBezTo>
                    <a:pt x="19299" y="10502"/>
                    <a:pt x="19374" y="11178"/>
                    <a:pt x="19399" y="12256"/>
                  </a:cubicBezTo>
                  <a:cubicBezTo>
                    <a:pt x="19725" y="13233"/>
                    <a:pt x="20151" y="14211"/>
                    <a:pt x="20602" y="15163"/>
                  </a:cubicBezTo>
                  <a:cubicBezTo>
                    <a:pt x="21855" y="13910"/>
                    <a:pt x="22807" y="12081"/>
                    <a:pt x="21880" y="10351"/>
                  </a:cubicBezTo>
                  <a:cubicBezTo>
                    <a:pt x="21504" y="9624"/>
                    <a:pt x="20852" y="9098"/>
                    <a:pt x="20276" y="8472"/>
                  </a:cubicBezTo>
                  <a:close/>
                  <a:moveTo>
                    <a:pt x="0" y="11955"/>
                  </a:moveTo>
                  <a:cubicBezTo>
                    <a:pt x="25" y="13960"/>
                    <a:pt x="727" y="15865"/>
                    <a:pt x="2456" y="16868"/>
                  </a:cubicBezTo>
                  <a:cubicBezTo>
                    <a:pt x="2832" y="15364"/>
                    <a:pt x="3158" y="14010"/>
                    <a:pt x="3434" y="12807"/>
                  </a:cubicBezTo>
                  <a:cubicBezTo>
                    <a:pt x="2306" y="12582"/>
                    <a:pt x="476" y="12181"/>
                    <a:pt x="476" y="12106"/>
                  </a:cubicBezTo>
                  <a:cubicBezTo>
                    <a:pt x="326" y="12056"/>
                    <a:pt x="151" y="12005"/>
                    <a:pt x="0" y="119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5"/>
            <p:cNvSpPr/>
            <p:nvPr/>
          </p:nvSpPr>
          <p:spPr>
            <a:xfrm>
              <a:off x="4811991" y="8868280"/>
              <a:ext cx="365865" cy="623654"/>
            </a:xfrm>
            <a:custGeom>
              <a:avLst/>
              <a:gdLst/>
              <a:ahLst/>
              <a:cxnLst/>
              <a:rect l="l" t="t" r="r" b="b"/>
              <a:pathLst>
                <a:path w="5088" h="8673" extrusionOk="0">
                  <a:moveTo>
                    <a:pt x="0" y="0"/>
                  </a:moveTo>
                  <a:lnTo>
                    <a:pt x="0" y="8672"/>
                  </a:lnTo>
                  <a:lnTo>
                    <a:pt x="5088" y="8672"/>
                  </a:lnTo>
                  <a:lnTo>
                    <a:pt x="5088" y="0"/>
                  </a:ln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5"/>
            <p:cNvSpPr/>
            <p:nvPr/>
          </p:nvSpPr>
          <p:spPr>
            <a:xfrm>
              <a:off x="5177779" y="9082705"/>
              <a:ext cx="3667" cy="3667"/>
            </a:xfrm>
            <a:custGeom>
              <a:avLst/>
              <a:gdLst/>
              <a:ahLst/>
              <a:cxnLst/>
              <a:rect l="l" t="t" r="r" b="b"/>
              <a:pathLst>
                <a:path w="51" h="51" extrusionOk="0">
                  <a:moveTo>
                    <a:pt x="51" y="1"/>
                  </a:moveTo>
                  <a:cubicBezTo>
                    <a:pt x="26" y="1"/>
                    <a:pt x="26" y="26"/>
                    <a:pt x="1" y="26"/>
                  </a:cubicBezTo>
                  <a:lnTo>
                    <a:pt x="1" y="51"/>
                  </a:lnTo>
                  <a:cubicBezTo>
                    <a:pt x="26" y="51"/>
                    <a:pt x="26" y="26"/>
                    <a:pt x="51" y="1"/>
                  </a:cubicBezTo>
                  <a:close/>
                </a:path>
              </a:pathLst>
            </a:custGeom>
            <a:solidFill>
              <a:srgbClr val="221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5"/>
            <p:cNvSpPr/>
            <p:nvPr/>
          </p:nvSpPr>
          <p:spPr>
            <a:xfrm>
              <a:off x="4811991" y="9084503"/>
              <a:ext cx="365865" cy="153307"/>
            </a:xfrm>
            <a:custGeom>
              <a:avLst/>
              <a:gdLst/>
              <a:ahLst/>
              <a:cxnLst/>
              <a:rect l="l" t="t" r="r" b="b"/>
              <a:pathLst>
                <a:path w="5088" h="2132" extrusionOk="0">
                  <a:moveTo>
                    <a:pt x="5088" y="1"/>
                  </a:moveTo>
                  <a:cubicBezTo>
                    <a:pt x="4035" y="703"/>
                    <a:pt x="2782" y="1104"/>
                    <a:pt x="1404" y="1104"/>
                  </a:cubicBezTo>
                  <a:cubicBezTo>
                    <a:pt x="927" y="1104"/>
                    <a:pt x="451" y="1079"/>
                    <a:pt x="0" y="978"/>
                  </a:cubicBezTo>
                  <a:lnTo>
                    <a:pt x="0" y="2106"/>
                  </a:lnTo>
                  <a:cubicBezTo>
                    <a:pt x="0" y="2106"/>
                    <a:pt x="276" y="2131"/>
                    <a:pt x="727" y="2131"/>
                  </a:cubicBezTo>
                  <a:cubicBezTo>
                    <a:pt x="1830" y="2131"/>
                    <a:pt x="3960" y="1881"/>
                    <a:pt x="5088" y="26"/>
                  </a:cubicBezTo>
                  <a:lnTo>
                    <a:pt x="5088" y="1"/>
                  </a:ln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5"/>
            <p:cNvSpPr/>
            <p:nvPr/>
          </p:nvSpPr>
          <p:spPr>
            <a:xfrm>
              <a:off x="4383070" y="8012235"/>
              <a:ext cx="1169647" cy="1151671"/>
            </a:xfrm>
            <a:custGeom>
              <a:avLst/>
              <a:gdLst/>
              <a:ahLst/>
              <a:cxnLst/>
              <a:rect l="l" t="t" r="r" b="b"/>
              <a:pathLst>
                <a:path w="16266" h="16016" extrusionOk="0">
                  <a:moveTo>
                    <a:pt x="7494" y="1"/>
                  </a:moveTo>
                  <a:cubicBezTo>
                    <a:pt x="3434" y="1"/>
                    <a:pt x="0" y="3960"/>
                    <a:pt x="0" y="8422"/>
                  </a:cubicBezTo>
                  <a:cubicBezTo>
                    <a:pt x="0" y="12883"/>
                    <a:pt x="3308" y="16016"/>
                    <a:pt x="7369" y="16016"/>
                  </a:cubicBezTo>
                  <a:cubicBezTo>
                    <a:pt x="10176" y="16016"/>
                    <a:pt x="12456" y="14311"/>
                    <a:pt x="13760" y="11830"/>
                  </a:cubicBezTo>
                  <a:lnTo>
                    <a:pt x="13785" y="11830"/>
                  </a:lnTo>
                  <a:cubicBezTo>
                    <a:pt x="13908" y="11861"/>
                    <a:pt x="14057" y="11880"/>
                    <a:pt x="14219" y="11880"/>
                  </a:cubicBezTo>
                  <a:cubicBezTo>
                    <a:pt x="14852" y="11880"/>
                    <a:pt x="15686" y="11589"/>
                    <a:pt x="15965" y="10552"/>
                  </a:cubicBezTo>
                  <a:cubicBezTo>
                    <a:pt x="16266" y="9449"/>
                    <a:pt x="15890" y="8772"/>
                    <a:pt x="15263" y="8747"/>
                  </a:cubicBezTo>
                  <a:cubicBezTo>
                    <a:pt x="15205" y="8740"/>
                    <a:pt x="15150" y="8737"/>
                    <a:pt x="15099" y="8737"/>
                  </a:cubicBezTo>
                  <a:cubicBezTo>
                    <a:pt x="14975" y="8737"/>
                    <a:pt x="14869" y="8755"/>
                    <a:pt x="14762" y="8772"/>
                  </a:cubicBezTo>
                  <a:cubicBezTo>
                    <a:pt x="14812" y="8547"/>
                    <a:pt x="14837" y="8321"/>
                    <a:pt x="14862" y="8096"/>
                  </a:cubicBezTo>
                  <a:cubicBezTo>
                    <a:pt x="15314" y="3660"/>
                    <a:pt x="11554" y="1"/>
                    <a:pt x="7494" y="1"/>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5"/>
            <p:cNvSpPr/>
            <p:nvPr/>
          </p:nvSpPr>
          <p:spPr>
            <a:xfrm>
              <a:off x="5181446" y="8862887"/>
              <a:ext cx="192856" cy="219893"/>
            </a:xfrm>
            <a:custGeom>
              <a:avLst/>
              <a:gdLst/>
              <a:ahLst/>
              <a:cxnLst/>
              <a:rect l="l" t="t" r="r" b="b"/>
              <a:pathLst>
                <a:path w="2682" h="3058" extrusionOk="0">
                  <a:moveTo>
                    <a:pt x="2657" y="0"/>
                  </a:moveTo>
                  <a:cubicBezTo>
                    <a:pt x="2005" y="1253"/>
                    <a:pt x="1103" y="2306"/>
                    <a:pt x="0" y="3033"/>
                  </a:cubicBezTo>
                  <a:lnTo>
                    <a:pt x="0" y="3058"/>
                  </a:lnTo>
                  <a:cubicBezTo>
                    <a:pt x="1103" y="2331"/>
                    <a:pt x="2005" y="1253"/>
                    <a:pt x="2682" y="0"/>
                  </a:cubicBezTo>
                  <a:close/>
                </a:path>
              </a:pathLst>
            </a:custGeom>
            <a:solidFill>
              <a:srgbClr val="231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5"/>
            <p:cNvSpPr/>
            <p:nvPr/>
          </p:nvSpPr>
          <p:spPr>
            <a:xfrm>
              <a:off x="5177779" y="9080908"/>
              <a:ext cx="3667" cy="3667"/>
            </a:xfrm>
            <a:custGeom>
              <a:avLst/>
              <a:gdLst/>
              <a:ahLst/>
              <a:cxnLst/>
              <a:rect l="l" t="t" r="r" b="b"/>
              <a:pathLst>
                <a:path w="51" h="51" extrusionOk="0">
                  <a:moveTo>
                    <a:pt x="51" y="1"/>
                  </a:moveTo>
                  <a:cubicBezTo>
                    <a:pt x="26" y="26"/>
                    <a:pt x="26" y="26"/>
                    <a:pt x="1" y="51"/>
                  </a:cubicBezTo>
                  <a:cubicBezTo>
                    <a:pt x="26" y="51"/>
                    <a:pt x="26" y="26"/>
                    <a:pt x="51" y="26"/>
                  </a:cubicBezTo>
                  <a:lnTo>
                    <a:pt x="51" y="1"/>
                  </a:lnTo>
                  <a:close/>
                </a:path>
              </a:pathLst>
            </a:custGeom>
            <a:solidFill>
              <a:srgbClr val="2216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35"/>
            <p:cNvSpPr/>
            <p:nvPr/>
          </p:nvSpPr>
          <p:spPr>
            <a:xfrm>
              <a:off x="4912876" y="9084503"/>
              <a:ext cx="264979" cy="79386"/>
            </a:xfrm>
            <a:custGeom>
              <a:avLst/>
              <a:gdLst/>
              <a:ahLst/>
              <a:cxnLst/>
              <a:rect l="l" t="t" r="r" b="b"/>
              <a:pathLst>
                <a:path w="3685" h="1104" extrusionOk="0">
                  <a:moveTo>
                    <a:pt x="1" y="1104"/>
                  </a:moveTo>
                  <a:lnTo>
                    <a:pt x="1" y="1104"/>
                  </a:lnTo>
                  <a:cubicBezTo>
                    <a:pt x="1379" y="1104"/>
                    <a:pt x="2632" y="703"/>
                    <a:pt x="3685" y="1"/>
                  </a:cubicBezTo>
                  <a:lnTo>
                    <a:pt x="3685" y="1"/>
                  </a:lnTo>
                  <a:cubicBezTo>
                    <a:pt x="2632" y="703"/>
                    <a:pt x="1379" y="1104"/>
                    <a:pt x="1" y="1104"/>
                  </a:cubicBezTo>
                  <a:close/>
                </a:path>
              </a:pathLst>
            </a:custGeom>
            <a:solidFill>
              <a:srgbClr val="EF34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35"/>
            <p:cNvSpPr/>
            <p:nvPr/>
          </p:nvSpPr>
          <p:spPr>
            <a:xfrm>
              <a:off x="5480577" y="8641200"/>
              <a:ext cx="73921" cy="198321"/>
            </a:xfrm>
            <a:custGeom>
              <a:avLst/>
              <a:gdLst/>
              <a:ahLst/>
              <a:cxnLst/>
              <a:rect l="l" t="t" r="r" b="b"/>
              <a:pathLst>
                <a:path w="1028" h="2758" extrusionOk="0">
                  <a:moveTo>
                    <a:pt x="0" y="0"/>
                  </a:moveTo>
                  <a:cubicBezTo>
                    <a:pt x="627" y="25"/>
                    <a:pt x="1003" y="702"/>
                    <a:pt x="702" y="1805"/>
                  </a:cubicBezTo>
                  <a:cubicBezTo>
                    <a:pt x="577" y="2231"/>
                    <a:pt x="376" y="2532"/>
                    <a:pt x="126" y="2757"/>
                  </a:cubicBezTo>
                  <a:cubicBezTo>
                    <a:pt x="376" y="2557"/>
                    <a:pt x="602" y="2256"/>
                    <a:pt x="727" y="1805"/>
                  </a:cubicBezTo>
                  <a:cubicBezTo>
                    <a:pt x="1028" y="702"/>
                    <a:pt x="627" y="25"/>
                    <a:pt x="25" y="0"/>
                  </a:cubicBezTo>
                  <a:close/>
                </a:path>
              </a:pathLst>
            </a:custGeom>
            <a:solidFill>
              <a:srgbClr val="2F23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35"/>
            <p:cNvSpPr/>
            <p:nvPr/>
          </p:nvSpPr>
          <p:spPr>
            <a:xfrm>
              <a:off x="5404859" y="8839446"/>
              <a:ext cx="84779" cy="27109"/>
            </a:xfrm>
            <a:custGeom>
              <a:avLst/>
              <a:gdLst/>
              <a:ahLst/>
              <a:cxnLst/>
              <a:rect l="l" t="t" r="r" b="b"/>
              <a:pathLst>
                <a:path w="1179" h="377" extrusionOk="0">
                  <a:moveTo>
                    <a:pt x="1179" y="0"/>
                  </a:moveTo>
                  <a:lnTo>
                    <a:pt x="1179" y="0"/>
                  </a:lnTo>
                  <a:cubicBezTo>
                    <a:pt x="803" y="276"/>
                    <a:pt x="377" y="376"/>
                    <a:pt x="1" y="376"/>
                  </a:cubicBezTo>
                  <a:lnTo>
                    <a:pt x="26" y="376"/>
                  </a:lnTo>
                  <a:cubicBezTo>
                    <a:pt x="377" y="376"/>
                    <a:pt x="828" y="276"/>
                    <a:pt x="1179" y="0"/>
                  </a:cubicBezTo>
                  <a:close/>
                </a:path>
              </a:pathLst>
            </a:custGeom>
            <a:solidFill>
              <a:srgbClr val="231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35"/>
            <p:cNvSpPr/>
            <p:nvPr/>
          </p:nvSpPr>
          <p:spPr>
            <a:xfrm>
              <a:off x="5444551" y="8641200"/>
              <a:ext cx="1870" cy="1870"/>
            </a:xfrm>
            <a:custGeom>
              <a:avLst/>
              <a:gdLst/>
              <a:ahLst/>
              <a:cxnLst/>
              <a:rect l="l" t="t" r="r" b="b"/>
              <a:pathLst>
                <a:path w="26" h="26" extrusionOk="0">
                  <a:moveTo>
                    <a:pt x="0" y="0"/>
                  </a:moveTo>
                  <a:cubicBezTo>
                    <a:pt x="0" y="0"/>
                    <a:pt x="0" y="25"/>
                    <a:pt x="0" y="25"/>
                  </a:cubicBezTo>
                  <a:lnTo>
                    <a:pt x="25" y="25"/>
                  </a:lnTo>
                  <a:cubicBezTo>
                    <a:pt x="25" y="0"/>
                    <a:pt x="25" y="0"/>
                    <a:pt x="25" y="0"/>
                  </a:cubicBezTo>
                  <a:close/>
                </a:path>
              </a:pathLst>
            </a:custGeom>
            <a:solidFill>
              <a:srgbClr val="2F23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5"/>
            <p:cNvSpPr/>
            <p:nvPr/>
          </p:nvSpPr>
          <p:spPr>
            <a:xfrm>
              <a:off x="4730110" y="8310915"/>
              <a:ext cx="821831" cy="857928"/>
            </a:xfrm>
            <a:custGeom>
              <a:avLst/>
              <a:gdLst/>
              <a:ahLst/>
              <a:cxnLst/>
              <a:rect l="l" t="t" r="r" b="b"/>
              <a:pathLst>
                <a:path w="11429" h="11931" extrusionOk="0">
                  <a:moveTo>
                    <a:pt x="7544" y="1"/>
                  </a:moveTo>
                  <a:cubicBezTo>
                    <a:pt x="7394" y="76"/>
                    <a:pt x="7269" y="126"/>
                    <a:pt x="7118" y="176"/>
                  </a:cubicBezTo>
                  <a:cubicBezTo>
                    <a:pt x="7519" y="1179"/>
                    <a:pt x="7695" y="2307"/>
                    <a:pt x="7569" y="3484"/>
                  </a:cubicBezTo>
                  <a:cubicBezTo>
                    <a:pt x="7018" y="9675"/>
                    <a:pt x="2883" y="11404"/>
                    <a:pt x="76" y="11404"/>
                  </a:cubicBezTo>
                  <a:lnTo>
                    <a:pt x="0" y="11404"/>
                  </a:lnTo>
                  <a:cubicBezTo>
                    <a:pt x="752" y="11755"/>
                    <a:pt x="1604" y="11931"/>
                    <a:pt x="2532" y="11931"/>
                  </a:cubicBezTo>
                  <a:cubicBezTo>
                    <a:pt x="3910" y="11931"/>
                    <a:pt x="5163" y="11530"/>
                    <a:pt x="6216" y="10828"/>
                  </a:cubicBezTo>
                  <a:cubicBezTo>
                    <a:pt x="6241" y="10803"/>
                    <a:pt x="6241" y="10803"/>
                    <a:pt x="6266" y="10778"/>
                  </a:cubicBezTo>
                  <a:cubicBezTo>
                    <a:pt x="7369" y="10051"/>
                    <a:pt x="8271" y="8998"/>
                    <a:pt x="8923" y="7745"/>
                  </a:cubicBezTo>
                  <a:lnTo>
                    <a:pt x="8973" y="7745"/>
                  </a:lnTo>
                  <a:cubicBezTo>
                    <a:pt x="9073" y="7770"/>
                    <a:pt x="9223" y="7795"/>
                    <a:pt x="9374" y="7795"/>
                  </a:cubicBezTo>
                  <a:cubicBezTo>
                    <a:pt x="9750" y="7795"/>
                    <a:pt x="10176" y="7695"/>
                    <a:pt x="10552" y="7419"/>
                  </a:cubicBezTo>
                  <a:cubicBezTo>
                    <a:pt x="10802" y="7194"/>
                    <a:pt x="11003" y="6893"/>
                    <a:pt x="11128" y="6467"/>
                  </a:cubicBezTo>
                  <a:cubicBezTo>
                    <a:pt x="11429" y="5364"/>
                    <a:pt x="11053" y="4687"/>
                    <a:pt x="10426" y="4662"/>
                  </a:cubicBezTo>
                  <a:lnTo>
                    <a:pt x="10301" y="4662"/>
                  </a:lnTo>
                  <a:cubicBezTo>
                    <a:pt x="10176" y="4662"/>
                    <a:pt x="10050" y="4662"/>
                    <a:pt x="9950" y="4687"/>
                  </a:cubicBezTo>
                  <a:lnTo>
                    <a:pt x="9925" y="4687"/>
                  </a:lnTo>
                  <a:cubicBezTo>
                    <a:pt x="9925" y="4687"/>
                    <a:pt x="9925" y="4662"/>
                    <a:pt x="9925" y="4662"/>
                  </a:cubicBezTo>
                  <a:cubicBezTo>
                    <a:pt x="9248" y="4763"/>
                    <a:pt x="9048" y="5239"/>
                    <a:pt x="9048" y="5239"/>
                  </a:cubicBezTo>
                  <a:cubicBezTo>
                    <a:pt x="9048" y="5189"/>
                    <a:pt x="9048" y="5114"/>
                    <a:pt x="9048" y="5038"/>
                  </a:cubicBezTo>
                  <a:cubicBezTo>
                    <a:pt x="9048" y="3459"/>
                    <a:pt x="8171" y="1354"/>
                    <a:pt x="7544" y="1"/>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35"/>
            <p:cNvSpPr/>
            <p:nvPr/>
          </p:nvSpPr>
          <p:spPr>
            <a:xfrm>
              <a:off x="5066036" y="8101542"/>
              <a:ext cx="1136642" cy="2333326"/>
            </a:xfrm>
            <a:custGeom>
              <a:avLst/>
              <a:gdLst/>
              <a:ahLst/>
              <a:cxnLst/>
              <a:rect l="l" t="t" r="r" b="b"/>
              <a:pathLst>
                <a:path w="15807" h="32449" extrusionOk="0">
                  <a:moveTo>
                    <a:pt x="14623" y="0"/>
                  </a:moveTo>
                  <a:cubicBezTo>
                    <a:pt x="14542" y="0"/>
                    <a:pt x="14469" y="20"/>
                    <a:pt x="14412" y="62"/>
                  </a:cubicBezTo>
                  <a:cubicBezTo>
                    <a:pt x="14026" y="328"/>
                    <a:pt x="13080" y="1269"/>
                    <a:pt x="12945" y="1269"/>
                  </a:cubicBezTo>
                  <a:cubicBezTo>
                    <a:pt x="12940" y="1269"/>
                    <a:pt x="12936" y="1268"/>
                    <a:pt x="12933" y="1265"/>
                  </a:cubicBezTo>
                  <a:cubicBezTo>
                    <a:pt x="12833" y="1215"/>
                    <a:pt x="12858" y="713"/>
                    <a:pt x="12633" y="488"/>
                  </a:cubicBezTo>
                  <a:cubicBezTo>
                    <a:pt x="12562" y="417"/>
                    <a:pt x="12493" y="388"/>
                    <a:pt x="12437" y="388"/>
                  </a:cubicBezTo>
                  <a:cubicBezTo>
                    <a:pt x="12313" y="388"/>
                    <a:pt x="12246" y="526"/>
                    <a:pt x="12332" y="663"/>
                  </a:cubicBezTo>
                  <a:cubicBezTo>
                    <a:pt x="12432" y="864"/>
                    <a:pt x="12357" y="1390"/>
                    <a:pt x="12382" y="1691"/>
                  </a:cubicBezTo>
                  <a:cubicBezTo>
                    <a:pt x="12407" y="1992"/>
                    <a:pt x="12658" y="2443"/>
                    <a:pt x="12658" y="2443"/>
                  </a:cubicBezTo>
                  <a:cubicBezTo>
                    <a:pt x="12658" y="2443"/>
                    <a:pt x="10126" y="7029"/>
                    <a:pt x="5765" y="11992"/>
                  </a:cubicBezTo>
                  <a:cubicBezTo>
                    <a:pt x="5765" y="11991"/>
                    <a:pt x="5764" y="11990"/>
                    <a:pt x="5763" y="11990"/>
                  </a:cubicBezTo>
                  <a:cubicBezTo>
                    <a:pt x="5647" y="11990"/>
                    <a:pt x="2658" y="15225"/>
                    <a:pt x="2658" y="15225"/>
                  </a:cubicBezTo>
                  <a:cubicBezTo>
                    <a:pt x="2582" y="15300"/>
                    <a:pt x="2507" y="15375"/>
                    <a:pt x="2432" y="15425"/>
                  </a:cubicBezTo>
                  <a:cubicBezTo>
                    <a:pt x="2432" y="15601"/>
                    <a:pt x="2457" y="15776"/>
                    <a:pt x="2457" y="15952"/>
                  </a:cubicBezTo>
                  <a:lnTo>
                    <a:pt x="452" y="24448"/>
                  </a:lnTo>
                  <a:cubicBezTo>
                    <a:pt x="452" y="24448"/>
                    <a:pt x="1" y="32448"/>
                    <a:pt x="4008" y="32448"/>
                  </a:cubicBezTo>
                  <a:cubicBezTo>
                    <a:pt x="4817" y="32448"/>
                    <a:pt x="5807" y="32123"/>
                    <a:pt x="7019" y="31340"/>
                  </a:cubicBezTo>
                  <a:cubicBezTo>
                    <a:pt x="7896" y="25927"/>
                    <a:pt x="7395" y="20839"/>
                    <a:pt x="7395" y="20739"/>
                  </a:cubicBezTo>
                  <a:cubicBezTo>
                    <a:pt x="7369" y="20613"/>
                    <a:pt x="10252" y="15200"/>
                    <a:pt x="10202" y="15175"/>
                  </a:cubicBezTo>
                  <a:cubicBezTo>
                    <a:pt x="12056" y="11716"/>
                    <a:pt x="13460" y="7706"/>
                    <a:pt x="13735" y="3044"/>
                  </a:cubicBezTo>
                  <a:cubicBezTo>
                    <a:pt x="14111" y="3019"/>
                    <a:pt x="14613" y="2718"/>
                    <a:pt x="14788" y="2493"/>
                  </a:cubicBezTo>
                  <a:cubicBezTo>
                    <a:pt x="15164" y="2067"/>
                    <a:pt x="15590" y="1716"/>
                    <a:pt x="15615" y="1515"/>
                  </a:cubicBezTo>
                  <a:cubicBezTo>
                    <a:pt x="15806" y="622"/>
                    <a:pt x="15078" y="0"/>
                    <a:pt x="14623" y="0"/>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35"/>
            <p:cNvSpPr/>
            <p:nvPr/>
          </p:nvSpPr>
          <p:spPr>
            <a:xfrm>
              <a:off x="3242275" y="9100179"/>
              <a:ext cx="1564348" cy="703471"/>
            </a:xfrm>
            <a:custGeom>
              <a:avLst/>
              <a:gdLst/>
              <a:ahLst/>
              <a:cxnLst/>
              <a:rect l="l" t="t" r="r" b="b"/>
              <a:pathLst>
                <a:path w="21755" h="9783" extrusionOk="0">
                  <a:moveTo>
                    <a:pt x="2450" y="0"/>
                  </a:moveTo>
                  <a:cubicBezTo>
                    <a:pt x="2363" y="0"/>
                    <a:pt x="2281" y="81"/>
                    <a:pt x="2281" y="259"/>
                  </a:cubicBezTo>
                  <a:cubicBezTo>
                    <a:pt x="2281" y="560"/>
                    <a:pt x="2657" y="886"/>
                    <a:pt x="2632" y="1011"/>
                  </a:cubicBezTo>
                  <a:cubicBezTo>
                    <a:pt x="2607" y="1111"/>
                    <a:pt x="1229" y="1186"/>
                    <a:pt x="752" y="1237"/>
                  </a:cubicBezTo>
                  <a:cubicBezTo>
                    <a:pt x="0" y="1312"/>
                    <a:pt x="76" y="2715"/>
                    <a:pt x="953" y="3116"/>
                  </a:cubicBezTo>
                  <a:cubicBezTo>
                    <a:pt x="1034" y="3157"/>
                    <a:pt x="1128" y="3171"/>
                    <a:pt x="1236" y="3171"/>
                  </a:cubicBezTo>
                  <a:cubicBezTo>
                    <a:pt x="1462" y="3171"/>
                    <a:pt x="1749" y="3108"/>
                    <a:pt x="2106" y="3091"/>
                  </a:cubicBezTo>
                  <a:cubicBezTo>
                    <a:pt x="2381" y="3066"/>
                    <a:pt x="3033" y="3016"/>
                    <a:pt x="3334" y="2790"/>
                  </a:cubicBezTo>
                  <a:cubicBezTo>
                    <a:pt x="6717" y="5673"/>
                    <a:pt x="10351" y="7402"/>
                    <a:pt x="13935" y="8480"/>
                  </a:cubicBezTo>
                  <a:cubicBezTo>
                    <a:pt x="13935" y="8580"/>
                    <a:pt x="17770" y="9382"/>
                    <a:pt x="17770" y="9382"/>
                  </a:cubicBezTo>
                  <a:cubicBezTo>
                    <a:pt x="18722" y="9557"/>
                    <a:pt x="19675" y="9683"/>
                    <a:pt x="20602" y="9783"/>
                  </a:cubicBezTo>
                  <a:cubicBezTo>
                    <a:pt x="21755" y="7678"/>
                    <a:pt x="21580" y="5121"/>
                    <a:pt x="20552" y="3693"/>
                  </a:cubicBezTo>
                  <a:lnTo>
                    <a:pt x="21028" y="2740"/>
                  </a:lnTo>
                  <a:lnTo>
                    <a:pt x="15189" y="3242"/>
                  </a:lnTo>
                  <a:cubicBezTo>
                    <a:pt x="8647" y="2941"/>
                    <a:pt x="3660" y="1612"/>
                    <a:pt x="3660" y="1612"/>
                  </a:cubicBezTo>
                  <a:cubicBezTo>
                    <a:pt x="3660" y="1612"/>
                    <a:pt x="3509" y="1111"/>
                    <a:pt x="3334" y="911"/>
                  </a:cubicBezTo>
                  <a:cubicBezTo>
                    <a:pt x="3133" y="685"/>
                    <a:pt x="2707" y="359"/>
                    <a:pt x="2632" y="159"/>
                  </a:cubicBezTo>
                  <a:cubicBezTo>
                    <a:pt x="2598" y="56"/>
                    <a:pt x="2522" y="0"/>
                    <a:pt x="2450" y="0"/>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35"/>
            <p:cNvSpPr/>
            <p:nvPr/>
          </p:nvSpPr>
          <p:spPr>
            <a:xfrm>
              <a:off x="5532852" y="8170860"/>
              <a:ext cx="659679" cy="1549966"/>
            </a:xfrm>
            <a:custGeom>
              <a:avLst/>
              <a:gdLst/>
              <a:ahLst/>
              <a:cxnLst/>
              <a:rect l="l" t="t" r="r" b="b"/>
              <a:pathLst>
                <a:path w="9174" h="21555" extrusionOk="0">
                  <a:moveTo>
                    <a:pt x="9148" y="0"/>
                  </a:moveTo>
                  <a:cubicBezTo>
                    <a:pt x="9148" y="125"/>
                    <a:pt x="9123" y="276"/>
                    <a:pt x="9073" y="401"/>
                  </a:cubicBezTo>
                  <a:cubicBezTo>
                    <a:pt x="9023" y="602"/>
                    <a:pt x="8572" y="927"/>
                    <a:pt x="8171" y="1303"/>
                  </a:cubicBezTo>
                  <a:cubicBezTo>
                    <a:pt x="7970" y="1504"/>
                    <a:pt x="7494" y="1780"/>
                    <a:pt x="7118" y="1780"/>
                  </a:cubicBezTo>
                  <a:lnTo>
                    <a:pt x="7068" y="1780"/>
                  </a:lnTo>
                  <a:cubicBezTo>
                    <a:pt x="6391" y="6391"/>
                    <a:pt x="4687" y="10276"/>
                    <a:pt x="2532" y="13559"/>
                  </a:cubicBezTo>
                  <a:cubicBezTo>
                    <a:pt x="2557" y="13584"/>
                    <a:pt x="953" y="16090"/>
                    <a:pt x="0" y="17644"/>
                  </a:cubicBezTo>
                  <a:cubicBezTo>
                    <a:pt x="251" y="18572"/>
                    <a:pt x="476" y="19474"/>
                    <a:pt x="652" y="20226"/>
                  </a:cubicBezTo>
                  <a:cubicBezTo>
                    <a:pt x="752" y="20677"/>
                    <a:pt x="877" y="21128"/>
                    <a:pt x="1003" y="21554"/>
                  </a:cubicBezTo>
                  <a:cubicBezTo>
                    <a:pt x="978" y="20476"/>
                    <a:pt x="903" y="19800"/>
                    <a:pt x="903" y="19775"/>
                  </a:cubicBezTo>
                  <a:cubicBezTo>
                    <a:pt x="903" y="19624"/>
                    <a:pt x="3710" y="14311"/>
                    <a:pt x="3710" y="14211"/>
                  </a:cubicBezTo>
                  <a:cubicBezTo>
                    <a:pt x="5564" y="10752"/>
                    <a:pt x="6968" y="6742"/>
                    <a:pt x="7243" y="2080"/>
                  </a:cubicBezTo>
                  <a:cubicBezTo>
                    <a:pt x="7619" y="2055"/>
                    <a:pt x="8121" y="1754"/>
                    <a:pt x="8296" y="1529"/>
                  </a:cubicBezTo>
                  <a:cubicBezTo>
                    <a:pt x="8672" y="1103"/>
                    <a:pt x="9098" y="752"/>
                    <a:pt x="9123" y="551"/>
                  </a:cubicBezTo>
                  <a:cubicBezTo>
                    <a:pt x="9173" y="351"/>
                    <a:pt x="9173" y="175"/>
                    <a:pt x="9148" y="0"/>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35"/>
            <p:cNvSpPr/>
            <p:nvPr/>
          </p:nvSpPr>
          <p:spPr>
            <a:xfrm>
              <a:off x="5954511" y="8214076"/>
              <a:ext cx="3739" cy="19918"/>
            </a:xfrm>
            <a:custGeom>
              <a:avLst/>
              <a:gdLst/>
              <a:ahLst/>
              <a:cxnLst/>
              <a:rect l="l" t="t" r="r" b="b"/>
              <a:pathLst>
                <a:path w="52" h="277" extrusionOk="0">
                  <a:moveTo>
                    <a:pt x="51" y="276"/>
                  </a:moveTo>
                  <a:cubicBezTo>
                    <a:pt x="26" y="226"/>
                    <a:pt x="26" y="176"/>
                    <a:pt x="26" y="126"/>
                  </a:cubicBezTo>
                  <a:cubicBezTo>
                    <a:pt x="26" y="101"/>
                    <a:pt x="26" y="51"/>
                    <a:pt x="1" y="1"/>
                  </a:cubicBezTo>
                  <a:lnTo>
                    <a:pt x="1" y="1"/>
                  </a:lnTo>
                  <a:cubicBezTo>
                    <a:pt x="26" y="51"/>
                    <a:pt x="26" y="101"/>
                    <a:pt x="26" y="126"/>
                  </a:cubicBezTo>
                  <a:cubicBezTo>
                    <a:pt x="26" y="176"/>
                    <a:pt x="26" y="226"/>
                    <a:pt x="51" y="276"/>
                  </a:cubicBezTo>
                </a:path>
              </a:pathLst>
            </a:custGeom>
            <a:solidFill>
              <a:srgbClr val="F9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35"/>
            <p:cNvSpPr/>
            <p:nvPr/>
          </p:nvSpPr>
          <p:spPr>
            <a:xfrm>
              <a:off x="5954511" y="8214076"/>
              <a:ext cx="12728" cy="37895"/>
            </a:xfrm>
            <a:custGeom>
              <a:avLst/>
              <a:gdLst/>
              <a:ahLst/>
              <a:cxnLst/>
              <a:rect l="l" t="t" r="r" b="b"/>
              <a:pathLst>
                <a:path w="177" h="527" extrusionOk="0">
                  <a:moveTo>
                    <a:pt x="1" y="1"/>
                  </a:moveTo>
                  <a:lnTo>
                    <a:pt x="1" y="1"/>
                  </a:lnTo>
                  <a:cubicBezTo>
                    <a:pt x="8" y="24"/>
                    <a:pt x="15" y="47"/>
                    <a:pt x="22" y="69"/>
                  </a:cubicBezTo>
                  <a:lnTo>
                    <a:pt x="22" y="69"/>
                  </a:lnTo>
                  <a:cubicBezTo>
                    <a:pt x="19" y="48"/>
                    <a:pt x="13" y="24"/>
                    <a:pt x="1" y="1"/>
                  </a:cubicBezTo>
                  <a:close/>
                  <a:moveTo>
                    <a:pt x="22" y="69"/>
                  </a:moveTo>
                  <a:cubicBezTo>
                    <a:pt x="26" y="93"/>
                    <a:pt x="26" y="113"/>
                    <a:pt x="26" y="126"/>
                  </a:cubicBezTo>
                  <a:cubicBezTo>
                    <a:pt x="26" y="176"/>
                    <a:pt x="26" y="226"/>
                    <a:pt x="51" y="276"/>
                  </a:cubicBezTo>
                  <a:cubicBezTo>
                    <a:pt x="76" y="351"/>
                    <a:pt x="101" y="452"/>
                    <a:pt x="151" y="527"/>
                  </a:cubicBezTo>
                  <a:lnTo>
                    <a:pt x="176" y="477"/>
                  </a:lnTo>
                  <a:cubicBezTo>
                    <a:pt x="176" y="477"/>
                    <a:pt x="94" y="291"/>
                    <a:pt x="22" y="69"/>
                  </a:cubicBezTo>
                  <a:close/>
                </a:path>
              </a:pathLst>
            </a:custGeom>
            <a:solidFill>
              <a:srgbClr val="F14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35"/>
            <p:cNvSpPr/>
            <p:nvPr/>
          </p:nvSpPr>
          <p:spPr>
            <a:xfrm>
              <a:off x="5967167" y="8248303"/>
              <a:ext cx="7263" cy="5465"/>
            </a:xfrm>
            <a:custGeom>
              <a:avLst/>
              <a:gdLst/>
              <a:ahLst/>
              <a:cxnLst/>
              <a:rect l="l" t="t" r="r" b="b"/>
              <a:pathLst>
                <a:path w="101" h="76" extrusionOk="0">
                  <a:moveTo>
                    <a:pt x="0" y="1"/>
                  </a:moveTo>
                  <a:cubicBezTo>
                    <a:pt x="0" y="1"/>
                    <a:pt x="25" y="26"/>
                    <a:pt x="101" y="76"/>
                  </a:cubicBezTo>
                  <a:cubicBezTo>
                    <a:pt x="51" y="26"/>
                    <a:pt x="0" y="1"/>
                    <a:pt x="0" y="1"/>
                  </a:cubicBezTo>
                  <a:close/>
                </a:path>
              </a:pathLst>
            </a:custGeom>
            <a:solidFill>
              <a:srgbClr val="F14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35"/>
            <p:cNvSpPr/>
            <p:nvPr/>
          </p:nvSpPr>
          <p:spPr>
            <a:xfrm>
              <a:off x="5952714" y="8149504"/>
              <a:ext cx="1870" cy="10570"/>
            </a:xfrm>
            <a:custGeom>
              <a:avLst/>
              <a:gdLst/>
              <a:ahLst/>
              <a:cxnLst/>
              <a:rect l="l" t="t" r="r" b="b"/>
              <a:pathLst>
                <a:path w="26" h="147" extrusionOk="0">
                  <a:moveTo>
                    <a:pt x="1" y="1"/>
                  </a:moveTo>
                  <a:cubicBezTo>
                    <a:pt x="2" y="48"/>
                    <a:pt x="26" y="74"/>
                    <a:pt x="26" y="147"/>
                  </a:cubicBezTo>
                  <a:cubicBezTo>
                    <a:pt x="26" y="122"/>
                    <a:pt x="26" y="122"/>
                    <a:pt x="26" y="122"/>
                  </a:cubicBezTo>
                  <a:cubicBezTo>
                    <a:pt x="26" y="73"/>
                    <a:pt x="2" y="48"/>
                    <a:pt x="1" y="1"/>
                  </a:cubicBezTo>
                  <a:close/>
                </a:path>
              </a:pathLst>
            </a:custGeom>
            <a:solidFill>
              <a:srgbClr val="F9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35"/>
            <p:cNvSpPr/>
            <p:nvPr/>
          </p:nvSpPr>
          <p:spPr>
            <a:xfrm>
              <a:off x="5949118" y="8131168"/>
              <a:ext cx="7263" cy="27109"/>
            </a:xfrm>
            <a:custGeom>
              <a:avLst/>
              <a:gdLst/>
              <a:ahLst/>
              <a:cxnLst/>
              <a:rect l="l" t="t" r="r" b="b"/>
              <a:pathLst>
                <a:path w="101" h="377" extrusionOk="0">
                  <a:moveTo>
                    <a:pt x="101" y="1"/>
                  </a:moveTo>
                  <a:lnTo>
                    <a:pt x="101" y="1"/>
                  </a:lnTo>
                  <a:cubicBezTo>
                    <a:pt x="26" y="26"/>
                    <a:pt x="1" y="101"/>
                    <a:pt x="26" y="201"/>
                  </a:cubicBezTo>
                  <a:cubicBezTo>
                    <a:pt x="26" y="226"/>
                    <a:pt x="26" y="226"/>
                    <a:pt x="51" y="251"/>
                  </a:cubicBezTo>
                  <a:cubicBezTo>
                    <a:pt x="51" y="301"/>
                    <a:pt x="76" y="326"/>
                    <a:pt x="76" y="377"/>
                  </a:cubicBezTo>
                  <a:cubicBezTo>
                    <a:pt x="101" y="251"/>
                    <a:pt x="101" y="101"/>
                    <a:pt x="101" y="1"/>
                  </a:cubicBezTo>
                  <a:close/>
                </a:path>
              </a:pathLst>
            </a:custGeom>
            <a:solidFill>
              <a:srgbClr val="F14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35"/>
            <p:cNvSpPr/>
            <p:nvPr/>
          </p:nvSpPr>
          <p:spPr>
            <a:xfrm>
              <a:off x="3258526" y="9235938"/>
              <a:ext cx="1229115" cy="524493"/>
            </a:xfrm>
            <a:custGeom>
              <a:avLst/>
              <a:gdLst/>
              <a:ahLst/>
              <a:cxnLst/>
              <a:rect l="l" t="t" r="r" b="b"/>
              <a:pathLst>
                <a:path w="17093" h="7294" extrusionOk="0">
                  <a:moveTo>
                    <a:pt x="0" y="0"/>
                  </a:moveTo>
                  <a:cubicBezTo>
                    <a:pt x="0" y="376"/>
                    <a:pt x="150" y="827"/>
                    <a:pt x="501" y="1103"/>
                  </a:cubicBezTo>
                  <a:lnTo>
                    <a:pt x="526" y="1103"/>
                  </a:lnTo>
                  <a:cubicBezTo>
                    <a:pt x="576" y="1153"/>
                    <a:pt x="627" y="1178"/>
                    <a:pt x="702" y="1228"/>
                  </a:cubicBezTo>
                  <a:lnTo>
                    <a:pt x="727" y="1228"/>
                  </a:lnTo>
                  <a:cubicBezTo>
                    <a:pt x="802" y="1278"/>
                    <a:pt x="902" y="1278"/>
                    <a:pt x="1003" y="1278"/>
                  </a:cubicBezTo>
                  <a:cubicBezTo>
                    <a:pt x="1228" y="1278"/>
                    <a:pt x="1504" y="1228"/>
                    <a:pt x="1880" y="1203"/>
                  </a:cubicBezTo>
                  <a:cubicBezTo>
                    <a:pt x="2155" y="1178"/>
                    <a:pt x="2807" y="1128"/>
                    <a:pt x="3108" y="902"/>
                  </a:cubicBezTo>
                  <a:cubicBezTo>
                    <a:pt x="6491" y="3785"/>
                    <a:pt x="10125" y="5514"/>
                    <a:pt x="13709" y="6592"/>
                  </a:cubicBezTo>
                  <a:cubicBezTo>
                    <a:pt x="13709" y="6667"/>
                    <a:pt x="15539" y="7068"/>
                    <a:pt x="16667" y="7293"/>
                  </a:cubicBezTo>
                  <a:cubicBezTo>
                    <a:pt x="16817" y="6567"/>
                    <a:pt x="16968" y="5890"/>
                    <a:pt x="17093" y="5263"/>
                  </a:cubicBezTo>
                  <a:cubicBezTo>
                    <a:pt x="15940" y="5163"/>
                    <a:pt x="14361" y="4988"/>
                    <a:pt x="14361" y="4912"/>
                  </a:cubicBezTo>
                  <a:cubicBezTo>
                    <a:pt x="10677" y="4261"/>
                    <a:pt x="6867" y="2933"/>
                    <a:pt x="3183" y="476"/>
                  </a:cubicBezTo>
                  <a:cubicBezTo>
                    <a:pt x="2907" y="727"/>
                    <a:pt x="2281" y="827"/>
                    <a:pt x="1980" y="877"/>
                  </a:cubicBezTo>
                  <a:cubicBezTo>
                    <a:pt x="1579" y="953"/>
                    <a:pt x="1278" y="1078"/>
                    <a:pt x="1028" y="1078"/>
                  </a:cubicBezTo>
                  <a:cubicBezTo>
                    <a:pt x="952" y="1078"/>
                    <a:pt x="902" y="1078"/>
                    <a:pt x="852" y="1053"/>
                  </a:cubicBezTo>
                  <a:cubicBezTo>
                    <a:pt x="351" y="877"/>
                    <a:pt x="75" y="426"/>
                    <a:pt x="0" y="0"/>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35"/>
            <p:cNvSpPr/>
            <p:nvPr/>
          </p:nvSpPr>
          <p:spPr>
            <a:xfrm>
              <a:off x="3876633" y="9056675"/>
              <a:ext cx="2438455" cy="2710697"/>
            </a:xfrm>
            <a:custGeom>
              <a:avLst/>
              <a:gdLst/>
              <a:ahLst/>
              <a:cxnLst/>
              <a:rect l="l" t="t" r="r" b="b"/>
              <a:pathLst>
                <a:path w="33911" h="37697" extrusionOk="0">
                  <a:moveTo>
                    <a:pt x="20901" y="1"/>
                  </a:moveTo>
                  <a:cubicBezTo>
                    <a:pt x="20317" y="1"/>
                    <a:pt x="19348" y="1593"/>
                    <a:pt x="18196" y="1842"/>
                  </a:cubicBezTo>
                  <a:cubicBezTo>
                    <a:pt x="18196" y="1842"/>
                    <a:pt x="18447" y="4398"/>
                    <a:pt x="15464" y="4924"/>
                  </a:cubicBezTo>
                  <a:cubicBezTo>
                    <a:pt x="15198" y="4970"/>
                    <a:pt x="14960" y="4991"/>
                    <a:pt x="14749" y="4991"/>
                  </a:cubicBezTo>
                  <a:cubicBezTo>
                    <a:pt x="13687" y="4991"/>
                    <a:pt x="13280" y="4465"/>
                    <a:pt x="13133" y="3922"/>
                  </a:cubicBezTo>
                  <a:cubicBezTo>
                    <a:pt x="12962" y="3382"/>
                    <a:pt x="13054" y="2843"/>
                    <a:pt x="13011" y="2843"/>
                  </a:cubicBezTo>
                  <a:cubicBezTo>
                    <a:pt x="13010" y="2843"/>
                    <a:pt x="13009" y="2843"/>
                    <a:pt x="13008" y="2844"/>
                  </a:cubicBezTo>
                  <a:cubicBezTo>
                    <a:pt x="12858" y="2894"/>
                    <a:pt x="9900" y="3145"/>
                    <a:pt x="9424" y="4072"/>
                  </a:cubicBezTo>
                  <a:cubicBezTo>
                    <a:pt x="8973" y="4999"/>
                    <a:pt x="8397" y="8909"/>
                    <a:pt x="6868" y="14724"/>
                  </a:cubicBezTo>
                  <a:cubicBezTo>
                    <a:pt x="5339" y="20538"/>
                    <a:pt x="1" y="34774"/>
                    <a:pt x="1" y="34774"/>
                  </a:cubicBezTo>
                  <a:cubicBezTo>
                    <a:pt x="1" y="34774"/>
                    <a:pt x="2502" y="32701"/>
                    <a:pt x="6212" y="32701"/>
                  </a:cubicBezTo>
                  <a:cubicBezTo>
                    <a:pt x="7498" y="32701"/>
                    <a:pt x="8929" y="32950"/>
                    <a:pt x="10452" y="33621"/>
                  </a:cubicBezTo>
                  <a:cubicBezTo>
                    <a:pt x="16617" y="36353"/>
                    <a:pt x="20126" y="37305"/>
                    <a:pt x="25765" y="37656"/>
                  </a:cubicBezTo>
                  <a:cubicBezTo>
                    <a:pt x="26198" y="37684"/>
                    <a:pt x="26607" y="37696"/>
                    <a:pt x="26994" y="37696"/>
                  </a:cubicBezTo>
                  <a:cubicBezTo>
                    <a:pt x="31584" y="37696"/>
                    <a:pt x="33035" y="35925"/>
                    <a:pt x="33058" y="35902"/>
                  </a:cubicBezTo>
                  <a:cubicBezTo>
                    <a:pt x="33911" y="34849"/>
                    <a:pt x="32657" y="30463"/>
                    <a:pt x="32407" y="29285"/>
                  </a:cubicBezTo>
                  <a:cubicBezTo>
                    <a:pt x="31404" y="24573"/>
                    <a:pt x="29224" y="20288"/>
                    <a:pt x="27144" y="15952"/>
                  </a:cubicBezTo>
                  <a:cubicBezTo>
                    <a:pt x="25915" y="13395"/>
                    <a:pt x="24286" y="10714"/>
                    <a:pt x="23685" y="7907"/>
                  </a:cubicBezTo>
                  <a:cubicBezTo>
                    <a:pt x="23108" y="5250"/>
                    <a:pt x="21605" y="488"/>
                    <a:pt x="21078" y="62"/>
                  </a:cubicBezTo>
                  <a:cubicBezTo>
                    <a:pt x="21024" y="20"/>
                    <a:pt x="20965" y="1"/>
                    <a:pt x="20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35"/>
            <p:cNvSpPr/>
            <p:nvPr/>
          </p:nvSpPr>
          <p:spPr>
            <a:xfrm>
              <a:off x="4963354" y="8576340"/>
              <a:ext cx="164093" cy="82981"/>
            </a:xfrm>
            <a:custGeom>
              <a:avLst/>
              <a:gdLst/>
              <a:ahLst/>
              <a:cxnLst/>
              <a:rect l="l" t="t" r="r" b="b"/>
              <a:pathLst>
                <a:path w="2282" h="1154" extrusionOk="0">
                  <a:moveTo>
                    <a:pt x="1178" y="0"/>
                  </a:moveTo>
                  <a:cubicBezTo>
                    <a:pt x="878" y="0"/>
                    <a:pt x="577" y="176"/>
                    <a:pt x="401" y="376"/>
                  </a:cubicBezTo>
                  <a:cubicBezTo>
                    <a:pt x="301" y="476"/>
                    <a:pt x="251" y="602"/>
                    <a:pt x="176" y="727"/>
                  </a:cubicBezTo>
                  <a:cubicBezTo>
                    <a:pt x="101" y="852"/>
                    <a:pt x="51" y="978"/>
                    <a:pt x="0" y="1103"/>
                  </a:cubicBezTo>
                  <a:cubicBezTo>
                    <a:pt x="176" y="877"/>
                    <a:pt x="301" y="652"/>
                    <a:pt x="502" y="476"/>
                  </a:cubicBezTo>
                  <a:cubicBezTo>
                    <a:pt x="685" y="316"/>
                    <a:pt x="889" y="197"/>
                    <a:pt x="1114" y="197"/>
                  </a:cubicBezTo>
                  <a:cubicBezTo>
                    <a:pt x="1136" y="197"/>
                    <a:pt x="1157" y="199"/>
                    <a:pt x="1178" y="201"/>
                  </a:cubicBezTo>
                  <a:cubicBezTo>
                    <a:pt x="1429" y="201"/>
                    <a:pt x="1655" y="326"/>
                    <a:pt x="1855" y="501"/>
                  </a:cubicBezTo>
                  <a:cubicBezTo>
                    <a:pt x="2031" y="677"/>
                    <a:pt x="2206" y="877"/>
                    <a:pt x="2281" y="1153"/>
                  </a:cubicBezTo>
                  <a:cubicBezTo>
                    <a:pt x="2281" y="877"/>
                    <a:pt x="2131" y="602"/>
                    <a:pt x="1955" y="401"/>
                  </a:cubicBezTo>
                  <a:cubicBezTo>
                    <a:pt x="1755" y="176"/>
                    <a:pt x="1479" y="25"/>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35"/>
            <p:cNvSpPr/>
            <p:nvPr/>
          </p:nvSpPr>
          <p:spPr>
            <a:xfrm>
              <a:off x="4529040" y="8559011"/>
              <a:ext cx="156830" cy="102109"/>
            </a:xfrm>
            <a:custGeom>
              <a:avLst/>
              <a:gdLst/>
              <a:ahLst/>
              <a:cxnLst/>
              <a:rect l="l" t="t" r="r" b="b"/>
              <a:pathLst>
                <a:path w="2181" h="1420" extrusionOk="0">
                  <a:moveTo>
                    <a:pt x="1107" y="0"/>
                  </a:moveTo>
                  <a:cubicBezTo>
                    <a:pt x="1022" y="0"/>
                    <a:pt x="936" y="13"/>
                    <a:pt x="852" y="41"/>
                  </a:cubicBezTo>
                  <a:cubicBezTo>
                    <a:pt x="577" y="141"/>
                    <a:pt x="351" y="366"/>
                    <a:pt x="226" y="617"/>
                  </a:cubicBezTo>
                  <a:cubicBezTo>
                    <a:pt x="176" y="742"/>
                    <a:pt x="126" y="893"/>
                    <a:pt x="75" y="1018"/>
                  </a:cubicBezTo>
                  <a:cubicBezTo>
                    <a:pt x="50" y="1143"/>
                    <a:pt x="25" y="1269"/>
                    <a:pt x="0" y="1419"/>
                  </a:cubicBezTo>
                  <a:cubicBezTo>
                    <a:pt x="101" y="1168"/>
                    <a:pt x="201" y="918"/>
                    <a:pt x="351" y="692"/>
                  </a:cubicBezTo>
                  <a:cubicBezTo>
                    <a:pt x="502" y="467"/>
                    <a:pt x="677" y="291"/>
                    <a:pt x="928" y="216"/>
                  </a:cubicBezTo>
                  <a:cubicBezTo>
                    <a:pt x="1000" y="184"/>
                    <a:pt x="1076" y="170"/>
                    <a:pt x="1152" y="170"/>
                  </a:cubicBezTo>
                  <a:cubicBezTo>
                    <a:pt x="1312" y="170"/>
                    <a:pt x="1477" y="232"/>
                    <a:pt x="1629" y="316"/>
                  </a:cubicBezTo>
                  <a:cubicBezTo>
                    <a:pt x="1855" y="442"/>
                    <a:pt x="2080" y="617"/>
                    <a:pt x="2181" y="868"/>
                  </a:cubicBezTo>
                  <a:cubicBezTo>
                    <a:pt x="2131" y="592"/>
                    <a:pt x="1930" y="341"/>
                    <a:pt x="1705" y="191"/>
                  </a:cubicBezTo>
                  <a:cubicBezTo>
                    <a:pt x="1542" y="83"/>
                    <a:pt x="1327"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35"/>
            <p:cNvSpPr/>
            <p:nvPr/>
          </p:nvSpPr>
          <p:spPr>
            <a:xfrm>
              <a:off x="4682200" y="8904306"/>
              <a:ext cx="261384" cy="70541"/>
            </a:xfrm>
            <a:custGeom>
              <a:avLst/>
              <a:gdLst/>
              <a:ahLst/>
              <a:cxnLst/>
              <a:rect l="l" t="t" r="r" b="b"/>
              <a:pathLst>
                <a:path w="3635" h="981" extrusionOk="0">
                  <a:moveTo>
                    <a:pt x="3635" y="1"/>
                  </a:moveTo>
                  <a:cubicBezTo>
                    <a:pt x="3359" y="176"/>
                    <a:pt x="3083" y="326"/>
                    <a:pt x="2783" y="452"/>
                  </a:cubicBezTo>
                  <a:cubicBezTo>
                    <a:pt x="2507" y="602"/>
                    <a:pt x="2181" y="702"/>
                    <a:pt x="1880" y="752"/>
                  </a:cubicBezTo>
                  <a:cubicBezTo>
                    <a:pt x="1580" y="828"/>
                    <a:pt x="1254" y="828"/>
                    <a:pt x="953" y="828"/>
                  </a:cubicBezTo>
                  <a:cubicBezTo>
                    <a:pt x="627" y="803"/>
                    <a:pt x="301" y="727"/>
                    <a:pt x="1" y="627"/>
                  </a:cubicBezTo>
                  <a:lnTo>
                    <a:pt x="1" y="627"/>
                  </a:lnTo>
                  <a:cubicBezTo>
                    <a:pt x="276" y="803"/>
                    <a:pt x="602" y="903"/>
                    <a:pt x="928" y="953"/>
                  </a:cubicBezTo>
                  <a:cubicBezTo>
                    <a:pt x="1052" y="972"/>
                    <a:pt x="1177" y="980"/>
                    <a:pt x="1301" y="980"/>
                  </a:cubicBezTo>
                  <a:cubicBezTo>
                    <a:pt x="1503" y="980"/>
                    <a:pt x="1704" y="959"/>
                    <a:pt x="1905" y="928"/>
                  </a:cubicBezTo>
                  <a:cubicBezTo>
                    <a:pt x="2231" y="853"/>
                    <a:pt x="2557" y="727"/>
                    <a:pt x="2833" y="577"/>
                  </a:cubicBezTo>
                  <a:cubicBezTo>
                    <a:pt x="2983" y="502"/>
                    <a:pt x="3133" y="402"/>
                    <a:pt x="3259" y="326"/>
                  </a:cubicBezTo>
                  <a:cubicBezTo>
                    <a:pt x="3384" y="226"/>
                    <a:pt x="3509" y="126"/>
                    <a:pt x="3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35"/>
            <p:cNvSpPr/>
            <p:nvPr/>
          </p:nvSpPr>
          <p:spPr>
            <a:xfrm>
              <a:off x="4765108" y="9010655"/>
              <a:ext cx="115412" cy="27109"/>
            </a:xfrm>
            <a:custGeom>
              <a:avLst/>
              <a:gdLst/>
              <a:ahLst/>
              <a:cxnLst/>
              <a:rect l="l" t="t" r="r" b="b"/>
              <a:pathLst>
                <a:path w="1605" h="377" extrusionOk="0">
                  <a:moveTo>
                    <a:pt x="1" y="0"/>
                  </a:moveTo>
                  <a:lnTo>
                    <a:pt x="1" y="0"/>
                  </a:lnTo>
                  <a:cubicBezTo>
                    <a:pt x="76" y="126"/>
                    <a:pt x="201" y="226"/>
                    <a:pt x="351" y="276"/>
                  </a:cubicBezTo>
                  <a:cubicBezTo>
                    <a:pt x="477" y="326"/>
                    <a:pt x="627" y="351"/>
                    <a:pt x="777" y="376"/>
                  </a:cubicBezTo>
                  <a:cubicBezTo>
                    <a:pt x="928" y="376"/>
                    <a:pt x="1078" y="351"/>
                    <a:pt x="1204" y="326"/>
                  </a:cubicBezTo>
                  <a:cubicBezTo>
                    <a:pt x="1354" y="276"/>
                    <a:pt x="1479" y="226"/>
                    <a:pt x="1605" y="151"/>
                  </a:cubicBezTo>
                  <a:lnTo>
                    <a:pt x="1605" y="151"/>
                  </a:lnTo>
                  <a:cubicBezTo>
                    <a:pt x="1454" y="176"/>
                    <a:pt x="1329" y="176"/>
                    <a:pt x="1178" y="201"/>
                  </a:cubicBezTo>
                  <a:lnTo>
                    <a:pt x="777" y="201"/>
                  </a:lnTo>
                  <a:cubicBezTo>
                    <a:pt x="652" y="201"/>
                    <a:pt x="502" y="176"/>
                    <a:pt x="376" y="151"/>
                  </a:cubicBezTo>
                  <a:cubicBezTo>
                    <a:pt x="251" y="126"/>
                    <a:pt x="126" y="7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5"/>
            <p:cNvSpPr/>
            <p:nvPr/>
          </p:nvSpPr>
          <p:spPr>
            <a:xfrm>
              <a:off x="4689391" y="8776384"/>
              <a:ext cx="144246" cy="42210"/>
            </a:xfrm>
            <a:custGeom>
              <a:avLst/>
              <a:gdLst/>
              <a:ahLst/>
              <a:cxnLst/>
              <a:rect l="l" t="t" r="r" b="b"/>
              <a:pathLst>
                <a:path w="2006" h="587" extrusionOk="0">
                  <a:moveTo>
                    <a:pt x="1" y="0"/>
                  </a:moveTo>
                  <a:lnTo>
                    <a:pt x="1" y="0"/>
                  </a:lnTo>
                  <a:cubicBezTo>
                    <a:pt x="76" y="75"/>
                    <a:pt x="151" y="151"/>
                    <a:pt x="201" y="201"/>
                  </a:cubicBezTo>
                  <a:cubicBezTo>
                    <a:pt x="277" y="276"/>
                    <a:pt x="352" y="326"/>
                    <a:pt x="427" y="376"/>
                  </a:cubicBezTo>
                  <a:cubicBezTo>
                    <a:pt x="602" y="476"/>
                    <a:pt x="778" y="552"/>
                    <a:pt x="978" y="577"/>
                  </a:cubicBezTo>
                  <a:cubicBezTo>
                    <a:pt x="1029" y="583"/>
                    <a:pt x="1080" y="586"/>
                    <a:pt x="1131" y="586"/>
                  </a:cubicBezTo>
                  <a:cubicBezTo>
                    <a:pt x="1483" y="586"/>
                    <a:pt x="1831" y="435"/>
                    <a:pt x="2006" y="151"/>
                  </a:cubicBezTo>
                  <a:lnTo>
                    <a:pt x="2006" y="151"/>
                  </a:lnTo>
                  <a:cubicBezTo>
                    <a:pt x="1765" y="311"/>
                    <a:pt x="1493" y="423"/>
                    <a:pt x="1214" y="423"/>
                  </a:cubicBezTo>
                  <a:cubicBezTo>
                    <a:pt x="1144" y="423"/>
                    <a:pt x="1074" y="416"/>
                    <a:pt x="1003" y="401"/>
                  </a:cubicBezTo>
                  <a:cubicBezTo>
                    <a:pt x="828" y="401"/>
                    <a:pt x="653" y="326"/>
                    <a:pt x="502" y="251"/>
                  </a:cubicBezTo>
                  <a:cubicBezTo>
                    <a:pt x="327" y="201"/>
                    <a:pt x="176" y="10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5"/>
            <p:cNvSpPr/>
            <p:nvPr/>
          </p:nvSpPr>
          <p:spPr>
            <a:xfrm>
              <a:off x="5044464" y="8469272"/>
              <a:ext cx="180272" cy="98082"/>
            </a:xfrm>
            <a:custGeom>
              <a:avLst/>
              <a:gdLst/>
              <a:ahLst/>
              <a:cxnLst/>
              <a:rect l="l" t="t" r="r" b="b"/>
              <a:pathLst>
                <a:path w="2507" h="1364" extrusionOk="0">
                  <a:moveTo>
                    <a:pt x="414" y="1"/>
                  </a:moveTo>
                  <a:cubicBezTo>
                    <a:pt x="276" y="1"/>
                    <a:pt x="138" y="19"/>
                    <a:pt x="0" y="61"/>
                  </a:cubicBezTo>
                  <a:lnTo>
                    <a:pt x="0" y="86"/>
                  </a:lnTo>
                  <a:cubicBezTo>
                    <a:pt x="42" y="84"/>
                    <a:pt x="84" y="83"/>
                    <a:pt x="126" y="83"/>
                  </a:cubicBezTo>
                  <a:cubicBezTo>
                    <a:pt x="581" y="83"/>
                    <a:pt x="1013" y="207"/>
                    <a:pt x="1404" y="437"/>
                  </a:cubicBezTo>
                  <a:cubicBezTo>
                    <a:pt x="1629" y="537"/>
                    <a:pt x="1830" y="662"/>
                    <a:pt x="2005" y="838"/>
                  </a:cubicBezTo>
                  <a:cubicBezTo>
                    <a:pt x="2181" y="988"/>
                    <a:pt x="2356" y="1188"/>
                    <a:pt x="2507" y="1364"/>
                  </a:cubicBezTo>
                  <a:cubicBezTo>
                    <a:pt x="2456" y="1239"/>
                    <a:pt x="2406" y="1138"/>
                    <a:pt x="2331" y="1013"/>
                  </a:cubicBezTo>
                  <a:cubicBezTo>
                    <a:pt x="2256" y="913"/>
                    <a:pt x="2181" y="812"/>
                    <a:pt x="2106" y="737"/>
                  </a:cubicBezTo>
                  <a:cubicBezTo>
                    <a:pt x="1930" y="537"/>
                    <a:pt x="1705" y="386"/>
                    <a:pt x="1504" y="261"/>
                  </a:cubicBezTo>
                  <a:cubicBezTo>
                    <a:pt x="1253" y="161"/>
                    <a:pt x="1028" y="61"/>
                    <a:pt x="752" y="36"/>
                  </a:cubicBezTo>
                  <a:cubicBezTo>
                    <a:pt x="639" y="13"/>
                    <a:pt x="527" y="1"/>
                    <a:pt x="4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5"/>
            <p:cNvSpPr/>
            <p:nvPr/>
          </p:nvSpPr>
          <p:spPr>
            <a:xfrm>
              <a:off x="4456917" y="8474737"/>
              <a:ext cx="187535" cy="83628"/>
            </a:xfrm>
            <a:custGeom>
              <a:avLst/>
              <a:gdLst/>
              <a:ahLst/>
              <a:cxnLst/>
              <a:rect l="l" t="t" r="r" b="b"/>
              <a:pathLst>
                <a:path w="2608" h="1163" extrusionOk="0">
                  <a:moveTo>
                    <a:pt x="2033" y="1"/>
                  </a:moveTo>
                  <a:cubicBezTo>
                    <a:pt x="1974" y="1"/>
                    <a:pt x="1915" y="4"/>
                    <a:pt x="1855" y="10"/>
                  </a:cubicBezTo>
                  <a:cubicBezTo>
                    <a:pt x="1605" y="10"/>
                    <a:pt x="1354" y="85"/>
                    <a:pt x="1104" y="160"/>
                  </a:cubicBezTo>
                  <a:cubicBezTo>
                    <a:pt x="878" y="285"/>
                    <a:pt x="652" y="386"/>
                    <a:pt x="452" y="561"/>
                  </a:cubicBezTo>
                  <a:cubicBezTo>
                    <a:pt x="352" y="661"/>
                    <a:pt x="276" y="736"/>
                    <a:pt x="201" y="837"/>
                  </a:cubicBezTo>
                  <a:cubicBezTo>
                    <a:pt x="126" y="937"/>
                    <a:pt x="51" y="1037"/>
                    <a:pt x="1" y="1163"/>
                  </a:cubicBezTo>
                  <a:cubicBezTo>
                    <a:pt x="176" y="987"/>
                    <a:pt x="352" y="812"/>
                    <a:pt x="552" y="686"/>
                  </a:cubicBezTo>
                  <a:cubicBezTo>
                    <a:pt x="728" y="536"/>
                    <a:pt x="953" y="436"/>
                    <a:pt x="1179" y="335"/>
                  </a:cubicBezTo>
                  <a:cubicBezTo>
                    <a:pt x="1538" y="196"/>
                    <a:pt x="1929" y="120"/>
                    <a:pt x="2313" y="120"/>
                  </a:cubicBezTo>
                  <a:cubicBezTo>
                    <a:pt x="2412" y="120"/>
                    <a:pt x="2510" y="125"/>
                    <a:pt x="2607" y="135"/>
                  </a:cubicBezTo>
                  <a:lnTo>
                    <a:pt x="2607" y="110"/>
                  </a:lnTo>
                  <a:cubicBezTo>
                    <a:pt x="2416" y="33"/>
                    <a:pt x="2224" y="1"/>
                    <a:pt x="20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35"/>
            <p:cNvSpPr/>
            <p:nvPr/>
          </p:nvSpPr>
          <p:spPr>
            <a:xfrm>
              <a:off x="4132548" y="7839875"/>
              <a:ext cx="1513941" cy="842828"/>
            </a:xfrm>
            <a:custGeom>
              <a:avLst/>
              <a:gdLst/>
              <a:ahLst/>
              <a:cxnLst/>
              <a:rect l="l" t="t" r="r" b="b"/>
              <a:pathLst>
                <a:path w="21054" h="11721" extrusionOk="0">
                  <a:moveTo>
                    <a:pt x="10883" y="0"/>
                  </a:moveTo>
                  <a:cubicBezTo>
                    <a:pt x="9742" y="0"/>
                    <a:pt x="8729" y="167"/>
                    <a:pt x="7995" y="418"/>
                  </a:cubicBezTo>
                  <a:cubicBezTo>
                    <a:pt x="1078" y="2297"/>
                    <a:pt x="0" y="6508"/>
                    <a:pt x="2757" y="7886"/>
                  </a:cubicBezTo>
                  <a:cubicBezTo>
                    <a:pt x="3176" y="8093"/>
                    <a:pt x="3629" y="8178"/>
                    <a:pt x="4101" y="8178"/>
                  </a:cubicBezTo>
                  <a:cubicBezTo>
                    <a:pt x="6032" y="8178"/>
                    <a:pt x="8294" y="6760"/>
                    <a:pt x="9925" y="6458"/>
                  </a:cubicBezTo>
                  <a:cubicBezTo>
                    <a:pt x="10340" y="6376"/>
                    <a:pt x="10663" y="6343"/>
                    <a:pt x="10931" y="6343"/>
                  </a:cubicBezTo>
                  <a:cubicBezTo>
                    <a:pt x="11974" y="6343"/>
                    <a:pt x="12185" y="6839"/>
                    <a:pt x="13760" y="6859"/>
                  </a:cubicBezTo>
                  <a:cubicBezTo>
                    <a:pt x="14061" y="6859"/>
                    <a:pt x="14336" y="6859"/>
                    <a:pt x="14612" y="6834"/>
                  </a:cubicBezTo>
                  <a:cubicBezTo>
                    <a:pt x="15088" y="6809"/>
                    <a:pt x="15514" y="6658"/>
                    <a:pt x="15865" y="6483"/>
                  </a:cubicBezTo>
                  <a:cubicBezTo>
                    <a:pt x="16517" y="7886"/>
                    <a:pt x="17444" y="10142"/>
                    <a:pt x="17369" y="11721"/>
                  </a:cubicBezTo>
                  <a:cubicBezTo>
                    <a:pt x="17369" y="11721"/>
                    <a:pt x="17622" y="11129"/>
                    <a:pt x="18517" y="11129"/>
                  </a:cubicBezTo>
                  <a:cubicBezTo>
                    <a:pt x="18597" y="11129"/>
                    <a:pt x="18682" y="11134"/>
                    <a:pt x="18772" y="11144"/>
                  </a:cubicBezTo>
                  <a:cubicBezTo>
                    <a:pt x="18772" y="11144"/>
                    <a:pt x="21053" y="5280"/>
                    <a:pt x="17770" y="2398"/>
                  </a:cubicBezTo>
                  <a:cubicBezTo>
                    <a:pt x="15699" y="606"/>
                    <a:pt x="13058" y="0"/>
                    <a:pt x="10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nvSpPr>
          <p:spPr>
            <a:xfrm>
              <a:off x="4289304" y="8379892"/>
              <a:ext cx="122674" cy="46884"/>
            </a:xfrm>
            <a:custGeom>
              <a:avLst/>
              <a:gdLst/>
              <a:ahLst/>
              <a:cxnLst/>
              <a:rect l="l" t="t" r="r" b="b"/>
              <a:pathLst>
                <a:path w="1706" h="652" extrusionOk="0">
                  <a:moveTo>
                    <a:pt x="1705" y="652"/>
                  </a:moveTo>
                  <a:cubicBezTo>
                    <a:pt x="1329" y="627"/>
                    <a:pt x="953" y="552"/>
                    <a:pt x="577" y="376"/>
                  </a:cubicBezTo>
                  <a:cubicBezTo>
                    <a:pt x="377" y="276"/>
                    <a:pt x="176" y="151"/>
                    <a:pt x="1" y="0"/>
                  </a:cubicBezTo>
                  <a:cubicBezTo>
                    <a:pt x="176" y="151"/>
                    <a:pt x="377" y="276"/>
                    <a:pt x="577" y="376"/>
                  </a:cubicBezTo>
                  <a:cubicBezTo>
                    <a:pt x="953" y="552"/>
                    <a:pt x="1329" y="627"/>
                    <a:pt x="1705" y="652"/>
                  </a:cubicBezTo>
                  <a:lnTo>
                    <a:pt x="1705" y="652"/>
                  </a:lnTo>
                  <a:close/>
                </a:path>
              </a:pathLst>
            </a:custGeom>
            <a:solidFill>
              <a:srgbClr val="9C9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nvSpPr>
          <p:spPr>
            <a:xfrm>
              <a:off x="4411904" y="8296984"/>
              <a:ext cx="504647" cy="129793"/>
            </a:xfrm>
            <a:custGeom>
              <a:avLst/>
              <a:gdLst/>
              <a:ahLst/>
              <a:cxnLst/>
              <a:rect l="l" t="t" r="r" b="b"/>
              <a:pathLst>
                <a:path w="7018" h="1805" extrusionOk="0">
                  <a:moveTo>
                    <a:pt x="226" y="1805"/>
                  </a:moveTo>
                  <a:cubicBezTo>
                    <a:pt x="151" y="1805"/>
                    <a:pt x="75" y="1805"/>
                    <a:pt x="0" y="1805"/>
                  </a:cubicBezTo>
                  <a:lnTo>
                    <a:pt x="0" y="1805"/>
                  </a:lnTo>
                  <a:cubicBezTo>
                    <a:pt x="75" y="1805"/>
                    <a:pt x="151" y="1805"/>
                    <a:pt x="226" y="1805"/>
                  </a:cubicBezTo>
                  <a:lnTo>
                    <a:pt x="226" y="1805"/>
                  </a:lnTo>
                  <a:close/>
                  <a:moveTo>
                    <a:pt x="2481" y="1354"/>
                  </a:moveTo>
                  <a:cubicBezTo>
                    <a:pt x="3760" y="903"/>
                    <a:pt x="5013" y="301"/>
                    <a:pt x="6040" y="101"/>
                  </a:cubicBezTo>
                  <a:cubicBezTo>
                    <a:pt x="6441" y="26"/>
                    <a:pt x="6767" y="0"/>
                    <a:pt x="7018" y="0"/>
                  </a:cubicBezTo>
                  <a:lnTo>
                    <a:pt x="7018" y="0"/>
                  </a:lnTo>
                  <a:cubicBezTo>
                    <a:pt x="6767" y="0"/>
                    <a:pt x="6441" y="26"/>
                    <a:pt x="6040" y="101"/>
                  </a:cubicBezTo>
                  <a:cubicBezTo>
                    <a:pt x="5013" y="301"/>
                    <a:pt x="3760" y="903"/>
                    <a:pt x="2481" y="1354"/>
                  </a:cubicBezTo>
                  <a:close/>
                </a:path>
              </a:pathLst>
            </a:custGeom>
            <a:solidFill>
              <a:srgbClr val="A0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nvSpPr>
          <p:spPr>
            <a:xfrm>
              <a:off x="4210063" y="8143823"/>
              <a:ext cx="1277796" cy="538875"/>
            </a:xfrm>
            <a:custGeom>
              <a:avLst/>
              <a:gdLst/>
              <a:ahLst/>
              <a:cxnLst/>
              <a:rect l="l" t="t" r="r" b="b"/>
              <a:pathLst>
                <a:path w="17770" h="7494" extrusionOk="0">
                  <a:moveTo>
                    <a:pt x="727" y="0"/>
                  </a:moveTo>
                  <a:cubicBezTo>
                    <a:pt x="0" y="1278"/>
                    <a:pt x="176" y="2506"/>
                    <a:pt x="1103" y="3283"/>
                  </a:cubicBezTo>
                  <a:cubicBezTo>
                    <a:pt x="1278" y="3434"/>
                    <a:pt x="1479" y="3559"/>
                    <a:pt x="1679" y="3659"/>
                  </a:cubicBezTo>
                  <a:cubicBezTo>
                    <a:pt x="2055" y="3835"/>
                    <a:pt x="2431" y="3910"/>
                    <a:pt x="2807" y="3935"/>
                  </a:cubicBezTo>
                  <a:lnTo>
                    <a:pt x="3033" y="3935"/>
                  </a:lnTo>
                  <a:cubicBezTo>
                    <a:pt x="3760" y="3935"/>
                    <a:pt x="4537" y="3734"/>
                    <a:pt x="5288" y="3484"/>
                  </a:cubicBezTo>
                  <a:cubicBezTo>
                    <a:pt x="6567" y="3033"/>
                    <a:pt x="7820" y="2431"/>
                    <a:pt x="8847" y="2231"/>
                  </a:cubicBezTo>
                  <a:cubicBezTo>
                    <a:pt x="9248" y="2156"/>
                    <a:pt x="9574" y="2130"/>
                    <a:pt x="9825" y="2130"/>
                  </a:cubicBezTo>
                  <a:cubicBezTo>
                    <a:pt x="10827" y="2130"/>
                    <a:pt x="11053" y="2557"/>
                    <a:pt x="12406" y="2632"/>
                  </a:cubicBezTo>
                  <a:lnTo>
                    <a:pt x="12807" y="2632"/>
                  </a:lnTo>
                  <a:cubicBezTo>
                    <a:pt x="13058" y="2632"/>
                    <a:pt x="13309" y="2632"/>
                    <a:pt x="13534" y="2607"/>
                  </a:cubicBezTo>
                  <a:cubicBezTo>
                    <a:pt x="13835" y="2582"/>
                    <a:pt x="14111" y="2531"/>
                    <a:pt x="14361" y="2431"/>
                  </a:cubicBezTo>
                  <a:cubicBezTo>
                    <a:pt x="14512" y="2381"/>
                    <a:pt x="14637" y="2331"/>
                    <a:pt x="14787" y="2256"/>
                  </a:cubicBezTo>
                  <a:cubicBezTo>
                    <a:pt x="15414" y="3609"/>
                    <a:pt x="16291" y="5714"/>
                    <a:pt x="16291" y="7293"/>
                  </a:cubicBezTo>
                  <a:cubicBezTo>
                    <a:pt x="16291" y="7369"/>
                    <a:pt x="16291" y="7444"/>
                    <a:pt x="16291" y="7494"/>
                  </a:cubicBezTo>
                  <a:cubicBezTo>
                    <a:pt x="16291" y="7494"/>
                    <a:pt x="16542" y="6892"/>
                    <a:pt x="17444" y="6892"/>
                  </a:cubicBezTo>
                  <a:cubicBezTo>
                    <a:pt x="17519" y="6892"/>
                    <a:pt x="17594" y="6892"/>
                    <a:pt x="17694" y="6917"/>
                  </a:cubicBezTo>
                  <a:cubicBezTo>
                    <a:pt x="17694" y="6917"/>
                    <a:pt x="17720" y="6817"/>
                    <a:pt x="17770" y="6667"/>
                  </a:cubicBezTo>
                  <a:cubicBezTo>
                    <a:pt x="17669" y="6642"/>
                    <a:pt x="17569" y="6642"/>
                    <a:pt x="17469" y="6642"/>
                  </a:cubicBezTo>
                  <a:cubicBezTo>
                    <a:pt x="16642" y="6642"/>
                    <a:pt x="16366" y="7193"/>
                    <a:pt x="16366" y="7193"/>
                  </a:cubicBezTo>
                  <a:cubicBezTo>
                    <a:pt x="16542" y="5589"/>
                    <a:pt x="15715" y="3308"/>
                    <a:pt x="15138" y="1855"/>
                  </a:cubicBezTo>
                  <a:cubicBezTo>
                    <a:pt x="14762" y="2030"/>
                    <a:pt x="14336" y="2156"/>
                    <a:pt x="13860" y="2156"/>
                  </a:cubicBezTo>
                  <a:lnTo>
                    <a:pt x="13008" y="2156"/>
                  </a:lnTo>
                  <a:cubicBezTo>
                    <a:pt x="11329" y="2030"/>
                    <a:pt x="11228" y="1479"/>
                    <a:pt x="10000" y="1479"/>
                  </a:cubicBezTo>
                  <a:cubicBezTo>
                    <a:pt x="9775" y="1479"/>
                    <a:pt x="9524" y="1504"/>
                    <a:pt x="9198" y="1554"/>
                  </a:cubicBezTo>
                  <a:cubicBezTo>
                    <a:pt x="7619" y="1780"/>
                    <a:pt x="5389" y="2983"/>
                    <a:pt x="3509" y="2983"/>
                  </a:cubicBezTo>
                  <a:cubicBezTo>
                    <a:pt x="2958" y="2983"/>
                    <a:pt x="2456" y="2882"/>
                    <a:pt x="1980" y="2607"/>
                  </a:cubicBezTo>
                  <a:cubicBezTo>
                    <a:pt x="953" y="2030"/>
                    <a:pt x="501" y="1078"/>
                    <a:pt x="7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nvSpPr>
          <p:spPr>
            <a:xfrm>
              <a:off x="3876633" y="9061133"/>
              <a:ext cx="2397037" cy="2706958"/>
            </a:xfrm>
            <a:custGeom>
              <a:avLst/>
              <a:gdLst/>
              <a:ahLst/>
              <a:cxnLst/>
              <a:rect l="l" t="t" r="r" b="b"/>
              <a:pathLst>
                <a:path w="33335" h="37645" extrusionOk="0">
                  <a:moveTo>
                    <a:pt x="21053" y="0"/>
                  </a:moveTo>
                  <a:cubicBezTo>
                    <a:pt x="20677" y="0"/>
                    <a:pt x="22783" y="12481"/>
                    <a:pt x="25038" y="16366"/>
                  </a:cubicBezTo>
                  <a:cubicBezTo>
                    <a:pt x="29875" y="24762"/>
                    <a:pt x="26191" y="33233"/>
                    <a:pt x="18722" y="33233"/>
                  </a:cubicBezTo>
                  <a:cubicBezTo>
                    <a:pt x="18171" y="33233"/>
                    <a:pt x="17570" y="33183"/>
                    <a:pt x="16968" y="33083"/>
                  </a:cubicBezTo>
                  <a:cubicBezTo>
                    <a:pt x="13159" y="32431"/>
                    <a:pt x="9600" y="30877"/>
                    <a:pt x="6091" y="29324"/>
                  </a:cubicBezTo>
                  <a:lnTo>
                    <a:pt x="6066" y="29324"/>
                  </a:lnTo>
                  <a:cubicBezTo>
                    <a:pt x="5590" y="29098"/>
                    <a:pt x="5113" y="29023"/>
                    <a:pt x="4637" y="29023"/>
                  </a:cubicBezTo>
                  <a:cubicBezTo>
                    <a:pt x="3158" y="29023"/>
                    <a:pt x="1755" y="29950"/>
                    <a:pt x="1204" y="31429"/>
                  </a:cubicBezTo>
                  <a:cubicBezTo>
                    <a:pt x="527" y="33309"/>
                    <a:pt x="51" y="34562"/>
                    <a:pt x="1" y="34687"/>
                  </a:cubicBezTo>
                  <a:lnTo>
                    <a:pt x="1" y="34712"/>
                  </a:lnTo>
                  <a:cubicBezTo>
                    <a:pt x="1" y="34712"/>
                    <a:pt x="502" y="34286"/>
                    <a:pt x="1404" y="33810"/>
                  </a:cubicBezTo>
                  <a:cubicBezTo>
                    <a:pt x="2006" y="33509"/>
                    <a:pt x="2783" y="33183"/>
                    <a:pt x="3685" y="32958"/>
                  </a:cubicBezTo>
                  <a:cubicBezTo>
                    <a:pt x="4437" y="32757"/>
                    <a:pt x="5289" y="32632"/>
                    <a:pt x="6191" y="32632"/>
                  </a:cubicBezTo>
                  <a:cubicBezTo>
                    <a:pt x="7494" y="32632"/>
                    <a:pt x="8923" y="32882"/>
                    <a:pt x="10452" y="33559"/>
                  </a:cubicBezTo>
                  <a:cubicBezTo>
                    <a:pt x="10828" y="33735"/>
                    <a:pt x="11153" y="33885"/>
                    <a:pt x="11504" y="34035"/>
                  </a:cubicBezTo>
                  <a:cubicBezTo>
                    <a:pt x="14111" y="35138"/>
                    <a:pt x="16241" y="35940"/>
                    <a:pt x="18347" y="36491"/>
                  </a:cubicBezTo>
                  <a:cubicBezTo>
                    <a:pt x="19149" y="36692"/>
                    <a:pt x="19925" y="36867"/>
                    <a:pt x="20727" y="37018"/>
                  </a:cubicBezTo>
                  <a:cubicBezTo>
                    <a:pt x="22306" y="37319"/>
                    <a:pt x="23910" y="37494"/>
                    <a:pt x="25765" y="37594"/>
                  </a:cubicBezTo>
                  <a:cubicBezTo>
                    <a:pt x="26191" y="37619"/>
                    <a:pt x="26592" y="37644"/>
                    <a:pt x="26993" y="37644"/>
                  </a:cubicBezTo>
                  <a:cubicBezTo>
                    <a:pt x="31580" y="37644"/>
                    <a:pt x="33033" y="35865"/>
                    <a:pt x="33058" y="35840"/>
                  </a:cubicBezTo>
                  <a:cubicBezTo>
                    <a:pt x="33259" y="35589"/>
                    <a:pt x="33334" y="35113"/>
                    <a:pt x="33334" y="34537"/>
                  </a:cubicBezTo>
                  <a:cubicBezTo>
                    <a:pt x="33334" y="32807"/>
                    <a:pt x="32582" y="30100"/>
                    <a:pt x="32407" y="29223"/>
                  </a:cubicBezTo>
                  <a:cubicBezTo>
                    <a:pt x="31404" y="24511"/>
                    <a:pt x="29224" y="20226"/>
                    <a:pt x="27144" y="15890"/>
                  </a:cubicBezTo>
                  <a:cubicBezTo>
                    <a:pt x="25915" y="13333"/>
                    <a:pt x="24286" y="10652"/>
                    <a:pt x="23685" y="7845"/>
                  </a:cubicBezTo>
                  <a:cubicBezTo>
                    <a:pt x="23108" y="5188"/>
                    <a:pt x="21605" y="426"/>
                    <a:pt x="210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95"/>
        <p:cNvGrpSpPr/>
        <p:nvPr/>
      </p:nvGrpSpPr>
      <p:grpSpPr>
        <a:xfrm>
          <a:off x="0" y="0"/>
          <a:ext cx="0" cy="0"/>
          <a:chOff x="0" y="0"/>
          <a:chExt cx="0" cy="0"/>
        </a:xfrm>
      </p:grpSpPr>
      <p:sp>
        <p:nvSpPr>
          <p:cNvPr id="2396" name="Google Shape;2396;p38"/>
          <p:cNvSpPr/>
          <p:nvPr/>
        </p:nvSpPr>
        <p:spPr>
          <a:xfrm>
            <a:off x="4701982" y="1716989"/>
            <a:ext cx="958788" cy="777705"/>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38"/>
          <p:cNvSpPr/>
          <p:nvPr/>
        </p:nvSpPr>
        <p:spPr>
          <a:xfrm>
            <a:off x="1093775" y="1705248"/>
            <a:ext cx="958783" cy="79786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8"/>
          <p:cNvSpPr/>
          <p:nvPr/>
        </p:nvSpPr>
        <p:spPr>
          <a:xfrm>
            <a:off x="4651860" y="3127525"/>
            <a:ext cx="958783" cy="79786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8"/>
          <p:cNvSpPr/>
          <p:nvPr/>
        </p:nvSpPr>
        <p:spPr>
          <a:xfrm>
            <a:off x="1143497" y="3123114"/>
            <a:ext cx="958788" cy="777705"/>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latin typeface="Calibri" panose="020F0502020204030204" pitchFamily="34" charset="0"/>
                <a:cs typeface="Calibri" panose="020F0502020204030204" pitchFamily="34" charset="0"/>
              </a:rPr>
              <a:t>THẢO LUẬN NHÓM</a:t>
            </a:r>
            <a:endParaRPr sz="3600" b="1">
              <a:latin typeface="Calibri" panose="020F0502020204030204" pitchFamily="34" charset="0"/>
              <a:cs typeface="Calibri" panose="020F0502020204030204" pitchFamily="34" charset="0"/>
            </a:endParaRPr>
          </a:p>
        </p:txBody>
      </p:sp>
      <p:sp>
        <p:nvSpPr>
          <p:cNvPr id="2402" name="Google Shape;2402;p38"/>
          <p:cNvSpPr txBox="1">
            <a:spLocks noGrp="1"/>
          </p:cNvSpPr>
          <p:nvPr>
            <p:ph type="subTitle" idx="1"/>
          </p:nvPr>
        </p:nvSpPr>
        <p:spPr>
          <a:xfrm>
            <a:off x="5697644" y="1732908"/>
            <a:ext cx="2726356" cy="691329"/>
          </a:xfrm>
          <a:prstGeom prst="rect">
            <a:avLst/>
          </a:prstGeom>
        </p:spPr>
        <p:txBody>
          <a:bodyPr spcFirstLastPara="1" wrap="square" lIns="91425" tIns="91425" rIns="91425" bIns="91425" anchor="ctr" anchorCtr="0">
            <a:noAutofit/>
          </a:bodyPr>
          <a:lstStyle/>
          <a:p>
            <a:pPr marL="0" lvl="0" indent="0" algn="just"/>
            <a:r>
              <a:rPr lang="en-US" sz="2000" dirty="0" err="1">
                <a:latin typeface="Calibri" panose="020F0502020204030204" pitchFamily="34" charset="0"/>
                <a:cs typeface="Calibri" panose="020F0502020204030204" pitchFamily="34" charset="0"/>
              </a:rPr>
              <a:t>Em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có</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nhận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xét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gì</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về</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suy</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nghĩ</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hành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động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của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anh</a:t>
            </a:r>
            <a:r>
              <a:rPr lang="en-US" sz="2000" dirty="0">
                <a:latin typeface="Calibri" panose="020F0502020204030204" pitchFamily="34" charset="0"/>
                <a:cs typeface="Calibri" panose="020F0502020204030204" pitchFamily="34" charset="0"/>
              </a:rPr>
              <a:t> Lê? </a:t>
            </a:r>
            <a:endParaRPr sz="2000" dirty="0">
              <a:latin typeface="Calibri" panose="020F0502020204030204" pitchFamily="34" charset="0"/>
              <a:cs typeface="Calibri" panose="020F0502020204030204" pitchFamily="34" charset="0"/>
            </a:endParaRPr>
          </a:p>
        </p:txBody>
      </p:sp>
      <p:sp>
        <p:nvSpPr>
          <p:cNvPr id="2404" name="Google Shape;2404;p38"/>
          <p:cNvSpPr txBox="1">
            <a:spLocks noGrp="1"/>
          </p:cNvSpPr>
          <p:nvPr>
            <p:ph type="subTitle" idx="4"/>
          </p:nvPr>
        </p:nvSpPr>
        <p:spPr>
          <a:xfrm>
            <a:off x="2216399" y="1604326"/>
            <a:ext cx="2459913" cy="1047358"/>
          </a:xfrm>
          <a:prstGeom prst="rect">
            <a:avLst/>
          </a:prstGeom>
        </p:spPr>
        <p:txBody>
          <a:bodyPr spcFirstLastPara="1" wrap="square" lIns="91425" tIns="91425" rIns="91425" bIns="91425" anchor="ctr" anchorCtr="0">
            <a:noAutofit/>
          </a:bodyPr>
          <a:lstStyle/>
          <a:p>
            <a:pPr marL="0" lvl="0" indent="0" algn="just"/>
            <a:r>
              <a:rPr lang="vi-VN" sz="2000" dirty="0">
                <a:latin typeface="Calibri" panose="020F0502020204030204" pitchFamily="34" charset="0"/>
                <a:cs typeface="Calibri" panose="020F0502020204030204" pitchFamily="34" charset="0"/>
              </a:rPr>
              <a:t>Vì sao Bác Hồ có thể ra đi tìm đường cứu nước chỉ với hai bàn tay trắng?</a:t>
            </a:r>
            <a:endParaRPr sz="2000" dirty="0">
              <a:latin typeface="Calibri" panose="020F0502020204030204" pitchFamily="34" charset="0"/>
              <a:cs typeface="Calibri" panose="020F0502020204030204" pitchFamily="34" charset="0"/>
            </a:endParaRPr>
          </a:p>
        </p:txBody>
      </p:sp>
      <p:sp>
        <p:nvSpPr>
          <p:cNvPr id="2406" name="Google Shape;2406;p38"/>
          <p:cNvSpPr txBox="1">
            <a:spLocks noGrp="1"/>
          </p:cNvSpPr>
          <p:nvPr>
            <p:ph type="subTitle" idx="6"/>
          </p:nvPr>
        </p:nvSpPr>
        <p:spPr>
          <a:xfrm>
            <a:off x="5861485" y="3133788"/>
            <a:ext cx="2459913" cy="484800"/>
          </a:xfrm>
          <a:prstGeom prst="rect">
            <a:avLst/>
          </a:prstGeom>
        </p:spPr>
        <p:txBody>
          <a:bodyPr spcFirstLastPara="1" wrap="square" lIns="91425" tIns="91425" rIns="91425" bIns="91425" anchor="ctr" anchorCtr="0">
            <a:noAutofit/>
          </a:bodyPr>
          <a:lstStyle/>
          <a:p>
            <a:pPr marL="0" lvl="0" indent="0" algn="just"/>
            <a:r>
              <a:rPr lang="en-US" sz="2000" dirty="0" err="1">
                <a:latin typeface="Calibri" panose="020F0502020204030204" pitchFamily="34" charset="0"/>
                <a:cs typeface="Calibri" panose="020F0502020204030204" pitchFamily="34" charset="0"/>
              </a:rPr>
              <a:t>Em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hiểu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thế</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nào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tự</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lập</a:t>
            </a:r>
            <a:r>
              <a:rPr lang="en-US" sz="2000" dirty="0">
                <a:latin typeface="Calibri" panose="020F0502020204030204" pitchFamily="34" charset="0"/>
                <a:cs typeface="Calibri" panose="020F0502020204030204" pitchFamily="34" charset="0"/>
              </a:rPr>
              <a:t>?</a:t>
            </a:r>
            <a:endParaRPr sz="2000" dirty="0">
              <a:latin typeface="Calibri" panose="020F0502020204030204" pitchFamily="34" charset="0"/>
              <a:cs typeface="Calibri" panose="020F0502020204030204" pitchFamily="34" charset="0"/>
            </a:endParaRPr>
          </a:p>
        </p:txBody>
      </p:sp>
      <p:sp>
        <p:nvSpPr>
          <p:cNvPr id="2409" name="Google Shape;2409;p38"/>
          <p:cNvSpPr txBox="1">
            <a:spLocks noGrp="1"/>
          </p:cNvSpPr>
          <p:nvPr>
            <p:ph type="title" idx="9"/>
          </p:nvPr>
        </p:nvSpPr>
        <p:spPr>
          <a:xfrm>
            <a:off x="1048900" y="1694123"/>
            <a:ext cx="1007700"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2410" name="Google Shape;2410;p38"/>
          <p:cNvSpPr txBox="1">
            <a:spLocks noGrp="1"/>
          </p:cNvSpPr>
          <p:nvPr>
            <p:ph type="title" idx="13"/>
          </p:nvPr>
        </p:nvSpPr>
        <p:spPr>
          <a:xfrm>
            <a:off x="1048900" y="3127523"/>
            <a:ext cx="1007700"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2411" name="Google Shape;2411;p38"/>
          <p:cNvSpPr txBox="1">
            <a:spLocks noGrp="1"/>
          </p:cNvSpPr>
          <p:nvPr>
            <p:ph type="title" idx="14"/>
          </p:nvPr>
        </p:nvSpPr>
        <p:spPr>
          <a:xfrm>
            <a:off x="4627400" y="1694123"/>
            <a:ext cx="1007700"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412" name="Google Shape;2412;p38"/>
          <p:cNvSpPr txBox="1">
            <a:spLocks noGrp="1"/>
          </p:cNvSpPr>
          <p:nvPr>
            <p:ph type="title" idx="15"/>
          </p:nvPr>
        </p:nvSpPr>
        <p:spPr>
          <a:xfrm>
            <a:off x="4627400" y="3133788"/>
            <a:ext cx="1007700"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3" name="Subtitle 2">
            <a:extLst>
              <a:ext uri="{FF2B5EF4-FFF2-40B4-BE49-F238E27FC236}">
                <a16:creationId xmlns:a16="http://schemas.microsoft.com/office/drawing/2014/main" id="{47E12E34-F679-4D8A-BA3B-167FB3BBA406}"/>
              </a:ext>
            </a:extLst>
          </p:cNvPr>
          <p:cNvSpPr>
            <a:spLocks noGrp="1"/>
          </p:cNvSpPr>
          <p:nvPr>
            <p:ph type="subTitle" idx="8"/>
          </p:nvPr>
        </p:nvSpPr>
        <p:spPr>
          <a:xfrm>
            <a:off x="2052558" y="3133788"/>
            <a:ext cx="2623753" cy="635069"/>
          </a:xfrm>
        </p:spPr>
        <p:txBody>
          <a:bodyPr/>
          <a:lstStyle/>
          <a:p>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Suy</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nghĩ</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của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em</a:t>
            </a:r>
            <a:r>
              <a:rPr lang="en-US" sz="2000" dirty="0">
                <a:latin typeface="Calibri" panose="020F0502020204030204" pitchFamily="34" charset="0"/>
                <a:cs typeface="Calibri" panose="020F0502020204030204" pitchFamily="34" charset="0"/>
              </a:rPr>
              <a:t> qua </a:t>
            </a:r>
            <a:r>
              <a:rPr lang="en-US" sz="2000" dirty="0" err="1">
                <a:latin typeface="Calibri" panose="020F0502020204030204" pitchFamily="34" charset="0"/>
                <a:cs typeface="Calibri" panose="020F0502020204030204" pitchFamily="34" charset="0"/>
              </a:rPr>
              <a:t>câu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chuyện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trên</a:t>
            </a:r>
            <a:endParaRPr lang="en-US" sz="2000" dirty="0">
              <a:latin typeface="Calibri" panose="020F0502020204030204" pitchFamily="34" charset="0"/>
              <a:cs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FE69D330-BE78-4E6C-AAB3-ED468927ED13}"/>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a:extLst>
              <a:ext uri="{FF2B5EF4-FFF2-40B4-BE49-F238E27FC236}">
                <a16:creationId xmlns:a16="http://schemas.microsoft.com/office/drawing/2014/main" id="{03D73A75-1CFA-438D-8D07-C245A006B366}"/>
              </a:ext>
            </a:extLst>
          </p:cNvPr>
          <p:cNvSpPr txBox="1">
            <a:spLocks noChangeArrowheads="1"/>
          </p:cNvSpPr>
          <p:nvPr/>
        </p:nvSpPr>
        <p:spPr bwMode="auto">
          <a:xfrm>
            <a:off x="1314450" y="2057400"/>
            <a:ext cx="645795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2700" b="1" dirty="0" err="1">
                <a:solidFill>
                  <a:srgbClr val="993366"/>
                </a:solidFill>
                <a:latin typeface="Times New Roman" panose="02020603050405020304" pitchFamily="18" charset="0"/>
              </a:rPr>
              <a:t>V</a:t>
            </a:r>
            <a:r>
              <a:rPr lang="en-US" altLang="en-US" sz="3300" b="1" dirty="0" err="1">
                <a:solidFill>
                  <a:srgbClr val="993366"/>
                </a:solidFill>
                <a:latin typeface="Times New Roman" panose="02020603050405020304" pitchFamily="18" charset="0"/>
              </a:rPr>
              <a:t>ì</a:t>
            </a:r>
            <a:r>
              <a:rPr lang="en-US" altLang="en-US" sz="3300" b="1" dirty="0">
                <a:solidFill>
                  <a:srgbClr val="993366"/>
                </a:solidFill>
                <a:latin typeface="Times New Roman" panose="02020603050405020304" pitchFamily="18" charset="0"/>
              </a:rPr>
              <a:t>:</a:t>
            </a:r>
            <a:endParaRPr lang="en-US" altLang="en-US" sz="2700" b="1" dirty="0">
              <a:solidFill>
                <a:srgbClr val="993366"/>
              </a:solidFill>
              <a:latin typeface="Times New Roman" panose="02020603050405020304" pitchFamily="18" charset="0"/>
            </a:endParaRPr>
          </a:p>
          <a:p>
            <a:pPr algn="just" eaLnBrk="1" hangingPunct="1">
              <a:spcBef>
                <a:spcPct val="0"/>
              </a:spcBef>
              <a:buClrTx/>
              <a:buFontTx/>
              <a:buNone/>
            </a:pP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Bác</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có</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sẵn</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lòng</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yêu</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nước</a:t>
            </a:r>
            <a:r>
              <a:rPr lang="en-US" altLang="en-US" sz="2700" dirty="0">
                <a:solidFill>
                  <a:srgbClr val="0000FF"/>
                </a:solidFill>
                <a:latin typeface="Times New Roman" panose="02020603050405020304" pitchFamily="18" charset="0"/>
              </a:rPr>
              <a:t>.</a:t>
            </a:r>
          </a:p>
          <a:p>
            <a:pPr algn="just" eaLnBrk="1" hangingPunct="1">
              <a:spcBef>
                <a:spcPct val="0"/>
              </a:spcBef>
              <a:buClrTx/>
              <a:buFontTx/>
              <a:buNone/>
            </a:pP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Bác</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có</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lòng</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quyết</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tâm</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hăng</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hái</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của</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tuổi</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trẻ</a:t>
            </a:r>
            <a:r>
              <a:rPr lang="en-US" altLang="en-US" sz="2700" dirty="0">
                <a:solidFill>
                  <a:srgbClr val="0000FF"/>
                </a:solidFill>
                <a:latin typeface="Times New Roman" panose="02020603050405020304" pitchFamily="18" charset="0"/>
              </a:rPr>
              <a:t>, tin </a:t>
            </a:r>
            <a:r>
              <a:rPr lang="en-US" altLang="en-US" sz="2700" dirty="0" err="1">
                <a:solidFill>
                  <a:srgbClr val="0000FF"/>
                </a:solidFill>
                <a:latin typeface="Times New Roman" panose="02020603050405020304" pitchFamily="18" charset="0"/>
              </a:rPr>
              <a:t>vào</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chính</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mình</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sức</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lực</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của</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mình</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có</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thể</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nuôi</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sống</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mình</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bằng</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hai</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bàn</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tay</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lao</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động</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để</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tìm</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đường</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cứu</a:t>
            </a:r>
            <a:r>
              <a:rPr lang="en-US" altLang="en-US" sz="2700" dirty="0">
                <a:solidFill>
                  <a:srgbClr val="0000FF"/>
                </a:solidFill>
                <a:latin typeface="Times New Roman" panose="02020603050405020304" pitchFamily="18" charset="0"/>
              </a:rPr>
              <a:t> </a:t>
            </a:r>
            <a:r>
              <a:rPr lang="en-US" altLang="en-US" sz="2700" dirty="0" err="1">
                <a:solidFill>
                  <a:srgbClr val="0000FF"/>
                </a:solidFill>
                <a:latin typeface="Times New Roman" panose="02020603050405020304" pitchFamily="18" charset="0"/>
              </a:rPr>
              <a:t>nước</a:t>
            </a:r>
            <a:r>
              <a:rPr lang="en-US" altLang="en-US" sz="2700" dirty="0">
                <a:solidFill>
                  <a:srgbClr val="0000FF"/>
                </a:solidFill>
                <a:latin typeface="Times New Roman" panose="02020603050405020304" pitchFamily="18" charset="0"/>
              </a:rPr>
              <a:t>.</a:t>
            </a:r>
          </a:p>
        </p:txBody>
      </p:sp>
      <p:sp>
        <p:nvSpPr>
          <p:cNvPr id="10244" name="Text Box 4">
            <a:extLst>
              <a:ext uri="{FF2B5EF4-FFF2-40B4-BE49-F238E27FC236}">
                <a16:creationId xmlns:a16="http://schemas.microsoft.com/office/drawing/2014/main" id="{193BA155-59F5-472D-ACCA-C76303084E50}"/>
              </a:ext>
            </a:extLst>
          </p:cNvPr>
          <p:cNvSpPr txBox="1">
            <a:spLocks noChangeArrowheads="1"/>
          </p:cNvSpPr>
          <p:nvPr/>
        </p:nvSpPr>
        <p:spPr bwMode="auto">
          <a:xfrm>
            <a:off x="1543050" y="1143000"/>
            <a:ext cx="60007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2700" b="1">
                <a:solidFill>
                  <a:srgbClr val="FC4D04"/>
                </a:solidFill>
                <a:latin typeface="Times New Roman" panose="02020603050405020304" pitchFamily="18" charset="0"/>
              </a:rPr>
              <a:t>Vì sao Bác Hồ có thể ra đi tìm đường cứu nước chỉ với hai bàn tay trắng?</a:t>
            </a:r>
            <a:endParaRPr lang="en-US" altLang="en-US" sz="2700" b="1" i="1" u="sng">
              <a:solidFill>
                <a:srgbClr val="FC4D04"/>
              </a:solidFill>
              <a:latin typeface="Times New Roman" panose="02020603050405020304" pitchFamily="18" charset="0"/>
            </a:endParaRPr>
          </a:p>
        </p:txBody>
      </p:sp>
      <p:grpSp>
        <p:nvGrpSpPr>
          <p:cNvPr id="10248" name="Group 8">
            <a:extLst>
              <a:ext uri="{FF2B5EF4-FFF2-40B4-BE49-F238E27FC236}">
                <a16:creationId xmlns:a16="http://schemas.microsoft.com/office/drawing/2014/main" id="{DABC1905-5B91-40F5-A3ED-DA080255B679}"/>
              </a:ext>
            </a:extLst>
          </p:cNvPr>
          <p:cNvGrpSpPr>
            <a:grpSpLocks/>
          </p:cNvGrpSpPr>
          <p:nvPr/>
        </p:nvGrpSpPr>
        <p:grpSpPr bwMode="auto">
          <a:xfrm>
            <a:off x="4514850" y="0"/>
            <a:ext cx="2914650" cy="914400"/>
            <a:chOff x="3504" y="528"/>
            <a:chExt cx="2064" cy="1152"/>
          </a:xfrm>
        </p:grpSpPr>
        <p:sp>
          <p:nvSpPr>
            <p:cNvPr id="10246" name="AutoShape 9">
              <a:extLst>
                <a:ext uri="{FF2B5EF4-FFF2-40B4-BE49-F238E27FC236}">
                  <a16:creationId xmlns:a16="http://schemas.microsoft.com/office/drawing/2014/main" id="{389B5134-99FB-4CF5-95AE-057801A82AFA}"/>
                </a:ext>
              </a:extLst>
            </p:cNvPr>
            <p:cNvSpPr>
              <a:spLocks noChangeArrowheads="1"/>
            </p:cNvSpPr>
            <p:nvPr/>
          </p:nvSpPr>
          <p:spPr bwMode="auto">
            <a:xfrm>
              <a:off x="3504" y="528"/>
              <a:ext cx="2064" cy="1152"/>
            </a:xfrm>
            <a:prstGeom prst="cloudCallout">
              <a:avLst>
                <a:gd name="adj1" fmla="val -60125"/>
                <a:gd name="adj2" fmla="val 55644"/>
              </a:avLst>
            </a:prstGeom>
            <a:solidFill>
              <a:srgbClr val="FFCC00"/>
            </a:solidFill>
            <a:ln w="12700" cap="sq">
              <a:solidFill>
                <a:srgbClr val="FF00FF"/>
              </a:solidFill>
              <a:round/>
              <a:headEnd type="none" w="sm" len="sm"/>
              <a:tailEnd type="none" w="sm" len="sm"/>
            </a:ln>
            <a:effectLst>
              <a:outerShdw dist="91581" dir="3378596" algn="ctr" rotWithShape="0">
                <a:schemeClr val="folHlink"/>
              </a:outerShdw>
            </a:effec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en-US" altLang="en-US" sz="1350">
                <a:latin typeface=".VnTime" panose="020B7200000000000000" pitchFamily="34" charset="0"/>
              </a:endParaRPr>
            </a:p>
          </p:txBody>
        </p:sp>
        <p:sp>
          <p:nvSpPr>
            <p:cNvPr id="10247" name="WordArt 10">
              <a:extLst>
                <a:ext uri="{FF2B5EF4-FFF2-40B4-BE49-F238E27FC236}">
                  <a16:creationId xmlns:a16="http://schemas.microsoft.com/office/drawing/2014/main" id="{80C902AD-5BE0-4108-A1CF-4B6B263CF3B8}"/>
                </a:ext>
              </a:extLst>
            </p:cNvPr>
            <p:cNvSpPr>
              <a:spLocks noChangeArrowheads="1" noChangeShapeType="1" noTextEdit="1"/>
            </p:cNvSpPr>
            <p:nvPr/>
          </p:nvSpPr>
          <p:spPr bwMode="auto">
            <a:xfrm>
              <a:off x="3696" y="912"/>
              <a:ext cx="1788" cy="294"/>
            </a:xfrm>
            <a:prstGeom prst="rect">
              <a:avLst/>
            </a:prstGeom>
          </p:spPr>
          <p:txBody>
            <a:bodyPr wrap="none" fromWordArt="1">
              <a:prstTxWarp prst="textPlain">
                <a:avLst>
                  <a:gd name="adj" fmla="val 50000"/>
                </a:avLst>
              </a:prstTxWarp>
            </a:bodyPr>
            <a:lstStyle/>
            <a:p>
              <a:pPr algn="ctr"/>
              <a:r>
                <a:rPr lang="en-US" sz="2400" i="1" kern="10">
                  <a:ln w="9525" cap="sq">
                    <a:solidFill>
                      <a:srgbClr val="008000"/>
                    </a:solidFill>
                    <a:round/>
                    <a:headEnd type="none" w="sm" len="sm"/>
                    <a:tailEnd type="none" w="sm" len="sm"/>
                  </a:ln>
                  <a:solidFill>
                    <a:srgbClr val="6699FF"/>
                  </a:solidFill>
                  <a:effectLst>
                    <a:outerShdw dist="107763" dir="2700000" algn="ctr" rotWithShape="0">
                      <a:srgbClr val="C7DFD3">
                        <a:alpha val="50000"/>
                      </a:srgbClr>
                    </a:outerShdw>
                  </a:effectLst>
                  <a:cs typeface="Arial" panose="020B0604020202020204" pitchFamily="34" charset="0"/>
                </a:rPr>
                <a:t>Nhóm 1</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0248"/>
                                        </p:tgtEl>
                                        <p:attrNameLst>
                                          <p:attrName>style.visibility</p:attrName>
                                        </p:attrNameLst>
                                      </p:cBhvr>
                                      <p:to>
                                        <p:strVal val="visible"/>
                                      </p:to>
                                    </p:set>
                                    <p:animEffect transition="in" filter="diamond(in)">
                                      <p:cBhvr>
                                        <p:cTn id="7" dur="2000"/>
                                        <p:tgtEl>
                                          <p:spTgt spid="102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diamond(in)">
                                      <p:cBhvr>
                                        <p:cTn id="12" dur="500"/>
                                        <p:tgtEl>
                                          <p:spTgt spid="102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0243"/>
                                        </p:tgtEl>
                                        <p:attrNameLst>
                                          <p:attrName>style.visibility</p:attrName>
                                        </p:attrNameLst>
                                      </p:cBhvr>
                                      <p:to>
                                        <p:strVal val="visible"/>
                                      </p:to>
                                    </p:set>
                                    <p:animEffect transition="in" filter="diamond(in)">
                                      <p:cBhvr>
                                        <p:cTn id="1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AF6FF81C-F79D-4946-AAF9-536B00392AFA}"/>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3">
            <a:extLst>
              <a:ext uri="{FF2B5EF4-FFF2-40B4-BE49-F238E27FC236}">
                <a16:creationId xmlns:a16="http://schemas.microsoft.com/office/drawing/2014/main" id="{398AD4D4-E021-4265-9816-F222854848DC}"/>
              </a:ext>
            </a:extLst>
          </p:cNvPr>
          <p:cNvSpPr txBox="1">
            <a:spLocks noChangeArrowheads="1"/>
          </p:cNvSpPr>
          <p:nvPr/>
        </p:nvSpPr>
        <p:spPr bwMode="auto">
          <a:xfrm>
            <a:off x="1714500" y="2057400"/>
            <a:ext cx="5772150"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2700" dirty="0">
                <a:solidFill>
                  <a:schemeClr val="tx2"/>
                </a:solidFill>
                <a:latin typeface="Times New Roman" panose="02020603050405020304" pitchFamily="18" charset="0"/>
              </a:rPr>
              <a:t>	</a:t>
            </a:r>
            <a:r>
              <a:rPr lang="en-US" altLang="en-US" sz="2700" dirty="0">
                <a:solidFill>
                  <a:srgbClr val="0101FF"/>
                </a:solidFill>
                <a:latin typeface="Times New Roman" panose="02020603050405020304" pitchFamily="18" charset="0"/>
              </a:rPr>
              <a:t>Anh Lê </a:t>
            </a:r>
            <a:r>
              <a:rPr lang="en-US" altLang="en-US" sz="2700" dirty="0" err="1">
                <a:solidFill>
                  <a:srgbClr val="0101FF"/>
                </a:solidFill>
                <a:latin typeface="Times New Roman" panose="02020603050405020304" pitchFamily="18" charset="0"/>
              </a:rPr>
              <a:t>cũng</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là</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người</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yêu</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nước</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Nhưng</a:t>
            </a:r>
            <a:r>
              <a:rPr lang="en-US" altLang="en-US" sz="2700" dirty="0">
                <a:solidFill>
                  <a:srgbClr val="0101FF"/>
                </a:solidFill>
                <a:latin typeface="Times New Roman" panose="02020603050405020304" pitchFamily="18" charset="0"/>
              </a:rPr>
              <a:t> con </a:t>
            </a:r>
            <a:r>
              <a:rPr lang="en-US" altLang="en-US" sz="2700" dirty="0" err="1">
                <a:solidFill>
                  <a:srgbClr val="0101FF"/>
                </a:solidFill>
                <a:latin typeface="Times New Roman" panose="02020603050405020304" pitchFamily="18" charset="0"/>
              </a:rPr>
              <a:t>đường</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trước</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mắt</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quá</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phiêu</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lưu</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mạo</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hiểm</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anh</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không</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đủ</a:t>
            </a:r>
            <a:r>
              <a:rPr lang="en-US" altLang="en-US" sz="2700" dirty="0">
                <a:solidFill>
                  <a:srgbClr val="0101FF"/>
                </a:solidFill>
                <a:latin typeface="Times New Roman" panose="02020603050405020304" pitchFamily="18" charset="0"/>
              </a:rPr>
              <a:t> can </a:t>
            </a:r>
            <a:r>
              <a:rPr lang="en-US" altLang="en-US" sz="2700" dirty="0" err="1">
                <a:solidFill>
                  <a:srgbClr val="0101FF"/>
                </a:solidFill>
                <a:latin typeface="Times New Roman" panose="02020603050405020304" pitchFamily="18" charset="0"/>
              </a:rPr>
              <a:t>đảm</a:t>
            </a:r>
            <a:r>
              <a:rPr lang="en-US" altLang="en-US" sz="2700" dirty="0">
                <a:solidFill>
                  <a:srgbClr val="0101FF"/>
                </a:solidFill>
                <a:latin typeface="Times New Roman" panose="02020603050405020304" pitchFamily="18" charset="0"/>
              </a:rPr>
              <a:t> ra </a:t>
            </a:r>
            <a:r>
              <a:rPr lang="en-US" altLang="en-US" sz="2700" dirty="0" err="1">
                <a:solidFill>
                  <a:srgbClr val="0101FF"/>
                </a:solidFill>
                <a:latin typeface="Times New Roman" panose="02020603050405020304" pitchFamily="18" charset="0"/>
              </a:rPr>
              <a:t>đi</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cùng</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Bác</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mặt</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khác</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anh</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cũng</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không</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tự</a:t>
            </a:r>
            <a:r>
              <a:rPr lang="en-US" altLang="en-US" sz="2700" dirty="0">
                <a:solidFill>
                  <a:srgbClr val="0101FF"/>
                </a:solidFill>
                <a:latin typeface="Times New Roman" panose="02020603050405020304" pitchFamily="18" charset="0"/>
              </a:rPr>
              <a:t> tin </a:t>
            </a:r>
            <a:r>
              <a:rPr lang="en-US" altLang="en-US" sz="2700" dirty="0" err="1">
                <a:solidFill>
                  <a:srgbClr val="0101FF"/>
                </a:solidFill>
                <a:latin typeface="Times New Roman" panose="02020603050405020304" pitchFamily="18" charset="0"/>
              </a:rPr>
              <a:t>vào</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bản</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thân</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mình</a:t>
            </a:r>
            <a:r>
              <a:rPr lang="en-US" altLang="en-US" sz="2700" dirty="0">
                <a:solidFill>
                  <a:srgbClr val="0101FF"/>
                </a:solidFill>
                <a:latin typeface="Times New Roman" panose="02020603050405020304" pitchFamily="18" charset="0"/>
              </a:rPr>
              <a:t>. </a:t>
            </a:r>
          </a:p>
        </p:txBody>
      </p:sp>
      <p:sp>
        <p:nvSpPr>
          <p:cNvPr id="31749" name="Text Box 5">
            <a:extLst>
              <a:ext uri="{FF2B5EF4-FFF2-40B4-BE49-F238E27FC236}">
                <a16:creationId xmlns:a16="http://schemas.microsoft.com/office/drawing/2014/main" id="{E1CF3C18-61CF-4E08-A721-0B3FEF3A1AF6}"/>
              </a:ext>
            </a:extLst>
          </p:cNvPr>
          <p:cNvSpPr txBox="1">
            <a:spLocks noChangeArrowheads="1"/>
          </p:cNvSpPr>
          <p:nvPr/>
        </p:nvSpPr>
        <p:spPr bwMode="auto">
          <a:xfrm>
            <a:off x="1543050" y="971550"/>
            <a:ext cx="60007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2700" b="1" dirty="0" err="1">
                <a:solidFill>
                  <a:srgbClr val="FF3300"/>
                </a:solidFill>
                <a:latin typeface="Times New Roman" panose="02020603050405020304" pitchFamily="18" charset="0"/>
              </a:rPr>
              <a:t>Em</a:t>
            </a:r>
            <a:r>
              <a:rPr lang="en-US" altLang="en-US" sz="2700" b="1" dirty="0">
                <a:solidFill>
                  <a:srgbClr val="FF3300"/>
                </a:solidFill>
                <a:latin typeface="Times New Roman" panose="02020603050405020304" pitchFamily="18" charset="0"/>
              </a:rPr>
              <a:t> </a:t>
            </a:r>
            <a:r>
              <a:rPr lang="en-US" altLang="en-US" sz="2700" b="1" dirty="0" err="1">
                <a:solidFill>
                  <a:srgbClr val="FF3300"/>
                </a:solidFill>
                <a:latin typeface="Times New Roman" panose="02020603050405020304" pitchFamily="18" charset="0"/>
              </a:rPr>
              <a:t>có</a:t>
            </a:r>
            <a:r>
              <a:rPr lang="en-US" altLang="en-US" sz="2700" b="1" dirty="0">
                <a:solidFill>
                  <a:srgbClr val="FF3300"/>
                </a:solidFill>
                <a:latin typeface="Times New Roman" panose="02020603050405020304" pitchFamily="18" charset="0"/>
              </a:rPr>
              <a:t> </a:t>
            </a:r>
            <a:r>
              <a:rPr lang="en-US" altLang="en-US" sz="2700" b="1" dirty="0" err="1">
                <a:solidFill>
                  <a:srgbClr val="FF3300"/>
                </a:solidFill>
                <a:latin typeface="Times New Roman" panose="02020603050405020304" pitchFamily="18" charset="0"/>
              </a:rPr>
              <a:t>nhận</a:t>
            </a:r>
            <a:r>
              <a:rPr lang="en-US" altLang="en-US" sz="2700" b="1" dirty="0">
                <a:solidFill>
                  <a:srgbClr val="FF3300"/>
                </a:solidFill>
                <a:latin typeface="Times New Roman" panose="02020603050405020304" pitchFamily="18" charset="0"/>
              </a:rPr>
              <a:t> </a:t>
            </a:r>
            <a:r>
              <a:rPr lang="en-US" altLang="en-US" sz="2700" b="1" dirty="0" err="1">
                <a:solidFill>
                  <a:srgbClr val="FF3300"/>
                </a:solidFill>
                <a:latin typeface="Times New Roman" panose="02020603050405020304" pitchFamily="18" charset="0"/>
              </a:rPr>
              <a:t>xét</a:t>
            </a:r>
            <a:r>
              <a:rPr lang="en-US" altLang="en-US" sz="2700" b="1" dirty="0">
                <a:solidFill>
                  <a:srgbClr val="FF3300"/>
                </a:solidFill>
                <a:latin typeface="Times New Roman" panose="02020603050405020304" pitchFamily="18" charset="0"/>
              </a:rPr>
              <a:t> </a:t>
            </a:r>
            <a:r>
              <a:rPr lang="en-US" altLang="en-US" sz="2700" b="1" dirty="0" err="1">
                <a:solidFill>
                  <a:srgbClr val="FF3300"/>
                </a:solidFill>
                <a:latin typeface="Times New Roman" panose="02020603050405020304" pitchFamily="18" charset="0"/>
              </a:rPr>
              <a:t>gì</a:t>
            </a:r>
            <a:r>
              <a:rPr lang="en-US" altLang="en-US" sz="2700" b="1" dirty="0">
                <a:solidFill>
                  <a:srgbClr val="FF3300"/>
                </a:solidFill>
                <a:latin typeface="Times New Roman" panose="02020603050405020304" pitchFamily="18" charset="0"/>
              </a:rPr>
              <a:t> </a:t>
            </a:r>
            <a:r>
              <a:rPr lang="en-US" altLang="en-US" sz="2700" b="1" dirty="0" err="1">
                <a:solidFill>
                  <a:srgbClr val="FF3300"/>
                </a:solidFill>
                <a:latin typeface="Times New Roman" panose="02020603050405020304" pitchFamily="18" charset="0"/>
              </a:rPr>
              <a:t>về</a:t>
            </a:r>
            <a:r>
              <a:rPr lang="en-US" altLang="en-US" sz="2700" b="1" dirty="0">
                <a:solidFill>
                  <a:srgbClr val="FF3300"/>
                </a:solidFill>
                <a:latin typeface="Times New Roman" panose="02020603050405020304" pitchFamily="18" charset="0"/>
              </a:rPr>
              <a:t> </a:t>
            </a:r>
            <a:r>
              <a:rPr lang="en-US" altLang="en-US" sz="2700" b="1" dirty="0" err="1">
                <a:solidFill>
                  <a:srgbClr val="FF3300"/>
                </a:solidFill>
                <a:latin typeface="Times New Roman" panose="02020603050405020304" pitchFamily="18" charset="0"/>
              </a:rPr>
              <a:t>suy</a:t>
            </a:r>
            <a:r>
              <a:rPr lang="en-US" altLang="en-US" sz="2700" b="1" dirty="0">
                <a:solidFill>
                  <a:srgbClr val="FF3300"/>
                </a:solidFill>
                <a:latin typeface="Times New Roman" panose="02020603050405020304" pitchFamily="18" charset="0"/>
              </a:rPr>
              <a:t> </a:t>
            </a:r>
            <a:r>
              <a:rPr lang="en-US" altLang="en-US" sz="2700" b="1" dirty="0" err="1">
                <a:solidFill>
                  <a:srgbClr val="FF3300"/>
                </a:solidFill>
                <a:latin typeface="Times New Roman" panose="02020603050405020304" pitchFamily="18" charset="0"/>
              </a:rPr>
              <a:t>nghĩ</a:t>
            </a:r>
            <a:r>
              <a:rPr lang="en-US" altLang="en-US" sz="2700" b="1" dirty="0">
                <a:solidFill>
                  <a:srgbClr val="FF3300"/>
                </a:solidFill>
                <a:latin typeface="Times New Roman" panose="02020603050405020304" pitchFamily="18" charset="0"/>
              </a:rPr>
              <a:t>, </a:t>
            </a:r>
            <a:r>
              <a:rPr lang="en-US" altLang="en-US" sz="2700" b="1" dirty="0" err="1">
                <a:solidFill>
                  <a:srgbClr val="FF3300"/>
                </a:solidFill>
                <a:latin typeface="Times New Roman" panose="02020603050405020304" pitchFamily="18" charset="0"/>
              </a:rPr>
              <a:t>hành</a:t>
            </a:r>
            <a:r>
              <a:rPr lang="en-US" altLang="en-US" sz="2700" b="1" dirty="0">
                <a:solidFill>
                  <a:srgbClr val="FF3300"/>
                </a:solidFill>
                <a:latin typeface="Times New Roman" panose="02020603050405020304" pitchFamily="18" charset="0"/>
              </a:rPr>
              <a:t> </a:t>
            </a:r>
            <a:r>
              <a:rPr lang="en-US" altLang="en-US" sz="2700" b="1" dirty="0" err="1">
                <a:solidFill>
                  <a:srgbClr val="FF3300"/>
                </a:solidFill>
                <a:latin typeface="Times New Roman" panose="02020603050405020304" pitchFamily="18" charset="0"/>
              </a:rPr>
              <a:t>động</a:t>
            </a:r>
            <a:r>
              <a:rPr lang="en-US" altLang="en-US" sz="2700" b="1" dirty="0">
                <a:solidFill>
                  <a:srgbClr val="FF3300"/>
                </a:solidFill>
                <a:latin typeface="Times New Roman" panose="02020603050405020304" pitchFamily="18" charset="0"/>
              </a:rPr>
              <a:t> </a:t>
            </a:r>
            <a:r>
              <a:rPr lang="en-US" altLang="en-US" sz="2700" b="1" dirty="0" err="1">
                <a:solidFill>
                  <a:srgbClr val="FF3300"/>
                </a:solidFill>
                <a:latin typeface="Times New Roman" panose="02020603050405020304" pitchFamily="18" charset="0"/>
              </a:rPr>
              <a:t>của</a:t>
            </a:r>
            <a:r>
              <a:rPr lang="en-US" altLang="en-US" sz="2700" b="1" dirty="0">
                <a:solidFill>
                  <a:srgbClr val="FF3300"/>
                </a:solidFill>
                <a:latin typeface="Times New Roman" panose="02020603050405020304" pitchFamily="18" charset="0"/>
              </a:rPr>
              <a:t> </a:t>
            </a:r>
            <a:r>
              <a:rPr lang="en-US" altLang="en-US" sz="2700" b="1" dirty="0" err="1">
                <a:solidFill>
                  <a:srgbClr val="FF3300"/>
                </a:solidFill>
                <a:latin typeface="Times New Roman" panose="02020603050405020304" pitchFamily="18" charset="0"/>
              </a:rPr>
              <a:t>anh</a:t>
            </a:r>
            <a:r>
              <a:rPr lang="en-US" altLang="en-US" sz="2700" b="1" dirty="0">
                <a:solidFill>
                  <a:srgbClr val="FF3300"/>
                </a:solidFill>
                <a:latin typeface="Times New Roman" panose="02020603050405020304" pitchFamily="18" charset="0"/>
              </a:rPr>
              <a:t> Lê?</a:t>
            </a:r>
            <a:endParaRPr lang="en-US" altLang="en-US" sz="2700" b="1" i="1" u="sng" dirty="0">
              <a:solidFill>
                <a:srgbClr val="FF3300"/>
              </a:solidFill>
              <a:latin typeface="Times New Roman" panose="02020603050405020304" pitchFamily="18" charset="0"/>
            </a:endParaRPr>
          </a:p>
        </p:txBody>
      </p:sp>
      <p:grpSp>
        <p:nvGrpSpPr>
          <p:cNvPr id="31750" name="Group 6">
            <a:extLst>
              <a:ext uri="{FF2B5EF4-FFF2-40B4-BE49-F238E27FC236}">
                <a16:creationId xmlns:a16="http://schemas.microsoft.com/office/drawing/2014/main" id="{EE9A2037-7B90-45B9-8117-95D133587E79}"/>
              </a:ext>
            </a:extLst>
          </p:cNvPr>
          <p:cNvGrpSpPr>
            <a:grpSpLocks/>
          </p:cNvGrpSpPr>
          <p:nvPr/>
        </p:nvGrpSpPr>
        <p:grpSpPr bwMode="auto">
          <a:xfrm>
            <a:off x="4514850" y="0"/>
            <a:ext cx="2914650" cy="914400"/>
            <a:chOff x="3504" y="528"/>
            <a:chExt cx="2064" cy="1152"/>
          </a:xfrm>
        </p:grpSpPr>
        <p:sp>
          <p:nvSpPr>
            <p:cNvPr id="11270" name="AutoShape 7">
              <a:extLst>
                <a:ext uri="{FF2B5EF4-FFF2-40B4-BE49-F238E27FC236}">
                  <a16:creationId xmlns:a16="http://schemas.microsoft.com/office/drawing/2014/main" id="{D7CA4D5D-8DEB-4EF3-AEEC-ADDF86385299}"/>
                </a:ext>
              </a:extLst>
            </p:cNvPr>
            <p:cNvSpPr>
              <a:spLocks noChangeArrowheads="1"/>
            </p:cNvSpPr>
            <p:nvPr/>
          </p:nvSpPr>
          <p:spPr bwMode="auto">
            <a:xfrm>
              <a:off x="3504" y="528"/>
              <a:ext cx="2064" cy="1152"/>
            </a:xfrm>
            <a:prstGeom prst="cloudCallout">
              <a:avLst>
                <a:gd name="adj1" fmla="val -60125"/>
                <a:gd name="adj2" fmla="val 55644"/>
              </a:avLst>
            </a:prstGeom>
            <a:solidFill>
              <a:srgbClr val="CCFF33"/>
            </a:solidFill>
            <a:ln w="12700" cap="sq">
              <a:solidFill>
                <a:srgbClr val="FF00FF"/>
              </a:solidFill>
              <a:round/>
              <a:headEnd type="none" w="sm" len="sm"/>
              <a:tailEnd type="none" w="sm" len="sm"/>
            </a:ln>
            <a:effectLst>
              <a:outerShdw dist="91581" dir="3378596" algn="ctr" rotWithShape="0">
                <a:schemeClr val="folHlink"/>
              </a:outerShdw>
            </a:effec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en-US" altLang="en-US" sz="1350">
                <a:latin typeface=".VnTime" panose="020B7200000000000000" pitchFamily="34" charset="0"/>
              </a:endParaRPr>
            </a:p>
          </p:txBody>
        </p:sp>
        <p:sp>
          <p:nvSpPr>
            <p:cNvPr id="11271" name="WordArt 8">
              <a:extLst>
                <a:ext uri="{FF2B5EF4-FFF2-40B4-BE49-F238E27FC236}">
                  <a16:creationId xmlns:a16="http://schemas.microsoft.com/office/drawing/2014/main" id="{F317DC72-486B-4F6E-BDC7-AFA80A1D769B}"/>
                </a:ext>
              </a:extLst>
            </p:cNvPr>
            <p:cNvSpPr>
              <a:spLocks noChangeArrowheads="1" noChangeShapeType="1" noTextEdit="1"/>
            </p:cNvSpPr>
            <p:nvPr/>
          </p:nvSpPr>
          <p:spPr bwMode="auto">
            <a:xfrm>
              <a:off x="3696" y="912"/>
              <a:ext cx="1788" cy="294"/>
            </a:xfrm>
            <a:prstGeom prst="rect">
              <a:avLst/>
            </a:prstGeom>
          </p:spPr>
          <p:txBody>
            <a:bodyPr wrap="none" fromWordArt="1">
              <a:prstTxWarp prst="textPlain">
                <a:avLst>
                  <a:gd name="adj" fmla="val 50000"/>
                </a:avLst>
              </a:prstTxWarp>
            </a:bodyPr>
            <a:lstStyle/>
            <a:p>
              <a:pPr algn="ctr"/>
              <a:r>
                <a:rPr lang="en-US" sz="2400" i="1" kern="10">
                  <a:ln w="9525" cap="sq">
                    <a:solidFill>
                      <a:srgbClr val="008000"/>
                    </a:solidFill>
                    <a:round/>
                    <a:headEnd type="none" w="sm" len="sm"/>
                    <a:tailEnd type="none" w="sm" len="sm"/>
                  </a:ln>
                  <a:solidFill>
                    <a:srgbClr val="993366"/>
                  </a:solidFill>
                  <a:effectLst>
                    <a:outerShdw dist="107763" dir="2700000" algn="ctr" rotWithShape="0">
                      <a:srgbClr val="C7DFD3">
                        <a:alpha val="50000"/>
                      </a:srgbClr>
                    </a:outerShdw>
                  </a:effectLst>
                  <a:cs typeface="Arial" panose="020B0604020202020204" pitchFamily="34" charset="0"/>
                </a:rPr>
                <a:t>Nhóm 2</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1750"/>
                                        </p:tgtEl>
                                        <p:attrNameLst>
                                          <p:attrName>style.visibility</p:attrName>
                                        </p:attrNameLst>
                                      </p:cBhvr>
                                      <p:to>
                                        <p:strVal val="visible"/>
                                      </p:to>
                                    </p:set>
                                    <p:animEffect transition="in" filter="diamond(in)">
                                      <p:cBhvr>
                                        <p:cTn id="7" dur="500"/>
                                        <p:tgtEl>
                                          <p:spTgt spid="317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1749"/>
                                        </p:tgtEl>
                                        <p:attrNameLst>
                                          <p:attrName>style.visibility</p:attrName>
                                        </p:attrNameLst>
                                      </p:cBhvr>
                                      <p:to>
                                        <p:strVal val="visible"/>
                                      </p:to>
                                    </p:set>
                                    <p:animEffect transition="in" filter="diamond(in)">
                                      <p:cBhvr>
                                        <p:cTn id="12" dur="500"/>
                                        <p:tgtEl>
                                          <p:spTgt spid="317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1747"/>
                                        </p:tgtEl>
                                        <p:attrNameLst>
                                          <p:attrName>style.visibility</p:attrName>
                                        </p:attrNameLst>
                                      </p:cBhvr>
                                      <p:to>
                                        <p:strVal val="visible"/>
                                      </p:to>
                                    </p:set>
                                    <p:animEffect transition="in" filter="diamond(in)">
                                      <p:cBhvr>
                                        <p:cTn id="17" dur="20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P spid="317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2FBE5C2A-3D73-4F12-9C93-36845FDFD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 y="0"/>
            <a:ext cx="922782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a:extLst>
              <a:ext uri="{FF2B5EF4-FFF2-40B4-BE49-F238E27FC236}">
                <a16:creationId xmlns:a16="http://schemas.microsoft.com/office/drawing/2014/main" id="{001ED0EB-1978-4FFD-AC3E-DCA9BB5F40E9}"/>
              </a:ext>
            </a:extLst>
          </p:cNvPr>
          <p:cNvSpPr txBox="1">
            <a:spLocks noChangeArrowheads="1"/>
          </p:cNvSpPr>
          <p:nvPr/>
        </p:nvSpPr>
        <p:spPr bwMode="auto">
          <a:xfrm>
            <a:off x="2114550" y="2743200"/>
            <a:ext cx="5143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spcBef>
                <a:spcPct val="0"/>
              </a:spcBef>
              <a:buClrTx/>
              <a:buFontTx/>
              <a:buNone/>
            </a:pPr>
            <a:endParaRPr lang="en-US" altLang="en-US" sz="2400" b="1">
              <a:solidFill>
                <a:srgbClr val="0000CC"/>
              </a:solidFill>
              <a:latin typeface=".VnArial" panose="020B7200000000000000" pitchFamily="34" charset="0"/>
            </a:endParaRPr>
          </a:p>
        </p:txBody>
      </p:sp>
      <p:sp>
        <p:nvSpPr>
          <p:cNvPr id="12292" name="AutoShape 4">
            <a:hlinkClick r:id="rId3" action="ppaction://hlinksldjump" highlightClick="1"/>
            <a:extLst>
              <a:ext uri="{FF2B5EF4-FFF2-40B4-BE49-F238E27FC236}">
                <a16:creationId xmlns:a16="http://schemas.microsoft.com/office/drawing/2014/main" id="{04781DDA-7397-4759-90B7-4141D257444D}"/>
              </a:ext>
            </a:extLst>
          </p:cNvPr>
          <p:cNvSpPr>
            <a:spLocks noChangeArrowheads="1"/>
          </p:cNvSpPr>
          <p:nvPr/>
        </p:nvSpPr>
        <p:spPr bwMode="auto">
          <a:xfrm>
            <a:off x="1143000" y="228600"/>
            <a:ext cx="342900" cy="342900"/>
          </a:xfrm>
          <a:prstGeom prst="actionButtonHom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1350"/>
          </a:p>
        </p:txBody>
      </p:sp>
      <p:sp>
        <p:nvSpPr>
          <p:cNvPr id="12293" name="Line 5">
            <a:extLst>
              <a:ext uri="{FF2B5EF4-FFF2-40B4-BE49-F238E27FC236}">
                <a16:creationId xmlns:a16="http://schemas.microsoft.com/office/drawing/2014/main" id="{F4124096-FA4C-4C93-9D2A-705D9006A174}"/>
              </a:ext>
            </a:extLst>
          </p:cNvPr>
          <p:cNvSpPr>
            <a:spLocks noChangeShapeType="1"/>
          </p:cNvSpPr>
          <p:nvPr/>
        </p:nvSpPr>
        <p:spPr bwMode="auto">
          <a:xfrm>
            <a:off x="6000750" y="97155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grpSp>
        <p:nvGrpSpPr>
          <p:cNvPr id="53254" name="Group 6">
            <a:extLst>
              <a:ext uri="{FF2B5EF4-FFF2-40B4-BE49-F238E27FC236}">
                <a16:creationId xmlns:a16="http://schemas.microsoft.com/office/drawing/2014/main" id="{1B82C9EB-AAE7-4BBD-975C-EF1A2228A8E8}"/>
              </a:ext>
            </a:extLst>
          </p:cNvPr>
          <p:cNvGrpSpPr>
            <a:grpSpLocks/>
          </p:cNvGrpSpPr>
          <p:nvPr/>
        </p:nvGrpSpPr>
        <p:grpSpPr bwMode="auto">
          <a:xfrm>
            <a:off x="4514850" y="0"/>
            <a:ext cx="2914650" cy="914400"/>
            <a:chOff x="3504" y="528"/>
            <a:chExt cx="2064" cy="1152"/>
          </a:xfrm>
        </p:grpSpPr>
        <p:sp>
          <p:nvSpPr>
            <p:cNvPr id="12297" name="AutoShape 7">
              <a:extLst>
                <a:ext uri="{FF2B5EF4-FFF2-40B4-BE49-F238E27FC236}">
                  <a16:creationId xmlns:a16="http://schemas.microsoft.com/office/drawing/2014/main" id="{D038A234-71B2-4260-8867-5FA713811FF3}"/>
                </a:ext>
              </a:extLst>
            </p:cNvPr>
            <p:cNvSpPr>
              <a:spLocks noChangeArrowheads="1"/>
            </p:cNvSpPr>
            <p:nvPr/>
          </p:nvSpPr>
          <p:spPr bwMode="auto">
            <a:xfrm>
              <a:off x="3504" y="528"/>
              <a:ext cx="2064" cy="1152"/>
            </a:xfrm>
            <a:prstGeom prst="cloudCallout">
              <a:avLst>
                <a:gd name="adj1" fmla="val -60125"/>
                <a:gd name="adj2" fmla="val 55644"/>
              </a:avLst>
            </a:prstGeom>
            <a:solidFill>
              <a:srgbClr val="FFCCFF"/>
            </a:solidFill>
            <a:ln w="12700" cap="sq">
              <a:solidFill>
                <a:srgbClr val="FF00FF"/>
              </a:solidFill>
              <a:round/>
              <a:headEnd type="none" w="sm" len="sm"/>
              <a:tailEnd type="none" w="sm" len="sm"/>
            </a:ln>
            <a:effectLst>
              <a:outerShdw dist="91581" dir="3378596" algn="ctr" rotWithShape="0">
                <a:schemeClr val="folHlink"/>
              </a:outerShdw>
            </a:effec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en-US" altLang="en-US" sz="1350">
                <a:latin typeface=".VnTime" panose="020B7200000000000000" pitchFamily="34" charset="0"/>
              </a:endParaRPr>
            </a:p>
          </p:txBody>
        </p:sp>
        <p:sp>
          <p:nvSpPr>
            <p:cNvPr id="12298" name="WordArt 8">
              <a:extLst>
                <a:ext uri="{FF2B5EF4-FFF2-40B4-BE49-F238E27FC236}">
                  <a16:creationId xmlns:a16="http://schemas.microsoft.com/office/drawing/2014/main" id="{28E2B9D7-A1D9-4F3B-885D-ED90148A2C99}"/>
                </a:ext>
              </a:extLst>
            </p:cNvPr>
            <p:cNvSpPr>
              <a:spLocks noChangeArrowheads="1" noChangeShapeType="1" noTextEdit="1"/>
            </p:cNvSpPr>
            <p:nvPr/>
          </p:nvSpPr>
          <p:spPr bwMode="auto">
            <a:xfrm>
              <a:off x="3696" y="912"/>
              <a:ext cx="1788" cy="294"/>
            </a:xfrm>
            <a:prstGeom prst="rect">
              <a:avLst/>
            </a:prstGeom>
          </p:spPr>
          <p:txBody>
            <a:bodyPr wrap="none" fromWordArt="1">
              <a:prstTxWarp prst="textPlain">
                <a:avLst>
                  <a:gd name="adj" fmla="val 50000"/>
                </a:avLst>
              </a:prstTxWarp>
            </a:bodyPr>
            <a:lstStyle/>
            <a:p>
              <a:pPr algn="ctr"/>
              <a:r>
                <a:rPr lang="en-US" sz="2400" b="1" i="1" kern="10">
                  <a:ln w="9525" cap="sq">
                    <a:solidFill>
                      <a:srgbClr val="008000"/>
                    </a:solidFill>
                    <a:round/>
                    <a:headEnd type="none" w="sm" len="sm"/>
                    <a:tailEnd type="none" w="sm" len="sm"/>
                  </a:ln>
                  <a:solidFill>
                    <a:schemeClr val="accent2"/>
                  </a:solidFill>
                  <a:effectLst>
                    <a:outerShdw dist="107763" dir="2700000" algn="ctr" rotWithShape="0">
                      <a:srgbClr val="C7DFD3">
                        <a:alpha val="50000"/>
                      </a:srgbClr>
                    </a:outerShdw>
                  </a:effectLst>
                  <a:cs typeface="Arial" panose="020B0604020202020204" pitchFamily="34" charset="0"/>
                </a:rPr>
                <a:t>Nhóm 3</a:t>
              </a:r>
            </a:p>
          </p:txBody>
        </p:sp>
      </p:grpSp>
      <p:sp>
        <p:nvSpPr>
          <p:cNvPr id="53257" name="Rectangle 9">
            <a:extLst>
              <a:ext uri="{FF2B5EF4-FFF2-40B4-BE49-F238E27FC236}">
                <a16:creationId xmlns:a16="http://schemas.microsoft.com/office/drawing/2014/main" id="{B173C4BA-EB4F-4521-BD18-E321DF9E718F}"/>
              </a:ext>
            </a:extLst>
          </p:cNvPr>
          <p:cNvSpPr>
            <a:spLocks noChangeArrowheads="1"/>
          </p:cNvSpPr>
          <p:nvPr/>
        </p:nvSpPr>
        <p:spPr bwMode="auto">
          <a:xfrm>
            <a:off x="1371600" y="1028700"/>
            <a:ext cx="7157729"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3300" b="1" dirty="0" err="1">
                <a:solidFill>
                  <a:srgbClr val="FF3300"/>
                </a:solidFill>
                <a:latin typeface="Times New Roman" panose="02020603050405020304" pitchFamily="18" charset="0"/>
              </a:rPr>
              <a:t>Suy</a:t>
            </a:r>
            <a:r>
              <a:rPr lang="en-US" altLang="en-US" sz="3300" b="1" dirty="0">
                <a:solidFill>
                  <a:srgbClr val="FF3300"/>
                </a:solidFill>
                <a:latin typeface="Times New Roman" panose="02020603050405020304" pitchFamily="18" charset="0"/>
              </a:rPr>
              <a:t> </a:t>
            </a:r>
            <a:r>
              <a:rPr lang="en-US" altLang="en-US" sz="3300" b="1" dirty="0" err="1">
                <a:solidFill>
                  <a:srgbClr val="FF3300"/>
                </a:solidFill>
                <a:latin typeface="Times New Roman" panose="02020603050405020304" pitchFamily="18" charset="0"/>
              </a:rPr>
              <a:t>nghĩ</a:t>
            </a:r>
            <a:r>
              <a:rPr lang="en-US" altLang="en-US" sz="3300" b="1" dirty="0">
                <a:solidFill>
                  <a:srgbClr val="FF3300"/>
                </a:solidFill>
                <a:latin typeface="Times New Roman" panose="02020603050405020304" pitchFamily="18" charset="0"/>
              </a:rPr>
              <a:t> </a:t>
            </a:r>
            <a:r>
              <a:rPr lang="en-US" altLang="en-US" sz="3300" b="1" dirty="0" err="1">
                <a:solidFill>
                  <a:srgbClr val="FF3300"/>
                </a:solidFill>
                <a:latin typeface="Times New Roman" panose="02020603050405020304" pitchFamily="18" charset="0"/>
              </a:rPr>
              <a:t>của</a:t>
            </a:r>
            <a:r>
              <a:rPr lang="en-US" altLang="en-US" sz="3300" b="1" dirty="0">
                <a:solidFill>
                  <a:srgbClr val="FF3300"/>
                </a:solidFill>
                <a:latin typeface="Times New Roman" panose="02020603050405020304" pitchFamily="18" charset="0"/>
              </a:rPr>
              <a:t> </a:t>
            </a:r>
            <a:r>
              <a:rPr lang="en-US" altLang="en-US" sz="3300" b="1" dirty="0" err="1">
                <a:solidFill>
                  <a:srgbClr val="FF3300"/>
                </a:solidFill>
                <a:latin typeface="Times New Roman" panose="02020603050405020304" pitchFamily="18" charset="0"/>
              </a:rPr>
              <a:t>em</a:t>
            </a:r>
            <a:r>
              <a:rPr lang="en-US" altLang="en-US" sz="3300" b="1" dirty="0">
                <a:solidFill>
                  <a:srgbClr val="FF3300"/>
                </a:solidFill>
                <a:latin typeface="Times New Roman" panose="02020603050405020304" pitchFamily="18" charset="0"/>
              </a:rPr>
              <a:t> qua </a:t>
            </a:r>
            <a:r>
              <a:rPr lang="en-US" altLang="en-US" sz="3300" b="1" dirty="0" err="1">
                <a:solidFill>
                  <a:srgbClr val="FF3300"/>
                </a:solidFill>
                <a:latin typeface="Times New Roman" panose="02020603050405020304" pitchFamily="18" charset="0"/>
              </a:rPr>
              <a:t>câu</a:t>
            </a:r>
            <a:r>
              <a:rPr lang="en-US" altLang="en-US" sz="3300" b="1" dirty="0">
                <a:solidFill>
                  <a:srgbClr val="FF3300"/>
                </a:solidFill>
                <a:latin typeface="Times New Roman" panose="02020603050405020304" pitchFamily="18" charset="0"/>
              </a:rPr>
              <a:t> </a:t>
            </a:r>
            <a:r>
              <a:rPr lang="en-US" altLang="en-US" sz="3300" b="1" dirty="0" err="1">
                <a:solidFill>
                  <a:srgbClr val="FF3300"/>
                </a:solidFill>
                <a:latin typeface="Times New Roman" panose="02020603050405020304" pitchFamily="18" charset="0"/>
              </a:rPr>
              <a:t>chuyện</a:t>
            </a:r>
            <a:r>
              <a:rPr lang="en-US" altLang="en-US" sz="3300" b="1" dirty="0">
                <a:solidFill>
                  <a:srgbClr val="FF3300"/>
                </a:solidFill>
                <a:latin typeface="Times New Roman" panose="02020603050405020304" pitchFamily="18" charset="0"/>
              </a:rPr>
              <a:t> </a:t>
            </a:r>
            <a:r>
              <a:rPr lang="en-US" altLang="en-US" sz="3300" b="1" dirty="0" err="1">
                <a:solidFill>
                  <a:srgbClr val="FF3300"/>
                </a:solidFill>
                <a:latin typeface="Times New Roman" panose="02020603050405020304" pitchFamily="18" charset="0"/>
              </a:rPr>
              <a:t>trên</a:t>
            </a:r>
            <a:r>
              <a:rPr lang="en-US" altLang="en-US" sz="3300" b="1" dirty="0">
                <a:solidFill>
                  <a:srgbClr val="FF3300"/>
                </a:solidFill>
                <a:latin typeface="Times New Roman" panose="02020603050405020304" pitchFamily="18" charset="0"/>
              </a:rPr>
              <a:t>?</a:t>
            </a:r>
          </a:p>
        </p:txBody>
      </p:sp>
      <p:sp>
        <p:nvSpPr>
          <p:cNvPr id="53258" name="Rectangle 10">
            <a:extLst>
              <a:ext uri="{FF2B5EF4-FFF2-40B4-BE49-F238E27FC236}">
                <a16:creationId xmlns:a16="http://schemas.microsoft.com/office/drawing/2014/main" id="{5D429BD8-4998-4CE5-80D8-FD78CD731807}"/>
              </a:ext>
            </a:extLst>
          </p:cNvPr>
          <p:cNvSpPr>
            <a:spLocks noChangeArrowheads="1"/>
          </p:cNvSpPr>
          <p:nvPr/>
        </p:nvSpPr>
        <p:spPr bwMode="auto">
          <a:xfrm>
            <a:off x="1981201" y="1943101"/>
            <a:ext cx="5766198"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300" dirty="0">
                <a:solidFill>
                  <a:srgbClr val="0101FF"/>
                </a:solidFill>
                <a:latin typeface="Times New Roman" panose="02020603050405020304" pitchFamily="18" charset="0"/>
              </a:rPr>
              <a:t>Qua </a:t>
            </a:r>
            <a:r>
              <a:rPr lang="en-US" altLang="en-US" sz="3300" dirty="0" err="1">
                <a:solidFill>
                  <a:srgbClr val="0101FF"/>
                </a:solidFill>
                <a:latin typeface="Times New Roman" panose="02020603050405020304" pitchFamily="18" charset="0"/>
              </a:rPr>
              <a:t>câu</a:t>
            </a:r>
            <a:r>
              <a:rPr lang="en-US" altLang="en-US" sz="3300" dirty="0">
                <a:solidFill>
                  <a:srgbClr val="0101FF"/>
                </a:solidFill>
                <a:latin typeface="Times New Roman" panose="02020603050405020304" pitchFamily="18" charset="0"/>
              </a:rPr>
              <a:t> </a:t>
            </a:r>
            <a:r>
              <a:rPr lang="en-US" altLang="en-US" sz="3300" dirty="0" err="1">
                <a:solidFill>
                  <a:srgbClr val="0101FF"/>
                </a:solidFill>
                <a:latin typeface="Times New Roman" panose="02020603050405020304" pitchFamily="18" charset="0"/>
              </a:rPr>
              <a:t>chuyện</a:t>
            </a:r>
            <a:r>
              <a:rPr lang="en-US" altLang="en-US" sz="3300" dirty="0">
                <a:solidFill>
                  <a:srgbClr val="0101FF"/>
                </a:solidFill>
                <a:latin typeface="Times New Roman" panose="02020603050405020304" pitchFamily="18" charset="0"/>
              </a:rPr>
              <a:t> </a:t>
            </a:r>
            <a:r>
              <a:rPr lang="en-US" altLang="en-US" sz="3300" dirty="0" err="1">
                <a:solidFill>
                  <a:srgbClr val="0101FF"/>
                </a:solidFill>
                <a:latin typeface="Times New Roman" panose="02020603050405020304" pitchFamily="18" charset="0"/>
              </a:rPr>
              <a:t>trên</a:t>
            </a:r>
            <a:r>
              <a:rPr lang="en-US" altLang="en-US" sz="3300" dirty="0">
                <a:solidFill>
                  <a:srgbClr val="0101FF"/>
                </a:solidFill>
                <a:latin typeface="Times New Roman" panose="02020603050405020304" pitchFamily="18" charset="0"/>
              </a:rPr>
              <a:t> </a:t>
            </a:r>
            <a:r>
              <a:rPr lang="en-US" altLang="en-US" sz="3300" dirty="0" err="1">
                <a:solidFill>
                  <a:srgbClr val="0101FF"/>
                </a:solidFill>
                <a:latin typeface="Times New Roman" panose="02020603050405020304" pitchFamily="18" charset="0"/>
              </a:rPr>
              <a:t>chúng</a:t>
            </a:r>
            <a:r>
              <a:rPr lang="en-US" altLang="en-US" sz="3300" dirty="0">
                <a:solidFill>
                  <a:srgbClr val="0101FF"/>
                </a:solidFill>
                <a:latin typeface="Times New Roman" panose="02020603050405020304" pitchFamily="18" charset="0"/>
              </a:rPr>
              <a:t> ta </a:t>
            </a:r>
            <a:r>
              <a:rPr lang="en-US" altLang="en-US" sz="3300" dirty="0" err="1">
                <a:solidFill>
                  <a:srgbClr val="0101FF"/>
                </a:solidFill>
                <a:latin typeface="Times New Roman" panose="02020603050405020304" pitchFamily="18" charset="0"/>
              </a:rPr>
              <a:t>thấy</a:t>
            </a:r>
            <a:r>
              <a:rPr lang="en-US" altLang="en-US" sz="3300" dirty="0">
                <a:solidFill>
                  <a:srgbClr val="0101FF"/>
                </a:solidFill>
                <a:latin typeface="Times New Roman" panose="02020603050405020304" pitchFamily="18" charset="0"/>
              </a:rPr>
              <a:t> </a:t>
            </a:r>
            <a:r>
              <a:rPr lang="en-US" altLang="en-US" sz="3300" dirty="0" err="1">
                <a:solidFill>
                  <a:srgbClr val="0101FF"/>
                </a:solidFill>
                <a:latin typeface="Times New Roman" panose="02020603050405020304" pitchFamily="18" charset="0"/>
              </a:rPr>
              <a:t>Bác</a:t>
            </a:r>
            <a:r>
              <a:rPr lang="en-US" altLang="en-US" sz="3300" dirty="0">
                <a:solidFill>
                  <a:srgbClr val="0101FF"/>
                </a:solidFill>
                <a:latin typeface="Times New Roman" panose="02020603050405020304" pitchFamily="18" charset="0"/>
              </a:rPr>
              <a:t> </a:t>
            </a:r>
            <a:r>
              <a:rPr lang="en-US" altLang="en-US" sz="3300" dirty="0" err="1">
                <a:solidFill>
                  <a:srgbClr val="0101FF"/>
                </a:solidFill>
                <a:latin typeface="Times New Roman" panose="02020603050405020304" pitchFamily="18" charset="0"/>
              </a:rPr>
              <a:t>Hồ</a:t>
            </a:r>
            <a:r>
              <a:rPr lang="en-US" altLang="en-US" sz="3300" dirty="0">
                <a:solidFill>
                  <a:srgbClr val="0101FF"/>
                </a:solidFill>
                <a:latin typeface="Times New Roman" panose="02020603050405020304" pitchFamily="18" charset="0"/>
              </a:rPr>
              <a:t> </a:t>
            </a:r>
            <a:r>
              <a:rPr lang="en-US" altLang="en-US" sz="3300" dirty="0" err="1">
                <a:solidFill>
                  <a:srgbClr val="0101FF"/>
                </a:solidFill>
                <a:latin typeface="Times New Roman" panose="02020603050405020304" pitchFamily="18" charset="0"/>
              </a:rPr>
              <a:t>đã</a:t>
            </a:r>
            <a:r>
              <a:rPr lang="en-US" altLang="en-US" sz="3300" dirty="0">
                <a:solidFill>
                  <a:srgbClr val="0101FF"/>
                </a:solidFill>
                <a:latin typeface="Times New Roman" panose="02020603050405020304" pitchFamily="18" charset="0"/>
              </a:rPr>
              <a:t> </a:t>
            </a:r>
            <a:r>
              <a:rPr lang="en-US" altLang="en-US" sz="3300" dirty="0" err="1">
                <a:solidFill>
                  <a:srgbClr val="0101FF"/>
                </a:solidFill>
                <a:latin typeface="Times New Roman" panose="02020603050405020304" pitchFamily="18" charset="0"/>
              </a:rPr>
              <a:t>thể</a:t>
            </a:r>
            <a:r>
              <a:rPr lang="en-US" altLang="en-US" sz="3300" dirty="0">
                <a:solidFill>
                  <a:srgbClr val="0101FF"/>
                </a:solidFill>
                <a:latin typeface="Times New Roman" panose="02020603050405020304" pitchFamily="18" charset="0"/>
              </a:rPr>
              <a:t> </a:t>
            </a:r>
            <a:r>
              <a:rPr lang="en-US" altLang="en-US" sz="3300" dirty="0" err="1">
                <a:solidFill>
                  <a:srgbClr val="0101FF"/>
                </a:solidFill>
                <a:latin typeface="Times New Roman" panose="02020603050405020304" pitchFamily="18" charset="0"/>
              </a:rPr>
              <a:t>hiện</a:t>
            </a:r>
            <a:r>
              <a:rPr lang="en-US" altLang="en-US" sz="3300" dirty="0">
                <a:solidFill>
                  <a:srgbClr val="0101FF"/>
                </a:solidFill>
                <a:latin typeface="Times New Roman" panose="02020603050405020304" pitchFamily="18" charset="0"/>
              </a:rPr>
              <a:t> </a:t>
            </a:r>
            <a:r>
              <a:rPr lang="en-US" altLang="en-US" sz="3300" dirty="0" err="1">
                <a:solidFill>
                  <a:srgbClr val="0101FF"/>
                </a:solidFill>
                <a:latin typeface="Times New Roman" panose="02020603050405020304" pitchFamily="18" charset="0"/>
              </a:rPr>
              <a:t>phẩm</a:t>
            </a:r>
            <a:r>
              <a:rPr lang="en-US" altLang="en-US" sz="3300" dirty="0">
                <a:solidFill>
                  <a:srgbClr val="0101FF"/>
                </a:solidFill>
                <a:latin typeface="Times New Roman" panose="02020603050405020304" pitchFamily="18" charset="0"/>
              </a:rPr>
              <a:t> </a:t>
            </a:r>
            <a:r>
              <a:rPr lang="en-US" altLang="en-US" sz="3300" dirty="0" err="1">
                <a:solidFill>
                  <a:srgbClr val="0101FF"/>
                </a:solidFill>
                <a:latin typeface="Times New Roman" panose="02020603050405020304" pitchFamily="18" charset="0"/>
              </a:rPr>
              <a:t>chất</a:t>
            </a:r>
            <a:r>
              <a:rPr lang="en-US" altLang="en-US" sz="3300" dirty="0">
                <a:solidFill>
                  <a:srgbClr val="0101FF"/>
                </a:solidFill>
                <a:latin typeface="Times New Roman" panose="02020603050405020304" pitchFamily="18" charset="0"/>
              </a:rPr>
              <a:t> </a:t>
            </a:r>
            <a:r>
              <a:rPr lang="en-US" altLang="en-US" sz="3300" dirty="0" err="1">
                <a:solidFill>
                  <a:srgbClr val="0101FF"/>
                </a:solidFill>
                <a:latin typeface="Times New Roman" panose="02020603050405020304" pitchFamily="18" charset="0"/>
              </a:rPr>
              <a:t>không</a:t>
            </a:r>
            <a:r>
              <a:rPr lang="en-US" altLang="en-US" sz="3300" dirty="0">
                <a:solidFill>
                  <a:srgbClr val="0101FF"/>
                </a:solidFill>
                <a:latin typeface="Times New Roman" panose="02020603050405020304" pitchFamily="18" charset="0"/>
              </a:rPr>
              <a:t> </a:t>
            </a:r>
            <a:r>
              <a:rPr lang="en-US" altLang="en-US" sz="3300" dirty="0" err="1">
                <a:solidFill>
                  <a:srgbClr val="0101FF"/>
                </a:solidFill>
                <a:latin typeface="Times New Roman" panose="02020603050405020304" pitchFamily="18" charset="0"/>
              </a:rPr>
              <a:t>sợ</a:t>
            </a:r>
            <a:r>
              <a:rPr lang="en-US" altLang="en-US" sz="3300" dirty="0">
                <a:solidFill>
                  <a:srgbClr val="0101FF"/>
                </a:solidFill>
                <a:latin typeface="Times New Roman" panose="02020603050405020304" pitchFamily="18" charset="0"/>
              </a:rPr>
              <a:t> </a:t>
            </a:r>
            <a:r>
              <a:rPr lang="en-US" altLang="en-US" sz="3300" dirty="0" err="1">
                <a:solidFill>
                  <a:srgbClr val="0101FF"/>
                </a:solidFill>
                <a:latin typeface="Times New Roman" panose="02020603050405020304" pitchFamily="18" charset="0"/>
              </a:rPr>
              <a:t>gian</a:t>
            </a:r>
            <a:r>
              <a:rPr lang="en-US" altLang="en-US" sz="3300" dirty="0">
                <a:solidFill>
                  <a:srgbClr val="0101FF"/>
                </a:solidFill>
                <a:latin typeface="Times New Roman" panose="02020603050405020304" pitchFamily="18" charset="0"/>
              </a:rPr>
              <a:t> </a:t>
            </a:r>
            <a:r>
              <a:rPr lang="en-US" altLang="en-US" sz="3300" dirty="0" err="1">
                <a:solidFill>
                  <a:srgbClr val="0101FF"/>
                </a:solidFill>
                <a:latin typeface="Times New Roman" panose="02020603050405020304" pitchFamily="18" charset="0"/>
              </a:rPr>
              <a:t>khổ</a:t>
            </a:r>
            <a:r>
              <a:rPr lang="en-US" altLang="en-US" sz="3300" dirty="0">
                <a:solidFill>
                  <a:srgbClr val="0101FF"/>
                </a:solidFill>
                <a:latin typeface="Times New Roman" panose="02020603050405020304" pitchFamily="18" charset="0"/>
              </a:rPr>
              <a:t>, </a:t>
            </a:r>
            <a:r>
              <a:rPr lang="en-US" altLang="en-US" sz="3300" dirty="0" err="1">
                <a:solidFill>
                  <a:srgbClr val="0101FF"/>
                </a:solidFill>
                <a:latin typeface="Times New Roman" panose="02020603050405020304" pitchFamily="18" charset="0"/>
              </a:rPr>
              <a:t>khó</a:t>
            </a:r>
            <a:r>
              <a:rPr lang="en-US" altLang="en-US" sz="3300" dirty="0">
                <a:solidFill>
                  <a:srgbClr val="0101FF"/>
                </a:solidFill>
                <a:latin typeface="Times New Roman" panose="02020603050405020304" pitchFamily="18" charset="0"/>
              </a:rPr>
              <a:t> </a:t>
            </a:r>
            <a:r>
              <a:rPr lang="en-US" altLang="en-US" sz="3300" dirty="0" err="1">
                <a:solidFill>
                  <a:srgbClr val="0101FF"/>
                </a:solidFill>
                <a:latin typeface="Times New Roman" panose="02020603050405020304" pitchFamily="18" charset="0"/>
              </a:rPr>
              <a:t>khăn</a:t>
            </a:r>
            <a:r>
              <a:rPr lang="en-US" altLang="en-US" sz="3300" dirty="0">
                <a:solidFill>
                  <a:srgbClr val="0101FF"/>
                </a:solidFill>
                <a:latin typeface="Times New Roman" panose="02020603050405020304" pitchFamily="18" charset="0"/>
              </a:rPr>
              <a:t>, ý </a:t>
            </a:r>
            <a:r>
              <a:rPr lang="en-US" altLang="en-US" sz="3300" dirty="0" err="1">
                <a:solidFill>
                  <a:srgbClr val="0101FF"/>
                </a:solidFill>
                <a:latin typeface="Times New Roman" panose="02020603050405020304" pitchFamily="18" charset="0"/>
              </a:rPr>
              <a:t>chí</a:t>
            </a:r>
            <a:r>
              <a:rPr lang="en-US" altLang="en-US" sz="3300" dirty="0">
                <a:solidFill>
                  <a:srgbClr val="0101FF"/>
                </a:solidFill>
                <a:latin typeface="Times New Roman" panose="02020603050405020304" pitchFamily="18" charset="0"/>
              </a:rPr>
              <a:t> </a:t>
            </a:r>
            <a:r>
              <a:rPr lang="en-US" altLang="en-US" sz="3300" dirty="0" err="1">
                <a:solidFill>
                  <a:srgbClr val="0101FF"/>
                </a:solidFill>
                <a:latin typeface="Times New Roman" panose="02020603050405020304" pitchFamily="18" charset="0"/>
              </a:rPr>
              <a:t>tự</a:t>
            </a:r>
            <a:r>
              <a:rPr lang="en-US" altLang="en-US" sz="3300" dirty="0">
                <a:solidFill>
                  <a:srgbClr val="0101FF"/>
                </a:solidFill>
                <a:latin typeface="Times New Roman" panose="02020603050405020304" pitchFamily="18" charset="0"/>
              </a:rPr>
              <a:t> </a:t>
            </a:r>
            <a:r>
              <a:rPr lang="en-US" altLang="en-US" sz="3300" dirty="0" err="1">
                <a:solidFill>
                  <a:srgbClr val="0101FF"/>
                </a:solidFill>
                <a:latin typeface="Times New Roman" panose="02020603050405020304" pitchFamily="18" charset="0"/>
              </a:rPr>
              <a:t>lập</a:t>
            </a:r>
            <a:r>
              <a:rPr lang="en-US" altLang="en-US" sz="3300" dirty="0">
                <a:solidFill>
                  <a:srgbClr val="0101FF"/>
                </a:solidFill>
                <a:latin typeface="Times New Roman" panose="02020603050405020304" pitchFamily="18" charset="0"/>
              </a:rPr>
              <a:t> </a:t>
            </a:r>
            <a:r>
              <a:rPr lang="en-US" altLang="en-US" sz="3300" dirty="0" err="1">
                <a:solidFill>
                  <a:srgbClr val="0101FF"/>
                </a:solidFill>
                <a:latin typeface="Times New Roman" panose="02020603050405020304" pitchFamily="18" charset="0"/>
              </a:rPr>
              <a:t>cao</a:t>
            </a:r>
            <a:r>
              <a:rPr lang="en-US" altLang="en-US" sz="3300" dirty="0">
                <a:solidFill>
                  <a:srgbClr val="0101FF"/>
                </a:solidFill>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53254"/>
                                        </p:tgtEl>
                                        <p:attrNameLst>
                                          <p:attrName>style.visibility</p:attrName>
                                        </p:attrNameLst>
                                      </p:cBhvr>
                                      <p:to>
                                        <p:strVal val="visible"/>
                                      </p:to>
                                    </p:set>
                                    <p:animEffect transition="in" filter="diamond(in)">
                                      <p:cBhvr>
                                        <p:cTn id="7" dur="500"/>
                                        <p:tgtEl>
                                          <p:spTgt spid="532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3257"/>
                                        </p:tgtEl>
                                        <p:attrNameLst>
                                          <p:attrName>style.visibility</p:attrName>
                                        </p:attrNameLst>
                                      </p:cBhvr>
                                      <p:to>
                                        <p:strVal val="visible"/>
                                      </p:to>
                                    </p:set>
                                    <p:animEffect transition="in" filter="diamond(in)">
                                      <p:cBhvr>
                                        <p:cTn id="12" dur="500"/>
                                        <p:tgtEl>
                                          <p:spTgt spid="532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3258"/>
                                        </p:tgtEl>
                                        <p:attrNameLst>
                                          <p:attrName>style.visibility</p:attrName>
                                        </p:attrNameLst>
                                      </p:cBhvr>
                                      <p:to>
                                        <p:strVal val="visible"/>
                                      </p:to>
                                    </p:set>
                                    <p:animEffect transition="in" filter="diamond(in)">
                                      <p:cBhvr>
                                        <p:cTn id="17" dur="500"/>
                                        <p:tgtEl>
                                          <p:spTgt spid="53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7" grpId="0"/>
      <p:bldP spid="5325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Text Box 4">
            <a:extLst>
              <a:ext uri="{FF2B5EF4-FFF2-40B4-BE49-F238E27FC236}">
                <a16:creationId xmlns:a16="http://schemas.microsoft.com/office/drawing/2014/main" id="{F6F9D032-99B1-4142-BB1B-9FD25AF793D5}"/>
              </a:ext>
            </a:extLst>
          </p:cNvPr>
          <p:cNvSpPr txBox="1">
            <a:spLocks noChangeArrowheads="1"/>
          </p:cNvSpPr>
          <p:nvPr/>
        </p:nvSpPr>
        <p:spPr bwMode="auto">
          <a:xfrm>
            <a:off x="2514600" y="114300"/>
            <a:ext cx="4572000" cy="600164"/>
          </a:xfrm>
          <a:prstGeom prst="rect">
            <a:avLst/>
          </a:prstGeom>
          <a:noFill/>
          <a:ln>
            <a:noFill/>
          </a:ln>
          <a:effectLst/>
        </p:spPr>
        <p:txBody>
          <a:bodyPr>
            <a:spAutoFit/>
          </a:bodyPr>
          <a:lstStyle/>
          <a:p>
            <a:pPr algn="ctr" eaLnBrk="1" hangingPunct="1">
              <a:spcBef>
                <a:spcPct val="50000"/>
              </a:spcBef>
              <a:defRPr/>
            </a:pPr>
            <a:r>
              <a:rPr lang="en-US" altLang="en-US" sz="3300" b="1" dirty="0" err="1">
                <a:solidFill>
                  <a:srgbClr val="FF3300"/>
                </a:solidFill>
                <a:effectLst>
                  <a:outerShdw blurRad="38100" dist="38100" dir="2700000" algn="tl">
                    <a:srgbClr val="C0C0C0"/>
                  </a:outerShdw>
                </a:effectLst>
                <a:latin typeface="Times New Roman" panose="02020603050405020304" pitchFamily="18" charset="0"/>
              </a:rPr>
              <a:t>Tiết</a:t>
            </a:r>
            <a:r>
              <a:rPr lang="en-US" altLang="en-US" sz="3300" b="1" dirty="0">
                <a:solidFill>
                  <a:srgbClr val="FF3300"/>
                </a:solidFill>
                <a:effectLst>
                  <a:outerShdw blurRad="38100" dist="38100" dir="2700000" algn="tl">
                    <a:srgbClr val="C0C0C0"/>
                  </a:outerShdw>
                </a:effectLst>
                <a:latin typeface="Times New Roman" panose="02020603050405020304" pitchFamily="18" charset="0"/>
              </a:rPr>
              <a:t> 1  </a:t>
            </a:r>
            <a:r>
              <a:rPr lang="en-US" altLang="en-US" sz="3300" b="1" dirty="0" err="1">
                <a:solidFill>
                  <a:srgbClr val="FF3300"/>
                </a:solidFill>
                <a:effectLst>
                  <a:outerShdw blurRad="38100" dist="38100" dir="2700000" algn="tl">
                    <a:srgbClr val="C0C0C0"/>
                  </a:outerShdw>
                </a:effectLst>
                <a:latin typeface="Times New Roman" panose="02020603050405020304" pitchFamily="18" charset="0"/>
              </a:rPr>
              <a:t>Bài</a:t>
            </a:r>
            <a:r>
              <a:rPr lang="en-US" altLang="en-US" sz="3300" b="1" dirty="0">
                <a:solidFill>
                  <a:srgbClr val="FF3300"/>
                </a:solidFill>
                <a:effectLst>
                  <a:outerShdw blurRad="38100" dist="38100" dir="2700000" algn="tl">
                    <a:srgbClr val="C0C0C0"/>
                  </a:outerShdw>
                </a:effectLst>
                <a:latin typeface="Times New Roman" panose="02020603050405020304" pitchFamily="18" charset="0"/>
              </a:rPr>
              <a:t> 10:</a:t>
            </a:r>
            <a:r>
              <a:rPr lang="en-US" altLang="en-US" sz="3300" b="1" dirty="0">
                <a:solidFill>
                  <a:srgbClr val="FF3300"/>
                </a:solidFill>
                <a:latin typeface="Times New Roman" panose="02020603050405020304" pitchFamily="18" charset="0"/>
              </a:rPr>
              <a:t> </a:t>
            </a:r>
            <a:r>
              <a:rPr lang="en-US" altLang="en-US" sz="3300" b="1" dirty="0" err="1">
                <a:solidFill>
                  <a:srgbClr val="FF3300"/>
                </a:solidFill>
                <a:effectLst>
                  <a:outerShdw blurRad="38100" dist="38100" dir="2700000" algn="tl">
                    <a:srgbClr val="C0C0C0"/>
                  </a:outerShdw>
                </a:effectLst>
                <a:latin typeface="Times New Roman" panose="02020603050405020304" pitchFamily="18" charset="0"/>
              </a:rPr>
              <a:t>Tự</a:t>
            </a:r>
            <a:r>
              <a:rPr lang="en-US" altLang="en-US" sz="3300" b="1" dirty="0">
                <a:solidFill>
                  <a:srgbClr val="FF3300"/>
                </a:solidFill>
                <a:effectLst>
                  <a:outerShdw blurRad="38100" dist="38100" dir="2700000" algn="tl">
                    <a:srgbClr val="C0C0C0"/>
                  </a:outerShdw>
                </a:effectLst>
                <a:latin typeface="Times New Roman" panose="02020603050405020304" pitchFamily="18" charset="0"/>
              </a:rPr>
              <a:t> </a:t>
            </a:r>
            <a:r>
              <a:rPr lang="en-US" altLang="en-US" sz="3300" b="1" dirty="0" err="1">
                <a:solidFill>
                  <a:srgbClr val="FF3300"/>
                </a:solidFill>
                <a:effectLst>
                  <a:outerShdw blurRad="38100" dist="38100" dir="2700000" algn="tl">
                    <a:srgbClr val="C0C0C0"/>
                  </a:outerShdw>
                </a:effectLst>
                <a:latin typeface="Times New Roman" panose="02020603050405020304" pitchFamily="18" charset="0"/>
              </a:rPr>
              <a:t>lập</a:t>
            </a:r>
            <a:endParaRPr lang="en-US" altLang="en-US" sz="3300" b="1" dirty="0">
              <a:solidFill>
                <a:srgbClr val="FF3300"/>
              </a:solidFill>
              <a:effectLst>
                <a:outerShdw blurRad="38100" dist="38100" dir="2700000" algn="tl">
                  <a:srgbClr val="C0C0C0"/>
                </a:outerShdw>
              </a:effectLst>
              <a:latin typeface="Times New Roman" panose="02020603050405020304" pitchFamily="18" charset="0"/>
            </a:endParaRPr>
          </a:p>
        </p:txBody>
      </p:sp>
      <p:sp>
        <p:nvSpPr>
          <p:cNvPr id="13315" name="Text Box 6">
            <a:extLst>
              <a:ext uri="{FF2B5EF4-FFF2-40B4-BE49-F238E27FC236}">
                <a16:creationId xmlns:a16="http://schemas.microsoft.com/office/drawing/2014/main" id="{53108C44-80A6-417C-9ECD-1A057EA1DF0E}"/>
              </a:ext>
            </a:extLst>
          </p:cNvPr>
          <p:cNvSpPr txBox="1">
            <a:spLocks noChangeArrowheads="1"/>
          </p:cNvSpPr>
          <p:nvPr/>
        </p:nvSpPr>
        <p:spPr bwMode="auto">
          <a:xfrm>
            <a:off x="1143000" y="742951"/>
            <a:ext cx="302895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700" b="1" dirty="0">
                <a:solidFill>
                  <a:srgbClr val="FF3300"/>
                </a:solidFill>
                <a:latin typeface="Times New Roman" panose="02020603050405020304" pitchFamily="18" charset="0"/>
              </a:rPr>
              <a:t>I. </a:t>
            </a:r>
            <a:r>
              <a:rPr lang="en-US" altLang="en-US" sz="2700" b="1" dirty="0" err="1">
                <a:solidFill>
                  <a:srgbClr val="FF3300"/>
                </a:solidFill>
                <a:latin typeface="Times New Roman" panose="02020603050405020304" pitchFamily="18" charset="0"/>
              </a:rPr>
              <a:t>Đặt</a:t>
            </a:r>
            <a:r>
              <a:rPr lang="en-US" altLang="en-US" sz="2700" b="1" dirty="0">
                <a:solidFill>
                  <a:srgbClr val="FF3300"/>
                </a:solidFill>
                <a:latin typeface="Times New Roman" panose="02020603050405020304" pitchFamily="18" charset="0"/>
              </a:rPr>
              <a:t> </a:t>
            </a:r>
            <a:r>
              <a:rPr lang="en-US" altLang="en-US" sz="2700" b="1" dirty="0" err="1">
                <a:solidFill>
                  <a:srgbClr val="FF3300"/>
                </a:solidFill>
                <a:latin typeface="Times New Roman" panose="02020603050405020304" pitchFamily="18" charset="0"/>
              </a:rPr>
              <a:t>vấn</a:t>
            </a:r>
            <a:r>
              <a:rPr lang="en-US" altLang="en-US" sz="2700" b="1" dirty="0">
                <a:solidFill>
                  <a:srgbClr val="FF3300"/>
                </a:solidFill>
                <a:latin typeface="Times New Roman" panose="02020603050405020304" pitchFamily="18" charset="0"/>
              </a:rPr>
              <a:t> </a:t>
            </a:r>
            <a:r>
              <a:rPr lang="en-US" altLang="en-US" sz="2700" b="1" dirty="0" err="1">
                <a:solidFill>
                  <a:srgbClr val="FF3300"/>
                </a:solidFill>
                <a:latin typeface="Times New Roman" panose="02020603050405020304" pitchFamily="18" charset="0"/>
              </a:rPr>
              <a:t>đề</a:t>
            </a:r>
            <a:endParaRPr lang="en-US" altLang="en-US" sz="2700" b="1" dirty="0">
              <a:solidFill>
                <a:srgbClr val="FF3300"/>
              </a:solidFill>
              <a:latin typeface="Times New Roman" panose="02020603050405020304" pitchFamily="18" charset="0"/>
            </a:endParaRPr>
          </a:p>
        </p:txBody>
      </p:sp>
      <p:sp>
        <p:nvSpPr>
          <p:cNvPr id="36871" name="Text Box 7">
            <a:extLst>
              <a:ext uri="{FF2B5EF4-FFF2-40B4-BE49-F238E27FC236}">
                <a16:creationId xmlns:a16="http://schemas.microsoft.com/office/drawing/2014/main" id="{2C32B5AA-9964-4DB2-9F56-0C95AAEC0E42}"/>
              </a:ext>
            </a:extLst>
          </p:cNvPr>
          <p:cNvSpPr txBox="1">
            <a:spLocks noChangeArrowheads="1"/>
          </p:cNvSpPr>
          <p:nvPr/>
        </p:nvSpPr>
        <p:spPr bwMode="auto">
          <a:xfrm>
            <a:off x="1143000" y="1200151"/>
            <a:ext cx="365760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700" b="1" dirty="0">
                <a:solidFill>
                  <a:srgbClr val="FF3300"/>
                </a:solidFill>
                <a:latin typeface="Times New Roman" panose="02020603050405020304" pitchFamily="18" charset="0"/>
              </a:rPr>
              <a:t>II. </a:t>
            </a:r>
            <a:r>
              <a:rPr lang="en-US" altLang="en-US" sz="2700" b="1" dirty="0" err="1">
                <a:solidFill>
                  <a:srgbClr val="FF3300"/>
                </a:solidFill>
                <a:latin typeface="Times New Roman" panose="02020603050405020304" pitchFamily="18" charset="0"/>
              </a:rPr>
              <a:t>Nội</a:t>
            </a:r>
            <a:r>
              <a:rPr lang="en-US" altLang="en-US" sz="2700" b="1" dirty="0">
                <a:solidFill>
                  <a:srgbClr val="FF3300"/>
                </a:solidFill>
                <a:latin typeface="Times New Roman" panose="02020603050405020304" pitchFamily="18" charset="0"/>
              </a:rPr>
              <a:t> dung </a:t>
            </a:r>
            <a:r>
              <a:rPr lang="en-US" altLang="en-US" sz="2700" b="1" dirty="0" err="1">
                <a:solidFill>
                  <a:srgbClr val="FF3300"/>
                </a:solidFill>
                <a:latin typeface="Times New Roman" panose="02020603050405020304" pitchFamily="18" charset="0"/>
              </a:rPr>
              <a:t>bài</a:t>
            </a:r>
            <a:r>
              <a:rPr lang="en-US" altLang="en-US" sz="2700" b="1" dirty="0">
                <a:solidFill>
                  <a:srgbClr val="FF3300"/>
                </a:solidFill>
                <a:latin typeface="Times New Roman" panose="02020603050405020304" pitchFamily="18" charset="0"/>
              </a:rPr>
              <a:t> </a:t>
            </a:r>
            <a:r>
              <a:rPr lang="en-US" altLang="en-US" sz="2700" b="1" dirty="0" err="1">
                <a:solidFill>
                  <a:srgbClr val="FF3300"/>
                </a:solidFill>
                <a:latin typeface="Times New Roman" panose="02020603050405020304" pitchFamily="18" charset="0"/>
              </a:rPr>
              <a:t>học</a:t>
            </a:r>
            <a:endParaRPr lang="en-US" altLang="en-US" sz="2700" b="1" dirty="0">
              <a:solidFill>
                <a:srgbClr val="FF3300"/>
              </a:solidFill>
              <a:latin typeface="Times New Roman" panose="02020603050405020304" pitchFamily="18" charset="0"/>
            </a:endParaRPr>
          </a:p>
        </p:txBody>
      </p:sp>
      <p:sp>
        <p:nvSpPr>
          <p:cNvPr id="36872" name="Text Box 8">
            <a:extLst>
              <a:ext uri="{FF2B5EF4-FFF2-40B4-BE49-F238E27FC236}">
                <a16:creationId xmlns:a16="http://schemas.microsoft.com/office/drawing/2014/main" id="{E75704E9-92D6-467D-B0AD-BFBC78F1CFF5}"/>
              </a:ext>
            </a:extLst>
          </p:cNvPr>
          <p:cNvSpPr txBox="1">
            <a:spLocks noChangeArrowheads="1"/>
          </p:cNvSpPr>
          <p:nvPr/>
        </p:nvSpPr>
        <p:spPr bwMode="auto">
          <a:xfrm>
            <a:off x="1371600" y="1633538"/>
            <a:ext cx="565785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700" b="1" dirty="0">
                <a:solidFill>
                  <a:srgbClr val="0000FF"/>
                </a:solidFill>
                <a:latin typeface="Times New Roman" panose="02020603050405020304" pitchFamily="18" charset="0"/>
              </a:rPr>
              <a:t>1.Thế </a:t>
            </a:r>
            <a:r>
              <a:rPr lang="en-US" altLang="en-US" sz="2700" b="1" dirty="0" err="1">
                <a:solidFill>
                  <a:srgbClr val="0000FF"/>
                </a:solidFill>
                <a:latin typeface="Times New Roman" panose="02020603050405020304" pitchFamily="18" charset="0"/>
              </a:rPr>
              <a:t>nào</a:t>
            </a:r>
            <a:r>
              <a:rPr lang="en-US" altLang="en-US" sz="2700" b="1" dirty="0">
                <a:solidFill>
                  <a:srgbClr val="0000FF"/>
                </a:solidFill>
                <a:latin typeface="Times New Roman" panose="02020603050405020304" pitchFamily="18" charset="0"/>
              </a:rPr>
              <a:t> </a:t>
            </a:r>
            <a:r>
              <a:rPr lang="en-US" altLang="en-US" sz="2700" b="1" dirty="0" err="1">
                <a:solidFill>
                  <a:srgbClr val="0000FF"/>
                </a:solidFill>
                <a:latin typeface="Times New Roman" panose="02020603050405020304" pitchFamily="18" charset="0"/>
              </a:rPr>
              <a:t>là</a:t>
            </a:r>
            <a:r>
              <a:rPr lang="en-US" altLang="en-US" sz="2700" b="1" dirty="0">
                <a:solidFill>
                  <a:srgbClr val="0000FF"/>
                </a:solidFill>
                <a:latin typeface="Times New Roman" panose="02020603050405020304" pitchFamily="18" charset="0"/>
              </a:rPr>
              <a:t> </a:t>
            </a:r>
            <a:r>
              <a:rPr lang="en-US" altLang="en-US" sz="2700" b="1" dirty="0" err="1">
                <a:solidFill>
                  <a:srgbClr val="0000FF"/>
                </a:solidFill>
                <a:latin typeface="Times New Roman" panose="02020603050405020304" pitchFamily="18" charset="0"/>
              </a:rPr>
              <a:t>tự</a:t>
            </a:r>
            <a:r>
              <a:rPr lang="en-US" altLang="en-US" sz="2700" b="1" dirty="0">
                <a:solidFill>
                  <a:srgbClr val="0000FF"/>
                </a:solidFill>
                <a:latin typeface="Times New Roman" panose="02020603050405020304" pitchFamily="18" charset="0"/>
              </a:rPr>
              <a:t> </a:t>
            </a:r>
            <a:r>
              <a:rPr lang="en-US" altLang="en-US" sz="2700" b="1" dirty="0" err="1">
                <a:solidFill>
                  <a:srgbClr val="0000FF"/>
                </a:solidFill>
                <a:latin typeface="Times New Roman" panose="02020603050405020304" pitchFamily="18" charset="0"/>
              </a:rPr>
              <a:t>lập</a:t>
            </a:r>
            <a:r>
              <a:rPr lang="en-US" altLang="en-US" sz="2700" b="1" dirty="0">
                <a:solidFill>
                  <a:srgbClr val="0000FF"/>
                </a:solidFill>
                <a:latin typeface="Times New Roman" panose="02020603050405020304" pitchFamily="18" charset="0"/>
              </a:rPr>
              <a:t>?</a:t>
            </a:r>
          </a:p>
        </p:txBody>
      </p:sp>
      <p:sp>
        <p:nvSpPr>
          <p:cNvPr id="36873" name="Text Box 9">
            <a:extLst>
              <a:ext uri="{FF2B5EF4-FFF2-40B4-BE49-F238E27FC236}">
                <a16:creationId xmlns:a16="http://schemas.microsoft.com/office/drawing/2014/main" id="{2833E33E-0F8F-457A-8DAF-51DCD6E4080F}"/>
              </a:ext>
            </a:extLst>
          </p:cNvPr>
          <p:cNvSpPr txBox="1">
            <a:spLocks noChangeArrowheads="1"/>
          </p:cNvSpPr>
          <p:nvPr/>
        </p:nvSpPr>
        <p:spPr bwMode="auto">
          <a:xfrm>
            <a:off x="1428750" y="2171700"/>
            <a:ext cx="577215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Tự</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lập</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là</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tự</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làm</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lấy</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tự</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giải</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quyết</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công</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việc</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tự</a:t>
            </a:r>
            <a:r>
              <a:rPr lang="en-US" altLang="en-US" sz="2700" dirty="0">
                <a:solidFill>
                  <a:srgbClr val="0101FF"/>
                </a:solidFill>
                <a:latin typeface="Times New Roman" panose="02020603050405020304" pitchFamily="18" charset="0"/>
              </a:rPr>
              <a:t> lo </a:t>
            </a:r>
            <a:r>
              <a:rPr lang="en-US" altLang="en-US" sz="2700" dirty="0" err="1">
                <a:solidFill>
                  <a:srgbClr val="0101FF"/>
                </a:solidFill>
                <a:latin typeface="Times New Roman" panose="02020603050405020304" pitchFamily="18" charset="0"/>
              </a:rPr>
              <a:t>liệu</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tạo</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dựng</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cho</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cuộc</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sống</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của</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mình</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mà</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không</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trông</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chờ</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dựa</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dẫm</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phụ</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thuộc</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vào</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người</a:t>
            </a:r>
            <a:r>
              <a:rPr lang="en-US" altLang="en-US" sz="2700" dirty="0">
                <a:solidFill>
                  <a:srgbClr val="0101FF"/>
                </a:solidFill>
                <a:latin typeface="Times New Roman" panose="02020603050405020304" pitchFamily="18" charset="0"/>
              </a:rPr>
              <a:t> </a:t>
            </a:r>
            <a:r>
              <a:rPr lang="en-US" altLang="en-US" sz="2700" dirty="0" err="1">
                <a:solidFill>
                  <a:srgbClr val="0101FF"/>
                </a:solidFill>
                <a:latin typeface="Times New Roman" panose="02020603050405020304" pitchFamily="18" charset="0"/>
              </a:rPr>
              <a:t>khác</a:t>
            </a:r>
            <a:r>
              <a:rPr lang="en-US" altLang="en-US" sz="2700" dirty="0">
                <a:solidFill>
                  <a:srgbClr val="0101FF"/>
                </a:solidFill>
                <a:latin typeface="Times New Roman" panose="02020603050405020304" pitchFamily="18" charset="0"/>
              </a:rPr>
              <a:t>.</a:t>
            </a:r>
          </a:p>
        </p:txBody>
      </p:sp>
      <p:grpSp>
        <p:nvGrpSpPr>
          <p:cNvPr id="7" name="Google Shape;2436;p39">
            <a:extLst>
              <a:ext uri="{FF2B5EF4-FFF2-40B4-BE49-F238E27FC236}">
                <a16:creationId xmlns:a16="http://schemas.microsoft.com/office/drawing/2014/main" id="{8449F61B-E5F8-43E2-945E-B68A0CC89983}"/>
              </a:ext>
            </a:extLst>
          </p:cNvPr>
          <p:cNvGrpSpPr/>
          <p:nvPr/>
        </p:nvGrpSpPr>
        <p:grpSpPr>
          <a:xfrm>
            <a:off x="7374310" y="134817"/>
            <a:ext cx="1577089" cy="2838972"/>
            <a:chOff x="5261650" y="400950"/>
            <a:chExt cx="2753215" cy="3914842"/>
          </a:xfrm>
        </p:grpSpPr>
        <p:sp>
          <p:nvSpPr>
            <p:cNvPr id="8" name="Google Shape;2437;p39">
              <a:extLst>
                <a:ext uri="{FF2B5EF4-FFF2-40B4-BE49-F238E27FC236}">
                  <a16:creationId xmlns:a16="http://schemas.microsoft.com/office/drawing/2014/main" id="{AF19A11E-8A9B-4D46-98AD-F896C4BBA5B8}"/>
                </a:ext>
              </a:extLst>
            </p:cNvPr>
            <p:cNvSpPr/>
            <p:nvPr/>
          </p:nvSpPr>
          <p:spPr>
            <a:xfrm>
              <a:off x="6757651" y="1257770"/>
              <a:ext cx="609480" cy="638067"/>
            </a:xfrm>
            <a:custGeom>
              <a:avLst/>
              <a:gdLst/>
              <a:ahLst/>
              <a:cxnLst/>
              <a:rect l="l" t="t" r="r" b="b"/>
              <a:pathLst>
                <a:path w="11129" h="11651" extrusionOk="0">
                  <a:moveTo>
                    <a:pt x="6091" y="0"/>
                  </a:moveTo>
                  <a:lnTo>
                    <a:pt x="1029" y="1003"/>
                  </a:lnTo>
                  <a:lnTo>
                    <a:pt x="2081" y="6341"/>
                  </a:lnTo>
                  <a:cubicBezTo>
                    <a:pt x="2207" y="6893"/>
                    <a:pt x="1806" y="7444"/>
                    <a:pt x="1254" y="7519"/>
                  </a:cubicBezTo>
                  <a:cubicBezTo>
                    <a:pt x="502" y="7645"/>
                    <a:pt x="1" y="7720"/>
                    <a:pt x="1" y="7720"/>
                  </a:cubicBezTo>
                  <a:cubicBezTo>
                    <a:pt x="1" y="7720"/>
                    <a:pt x="2733" y="11279"/>
                    <a:pt x="2783" y="11579"/>
                  </a:cubicBezTo>
                  <a:cubicBezTo>
                    <a:pt x="2795" y="11630"/>
                    <a:pt x="2917" y="11650"/>
                    <a:pt x="3112" y="11650"/>
                  </a:cubicBezTo>
                  <a:cubicBezTo>
                    <a:pt x="4083" y="11650"/>
                    <a:pt x="6868" y="11128"/>
                    <a:pt x="6868" y="11128"/>
                  </a:cubicBezTo>
                  <a:cubicBezTo>
                    <a:pt x="6868" y="11128"/>
                    <a:pt x="11129" y="6517"/>
                    <a:pt x="9876" y="6467"/>
                  </a:cubicBezTo>
                  <a:cubicBezTo>
                    <a:pt x="9831" y="6462"/>
                    <a:pt x="9777" y="6460"/>
                    <a:pt x="9713" y="6460"/>
                  </a:cubicBezTo>
                  <a:cubicBezTo>
                    <a:pt x="9417" y="6460"/>
                    <a:pt x="8924" y="6505"/>
                    <a:pt x="8347" y="6567"/>
                  </a:cubicBezTo>
                  <a:cubicBezTo>
                    <a:pt x="8313" y="6570"/>
                    <a:pt x="8280" y="6572"/>
                    <a:pt x="8247" y="6572"/>
                  </a:cubicBezTo>
                  <a:cubicBezTo>
                    <a:pt x="7761" y="6572"/>
                    <a:pt x="7338" y="6234"/>
                    <a:pt x="7244" y="5765"/>
                  </a:cubicBezTo>
                  <a:lnTo>
                    <a:pt x="6091" y="0"/>
                  </a:ln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438;p39">
              <a:extLst>
                <a:ext uri="{FF2B5EF4-FFF2-40B4-BE49-F238E27FC236}">
                  <a16:creationId xmlns:a16="http://schemas.microsoft.com/office/drawing/2014/main" id="{9E556C29-5B24-4B02-95EF-49A9590D9303}"/>
                </a:ext>
              </a:extLst>
            </p:cNvPr>
            <p:cNvSpPr/>
            <p:nvPr/>
          </p:nvSpPr>
          <p:spPr>
            <a:xfrm>
              <a:off x="6856497" y="1528134"/>
              <a:ext cx="9639" cy="43976"/>
            </a:xfrm>
            <a:custGeom>
              <a:avLst/>
              <a:gdLst/>
              <a:ahLst/>
              <a:cxnLst/>
              <a:rect l="l" t="t" r="r" b="b"/>
              <a:pathLst>
                <a:path w="176" h="803" extrusionOk="0">
                  <a:moveTo>
                    <a:pt x="1" y="1"/>
                  </a:moveTo>
                  <a:lnTo>
                    <a:pt x="151" y="803"/>
                  </a:lnTo>
                  <a:lnTo>
                    <a:pt x="176" y="803"/>
                  </a:lnTo>
                  <a:lnTo>
                    <a:pt x="1" y="1"/>
                  </a:lnTo>
                  <a:close/>
                </a:path>
              </a:pathLst>
            </a:custGeom>
            <a:solidFill>
              <a:srgbClr val="F7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439;p39">
              <a:extLst>
                <a:ext uri="{FF2B5EF4-FFF2-40B4-BE49-F238E27FC236}">
                  <a16:creationId xmlns:a16="http://schemas.microsoft.com/office/drawing/2014/main" id="{6BCE8EC4-937A-4462-9919-2682516AF4BE}"/>
                </a:ext>
              </a:extLst>
            </p:cNvPr>
            <p:cNvSpPr/>
            <p:nvPr/>
          </p:nvSpPr>
          <p:spPr>
            <a:xfrm>
              <a:off x="6856497" y="1484214"/>
              <a:ext cx="288283" cy="96167"/>
            </a:xfrm>
            <a:custGeom>
              <a:avLst/>
              <a:gdLst/>
              <a:ahLst/>
              <a:cxnLst/>
              <a:rect l="l" t="t" r="r" b="b"/>
              <a:pathLst>
                <a:path w="5264" h="1756" extrusionOk="0">
                  <a:moveTo>
                    <a:pt x="5088" y="1"/>
                  </a:moveTo>
                  <a:cubicBezTo>
                    <a:pt x="3986" y="627"/>
                    <a:pt x="2707" y="953"/>
                    <a:pt x="1429" y="953"/>
                  </a:cubicBezTo>
                  <a:cubicBezTo>
                    <a:pt x="953" y="953"/>
                    <a:pt x="477" y="903"/>
                    <a:pt x="1" y="803"/>
                  </a:cubicBezTo>
                  <a:lnTo>
                    <a:pt x="1" y="803"/>
                  </a:lnTo>
                  <a:lnTo>
                    <a:pt x="176" y="1605"/>
                  </a:lnTo>
                  <a:cubicBezTo>
                    <a:pt x="652" y="1705"/>
                    <a:pt x="1153" y="1755"/>
                    <a:pt x="1655" y="1755"/>
                  </a:cubicBezTo>
                  <a:cubicBezTo>
                    <a:pt x="2908" y="1755"/>
                    <a:pt x="4161" y="1454"/>
                    <a:pt x="5264" y="828"/>
                  </a:cubicBezTo>
                  <a:lnTo>
                    <a:pt x="5088" y="1"/>
                  </a:ln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440;p39">
              <a:extLst>
                <a:ext uri="{FF2B5EF4-FFF2-40B4-BE49-F238E27FC236}">
                  <a16:creationId xmlns:a16="http://schemas.microsoft.com/office/drawing/2014/main" id="{68A4D094-B895-4BB3-AD3F-6DCE75895AAA}"/>
                </a:ext>
              </a:extLst>
            </p:cNvPr>
            <p:cNvSpPr/>
            <p:nvPr/>
          </p:nvSpPr>
          <p:spPr>
            <a:xfrm>
              <a:off x="6417302" y="568524"/>
              <a:ext cx="1034839" cy="967314"/>
            </a:xfrm>
            <a:custGeom>
              <a:avLst/>
              <a:gdLst/>
              <a:ahLst/>
              <a:cxnLst/>
              <a:rect l="l" t="t" r="r" b="b"/>
              <a:pathLst>
                <a:path w="18896" h="17663" extrusionOk="0">
                  <a:moveTo>
                    <a:pt x="9406" y="1"/>
                  </a:moveTo>
                  <a:cubicBezTo>
                    <a:pt x="8812" y="1"/>
                    <a:pt x="8205" y="75"/>
                    <a:pt x="7594" y="230"/>
                  </a:cubicBezTo>
                  <a:cubicBezTo>
                    <a:pt x="3033" y="807"/>
                    <a:pt x="226" y="5243"/>
                    <a:pt x="1379" y="10180"/>
                  </a:cubicBezTo>
                  <a:cubicBezTo>
                    <a:pt x="1429" y="10431"/>
                    <a:pt x="1504" y="10682"/>
                    <a:pt x="1579" y="10907"/>
                  </a:cubicBezTo>
                  <a:cubicBezTo>
                    <a:pt x="1404" y="10907"/>
                    <a:pt x="1229" y="10932"/>
                    <a:pt x="1003" y="10957"/>
                  </a:cubicBezTo>
                  <a:cubicBezTo>
                    <a:pt x="326" y="11083"/>
                    <a:pt x="0" y="11910"/>
                    <a:pt x="477" y="13088"/>
                  </a:cubicBezTo>
                  <a:cubicBezTo>
                    <a:pt x="890" y="14069"/>
                    <a:pt x="1670" y="14353"/>
                    <a:pt x="2329" y="14353"/>
                  </a:cubicBezTo>
                  <a:cubicBezTo>
                    <a:pt x="2629" y="14353"/>
                    <a:pt x="2904" y="14294"/>
                    <a:pt x="3108" y="14216"/>
                  </a:cubicBezTo>
                  <a:lnTo>
                    <a:pt x="3133" y="14216"/>
                  </a:lnTo>
                  <a:cubicBezTo>
                    <a:pt x="3334" y="14466"/>
                    <a:pt x="3534" y="14717"/>
                    <a:pt x="3735" y="14967"/>
                  </a:cubicBezTo>
                  <a:cubicBezTo>
                    <a:pt x="5280" y="16800"/>
                    <a:pt x="7382" y="17662"/>
                    <a:pt x="9456" y="17662"/>
                  </a:cubicBezTo>
                  <a:cubicBezTo>
                    <a:pt x="12460" y="17662"/>
                    <a:pt x="15405" y="15853"/>
                    <a:pt x="16517" y="12561"/>
                  </a:cubicBezTo>
                  <a:cubicBezTo>
                    <a:pt x="16617" y="12261"/>
                    <a:pt x="16717" y="11960"/>
                    <a:pt x="16792" y="11634"/>
                  </a:cubicBezTo>
                  <a:lnTo>
                    <a:pt x="16818" y="11659"/>
                  </a:lnTo>
                  <a:cubicBezTo>
                    <a:pt x="17519" y="11634"/>
                    <a:pt x="18848" y="11183"/>
                    <a:pt x="18873" y="9654"/>
                  </a:cubicBezTo>
                  <a:cubicBezTo>
                    <a:pt x="18895" y="8474"/>
                    <a:pt x="18404" y="7828"/>
                    <a:pt x="17791" y="7828"/>
                  </a:cubicBezTo>
                  <a:cubicBezTo>
                    <a:pt x="17726" y="7828"/>
                    <a:pt x="17661" y="7835"/>
                    <a:pt x="17595" y="7850"/>
                  </a:cubicBezTo>
                  <a:cubicBezTo>
                    <a:pt x="17394" y="7900"/>
                    <a:pt x="17219" y="7950"/>
                    <a:pt x="17068" y="8000"/>
                  </a:cubicBezTo>
                  <a:cubicBezTo>
                    <a:pt x="17043" y="7749"/>
                    <a:pt x="17018" y="7499"/>
                    <a:pt x="16968" y="7248"/>
                  </a:cubicBezTo>
                  <a:cubicBezTo>
                    <a:pt x="16363" y="2925"/>
                    <a:pt x="13130" y="1"/>
                    <a:pt x="9406"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441;p39">
              <a:extLst>
                <a:ext uri="{FF2B5EF4-FFF2-40B4-BE49-F238E27FC236}">
                  <a16:creationId xmlns:a16="http://schemas.microsoft.com/office/drawing/2014/main" id="{7B2D5D0C-19BE-4F8B-B735-98D6EB9A5DC3}"/>
                </a:ext>
              </a:extLst>
            </p:cNvPr>
            <p:cNvSpPr/>
            <p:nvPr/>
          </p:nvSpPr>
          <p:spPr>
            <a:xfrm>
              <a:off x="6431047" y="1150709"/>
              <a:ext cx="1006143" cy="204547"/>
            </a:xfrm>
            <a:custGeom>
              <a:avLst/>
              <a:gdLst/>
              <a:ahLst/>
              <a:cxnLst/>
              <a:rect l="l" t="t" r="r" b="b"/>
              <a:pathLst>
                <a:path w="18372" h="3735" extrusionOk="0">
                  <a:moveTo>
                    <a:pt x="18371" y="1"/>
                  </a:moveTo>
                  <a:lnTo>
                    <a:pt x="18371" y="1"/>
                  </a:lnTo>
                  <a:cubicBezTo>
                    <a:pt x="17945" y="752"/>
                    <a:pt x="17093" y="1003"/>
                    <a:pt x="16567" y="1028"/>
                  </a:cubicBezTo>
                  <a:lnTo>
                    <a:pt x="16541" y="1003"/>
                  </a:lnTo>
                  <a:cubicBezTo>
                    <a:pt x="16541" y="1053"/>
                    <a:pt x="16516" y="1078"/>
                    <a:pt x="16516" y="1103"/>
                  </a:cubicBezTo>
                  <a:cubicBezTo>
                    <a:pt x="17068" y="1103"/>
                    <a:pt x="17970" y="853"/>
                    <a:pt x="18371" y="1"/>
                  </a:cubicBezTo>
                  <a:close/>
                  <a:moveTo>
                    <a:pt x="25" y="978"/>
                  </a:moveTo>
                  <a:cubicBezTo>
                    <a:pt x="0" y="1053"/>
                    <a:pt x="0" y="1153"/>
                    <a:pt x="0" y="1254"/>
                  </a:cubicBezTo>
                  <a:cubicBezTo>
                    <a:pt x="25" y="1179"/>
                    <a:pt x="25" y="1103"/>
                    <a:pt x="50" y="1028"/>
                  </a:cubicBezTo>
                  <a:cubicBezTo>
                    <a:pt x="25" y="1003"/>
                    <a:pt x="25" y="1003"/>
                    <a:pt x="25" y="978"/>
                  </a:cubicBezTo>
                  <a:close/>
                  <a:moveTo>
                    <a:pt x="952" y="3384"/>
                  </a:moveTo>
                  <a:lnTo>
                    <a:pt x="952" y="3384"/>
                  </a:lnTo>
                  <a:cubicBezTo>
                    <a:pt x="1217" y="3578"/>
                    <a:pt x="1506" y="3673"/>
                    <a:pt x="1785" y="3712"/>
                  </a:cubicBezTo>
                  <a:lnTo>
                    <a:pt x="1785" y="3712"/>
                  </a:lnTo>
                  <a:cubicBezTo>
                    <a:pt x="1514" y="3670"/>
                    <a:pt x="1226" y="3567"/>
                    <a:pt x="952" y="3384"/>
                  </a:cubicBezTo>
                  <a:close/>
                  <a:moveTo>
                    <a:pt x="1785" y="3712"/>
                  </a:moveTo>
                  <a:cubicBezTo>
                    <a:pt x="1886" y="3728"/>
                    <a:pt x="1985" y="3735"/>
                    <a:pt x="2080" y="3735"/>
                  </a:cubicBezTo>
                  <a:cubicBezTo>
                    <a:pt x="2088" y="3735"/>
                    <a:pt x="2095" y="3735"/>
                    <a:pt x="2103" y="3735"/>
                  </a:cubicBezTo>
                  <a:lnTo>
                    <a:pt x="2103" y="3735"/>
                  </a:lnTo>
                  <a:cubicBezTo>
                    <a:pt x="2000" y="3734"/>
                    <a:pt x="1893" y="3727"/>
                    <a:pt x="1785" y="3712"/>
                  </a:cubicBezTo>
                  <a:close/>
                  <a:moveTo>
                    <a:pt x="2832" y="3610"/>
                  </a:moveTo>
                  <a:cubicBezTo>
                    <a:pt x="2637" y="3658"/>
                    <a:pt x="2393" y="3731"/>
                    <a:pt x="2103" y="3735"/>
                  </a:cubicBezTo>
                  <a:lnTo>
                    <a:pt x="2103" y="3735"/>
                  </a:lnTo>
                  <a:cubicBezTo>
                    <a:pt x="2112" y="3735"/>
                    <a:pt x="2121" y="3735"/>
                    <a:pt x="2130" y="3735"/>
                  </a:cubicBezTo>
                  <a:cubicBezTo>
                    <a:pt x="2406" y="3735"/>
                    <a:pt x="2657" y="3710"/>
                    <a:pt x="2832" y="3635"/>
                  </a:cubicBezTo>
                  <a:lnTo>
                    <a:pt x="2832" y="3610"/>
                  </a:lnTo>
                  <a:close/>
                </a:path>
              </a:pathLst>
            </a:custGeom>
            <a:solidFill>
              <a:srgbClr val="FBC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442;p39">
              <a:extLst>
                <a:ext uri="{FF2B5EF4-FFF2-40B4-BE49-F238E27FC236}">
                  <a16:creationId xmlns:a16="http://schemas.microsoft.com/office/drawing/2014/main" id="{5E74EF36-B451-4889-A1C6-CD76D55A2DA1}"/>
                </a:ext>
              </a:extLst>
            </p:cNvPr>
            <p:cNvSpPr/>
            <p:nvPr/>
          </p:nvSpPr>
          <p:spPr>
            <a:xfrm>
              <a:off x="6431047" y="1031325"/>
              <a:ext cx="1017096" cy="499621"/>
            </a:xfrm>
            <a:custGeom>
              <a:avLst/>
              <a:gdLst/>
              <a:ahLst/>
              <a:cxnLst/>
              <a:rect l="l" t="t" r="r" b="b"/>
              <a:pathLst>
                <a:path w="18572" h="9123" extrusionOk="0">
                  <a:moveTo>
                    <a:pt x="18246" y="0"/>
                  </a:moveTo>
                  <a:cubicBezTo>
                    <a:pt x="18146" y="1429"/>
                    <a:pt x="16892" y="1855"/>
                    <a:pt x="16216" y="1855"/>
                  </a:cubicBezTo>
                  <a:lnTo>
                    <a:pt x="16140" y="1855"/>
                  </a:lnTo>
                  <a:cubicBezTo>
                    <a:pt x="16065" y="2181"/>
                    <a:pt x="15965" y="2481"/>
                    <a:pt x="15840" y="2782"/>
                  </a:cubicBezTo>
                  <a:cubicBezTo>
                    <a:pt x="14662" y="6015"/>
                    <a:pt x="11704" y="7845"/>
                    <a:pt x="8722" y="7845"/>
                  </a:cubicBezTo>
                  <a:cubicBezTo>
                    <a:pt x="6692" y="7845"/>
                    <a:pt x="4637" y="6968"/>
                    <a:pt x="3133" y="5113"/>
                  </a:cubicBezTo>
                  <a:cubicBezTo>
                    <a:pt x="2932" y="4862"/>
                    <a:pt x="2707" y="4336"/>
                    <a:pt x="2506" y="4085"/>
                  </a:cubicBezTo>
                  <a:lnTo>
                    <a:pt x="2506" y="4085"/>
                  </a:lnTo>
                  <a:lnTo>
                    <a:pt x="2531" y="4336"/>
                  </a:lnTo>
                  <a:cubicBezTo>
                    <a:pt x="2406" y="4386"/>
                    <a:pt x="2256" y="4411"/>
                    <a:pt x="2080" y="4411"/>
                  </a:cubicBezTo>
                  <a:cubicBezTo>
                    <a:pt x="1429" y="4411"/>
                    <a:pt x="526" y="4085"/>
                    <a:pt x="50" y="3208"/>
                  </a:cubicBezTo>
                  <a:cubicBezTo>
                    <a:pt x="25" y="3283"/>
                    <a:pt x="25" y="3359"/>
                    <a:pt x="0" y="3434"/>
                  </a:cubicBezTo>
                  <a:cubicBezTo>
                    <a:pt x="25" y="3785"/>
                    <a:pt x="125" y="4261"/>
                    <a:pt x="251" y="4637"/>
                  </a:cubicBezTo>
                  <a:cubicBezTo>
                    <a:pt x="426" y="5063"/>
                    <a:pt x="677" y="5364"/>
                    <a:pt x="952" y="5564"/>
                  </a:cubicBezTo>
                  <a:cubicBezTo>
                    <a:pt x="1328" y="5815"/>
                    <a:pt x="1729" y="5915"/>
                    <a:pt x="2080" y="5915"/>
                  </a:cubicBezTo>
                  <a:cubicBezTo>
                    <a:pt x="2381" y="5915"/>
                    <a:pt x="2632" y="5840"/>
                    <a:pt x="2832" y="5790"/>
                  </a:cubicBezTo>
                  <a:lnTo>
                    <a:pt x="2807" y="5539"/>
                  </a:lnTo>
                  <a:lnTo>
                    <a:pt x="2807" y="5539"/>
                  </a:lnTo>
                  <a:cubicBezTo>
                    <a:pt x="2983" y="5815"/>
                    <a:pt x="3183" y="6065"/>
                    <a:pt x="3384" y="6316"/>
                  </a:cubicBezTo>
                  <a:cubicBezTo>
                    <a:pt x="4912" y="8221"/>
                    <a:pt x="7068" y="9123"/>
                    <a:pt x="9173" y="9123"/>
                  </a:cubicBezTo>
                  <a:cubicBezTo>
                    <a:pt x="12105" y="9123"/>
                    <a:pt x="14988" y="7419"/>
                    <a:pt x="16140" y="4236"/>
                  </a:cubicBezTo>
                  <a:cubicBezTo>
                    <a:pt x="16266" y="3935"/>
                    <a:pt x="16366" y="3634"/>
                    <a:pt x="16441" y="3333"/>
                  </a:cubicBezTo>
                  <a:lnTo>
                    <a:pt x="16466" y="3283"/>
                  </a:lnTo>
                  <a:lnTo>
                    <a:pt x="16516" y="3283"/>
                  </a:lnTo>
                  <a:cubicBezTo>
                    <a:pt x="16516" y="3258"/>
                    <a:pt x="16541" y="3233"/>
                    <a:pt x="16541" y="3183"/>
                  </a:cubicBezTo>
                  <a:lnTo>
                    <a:pt x="16567" y="3208"/>
                  </a:lnTo>
                  <a:cubicBezTo>
                    <a:pt x="17093" y="3183"/>
                    <a:pt x="17945" y="2932"/>
                    <a:pt x="18371" y="2181"/>
                  </a:cubicBezTo>
                  <a:cubicBezTo>
                    <a:pt x="18471" y="1955"/>
                    <a:pt x="18547" y="1704"/>
                    <a:pt x="18547" y="1379"/>
                  </a:cubicBezTo>
                  <a:cubicBezTo>
                    <a:pt x="18572" y="777"/>
                    <a:pt x="18446" y="301"/>
                    <a:pt x="18246"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443;p39">
              <a:extLst>
                <a:ext uri="{FF2B5EF4-FFF2-40B4-BE49-F238E27FC236}">
                  <a16:creationId xmlns:a16="http://schemas.microsoft.com/office/drawing/2014/main" id="{CC15839E-6EFB-483D-88E4-772F74AB51A6}"/>
                </a:ext>
              </a:extLst>
            </p:cNvPr>
            <p:cNvSpPr/>
            <p:nvPr/>
          </p:nvSpPr>
          <p:spPr>
            <a:xfrm>
              <a:off x="7070618" y="1033845"/>
              <a:ext cx="122181" cy="73002"/>
            </a:xfrm>
            <a:custGeom>
              <a:avLst/>
              <a:gdLst/>
              <a:ahLst/>
              <a:cxnLst/>
              <a:rect l="l" t="t" r="r" b="b"/>
              <a:pathLst>
                <a:path w="2231" h="1333" extrusionOk="0">
                  <a:moveTo>
                    <a:pt x="1021" y="0"/>
                  </a:moveTo>
                  <a:cubicBezTo>
                    <a:pt x="990" y="0"/>
                    <a:pt x="959" y="2"/>
                    <a:pt x="928" y="4"/>
                  </a:cubicBezTo>
                  <a:cubicBezTo>
                    <a:pt x="602" y="79"/>
                    <a:pt x="376" y="280"/>
                    <a:pt x="226" y="531"/>
                  </a:cubicBezTo>
                  <a:cubicBezTo>
                    <a:pt x="151" y="656"/>
                    <a:pt x="126" y="806"/>
                    <a:pt x="76" y="932"/>
                  </a:cubicBezTo>
                  <a:cubicBezTo>
                    <a:pt x="50" y="1057"/>
                    <a:pt x="25" y="1207"/>
                    <a:pt x="0" y="1333"/>
                  </a:cubicBezTo>
                  <a:cubicBezTo>
                    <a:pt x="101" y="1082"/>
                    <a:pt x="201" y="831"/>
                    <a:pt x="351" y="606"/>
                  </a:cubicBezTo>
                  <a:cubicBezTo>
                    <a:pt x="502" y="405"/>
                    <a:pt x="702" y="230"/>
                    <a:pt x="953" y="205"/>
                  </a:cubicBezTo>
                  <a:cubicBezTo>
                    <a:pt x="1001" y="194"/>
                    <a:pt x="1051" y="189"/>
                    <a:pt x="1103" y="189"/>
                  </a:cubicBezTo>
                  <a:cubicBezTo>
                    <a:pt x="1294" y="189"/>
                    <a:pt x="1502" y="257"/>
                    <a:pt x="1680" y="355"/>
                  </a:cubicBezTo>
                  <a:cubicBezTo>
                    <a:pt x="1905" y="480"/>
                    <a:pt x="2106" y="656"/>
                    <a:pt x="2231" y="906"/>
                  </a:cubicBezTo>
                  <a:cubicBezTo>
                    <a:pt x="2181" y="631"/>
                    <a:pt x="1980" y="405"/>
                    <a:pt x="1755" y="230"/>
                  </a:cubicBezTo>
                  <a:cubicBezTo>
                    <a:pt x="1552" y="95"/>
                    <a:pt x="1290" y="0"/>
                    <a:pt x="1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444;p39">
              <a:extLst>
                <a:ext uri="{FF2B5EF4-FFF2-40B4-BE49-F238E27FC236}">
                  <a16:creationId xmlns:a16="http://schemas.microsoft.com/office/drawing/2014/main" id="{B09F186A-344A-4756-82D2-F005DBD757F3}"/>
                </a:ext>
              </a:extLst>
            </p:cNvPr>
            <p:cNvSpPr/>
            <p:nvPr/>
          </p:nvSpPr>
          <p:spPr>
            <a:xfrm>
              <a:off x="6680819" y="1082091"/>
              <a:ext cx="122235" cy="74152"/>
            </a:xfrm>
            <a:custGeom>
              <a:avLst/>
              <a:gdLst/>
              <a:ahLst/>
              <a:cxnLst/>
              <a:rect l="l" t="t" r="r" b="b"/>
              <a:pathLst>
                <a:path w="2232" h="1354" extrusionOk="0">
                  <a:moveTo>
                    <a:pt x="1162" y="0"/>
                  </a:moveTo>
                  <a:cubicBezTo>
                    <a:pt x="1092" y="0"/>
                    <a:pt x="1022" y="8"/>
                    <a:pt x="953" y="25"/>
                  </a:cubicBezTo>
                  <a:cubicBezTo>
                    <a:pt x="652" y="101"/>
                    <a:pt x="427" y="326"/>
                    <a:pt x="301" y="577"/>
                  </a:cubicBezTo>
                  <a:cubicBezTo>
                    <a:pt x="226" y="677"/>
                    <a:pt x="176" y="827"/>
                    <a:pt x="101" y="953"/>
                  </a:cubicBezTo>
                  <a:cubicBezTo>
                    <a:pt x="76" y="1078"/>
                    <a:pt x="26" y="1203"/>
                    <a:pt x="0" y="1354"/>
                  </a:cubicBezTo>
                  <a:cubicBezTo>
                    <a:pt x="126" y="1103"/>
                    <a:pt x="251" y="853"/>
                    <a:pt x="401" y="652"/>
                  </a:cubicBezTo>
                  <a:cubicBezTo>
                    <a:pt x="552" y="426"/>
                    <a:pt x="777" y="251"/>
                    <a:pt x="1003" y="201"/>
                  </a:cubicBezTo>
                  <a:cubicBezTo>
                    <a:pt x="1063" y="181"/>
                    <a:pt x="1126" y="171"/>
                    <a:pt x="1189" y="171"/>
                  </a:cubicBezTo>
                  <a:cubicBezTo>
                    <a:pt x="1361" y="171"/>
                    <a:pt x="1540" y="241"/>
                    <a:pt x="1705" y="351"/>
                  </a:cubicBezTo>
                  <a:cubicBezTo>
                    <a:pt x="1930" y="477"/>
                    <a:pt x="2131" y="677"/>
                    <a:pt x="2231" y="928"/>
                  </a:cubicBezTo>
                  <a:cubicBezTo>
                    <a:pt x="2206" y="652"/>
                    <a:pt x="2006" y="401"/>
                    <a:pt x="1780" y="226"/>
                  </a:cubicBezTo>
                  <a:cubicBezTo>
                    <a:pt x="1625" y="91"/>
                    <a:pt x="1396"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445;p39">
              <a:extLst>
                <a:ext uri="{FF2B5EF4-FFF2-40B4-BE49-F238E27FC236}">
                  <a16:creationId xmlns:a16="http://schemas.microsoft.com/office/drawing/2014/main" id="{948FCAEC-D844-4774-A840-9CD5A2C79A3C}"/>
                </a:ext>
              </a:extLst>
            </p:cNvPr>
            <p:cNvSpPr/>
            <p:nvPr/>
          </p:nvSpPr>
          <p:spPr>
            <a:xfrm>
              <a:off x="6835906" y="1326388"/>
              <a:ext cx="201809" cy="44086"/>
            </a:xfrm>
            <a:custGeom>
              <a:avLst/>
              <a:gdLst/>
              <a:ahLst/>
              <a:cxnLst/>
              <a:rect l="l" t="t" r="r" b="b"/>
              <a:pathLst>
                <a:path w="3685" h="805" extrusionOk="0">
                  <a:moveTo>
                    <a:pt x="3685" y="1"/>
                  </a:moveTo>
                  <a:lnTo>
                    <a:pt x="3685" y="1"/>
                  </a:lnTo>
                  <a:cubicBezTo>
                    <a:pt x="3384" y="151"/>
                    <a:pt x="3083" y="301"/>
                    <a:pt x="2783" y="402"/>
                  </a:cubicBezTo>
                  <a:cubicBezTo>
                    <a:pt x="2482" y="502"/>
                    <a:pt x="2181" y="577"/>
                    <a:pt x="1880" y="627"/>
                  </a:cubicBezTo>
                  <a:cubicBezTo>
                    <a:pt x="1745" y="638"/>
                    <a:pt x="1610" y="644"/>
                    <a:pt x="1477" y="644"/>
                  </a:cubicBezTo>
                  <a:cubicBezTo>
                    <a:pt x="1289" y="644"/>
                    <a:pt x="1104" y="631"/>
                    <a:pt x="928" y="602"/>
                  </a:cubicBezTo>
                  <a:cubicBezTo>
                    <a:pt x="602" y="577"/>
                    <a:pt x="301" y="477"/>
                    <a:pt x="1" y="351"/>
                  </a:cubicBezTo>
                  <a:lnTo>
                    <a:pt x="1" y="351"/>
                  </a:lnTo>
                  <a:cubicBezTo>
                    <a:pt x="276" y="552"/>
                    <a:pt x="577" y="677"/>
                    <a:pt x="903" y="752"/>
                  </a:cubicBezTo>
                  <a:cubicBezTo>
                    <a:pt x="1104" y="783"/>
                    <a:pt x="1306" y="805"/>
                    <a:pt x="1507" y="805"/>
                  </a:cubicBezTo>
                  <a:cubicBezTo>
                    <a:pt x="1631" y="805"/>
                    <a:pt x="1756" y="797"/>
                    <a:pt x="1880" y="778"/>
                  </a:cubicBezTo>
                  <a:cubicBezTo>
                    <a:pt x="2206" y="727"/>
                    <a:pt x="2532" y="652"/>
                    <a:pt x="2833" y="527"/>
                  </a:cubicBezTo>
                  <a:cubicBezTo>
                    <a:pt x="2983" y="452"/>
                    <a:pt x="3133" y="377"/>
                    <a:pt x="3284" y="301"/>
                  </a:cubicBezTo>
                  <a:cubicBezTo>
                    <a:pt x="3409" y="201"/>
                    <a:pt x="3534" y="101"/>
                    <a:pt x="3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446;p39">
              <a:extLst>
                <a:ext uri="{FF2B5EF4-FFF2-40B4-BE49-F238E27FC236}">
                  <a16:creationId xmlns:a16="http://schemas.microsoft.com/office/drawing/2014/main" id="{A4CC2971-2AA6-490B-893D-EAB5FA80F275}"/>
                </a:ext>
              </a:extLst>
            </p:cNvPr>
            <p:cNvSpPr/>
            <p:nvPr/>
          </p:nvSpPr>
          <p:spPr>
            <a:xfrm>
              <a:off x="6894940" y="1396375"/>
              <a:ext cx="87898" cy="23987"/>
            </a:xfrm>
            <a:custGeom>
              <a:avLst/>
              <a:gdLst/>
              <a:ahLst/>
              <a:cxnLst/>
              <a:rect l="l" t="t" r="r" b="b"/>
              <a:pathLst>
                <a:path w="1605" h="438" extrusionOk="0">
                  <a:moveTo>
                    <a:pt x="0" y="1"/>
                  </a:moveTo>
                  <a:cubicBezTo>
                    <a:pt x="75" y="151"/>
                    <a:pt x="201" y="226"/>
                    <a:pt x="326" y="302"/>
                  </a:cubicBezTo>
                  <a:cubicBezTo>
                    <a:pt x="451" y="377"/>
                    <a:pt x="602" y="402"/>
                    <a:pt x="752" y="427"/>
                  </a:cubicBezTo>
                  <a:cubicBezTo>
                    <a:pt x="802" y="435"/>
                    <a:pt x="852" y="438"/>
                    <a:pt x="903" y="438"/>
                  </a:cubicBezTo>
                  <a:cubicBezTo>
                    <a:pt x="1003" y="438"/>
                    <a:pt x="1103" y="427"/>
                    <a:pt x="1203" y="427"/>
                  </a:cubicBezTo>
                  <a:cubicBezTo>
                    <a:pt x="1329" y="377"/>
                    <a:pt x="1479" y="352"/>
                    <a:pt x="1604" y="276"/>
                  </a:cubicBezTo>
                  <a:lnTo>
                    <a:pt x="1178" y="276"/>
                  </a:lnTo>
                  <a:cubicBezTo>
                    <a:pt x="1053" y="276"/>
                    <a:pt x="903" y="276"/>
                    <a:pt x="777" y="251"/>
                  </a:cubicBezTo>
                  <a:cubicBezTo>
                    <a:pt x="627" y="251"/>
                    <a:pt x="502" y="226"/>
                    <a:pt x="376" y="176"/>
                  </a:cubicBezTo>
                  <a:cubicBezTo>
                    <a:pt x="251" y="151"/>
                    <a:pt x="126" y="10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447;p39">
              <a:extLst>
                <a:ext uri="{FF2B5EF4-FFF2-40B4-BE49-F238E27FC236}">
                  <a16:creationId xmlns:a16="http://schemas.microsoft.com/office/drawing/2014/main" id="{0C4EB8B2-49D7-4CC2-BED1-8233A80E7887}"/>
                </a:ext>
              </a:extLst>
            </p:cNvPr>
            <p:cNvSpPr/>
            <p:nvPr/>
          </p:nvSpPr>
          <p:spPr>
            <a:xfrm>
              <a:off x="6885302" y="1224803"/>
              <a:ext cx="108489" cy="34392"/>
            </a:xfrm>
            <a:custGeom>
              <a:avLst/>
              <a:gdLst/>
              <a:ahLst/>
              <a:cxnLst/>
              <a:rect l="l" t="t" r="r" b="b"/>
              <a:pathLst>
                <a:path w="1981" h="628" extrusionOk="0">
                  <a:moveTo>
                    <a:pt x="1981" y="1"/>
                  </a:moveTo>
                  <a:lnTo>
                    <a:pt x="1981" y="1"/>
                  </a:lnTo>
                  <a:cubicBezTo>
                    <a:pt x="1730" y="277"/>
                    <a:pt x="1404" y="427"/>
                    <a:pt x="1053" y="452"/>
                  </a:cubicBezTo>
                  <a:cubicBezTo>
                    <a:pt x="1006" y="459"/>
                    <a:pt x="959" y="462"/>
                    <a:pt x="912" y="462"/>
                  </a:cubicBezTo>
                  <a:cubicBezTo>
                    <a:pt x="784" y="462"/>
                    <a:pt x="656" y="439"/>
                    <a:pt x="527" y="402"/>
                  </a:cubicBezTo>
                  <a:cubicBezTo>
                    <a:pt x="352" y="377"/>
                    <a:pt x="176" y="327"/>
                    <a:pt x="1" y="252"/>
                  </a:cubicBezTo>
                  <a:lnTo>
                    <a:pt x="1" y="252"/>
                  </a:lnTo>
                  <a:cubicBezTo>
                    <a:pt x="76" y="327"/>
                    <a:pt x="151" y="377"/>
                    <a:pt x="226" y="427"/>
                  </a:cubicBezTo>
                  <a:cubicBezTo>
                    <a:pt x="302" y="452"/>
                    <a:pt x="402" y="502"/>
                    <a:pt x="477" y="527"/>
                  </a:cubicBezTo>
                  <a:cubicBezTo>
                    <a:pt x="678" y="602"/>
                    <a:pt x="853" y="628"/>
                    <a:pt x="1053" y="628"/>
                  </a:cubicBezTo>
                  <a:cubicBezTo>
                    <a:pt x="1454" y="602"/>
                    <a:pt x="1830" y="352"/>
                    <a:pt x="1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448;p39">
              <a:extLst>
                <a:ext uri="{FF2B5EF4-FFF2-40B4-BE49-F238E27FC236}">
                  <a16:creationId xmlns:a16="http://schemas.microsoft.com/office/drawing/2014/main" id="{EC8D4E6C-2BC9-46CB-BCC8-960C66919860}"/>
                </a:ext>
              </a:extLst>
            </p:cNvPr>
            <p:cNvSpPr/>
            <p:nvPr/>
          </p:nvSpPr>
          <p:spPr>
            <a:xfrm>
              <a:off x="7102161" y="947593"/>
              <a:ext cx="149673" cy="53560"/>
            </a:xfrm>
            <a:custGeom>
              <a:avLst/>
              <a:gdLst/>
              <a:ahLst/>
              <a:cxnLst/>
              <a:rect l="l" t="t" r="r" b="b"/>
              <a:pathLst>
                <a:path w="2733" h="978" extrusionOk="0">
                  <a:moveTo>
                    <a:pt x="753" y="0"/>
                  </a:moveTo>
                  <a:cubicBezTo>
                    <a:pt x="502" y="25"/>
                    <a:pt x="226" y="75"/>
                    <a:pt x="1" y="201"/>
                  </a:cubicBezTo>
                  <a:lnTo>
                    <a:pt x="26" y="201"/>
                  </a:lnTo>
                  <a:cubicBezTo>
                    <a:pt x="206" y="161"/>
                    <a:pt x="399" y="141"/>
                    <a:pt x="594" y="141"/>
                  </a:cubicBezTo>
                  <a:cubicBezTo>
                    <a:pt x="886" y="141"/>
                    <a:pt x="1184" y="186"/>
                    <a:pt x="1454" y="276"/>
                  </a:cubicBezTo>
                  <a:cubicBezTo>
                    <a:pt x="1680" y="326"/>
                    <a:pt x="1906" y="426"/>
                    <a:pt x="2131" y="552"/>
                  </a:cubicBezTo>
                  <a:cubicBezTo>
                    <a:pt x="2332" y="652"/>
                    <a:pt x="2532" y="802"/>
                    <a:pt x="2708" y="978"/>
                  </a:cubicBezTo>
                  <a:lnTo>
                    <a:pt x="2733" y="953"/>
                  </a:lnTo>
                  <a:cubicBezTo>
                    <a:pt x="2657" y="852"/>
                    <a:pt x="2582" y="752"/>
                    <a:pt x="2482" y="652"/>
                  </a:cubicBezTo>
                  <a:cubicBezTo>
                    <a:pt x="2382" y="577"/>
                    <a:pt x="2307" y="502"/>
                    <a:pt x="2206" y="426"/>
                  </a:cubicBezTo>
                  <a:cubicBezTo>
                    <a:pt x="1981" y="276"/>
                    <a:pt x="1755" y="176"/>
                    <a:pt x="1505" y="101"/>
                  </a:cubicBezTo>
                  <a:cubicBezTo>
                    <a:pt x="1254" y="25"/>
                    <a:pt x="1003" y="0"/>
                    <a:pt x="7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449;p39">
              <a:extLst>
                <a:ext uri="{FF2B5EF4-FFF2-40B4-BE49-F238E27FC236}">
                  <a16:creationId xmlns:a16="http://schemas.microsoft.com/office/drawing/2014/main" id="{7E540F9F-80AE-4B93-8B9F-5512F631BD0D}"/>
                </a:ext>
              </a:extLst>
            </p:cNvPr>
            <p:cNvSpPr/>
            <p:nvPr/>
          </p:nvSpPr>
          <p:spPr>
            <a:xfrm>
              <a:off x="6623154" y="1007997"/>
              <a:ext cx="129081" cy="86474"/>
            </a:xfrm>
            <a:custGeom>
              <a:avLst/>
              <a:gdLst/>
              <a:ahLst/>
              <a:cxnLst/>
              <a:rect l="l" t="t" r="r" b="b"/>
              <a:pathLst>
                <a:path w="2357" h="1579" extrusionOk="0">
                  <a:moveTo>
                    <a:pt x="2357" y="0"/>
                  </a:moveTo>
                  <a:cubicBezTo>
                    <a:pt x="1881" y="50"/>
                    <a:pt x="1404" y="226"/>
                    <a:pt x="978" y="476"/>
                  </a:cubicBezTo>
                  <a:cubicBezTo>
                    <a:pt x="778" y="627"/>
                    <a:pt x="602" y="777"/>
                    <a:pt x="427" y="977"/>
                  </a:cubicBezTo>
                  <a:cubicBezTo>
                    <a:pt x="277" y="1153"/>
                    <a:pt x="126" y="1353"/>
                    <a:pt x="1" y="1554"/>
                  </a:cubicBezTo>
                  <a:lnTo>
                    <a:pt x="26" y="1579"/>
                  </a:lnTo>
                  <a:cubicBezTo>
                    <a:pt x="201" y="1404"/>
                    <a:pt x="352" y="1228"/>
                    <a:pt x="552" y="1053"/>
                  </a:cubicBezTo>
                  <a:cubicBezTo>
                    <a:pt x="703" y="902"/>
                    <a:pt x="878" y="752"/>
                    <a:pt x="1079" y="652"/>
                  </a:cubicBezTo>
                  <a:cubicBezTo>
                    <a:pt x="1279" y="501"/>
                    <a:pt x="1480" y="401"/>
                    <a:pt x="1680" y="301"/>
                  </a:cubicBezTo>
                  <a:cubicBezTo>
                    <a:pt x="1906" y="201"/>
                    <a:pt x="2131" y="100"/>
                    <a:pt x="2357" y="25"/>
                  </a:cubicBezTo>
                  <a:lnTo>
                    <a:pt x="23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50;p39">
              <a:extLst>
                <a:ext uri="{FF2B5EF4-FFF2-40B4-BE49-F238E27FC236}">
                  <a16:creationId xmlns:a16="http://schemas.microsoft.com/office/drawing/2014/main" id="{5B822572-2576-4517-B786-B0F703060A94}"/>
                </a:ext>
              </a:extLst>
            </p:cNvPr>
            <p:cNvSpPr/>
            <p:nvPr/>
          </p:nvSpPr>
          <p:spPr>
            <a:xfrm>
              <a:off x="7324497" y="660909"/>
              <a:ext cx="690368" cy="1137743"/>
            </a:xfrm>
            <a:custGeom>
              <a:avLst/>
              <a:gdLst/>
              <a:ahLst/>
              <a:cxnLst/>
              <a:rect l="l" t="t" r="r" b="b"/>
              <a:pathLst>
                <a:path w="12606" h="20775" extrusionOk="0">
                  <a:moveTo>
                    <a:pt x="11275" y="1"/>
                  </a:moveTo>
                  <a:cubicBezTo>
                    <a:pt x="11155" y="1"/>
                    <a:pt x="11045" y="25"/>
                    <a:pt x="10953" y="72"/>
                  </a:cubicBezTo>
                  <a:cubicBezTo>
                    <a:pt x="10537" y="293"/>
                    <a:pt x="9688" y="1377"/>
                    <a:pt x="9557" y="1377"/>
                  </a:cubicBezTo>
                  <a:cubicBezTo>
                    <a:pt x="9555" y="1377"/>
                    <a:pt x="9552" y="1377"/>
                    <a:pt x="9550" y="1376"/>
                  </a:cubicBezTo>
                  <a:cubicBezTo>
                    <a:pt x="9450" y="1325"/>
                    <a:pt x="9450" y="824"/>
                    <a:pt x="9224" y="624"/>
                  </a:cubicBezTo>
                  <a:cubicBezTo>
                    <a:pt x="9151" y="565"/>
                    <a:pt x="9084" y="541"/>
                    <a:pt x="9029" y="541"/>
                  </a:cubicBezTo>
                  <a:cubicBezTo>
                    <a:pt x="8896" y="541"/>
                    <a:pt x="8835" y="682"/>
                    <a:pt x="8923" y="824"/>
                  </a:cubicBezTo>
                  <a:cubicBezTo>
                    <a:pt x="9024" y="1025"/>
                    <a:pt x="8998" y="1551"/>
                    <a:pt x="9024" y="1827"/>
                  </a:cubicBezTo>
                  <a:cubicBezTo>
                    <a:pt x="9074" y="2127"/>
                    <a:pt x="9374" y="2554"/>
                    <a:pt x="9374" y="2554"/>
                  </a:cubicBezTo>
                  <a:cubicBezTo>
                    <a:pt x="9374" y="2554"/>
                    <a:pt x="5991" y="9772"/>
                    <a:pt x="1" y="16188"/>
                  </a:cubicBezTo>
                  <a:cubicBezTo>
                    <a:pt x="51" y="18067"/>
                    <a:pt x="2056" y="20248"/>
                    <a:pt x="4738" y="20774"/>
                  </a:cubicBezTo>
                  <a:cubicBezTo>
                    <a:pt x="7821" y="16138"/>
                    <a:pt x="10502" y="10298"/>
                    <a:pt x="10477" y="3080"/>
                  </a:cubicBezTo>
                  <a:cubicBezTo>
                    <a:pt x="10853" y="3005"/>
                    <a:pt x="12257" y="1977"/>
                    <a:pt x="12357" y="1576"/>
                  </a:cubicBezTo>
                  <a:cubicBezTo>
                    <a:pt x="12606" y="540"/>
                    <a:pt x="11844" y="1"/>
                    <a:pt x="11275"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51;p39">
              <a:extLst>
                <a:ext uri="{FF2B5EF4-FFF2-40B4-BE49-F238E27FC236}">
                  <a16:creationId xmlns:a16="http://schemas.microsoft.com/office/drawing/2014/main" id="{CCB18536-DF9C-47D6-BE39-F5597E4D9853}"/>
                </a:ext>
              </a:extLst>
            </p:cNvPr>
            <p:cNvSpPr/>
            <p:nvPr/>
          </p:nvSpPr>
          <p:spPr>
            <a:xfrm>
              <a:off x="5700899" y="1120972"/>
              <a:ext cx="1034894" cy="898639"/>
            </a:xfrm>
            <a:custGeom>
              <a:avLst/>
              <a:gdLst/>
              <a:ahLst/>
              <a:cxnLst/>
              <a:rect l="l" t="t" r="r" b="b"/>
              <a:pathLst>
                <a:path w="18897" h="16409" extrusionOk="0">
                  <a:moveTo>
                    <a:pt x="3281" y="1"/>
                  </a:moveTo>
                  <a:cubicBezTo>
                    <a:pt x="3212" y="1"/>
                    <a:pt x="3136" y="50"/>
                    <a:pt x="3082" y="168"/>
                  </a:cubicBezTo>
                  <a:cubicBezTo>
                    <a:pt x="2957" y="468"/>
                    <a:pt x="3158" y="919"/>
                    <a:pt x="3107" y="995"/>
                  </a:cubicBezTo>
                  <a:cubicBezTo>
                    <a:pt x="3101" y="1003"/>
                    <a:pt x="3087" y="1007"/>
                    <a:pt x="3065" y="1007"/>
                  </a:cubicBezTo>
                  <a:cubicBezTo>
                    <a:pt x="2827" y="1007"/>
                    <a:pt x="1715" y="533"/>
                    <a:pt x="1278" y="418"/>
                  </a:cubicBezTo>
                  <a:cubicBezTo>
                    <a:pt x="1260" y="414"/>
                    <a:pt x="1242" y="413"/>
                    <a:pt x="1223" y="413"/>
                  </a:cubicBezTo>
                  <a:cubicBezTo>
                    <a:pt x="742" y="413"/>
                    <a:pt x="1" y="1620"/>
                    <a:pt x="676" y="2223"/>
                  </a:cubicBezTo>
                  <a:cubicBezTo>
                    <a:pt x="868" y="2390"/>
                    <a:pt x="2225" y="2878"/>
                    <a:pt x="2870" y="2878"/>
                  </a:cubicBezTo>
                  <a:cubicBezTo>
                    <a:pt x="2901" y="2878"/>
                    <a:pt x="2930" y="2877"/>
                    <a:pt x="2957" y="2874"/>
                  </a:cubicBezTo>
                  <a:cubicBezTo>
                    <a:pt x="6090" y="9441"/>
                    <a:pt x="11027" y="13551"/>
                    <a:pt x="15839" y="16408"/>
                  </a:cubicBezTo>
                  <a:cubicBezTo>
                    <a:pt x="18020" y="14779"/>
                    <a:pt x="18897" y="11922"/>
                    <a:pt x="18120" y="10218"/>
                  </a:cubicBezTo>
                  <a:cubicBezTo>
                    <a:pt x="9950" y="7035"/>
                    <a:pt x="3784" y="1972"/>
                    <a:pt x="3784" y="1972"/>
                  </a:cubicBezTo>
                  <a:cubicBezTo>
                    <a:pt x="3784" y="1972"/>
                    <a:pt x="3859" y="1471"/>
                    <a:pt x="3759" y="1195"/>
                  </a:cubicBezTo>
                  <a:cubicBezTo>
                    <a:pt x="3684" y="919"/>
                    <a:pt x="3433" y="443"/>
                    <a:pt x="3433" y="218"/>
                  </a:cubicBezTo>
                  <a:cubicBezTo>
                    <a:pt x="3448" y="89"/>
                    <a:pt x="3372" y="1"/>
                    <a:pt x="3281"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52;p39">
              <a:extLst>
                <a:ext uri="{FF2B5EF4-FFF2-40B4-BE49-F238E27FC236}">
                  <a16:creationId xmlns:a16="http://schemas.microsoft.com/office/drawing/2014/main" id="{7C9A7C46-096C-4835-BF59-A9A49DD720D7}"/>
                </a:ext>
              </a:extLst>
            </p:cNvPr>
            <p:cNvSpPr/>
            <p:nvPr/>
          </p:nvSpPr>
          <p:spPr>
            <a:xfrm>
              <a:off x="5735181" y="1241286"/>
              <a:ext cx="2793" cy="1424"/>
            </a:xfrm>
            <a:custGeom>
              <a:avLst/>
              <a:gdLst/>
              <a:ahLst/>
              <a:cxnLst/>
              <a:rect l="l" t="t" r="r" b="b"/>
              <a:pathLst>
                <a:path w="51" h="26" extrusionOk="0">
                  <a:moveTo>
                    <a:pt x="50" y="26"/>
                  </a:moveTo>
                  <a:cubicBezTo>
                    <a:pt x="50" y="26"/>
                    <a:pt x="50" y="26"/>
                    <a:pt x="50" y="26"/>
                  </a:cubicBezTo>
                  <a:cubicBezTo>
                    <a:pt x="50" y="26"/>
                    <a:pt x="50" y="26"/>
                    <a:pt x="50" y="26"/>
                  </a:cubicBezTo>
                  <a:close/>
                  <a:moveTo>
                    <a:pt x="50" y="26"/>
                  </a:moveTo>
                  <a:lnTo>
                    <a:pt x="50" y="26"/>
                  </a:lnTo>
                  <a:cubicBezTo>
                    <a:pt x="50" y="26"/>
                    <a:pt x="50" y="26"/>
                    <a:pt x="50" y="26"/>
                  </a:cubicBezTo>
                  <a:close/>
                  <a:moveTo>
                    <a:pt x="50" y="26"/>
                  </a:moveTo>
                  <a:cubicBezTo>
                    <a:pt x="50" y="26"/>
                    <a:pt x="50" y="26"/>
                    <a:pt x="50" y="26"/>
                  </a:cubicBezTo>
                  <a:cubicBezTo>
                    <a:pt x="50" y="26"/>
                    <a:pt x="50" y="26"/>
                    <a:pt x="50" y="26"/>
                  </a:cubicBezTo>
                  <a:close/>
                  <a:moveTo>
                    <a:pt x="50" y="26"/>
                  </a:moveTo>
                  <a:cubicBezTo>
                    <a:pt x="50" y="26"/>
                    <a:pt x="50" y="26"/>
                    <a:pt x="50" y="26"/>
                  </a:cubicBezTo>
                  <a:cubicBezTo>
                    <a:pt x="50" y="26"/>
                    <a:pt x="50" y="26"/>
                    <a:pt x="50" y="26"/>
                  </a:cubicBezTo>
                  <a:close/>
                  <a:moveTo>
                    <a:pt x="25" y="26"/>
                  </a:moveTo>
                  <a:cubicBezTo>
                    <a:pt x="25" y="26"/>
                    <a:pt x="25" y="26"/>
                    <a:pt x="25" y="26"/>
                  </a:cubicBezTo>
                  <a:cubicBezTo>
                    <a:pt x="25" y="26"/>
                    <a:pt x="25" y="26"/>
                    <a:pt x="25" y="26"/>
                  </a:cubicBezTo>
                  <a:close/>
                  <a:moveTo>
                    <a:pt x="25" y="1"/>
                  </a:moveTo>
                  <a:cubicBezTo>
                    <a:pt x="25" y="1"/>
                    <a:pt x="25" y="1"/>
                    <a:pt x="25" y="1"/>
                  </a:cubicBezTo>
                  <a:cubicBezTo>
                    <a:pt x="25" y="1"/>
                    <a:pt x="25" y="1"/>
                    <a:pt x="25" y="1"/>
                  </a:cubicBezTo>
                  <a:close/>
                  <a:moveTo>
                    <a:pt x="25" y="1"/>
                  </a:moveTo>
                  <a:lnTo>
                    <a:pt x="25" y="1"/>
                  </a:lnTo>
                  <a:lnTo>
                    <a:pt x="25" y="1"/>
                  </a:lnTo>
                  <a:close/>
                  <a:moveTo>
                    <a:pt x="25" y="1"/>
                  </a:moveTo>
                  <a:cubicBezTo>
                    <a:pt x="25" y="1"/>
                    <a:pt x="25" y="1"/>
                    <a:pt x="25" y="1"/>
                  </a:cubicBezTo>
                  <a:cubicBezTo>
                    <a:pt x="25" y="1"/>
                    <a:pt x="25" y="1"/>
                    <a:pt x="25" y="1"/>
                  </a:cubicBezTo>
                  <a:close/>
                  <a:moveTo>
                    <a:pt x="25" y="1"/>
                  </a:moveTo>
                  <a:lnTo>
                    <a:pt x="25" y="1"/>
                  </a:lnTo>
                  <a:lnTo>
                    <a:pt x="25" y="1"/>
                  </a:lnTo>
                  <a:close/>
                  <a:moveTo>
                    <a:pt x="25" y="1"/>
                  </a:moveTo>
                  <a:lnTo>
                    <a:pt x="25" y="1"/>
                  </a:lnTo>
                  <a:lnTo>
                    <a:pt x="25" y="1"/>
                  </a:lnTo>
                  <a:close/>
                  <a:moveTo>
                    <a:pt x="0" y="1"/>
                  </a:moveTo>
                  <a:lnTo>
                    <a:pt x="0" y="1"/>
                  </a:lnTo>
                  <a:lnTo>
                    <a:pt x="0" y="1"/>
                  </a:lnTo>
                  <a:close/>
                </a:path>
              </a:pathLst>
            </a:custGeom>
            <a:solidFill>
              <a:srgbClr val="FBC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53;p39">
              <a:extLst>
                <a:ext uri="{FF2B5EF4-FFF2-40B4-BE49-F238E27FC236}">
                  <a16:creationId xmlns:a16="http://schemas.microsoft.com/office/drawing/2014/main" id="{1D538479-29FF-41D6-A38D-442C64C9218F}"/>
                </a:ext>
              </a:extLst>
            </p:cNvPr>
            <p:cNvSpPr/>
            <p:nvPr/>
          </p:nvSpPr>
          <p:spPr>
            <a:xfrm>
              <a:off x="5718697" y="1176776"/>
              <a:ext cx="797488" cy="783797"/>
            </a:xfrm>
            <a:custGeom>
              <a:avLst/>
              <a:gdLst/>
              <a:ahLst/>
              <a:cxnLst/>
              <a:rect l="l" t="t" r="r" b="b"/>
              <a:pathLst>
                <a:path w="14562" h="14312" extrusionOk="0">
                  <a:moveTo>
                    <a:pt x="226" y="1"/>
                  </a:moveTo>
                  <a:lnTo>
                    <a:pt x="226" y="1"/>
                  </a:lnTo>
                  <a:cubicBezTo>
                    <a:pt x="51" y="377"/>
                    <a:pt x="0" y="828"/>
                    <a:pt x="301" y="1179"/>
                  </a:cubicBezTo>
                  <a:lnTo>
                    <a:pt x="326" y="1179"/>
                  </a:lnTo>
                  <a:cubicBezTo>
                    <a:pt x="326" y="1179"/>
                    <a:pt x="326" y="1204"/>
                    <a:pt x="326" y="1204"/>
                  </a:cubicBezTo>
                  <a:lnTo>
                    <a:pt x="351" y="1204"/>
                  </a:lnTo>
                  <a:cubicBezTo>
                    <a:pt x="527" y="1379"/>
                    <a:pt x="1905" y="1855"/>
                    <a:pt x="2582" y="1855"/>
                  </a:cubicBezTo>
                  <a:lnTo>
                    <a:pt x="2632" y="1855"/>
                  </a:lnTo>
                  <a:cubicBezTo>
                    <a:pt x="5389" y="7645"/>
                    <a:pt x="9549" y="11530"/>
                    <a:pt x="13785" y="14312"/>
                  </a:cubicBezTo>
                  <a:cubicBezTo>
                    <a:pt x="13960" y="14011"/>
                    <a:pt x="14236" y="13510"/>
                    <a:pt x="14562" y="12883"/>
                  </a:cubicBezTo>
                  <a:cubicBezTo>
                    <a:pt x="10226" y="10427"/>
                    <a:pt x="5915" y="6893"/>
                    <a:pt x="2833" y="1479"/>
                  </a:cubicBezTo>
                  <a:lnTo>
                    <a:pt x="2657" y="1479"/>
                  </a:lnTo>
                  <a:cubicBezTo>
                    <a:pt x="1955" y="1479"/>
                    <a:pt x="702" y="1129"/>
                    <a:pt x="527" y="1003"/>
                  </a:cubicBezTo>
                  <a:cubicBezTo>
                    <a:pt x="201" y="728"/>
                    <a:pt x="151" y="352"/>
                    <a:pt x="226" y="1"/>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54;p39">
              <a:extLst>
                <a:ext uri="{FF2B5EF4-FFF2-40B4-BE49-F238E27FC236}">
                  <a16:creationId xmlns:a16="http://schemas.microsoft.com/office/drawing/2014/main" id="{86E443E4-5DB7-4BDB-BD6C-99C0AE65A25E}"/>
                </a:ext>
              </a:extLst>
            </p:cNvPr>
            <p:cNvSpPr/>
            <p:nvPr/>
          </p:nvSpPr>
          <p:spPr>
            <a:xfrm>
              <a:off x="5866939" y="1130118"/>
              <a:ext cx="9639" cy="24754"/>
            </a:xfrm>
            <a:custGeom>
              <a:avLst/>
              <a:gdLst/>
              <a:ahLst/>
              <a:cxnLst/>
              <a:rect l="l" t="t" r="r" b="b"/>
              <a:pathLst>
                <a:path w="176" h="452" extrusionOk="0">
                  <a:moveTo>
                    <a:pt x="50" y="1"/>
                  </a:moveTo>
                  <a:cubicBezTo>
                    <a:pt x="0" y="126"/>
                    <a:pt x="0" y="301"/>
                    <a:pt x="25" y="452"/>
                  </a:cubicBezTo>
                  <a:lnTo>
                    <a:pt x="75" y="452"/>
                  </a:lnTo>
                  <a:cubicBezTo>
                    <a:pt x="100" y="452"/>
                    <a:pt x="126" y="452"/>
                    <a:pt x="126" y="427"/>
                  </a:cubicBezTo>
                  <a:cubicBezTo>
                    <a:pt x="176" y="377"/>
                    <a:pt x="100" y="201"/>
                    <a:pt x="50" y="1"/>
                  </a:cubicBezTo>
                  <a:close/>
                </a:path>
              </a:pathLst>
            </a:custGeom>
            <a:solidFill>
              <a:srgbClr val="F14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55;p39">
              <a:extLst>
                <a:ext uri="{FF2B5EF4-FFF2-40B4-BE49-F238E27FC236}">
                  <a16:creationId xmlns:a16="http://schemas.microsoft.com/office/drawing/2014/main" id="{A3F38A0D-CD72-4C38-971E-B1B82F5C5C20}"/>
                </a:ext>
              </a:extLst>
            </p:cNvPr>
            <p:cNvSpPr/>
            <p:nvPr/>
          </p:nvSpPr>
          <p:spPr>
            <a:xfrm>
              <a:off x="7588014" y="664852"/>
              <a:ext cx="418733" cy="1014357"/>
            </a:xfrm>
            <a:custGeom>
              <a:avLst/>
              <a:gdLst/>
              <a:ahLst/>
              <a:cxnLst/>
              <a:rect l="l" t="t" r="r" b="b"/>
              <a:pathLst>
                <a:path w="7646" h="18522" extrusionOk="0">
                  <a:moveTo>
                    <a:pt x="6818" y="0"/>
                  </a:moveTo>
                  <a:cubicBezTo>
                    <a:pt x="7169" y="251"/>
                    <a:pt x="7445" y="752"/>
                    <a:pt x="7219" y="1429"/>
                  </a:cubicBezTo>
                  <a:cubicBezTo>
                    <a:pt x="7094" y="1830"/>
                    <a:pt x="5615" y="2732"/>
                    <a:pt x="5239" y="2782"/>
                  </a:cubicBezTo>
                  <a:cubicBezTo>
                    <a:pt x="4838" y="8722"/>
                    <a:pt x="2658" y="13584"/>
                    <a:pt x="1" y="17569"/>
                  </a:cubicBezTo>
                  <a:lnTo>
                    <a:pt x="302" y="17795"/>
                  </a:lnTo>
                  <a:lnTo>
                    <a:pt x="1279" y="18522"/>
                  </a:lnTo>
                  <a:cubicBezTo>
                    <a:pt x="3735" y="14311"/>
                    <a:pt x="5665" y="9198"/>
                    <a:pt x="5665" y="3083"/>
                  </a:cubicBezTo>
                  <a:lnTo>
                    <a:pt x="5665" y="3008"/>
                  </a:lnTo>
                  <a:cubicBezTo>
                    <a:pt x="6041" y="2933"/>
                    <a:pt x="7445" y="1905"/>
                    <a:pt x="7545" y="1504"/>
                  </a:cubicBezTo>
                  <a:cubicBezTo>
                    <a:pt x="7545" y="1504"/>
                    <a:pt x="7545" y="1504"/>
                    <a:pt x="7545" y="1479"/>
                  </a:cubicBezTo>
                  <a:cubicBezTo>
                    <a:pt x="7545" y="1479"/>
                    <a:pt x="7545" y="1454"/>
                    <a:pt x="7545" y="1454"/>
                  </a:cubicBezTo>
                  <a:cubicBezTo>
                    <a:pt x="7545" y="1454"/>
                    <a:pt x="7545" y="1454"/>
                    <a:pt x="7570" y="1429"/>
                  </a:cubicBezTo>
                  <a:cubicBezTo>
                    <a:pt x="7570" y="1429"/>
                    <a:pt x="7570" y="1404"/>
                    <a:pt x="7570" y="1404"/>
                  </a:cubicBezTo>
                  <a:cubicBezTo>
                    <a:pt x="7570" y="1404"/>
                    <a:pt x="7570" y="1404"/>
                    <a:pt x="7570" y="1379"/>
                  </a:cubicBezTo>
                  <a:cubicBezTo>
                    <a:pt x="7570" y="1379"/>
                    <a:pt x="7570" y="1354"/>
                    <a:pt x="7570" y="1354"/>
                  </a:cubicBezTo>
                  <a:cubicBezTo>
                    <a:pt x="7570" y="1354"/>
                    <a:pt x="7570" y="1329"/>
                    <a:pt x="7570" y="1329"/>
                  </a:cubicBezTo>
                  <a:cubicBezTo>
                    <a:pt x="7570" y="1304"/>
                    <a:pt x="7570" y="1304"/>
                    <a:pt x="7570" y="1304"/>
                  </a:cubicBezTo>
                  <a:cubicBezTo>
                    <a:pt x="7570" y="1304"/>
                    <a:pt x="7595" y="1279"/>
                    <a:pt x="7595" y="1279"/>
                  </a:cubicBezTo>
                  <a:cubicBezTo>
                    <a:pt x="7595" y="1279"/>
                    <a:pt x="7595" y="1279"/>
                    <a:pt x="7595" y="1253"/>
                  </a:cubicBezTo>
                  <a:cubicBezTo>
                    <a:pt x="7645" y="577"/>
                    <a:pt x="7244" y="151"/>
                    <a:pt x="6818"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56;p39">
              <a:extLst>
                <a:ext uri="{FF2B5EF4-FFF2-40B4-BE49-F238E27FC236}">
                  <a16:creationId xmlns:a16="http://schemas.microsoft.com/office/drawing/2014/main" id="{3A7D2DF3-3B40-47C3-BA37-9D5BD05E9372}"/>
                </a:ext>
              </a:extLst>
            </p:cNvPr>
            <p:cNvSpPr/>
            <p:nvPr/>
          </p:nvSpPr>
          <p:spPr>
            <a:xfrm>
              <a:off x="6746698" y="3285584"/>
              <a:ext cx="466707" cy="939658"/>
            </a:xfrm>
            <a:custGeom>
              <a:avLst/>
              <a:gdLst/>
              <a:ahLst/>
              <a:cxnLst/>
              <a:rect l="l" t="t" r="r" b="b"/>
              <a:pathLst>
                <a:path w="8522" h="17158" extrusionOk="0">
                  <a:moveTo>
                    <a:pt x="3156" y="0"/>
                  </a:moveTo>
                  <a:cubicBezTo>
                    <a:pt x="2147" y="0"/>
                    <a:pt x="1097" y="153"/>
                    <a:pt x="101" y="566"/>
                  </a:cubicBezTo>
                  <a:cubicBezTo>
                    <a:pt x="0" y="10090"/>
                    <a:pt x="1755" y="17157"/>
                    <a:pt x="1755" y="17157"/>
                  </a:cubicBezTo>
                  <a:lnTo>
                    <a:pt x="2657" y="17057"/>
                  </a:lnTo>
                  <a:lnTo>
                    <a:pt x="8522" y="1217"/>
                  </a:lnTo>
                  <a:cubicBezTo>
                    <a:pt x="8522" y="1217"/>
                    <a:pt x="6006" y="0"/>
                    <a:pt x="3156"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57;p39">
              <a:extLst>
                <a:ext uri="{FF2B5EF4-FFF2-40B4-BE49-F238E27FC236}">
                  <a16:creationId xmlns:a16="http://schemas.microsoft.com/office/drawing/2014/main" id="{6C4A1953-F7D8-4D42-B727-85D9973E5C23}"/>
                </a:ext>
              </a:extLst>
            </p:cNvPr>
            <p:cNvSpPr/>
            <p:nvPr/>
          </p:nvSpPr>
          <p:spPr>
            <a:xfrm>
              <a:off x="6752174" y="3408472"/>
              <a:ext cx="124974" cy="673993"/>
            </a:xfrm>
            <a:custGeom>
              <a:avLst/>
              <a:gdLst/>
              <a:ahLst/>
              <a:cxnLst/>
              <a:rect l="l" t="t" r="r" b="b"/>
              <a:pathLst>
                <a:path w="2282" h="12307" extrusionOk="0">
                  <a:moveTo>
                    <a:pt x="1" y="1"/>
                  </a:moveTo>
                  <a:cubicBezTo>
                    <a:pt x="76" y="5289"/>
                    <a:pt x="677" y="9700"/>
                    <a:pt x="1129" y="12307"/>
                  </a:cubicBezTo>
                  <a:lnTo>
                    <a:pt x="1329" y="12307"/>
                  </a:lnTo>
                  <a:cubicBezTo>
                    <a:pt x="1379" y="12257"/>
                    <a:pt x="1404" y="12231"/>
                    <a:pt x="1429" y="12231"/>
                  </a:cubicBezTo>
                  <a:cubicBezTo>
                    <a:pt x="1605" y="12156"/>
                    <a:pt x="1780" y="12106"/>
                    <a:pt x="1981" y="12106"/>
                  </a:cubicBezTo>
                  <a:cubicBezTo>
                    <a:pt x="1855" y="9625"/>
                    <a:pt x="1805" y="5540"/>
                    <a:pt x="2281" y="652"/>
                  </a:cubicBezTo>
                  <a:cubicBezTo>
                    <a:pt x="1530" y="502"/>
                    <a:pt x="753" y="277"/>
                    <a:pt x="1" y="1"/>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58;p39">
              <a:extLst>
                <a:ext uri="{FF2B5EF4-FFF2-40B4-BE49-F238E27FC236}">
                  <a16:creationId xmlns:a16="http://schemas.microsoft.com/office/drawing/2014/main" id="{840485AD-DAB3-4572-84D9-BE02AD64E547}"/>
                </a:ext>
              </a:extLst>
            </p:cNvPr>
            <p:cNvSpPr/>
            <p:nvPr/>
          </p:nvSpPr>
          <p:spPr>
            <a:xfrm>
              <a:off x="6782403" y="4071103"/>
              <a:ext cx="428262" cy="244361"/>
            </a:xfrm>
            <a:custGeom>
              <a:avLst/>
              <a:gdLst/>
              <a:ahLst/>
              <a:cxnLst/>
              <a:rect l="l" t="t" r="r" b="b"/>
              <a:pathLst>
                <a:path w="7820" h="4462" extrusionOk="0">
                  <a:moveTo>
                    <a:pt x="1618" y="0"/>
                  </a:moveTo>
                  <a:cubicBezTo>
                    <a:pt x="1348" y="0"/>
                    <a:pt x="1097" y="41"/>
                    <a:pt x="877" y="131"/>
                  </a:cubicBezTo>
                  <a:cubicBezTo>
                    <a:pt x="652" y="232"/>
                    <a:pt x="0" y="1560"/>
                    <a:pt x="802" y="2688"/>
                  </a:cubicBezTo>
                  <a:cubicBezTo>
                    <a:pt x="1509" y="3682"/>
                    <a:pt x="5737" y="4461"/>
                    <a:pt x="6921" y="4461"/>
                  </a:cubicBezTo>
                  <a:cubicBezTo>
                    <a:pt x="7081" y="4461"/>
                    <a:pt x="7185" y="4447"/>
                    <a:pt x="7218" y="4417"/>
                  </a:cubicBezTo>
                  <a:cubicBezTo>
                    <a:pt x="7494" y="4167"/>
                    <a:pt x="7820" y="2838"/>
                    <a:pt x="6867" y="2287"/>
                  </a:cubicBezTo>
                  <a:cubicBezTo>
                    <a:pt x="6867" y="2287"/>
                    <a:pt x="3662" y="0"/>
                    <a:pt x="1618" y="0"/>
                  </a:cubicBezTo>
                  <a:close/>
                </a:path>
              </a:pathLst>
            </a:custGeom>
            <a:solidFill>
              <a:srgbClr val="302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59;p39">
              <a:extLst>
                <a:ext uri="{FF2B5EF4-FFF2-40B4-BE49-F238E27FC236}">
                  <a16:creationId xmlns:a16="http://schemas.microsoft.com/office/drawing/2014/main" id="{9580EF54-80DD-4F5C-B932-6848F241C6A4}"/>
                </a:ext>
              </a:extLst>
            </p:cNvPr>
            <p:cNvSpPr/>
            <p:nvPr/>
          </p:nvSpPr>
          <p:spPr>
            <a:xfrm>
              <a:off x="5466133" y="2627554"/>
              <a:ext cx="905977" cy="649239"/>
            </a:xfrm>
            <a:custGeom>
              <a:avLst/>
              <a:gdLst/>
              <a:ahLst/>
              <a:cxnLst/>
              <a:rect l="l" t="t" r="r" b="b"/>
              <a:pathLst>
                <a:path w="16543" h="11855" extrusionOk="0">
                  <a:moveTo>
                    <a:pt x="12858" y="0"/>
                  </a:moveTo>
                  <a:lnTo>
                    <a:pt x="1" y="10953"/>
                  </a:lnTo>
                  <a:lnTo>
                    <a:pt x="226" y="11855"/>
                  </a:lnTo>
                  <a:cubicBezTo>
                    <a:pt x="226" y="11855"/>
                    <a:pt x="7470" y="11028"/>
                    <a:pt x="16367" y="7694"/>
                  </a:cubicBezTo>
                  <a:cubicBezTo>
                    <a:pt x="16542" y="3559"/>
                    <a:pt x="12858" y="0"/>
                    <a:pt x="12858"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60;p39">
              <a:extLst>
                <a:ext uri="{FF2B5EF4-FFF2-40B4-BE49-F238E27FC236}">
                  <a16:creationId xmlns:a16="http://schemas.microsoft.com/office/drawing/2014/main" id="{C934F5B5-FA78-45EC-8797-F1E4D196FC0F}"/>
                </a:ext>
              </a:extLst>
            </p:cNvPr>
            <p:cNvSpPr/>
            <p:nvPr/>
          </p:nvSpPr>
          <p:spPr>
            <a:xfrm>
              <a:off x="5466133" y="2753782"/>
              <a:ext cx="591626" cy="514791"/>
            </a:xfrm>
            <a:custGeom>
              <a:avLst/>
              <a:gdLst/>
              <a:ahLst/>
              <a:cxnLst/>
              <a:rect l="l" t="t" r="r" b="b"/>
              <a:pathLst>
                <a:path w="10803" h="9400" extrusionOk="0">
                  <a:moveTo>
                    <a:pt x="10151" y="1"/>
                  </a:moveTo>
                  <a:lnTo>
                    <a:pt x="1" y="8648"/>
                  </a:lnTo>
                  <a:lnTo>
                    <a:pt x="176" y="9399"/>
                  </a:lnTo>
                  <a:lnTo>
                    <a:pt x="101" y="8698"/>
                  </a:lnTo>
                  <a:lnTo>
                    <a:pt x="10803" y="1530"/>
                  </a:lnTo>
                  <a:cubicBezTo>
                    <a:pt x="10552" y="1054"/>
                    <a:pt x="10352" y="552"/>
                    <a:pt x="10151" y="1"/>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61;p39">
              <a:extLst>
                <a:ext uri="{FF2B5EF4-FFF2-40B4-BE49-F238E27FC236}">
                  <a16:creationId xmlns:a16="http://schemas.microsoft.com/office/drawing/2014/main" id="{059FB3A0-8A3A-4626-9A92-A446F298243A}"/>
                </a:ext>
              </a:extLst>
            </p:cNvPr>
            <p:cNvSpPr/>
            <p:nvPr/>
          </p:nvSpPr>
          <p:spPr>
            <a:xfrm>
              <a:off x="6001436" y="2337913"/>
              <a:ext cx="1378106" cy="1133636"/>
            </a:xfrm>
            <a:custGeom>
              <a:avLst/>
              <a:gdLst/>
              <a:ahLst/>
              <a:cxnLst/>
              <a:rect l="l" t="t" r="r" b="b"/>
              <a:pathLst>
                <a:path w="25164" h="20700" extrusionOk="0">
                  <a:moveTo>
                    <a:pt x="9073" y="1"/>
                  </a:moveTo>
                  <a:cubicBezTo>
                    <a:pt x="9073" y="1"/>
                    <a:pt x="5715" y="2532"/>
                    <a:pt x="0" y="6367"/>
                  </a:cubicBezTo>
                  <a:cubicBezTo>
                    <a:pt x="1304" y="11354"/>
                    <a:pt x="5063" y="14587"/>
                    <a:pt x="5063" y="14587"/>
                  </a:cubicBezTo>
                  <a:cubicBezTo>
                    <a:pt x="5063" y="14587"/>
                    <a:pt x="9685" y="12212"/>
                    <a:pt x="11390" y="12212"/>
                  </a:cubicBezTo>
                  <a:cubicBezTo>
                    <a:pt x="11522" y="12212"/>
                    <a:pt x="11636" y="12226"/>
                    <a:pt x="11730" y="12257"/>
                  </a:cubicBezTo>
                  <a:cubicBezTo>
                    <a:pt x="13058" y="12658"/>
                    <a:pt x="12908" y="15790"/>
                    <a:pt x="12833" y="19199"/>
                  </a:cubicBezTo>
                  <a:cubicBezTo>
                    <a:pt x="15707" y="20491"/>
                    <a:pt x="19146" y="20699"/>
                    <a:pt x="21061" y="20699"/>
                  </a:cubicBezTo>
                  <a:cubicBezTo>
                    <a:pt x="21967" y="20699"/>
                    <a:pt x="22532" y="20653"/>
                    <a:pt x="22532" y="20653"/>
                  </a:cubicBezTo>
                  <a:lnTo>
                    <a:pt x="25163" y="8297"/>
                  </a:lnTo>
                  <a:lnTo>
                    <a:pt x="90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462;p39">
              <a:extLst>
                <a:ext uri="{FF2B5EF4-FFF2-40B4-BE49-F238E27FC236}">
                  <a16:creationId xmlns:a16="http://schemas.microsoft.com/office/drawing/2014/main" id="{04EBEE07-E4A9-44AA-BAD5-7D6D2A0BEB1B}"/>
                </a:ext>
              </a:extLst>
            </p:cNvPr>
            <p:cNvSpPr/>
            <p:nvPr/>
          </p:nvSpPr>
          <p:spPr>
            <a:xfrm>
              <a:off x="6001436" y="2670104"/>
              <a:ext cx="1328708" cy="801595"/>
            </a:xfrm>
            <a:custGeom>
              <a:avLst/>
              <a:gdLst/>
              <a:ahLst/>
              <a:cxnLst/>
              <a:rect l="l" t="t" r="r" b="b"/>
              <a:pathLst>
                <a:path w="24262" h="14637" extrusionOk="0">
                  <a:moveTo>
                    <a:pt x="426" y="0"/>
                  </a:moveTo>
                  <a:cubicBezTo>
                    <a:pt x="276" y="100"/>
                    <a:pt x="151" y="201"/>
                    <a:pt x="0" y="301"/>
                  </a:cubicBezTo>
                  <a:cubicBezTo>
                    <a:pt x="101" y="727"/>
                    <a:pt x="226" y="1128"/>
                    <a:pt x="376" y="1529"/>
                  </a:cubicBezTo>
                  <a:cubicBezTo>
                    <a:pt x="577" y="2080"/>
                    <a:pt x="777" y="2582"/>
                    <a:pt x="1028" y="3058"/>
                  </a:cubicBezTo>
                  <a:cubicBezTo>
                    <a:pt x="2657" y="6466"/>
                    <a:pt x="5063" y="8521"/>
                    <a:pt x="5063" y="8521"/>
                  </a:cubicBezTo>
                  <a:lnTo>
                    <a:pt x="5088" y="8521"/>
                  </a:lnTo>
                  <a:cubicBezTo>
                    <a:pt x="5188" y="8471"/>
                    <a:pt x="9725" y="6140"/>
                    <a:pt x="11404" y="6140"/>
                  </a:cubicBezTo>
                  <a:cubicBezTo>
                    <a:pt x="11529" y="6140"/>
                    <a:pt x="11655" y="6166"/>
                    <a:pt x="11730" y="6191"/>
                  </a:cubicBezTo>
                  <a:cubicBezTo>
                    <a:pt x="12707" y="6491"/>
                    <a:pt x="12883" y="8221"/>
                    <a:pt x="12883" y="10451"/>
                  </a:cubicBezTo>
                  <a:cubicBezTo>
                    <a:pt x="12883" y="11303"/>
                    <a:pt x="12858" y="12206"/>
                    <a:pt x="12833" y="13133"/>
                  </a:cubicBezTo>
                  <a:cubicBezTo>
                    <a:pt x="12833" y="13133"/>
                    <a:pt x="12858" y="13158"/>
                    <a:pt x="12858" y="13158"/>
                  </a:cubicBezTo>
                  <a:lnTo>
                    <a:pt x="12908" y="13158"/>
                  </a:lnTo>
                  <a:cubicBezTo>
                    <a:pt x="15740" y="14436"/>
                    <a:pt x="19123" y="14637"/>
                    <a:pt x="21028" y="14637"/>
                  </a:cubicBezTo>
                  <a:lnTo>
                    <a:pt x="21329" y="14637"/>
                  </a:lnTo>
                  <a:cubicBezTo>
                    <a:pt x="22081" y="14637"/>
                    <a:pt x="22532" y="14587"/>
                    <a:pt x="22532" y="14587"/>
                  </a:cubicBezTo>
                  <a:lnTo>
                    <a:pt x="24261" y="6516"/>
                  </a:lnTo>
                  <a:lnTo>
                    <a:pt x="24261" y="6516"/>
                  </a:lnTo>
                  <a:cubicBezTo>
                    <a:pt x="23108" y="10050"/>
                    <a:pt x="19800" y="12356"/>
                    <a:pt x="16291" y="12356"/>
                  </a:cubicBezTo>
                  <a:cubicBezTo>
                    <a:pt x="15188" y="12356"/>
                    <a:pt x="14086" y="12130"/>
                    <a:pt x="13008" y="11654"/>
                  </a:cubicBezTo>
                  <a:cubicBezTo>
                    <a:pt x="12983" y="11654"/>
                    <a:pt x="12933" y="11629"/>
                    <a:pt x="12883" y="11604"/>
                  </a:cubicBezTo>
                  <a:cubicBezTo>
                    <a:pt x="12958" y="8171"/>
                    <a:pt x="13108" y="5063"/>
                    <a:pt x="11780" y="4637"/>
                  </a:cubicBezTo>
                  <a:cubicBezTo>
                    <a:pt x="11705" y="4612"/>
                    <a:pt x="11579" y="4612"/>
                    <a:pt x="11454" y="4612"/>
                  </a:cubicBezTo>
                  <a:cubicBezTo>
                    <a:pt x="10928" y="4612"/>
                    <a:pt x="10101" y="4837"/>
                    <a:pt x="9224" y="5163"/>
                  </a:cubicBezTo>
                  <a:cubicBezTo>
                    <a:pt x="8497" y="5439"/>
                    <a:pt x="7745" y="5564"/>
                    <a:pt x="7018" y="5564"/>
                  </a:cubicBezTo>
                  <a:cubicBezTo>
                    <a:pt x="4762" y="5564"/>
                    <a:pt x="2582" y="4336"/>
                    <a:pt x="1454" y="2256"/>
                  </a:cubicBezTo>
                  <a:cubicBezTo>
                    <a:pt x="1078" y="1579"/>
                    <a:pt x="727" y="802"/>
                    <a:pt x="4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463;p39">
              <a:extLst>
                <a:ext uri="{FF2B5EF4-FFF2-40B4-BE49-F238E27FC236}">
                  <a16:creationId xmlns:a16="http://schemas.microsoft.com/office/drawing/2014/main" id="{F3763F5C-F83C-4D30-B7ED-F297A457979C}"/>
                </a:ext>
              </a:extLst>
            </p:cNvPr>
            <p:cNvSpPr/>
            <p:nvPr/>
          </p:nvSpPr>
          <p:spPr>
            <a:xfrm>
              <a:off x="6465329" y="1469155"/>
              <a:ext cx="1195575" cy="1416825"/>
            </a:xfrm>
            <a:custGeom>
              <a:avLst/>
              <a:gdLst/>
              <a:ahLst/>
              <a:cxnLst/>
              <a:rect l="l" t="t" r="r" b="b"/>
              <a:pathLst>
                <a:path w="21831" h="25871" extrusionOk="0">
                  <a:moveTo>
                    <a:pt x="16692" y="0"/>
                  </a:moveTo>
                  <a:cubicBezTo>
                    <a:pt x="16692" y="0"/>
                    <a:pt x="15088" y="2732"/>
                    <a:pt x="10377" y="3684"/>
                  </a:cubicBezTo>
                  <a:cubicBezTo>
                    <a:pt x="9266" y="3903"/>
                    <a:pt x="8273" y="3986"/>
                    <a:pt x="7403" y="3986"/>
                  </a:cubicBezTo>
                  <a:cubicBezTo>
                    <a:pt x="4581" y="3986"/>
                    <a:pt x="3058" y="3108"/>
                    <a:pt x="3058" y="3108"/>
                  </a:cubicBezTo>
                  <a:cubicBezTo>
                    <a:pt x="2131" y="5364"/>
                    <a:pt x="1" y="9248"/>
                    <a:pt x="1" y="9248"/>
                  </a:cubicBezTo>
                  <a:lnTo>
                    <a:pt x="1780" y="10476"/>
                  </a:lnTo>
                  <a:lnTo>
                    <a:pt x="1" y="15439"/>
                  </a:lnTo>
                  <a:cubicBezTo>
                    <a:pt x="1" y="15439"/>
                    <a:pt x="803" y="20276"/>
                    <a:pt x="6993" y="23634"/>
                  </a:cubicBezTo>
                  <a:cubicBezTo>
                    <a:pt x="10456" y="25502"/>
                    <a:pt x="13274" y="25870"/>
                    <a:pt x="14957" y="25870"/>
                  </a:cubicBezTo>
                  <a:cubicBezTo>
                    <a:pt x="16052" y="25870"/>
                    <a:pt x="16667" y="25715"/>
                    <a:pt x="16667" y="25715"/>
                  </a:cubicBezTo>
                  <a:cubicBezTo>
                    <a:pt x="16667" y="25715"/>
                    <a:pt x="17219" y="24161"/>
                    <a:pt x="18246" y="19248"/>
                  </a:cubicBezTo>
                  <a:cubicBezTo>
                    <a:pt x="19299" y="14336"/>
                    <a:pt x="20251" y="6867"/>
                    <a:pt x="20251" y="6867"/>
                  </a:cubicBezTo>
                  <a:lnTo>
                    <a:pt x="21830" y="3885"/>
                  </a:lnTo>
                  <a:lnTo>
                    <a:pt x="166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464;p39">
              <a:extLst>
                <a:ext uri="{FF2B5EF4-FFF2-40B4-BE49-F238E27FC236}">
                  <a16:creationId xmlns:a16="http://schemas.microsoft.com/office/drawing/2014/main" id="{352ECF68-985D-4323-A5F9-465CCC5A8129}"/>
                </a:ext>
              </a:extLst>
            </p:cNvPr>
            <p:cNvSpPr/>
            <p:nvPr/>
          </p:nvSpPr>
          <p:spPr>
            <a:xfrm>
              <a:off x="7361571" y="1681854"/>
              <a:ext cx="299291" cy="1198313"/>
            </a:xfrm>
            <a:custGeom>
              <a:avLst/>
              <a:gdLst/>
              <a:ahLst/>
              <a:cxnLst/>
              <a:rect l="l" t="t" r="r" b="b"/>
              <a:pathLst>
                <a:path w="5465" h="21881" extrusionOk="0">
                  <a:moveTo>
                    <a:pt x="1" y="21881"/>
                  </a:moveTo>
                  <a:lnTo>
                    <a:pt x="1" y="21881"/>
                  </a:lnTo>
                  <a:cubicBezTo>
                    <a:pt x="176" y="21856"/>
                    <a:pt x="301" y="21831"/>
                    <a:pt x="301" y="21831"/>
                  </a:cubicBezTo>
                  <a:cubicBezTo>
                    <a:pt x="301" y="21831"/>
                    <a:pt x="853" y="20277"/>
                    <a:pt x="1880" y="15364"/>
                  </a:cubicBezTo>
                  <a:cubicBezTo>
                    <a:pt x="2933" y="10452"/>
                    <a:pt x="3885" y="2983"/>
                    <a:pt x="3885" y="2983"/>
                  </a:cubicBezTo>
                  <a:lnTo>
                    <a:pt x="5464" y="1"/>
                  </a:lnTo>
                  <a:lnTo>
                    <a:pt x="3885" y="2983"/>
                  </a:lnTo>
                  <a:cubicBezTo>
                    <a:pt x="3885" y="2983"/>
                    <a:pt x="2933" y="10452"/>
                    <a:pt x="1880" y="15364"/>
                  </a:cubicBezTo>
                  <a:cubicBezTo>
                    <a:pt x="853" y="20277"/>
                    <a:pt x="301" y="21831"/>
                    <a:pt x="301" y="21831"/>
                  </a:cubicBezTo>
                  <a:cubicBezTo>
                    <a:pt x="301" y="21831"/>
                    <a:pt x="176" y="21856"/>
                    <a:pt x="1" y="21881"/>
                  </a:cubicBezTo>
                  <a:close/>
                </a:path>
              </a:pathLst>
            </a:custGeom>
            <a:solidFill>
              <a:srgbClr val="8C81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465;p39">
              <a:extLst>
                <a:ext uri="{FF2B5EF4-FFF2-40B4-BE49-F238E27FC236}">
                  <a16:creationId xmlns:a16="http://schemas.microsoft.com/office/drawing/2014/main" id="{8384A057-21F3-4DC6-ADC9-665E7FFA437F}"/>
                </a:ext>
              </a:extLst>
            </p:cNvPr>
            <p:cNvSpPr/>
            <p:nvPr/>
          </p:nvSpPr>
          <p:spPr>
            <a:xfrm>
              <a:off x="6469436" y="2332436"/>
              <a:ext cx="6955" cy="20646"/>
            </a:xfrm>
            <a:custGeom>
              <a:avLst/>
              <a:gdLst/>
              <a:ahLst/>
              <a:cxnLst/>
              <a:rect l="l" t="t" r="r" b="b"/>
              <a:pathLst>
                <a:path w="127" h="377" extrusionOk="0">
                  <a:moveTo>
                    <a:pt x="126" y="377"/>
                  </a:moveTo>
                  <a:cubicBezTo>
                    <a:pt x="76" y="226"/>
                    <a:pt x="51" y="101"/>
                    <a:pt x="1" y="1"/>
                  </a:cubicBezTo>
                  <a:cubicBezTo>
                    <a:pt x="51" y="101"/>
                    <a:pt x="76" y="226"/>
                    <a:pt x="126" y="377"/>
                  </a:cubicBezTo>
                  <a:lnTo>
                    <a:pt x="126" y="377"/>
                  </a:lnTo>
                  <a:close/>
                </a:path>
              </a:pathLst>
            </a:custGeom>
            <a:solidFill>
              <a:srgbClr val="8C81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66;p39">
              <a:extLst>
                <a:ext uri="{FF2B5EF4-FFF2-40B4-BE49-F238E27FC236}">
                  <a16:creationId xmlns:a16="http://schemas.microsoft.com/office/drawing/2014/main" id="{67070723-37CF-46D7-AB5A-C5D85DC1C90E}"/>
                </a:ext>
              </a:extLst>
            </p:cNvPr>
            <p:cNvSpPr/>
            <p:nvPr/>
          </p:nvSpPr>
          <p:spPr>
            <a:xfrm>
              <a:off x="6466698" y="1639303"/>
              <a:ext cx="1194206" cy="1246342"/>
            </a:xfrm>
            <a:custGeom>
              <a:avLst/>
              <a:gdLst/>
              <a:ahLst/>
              <a:cxnLst/>
              <a:rect l="l" t="t" r="r" b="b"/>
              <a:pathLst>
                <a:path w="21806" h="22758" extrusionOk="0">
                  <a:moveTo>
                    <a:pt x="20778" y="1"/>
                  </a:moveTo>
                  <a:lnTo>
                    <a:pt x="19625" y="1981"/>
                  </a:lnTo>
                  <a:cubicBezTo>
                    <a:pt x="19625" y="1981"/>
                    <a:pt x="18297" y="9399"/>
                    <a:pt x="17043" y="14262"/>
                  </a:cubicBezTo>
                  <a:cubicBezTo>
                    <a:pt x="17018" y="14312"/>
                    <a:pt x="17018" y="14337"/>
                    <a:pt x="16993" y="14387"/>
                  </a:cubicBezTo>
                  <a:cubicBezTo>
                    <a:pt x="16166" y="17620"/>
                    <a:pt x="13259" y="19675"/>
                    <a:pt x="10176" y="19675"/>
                  </a:cubicBezTo>
                  <a:cubicBezTo>
                    <a:pt x="9149" y="19675"/>
                    <a:pt x="8121" y="19450"/>
                    <a:pt x="7119" y="18948"/>
                  </a:cubicBezTo>
                  <a:cubicBezTo>
                    <a:pt x="6617" y="18698"/>
                    <a:pt x="6116" y="18422"/>
                    <a:pt x="5590" y="18096"/>
                  </a:cubicBezTo>
                  <a:cubicBezTo>
                    <a:pt x="2532" y="16267"/>
                    <a:pt x="903" y="14111"/>
                    <a:pt x="1" y="12432"/>
                  </a:cubicBezTo>
                  <a:lnTo>
                    <a:pt x="1" y="12432"/>
                  </a:lnTo>
                  <a:cubicBezTo>
                    <a:pt x="26" y="12482"/>
                    <a:pt x="26" y="12557"/>
                    <a:pt x="51" y="12658"/>
                  </a:cubicBezTo>
                  <a:cubicBezTo>
                    <a:pt x="101" y="12758"/>
                    <a:pt x="126" y="12883"/>
                    <a:pt x="176" y="13034"/>
                  </a:cubicBezTo>
                  <a:cubicBezTo>
                    <a:pt x="652" y="14462"/>
                    <a:pt x="2156" y="17770"/>
                    <a:pt x="6592" y="20327"/>
                  </a:cubicBezTo>
                  <a:lnTo>
                    <a:pt x="6642" y="20327"/>
                  </a:lnTo>
                  <a:cubicBezTo>
                    <a:pt x="6642" y="20352"/>
                    <a:pt x="6642" y="20352"/>
                    <a:pt x="6642" y="20352"/>
                  </a:cubicBezTo>
                  <a:lnTo>
                    <a:pt x="6667" y="20352"/>
                  </a:lnTo>
                  <a:cubicBezTo>
                    <a:pt x="6667" y="20352"/>
                    <a:pt x="6692" y="20352"/>
                    <a:pt x="6692" y="20377"/>
                  </a:cubicBezTo>
                  <a:lnTo>
                    <a:pt x="6718" y="20377"/>
                  </a:lnTo>
                  <a:cubicBezTo>
                    <a:pt x="6718" y="20402"/>
                    <a:pt x="6743" y="20402"/>
                    <a:pt x="6743" y="20402"/>
                  </a:cubicBezTo>
                  <a:lnTo>
                    <a:pt x="6768" y="20402"/>
                  </a:lnTo>
                  <a:cubicBezTo>
                    <a:pt x="6768" y="20402"/>
                    <a:pt x="6768" y="20402"/>
                    <a:pt x="6768" y="20427"/>
                  </a:cubicBezTo>
                  <a:lnTo>
                    <a:pt x="6818" y="20427"/>
                  </a:lnTo>
                  <a:cubicBezTo>
                    <a:pt x="6818" y="20427"/>
                    <a:pt x="6818" y="20427"/>
                    <a:pt x="6818" y="20452"/>
                  </a:cubicBezTo>
                  <a:lnTo>
                    <a:pt x="6843" y="20452"/>
                  </a:lnTo>
                  <a:cubicBezTo>
                    <a:pt x="6868" y="20452"/>
                    <a:pt x="6868" y="20452"/>
                    <a:pt x="6868" y="20477"/>
                  </a:cubicBezTo>
                  <a:lnTo>
                    <a:pt x="6918" y="20477"/>
                  </a:lnTo>
                  <a:cubicBezTo>
                    <a:pt x="6918" y="20502"/>
                    <a:pt x="6918" y="20502"/>
                    <a:pt x="6918" y="20502"/>
                  </a:cubicBezTo>
                  <a:lnTo>
                    <a:pt x="6943" y="20502"/>
                  </a:lnTo>
                  <a:cubicBezTo>
                    <a:pt x="6943" y="20502"/>
                    <a:pt x="6968" y="20527"/>
                    <a:pt x="6968" y="20527"/>
                  </a:cubicBezTo>
                  <a:cubicBezTo>
                    <a:pt x="6993" y="20527"/>
                    <a:pt x="6993" y="20527"/>
                    <a:pt x="6993" y="20552"/>
                  </a:cubicBezTo>
                  <a:lnTo>
                    <a:pt x="7018" y="20552"/>
                  </a:lnTo>
                  <a:cubicBezTo>
                    <a:pt x="7043" y="20552"/>
                    <a:pt x="7043" y="20552"/>
                    <a:pt x="7043" y="20577"/>
                  </a:cubicBezTo>
                  <a:cubicBezTo>
                    <a:pt x="10427" y="22382"/>
                    <a:pt x="13184" y="22758"/>
                    <a:pt x="14863" y="22758"/>
                  </a:cubicBezTo>
                  <a:lnTo>
                    <a:pt x="14938" y="22758"/>
                  </a:lnTo>
                  <a:cubicBezTo>
                    <a:pt x="15565" y="22758"/>
                    <a:pt x="16041" y="22708"/>
                    <a:pt x="16342" y="22658"/>
                  </a:cubicBezTo>
                  <a:cubicBezTo>
                    <a:pt x="16517" y="22633"/>
                    <a:pt x="16642" y="22608"/>
                    <a:pt x="16642" y="22608"/>
                  </a:cubicBezTo>
                  <a:cubicBezTo>
                    <a:pt x="16642" y="22608"/>
                    <a:pt x="17194" y="21054"/>
                    <a:pt x="18221" y="16141"/>
                  </a:cubicBezTo>
                  <a:cubicBezTo>
                    <a:pt x="19274" y="11229"/>
                    <a:pt x="20226" y="3760"/>
                    <a:pt x="20226" y="3760"/>
                  </a:cubicBezTo>
                  <a:lnTo>
                    <a:pt x="21805" y="778"/>
                  </a:lnTo>
                  <a:lnTo>
                    <a:pt x="21755" y="728"/>
                  </a:lnTo>
                  <a:lnTo>
                    <a:pt x="207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67;p39">
              <a:extLst>
                <a:ext uri="{FF2B5EF4-FFF2-40B4-BE49-F238E27FC236}">
                  <a16:creationId xmlns:a16="http://schemas.microsoft.com/office/drawing/2014/main" id="{30BE158A-EBDE-4E4F-861E-64A491C1EDD6}"/>
                </a:ext>
              </a:extLst>
            </p:cNvPr>
            <p:cNvSpPr/>
            <p:nvPr/>
          </p:nvSpPr>
          <p:spPr>
            <a:xfrm>
              <a:off x="6285544" y="400950"/>
              <a:ext cx="1166714" cy="777280"/>
            </a:xfrm>
            <a:custGeom>
              <a:avLst/>
              <a:gdLst/>
              <a:ahLst/>
              <a:cxnLst/>
              <a:rect l="l" t="t" r="r" b="b"/>
              <a:pathLst>
                <a:path w="21304" h="14193" extrusionOk="0">
                  <a:moveTo>
                    <a:pt x="11529" y="1"/>
                  </a:moveTo>
                  <a:cubicBezTo>
                    <a:pt x="11421" y="1"/>
                    <a:pt x="11312" y="3"/>
                    <a:pt x="11203" y="7"/>
                  </a:cubicBezTo>
                  <a:cubicBezTo>
                    <a:pt x="7419" y="158"/>
                    <a:pt x="4061" y="2263"/>
                    <a:pt x="2181" y="5521"/>
                  </a:cubicBezTo>
                  <a:cubicBezTo>
                    <a:pt x="0" y="9306"/>
                    <a:pt x="3208" y="14093"/>
                    <a:pt x="3208" y="14093"/>
                  </a:cubicBezTo>
                  <a:cubicBezTo>
                    <a:pt x="3490" y="13963"/>
                    <a:pt x="3734" y="13917"/>
                    <a:pt x="3938" y="13917"/>
                  </a:cubicBezTo>
                  <a:cubicBezTo>
                    <a:pt x="4208" y="13917"/>
                    <a:pt x="4409" y="13996"/>
                    <a:pt x="4537" y="14067"/>
                  </a:cubicBezTo>
                  <a:cubicBezTo>
                    <a:pt x="4662" y="14143"/>
                    <a:pt x="4737" y="14193"/>
                    <a:pt x="4737" y="14193"/>
                  </a:cubicBezTo>
                  <a:cubicBezTo>
                    <a:pt x="4211" y="12940"/>
                    <a:pt x="4236" y="11486"/>
                    <a:pt x="4311" y="10133"/>
                  </a:cubicBezTo>
                  <a:cubicBezTo>
                    <a:pt x="4336" y="9682"/>
                    <a:pt x="4437" y="9331"/>
                    <a:pt x="4662" y="9055"/>
                  </a:cubicBezTo>
                  <a:cubicBezTo>
                    <a:pt x="5343" y="9229"/>
                    <a:pt x="6245" y="9367"/>
                    <a:pt x="7395" y="9367"/>
                  </a:cubicBezTo>
                  <a:cubicBezTo>
                    <a:pt x="8402" y="9367"/>
                    <a:pt x="9598" y="9261"/>
                    <a:pt x="11003" y="8980"/>
                  </a:cubicBezTo>
                  <a:cubicBezTo>
                    <a:pt x="14637" y="8278"/>
                    <a:pt x="16592" y="7275"/>
                    <a:pt x="17569" y="6624"/>
                  </a:cubicBezTo>
                  <a:cubicBezTo>
                    <a:pt x="18221" y="8027"/>
                    <a:pt x="18998" y="10057"/>
                    <a:pt x="18923" y="11561"/>
                  </a:cubicBezTo>
                  <a:cubicBezTo>
                    <a:pt x="18923" y="11561"/>
                    <a:pt x="19185" y="10950"/>
                    <a:pt x="20116" y="10950"/>
                  </a:cubicBezTo>
                  <a:cubicBezTo>
                    <a:pt x="20183" y="10950"/>
                    <a:pt x="20253" y="10953"/>
                    <a:pt x="20326" y="10960"/>
                  </a:cubicBezTo>
                  <a:cubicBezTo>
                    <a:pt x="20326" y="10960"/>
                    <a:pt x="21304" y="5546"/>
                    <a:pt x="18021" y="2664"/>
                  </a:cubicBezTo>
                  <a:cubicBezTo>
                    <a:pt x="16196" y="1080"/>
                    <a:pt x="13981" y="1"/>
                    <a:pt x="11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68;p39">
              <a:extLst>
                <a:ext uri="{FF2B5EF4-FFF2-40B4-BE49-F238E27FC236}">
                  <a16:creationId xmlns:a16="http://schemas.microsoft.com/office/drawing/2014/main" id="{B0A96866-3B75-4B6B-98F8-F0705102264A}"/>
                </a:ext>
              </a:extLst>
            </p:cNvPr>
            <p:cNvSpPr/>
            <p:nvPr/>
          </p:nvSpPr>
          <p:spPr>
            <a:xfrm>
              <a:off x="5261650" y="2870646"/>
              <a:ext cx="355534" cy="412052"/>
            </a:xfrm>
            <a:custGeom>
              <a:avLst/>
              <a:gdLst/>
              <a:ahLst/>
              <a:cxnLst/>
              <a:rect l="l" t="t" r="r" b="b"/>
              <a:pathLst>
                <a:path w="6492" h="7524" extrusionOk="0">
                  <a:moveTo>
                    <a:pt x="1500" y="0"/>
                  </a:moveTo>
                  <a:cubicBezTo>
                    <a:pt x="914" y="0"/>
                    <a:pt x="359" y="281"/>
                    <a:pt x="226" y="473"/>
                  </a:cubicBezTo>
                  <a:cubicBezTo>
                    <a:pt x="1" y="824"/>
                    <a:pt x="1780" y="6564"/>
                    <a:pt x="3133" y="7265"/>
                  </a:cubicBezTo>
                  <a:cubicBezTo>
                    <a:pt x="3492" y="7452"/>
                    <a:pt x="3853" y="7523"/>
                    <a:pt x="4190" y="7523"/>
                  </a:cubicBezTo>
                  <a:cubicBezTo>
                    <a:pt x="5126" y="7523"/>
                    <a:pt x="5885" y="6973"/>
                    <a:pt x="5940" y="6789"/>
                  </a:cubicBezTo>
                  <a:cubicBezTo>
                    <a:pt x="6492" y="4609"/>
                    <a:pt x="2632" y="524"/>
                    <a:pt x="2632" y="524"/>
                  </a:cubicBezTo>
                  <a:cubicBezTo>
                    <a:pt x="2325" y="134"/>
                    <a:pt x="1905" y="0"/>
                    <a:pt x="1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69;p39">
              <a:extLst>
                <a:ext uri="{FF2B5EF4-FFF2-40B4-BE49-F238E27FC236}">
                  <a16:creationId xmlns:a16="http://schemas.microsoft.com/office/drawing/2014/main" id="{F867FA9E-3863-4D8E-A289-0F10D9049939}"/>
                </a:ext>
              </a:extLst>
            </p:cNvPr>
            <p:cNvSpPr/>
            <p:nvPr/>
          </p:nvSpPr>
          <p:spPr>
            <a:xfrm>
              <a:off x="6794725" y="4082384"/>
              <a:ext cx="415940" cy="233408"/>
            </a:xfrm>
            <a:custGeom>
              <a:avLst/>
              <a:gdLst/>
              <a:ahLst/>
              <a:cxnLst/>
              <a:rect l="l" t="t" r="r" b="b"/>
              <a:pathLst>
                <a:path w="7595" h="4262" extrusionOk="0">
                  <a:moveTo>
                    <a:pt x="552" y="1"/>
                  </a:moveTo>
                  <a:cubicBezTo>
                    <a:pt x="502" y="76"/>
                    <a:pt x="452" y="176"/>
                    <a:pt x="402" y="276"/>
                  </a:cubicBezTo>
                  <a:cubicBezTo>
                    <a:pt x="176" y="778"/>
                    <a:pt x="1" y="1680"/>
                    <a:pt x="577" y="2482"/>
                  </a:cubicBezTo>
                  <a:cubicBezTo>
                    <a:pt x="1304" y="3459"/>
                    <a:pt x="5540" y="4261"/>
                    <a:pt x="6718" y="4261"/>
                  </a:cubicBezTo>
                  <a:cubicBezTo>
                    <a:pt x="6868" y="4261"/>
                    <a:pt x="6968" y="4236"/>
                    <a:pt x="6993" y="4211"/>
                  </a:cubicBezTo>
                  <a:cubicBezTo>
                    <a:pt x="7269" y="3961"/>
                    <a:pt x="7595" y="2632"/>
                    <a:pt x="6642" y="2081"/>
                  </a:cubicBezTo>
                  <a:cubicBezTo>
                    <a:pt x="6642" y="2081"/>
                    <a:pt x="4687" y="677"/>
                    <a:pt x="2858" y="76"/>
                  </a:cubicBezTo>
                  <a:cubicBezTo>
                    <a:pt x="2106" y="51"/>
                    <a:pt x="1354" y="26"/>
                    <a:pt x="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6871"/>
                                        </p:tgtEl>
                                        <p:attrNameLst>
                                          <p:attrName>style.visibility</p:attrName>
                                        </p:attrNameLst>
                                      </p:cBhvr>
                                      <p:to>
                                        <p:strVal val="visible"/>
                                      </p:to>
                                    </p:set>
                                    <p:anim calcmode="lin" valueType="num">
                                      <p:cBhvr additive="base">
                                        <p:cTn id="7" dur="500" fill="hold"/>
                                        <p:tgtEl>
                                          <p:spTgt spid="36871"/>
                                        </p:tgtEl>
                                        <p:attrNameLst>
                                          <p:attrName>ppt_x</p:attrName>
                                        </p:attrNameLst>
                                      </p:cBhvr>
                                      <p:tavLst>
                                        <p:tav tm="0">
                                          <p:val>
                                            <p:strVal val="#ppt_x"/>
                                          </p:val>
                                        </p:tav>
                                        <p:tav tm="100000">
                                          <p:val>
                                            <p:strVal val="#ppt_x"/>
                                          </p:val>
                                        </p:tav>
                                      </p:tavLst>
                                    </p:anim>
                                    <p:anim calcmode="lin" valueType="num">
                                      <p:cBhvr additive="base">
                                        <p:cTn id="8" dur="500" fill="hold"/>
                                        <p:tgtEl>
                                          <p:spTgt spid="3687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36872"/>
                                        </p:tgtEl>
                                        <p:attrNameLst>
                                          <p:attrName>style.visibility</p:attrName>
                                        </p:attrNameLst>
                                      </p:cBhvr>
                                      <p:to>
                                        <p:strVal val="visible"/>
                                      </p:to>
                                    </p:set>
                                    <p:animEffect transition="in" filter="diamond(in)">
                                      <p:cBhvr>
                                        <p:cTn id="13" dur="500"/>
                                        <p:tgtEl>
                                          <p:spTgt spid="3687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36873"/>
                                        </p:tgtEl>
                                        <p:attrNameLst>
                                          <p:attrName>style.visibility</p:attrName>
                                        </p:attrNameLst>
                                      </p:cBhvr>
                                      <p:to>
                                        <p:strVal val="visible"/>
                                      </p:to>
                                    </p:set>
                                    <p:animEffect transition="in" filter="diamond(in)">
                                      <p:cBhvr>
                                        <p:cTn id="18" dur="2000"/>
                                        <p:tgtEl>
                                          <p:spTgt spid="36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p:bldP spid="36872" grpId="0"/>
      <p:bldP spid="36873" grpId="0"/>
    </p:bldLst>
  </p:timing>
</p:sld>
</file>

<file path=ppt/theme/theme1.xml><?xml version="1.0" encoding="utf-8"?>
<a:theme xmlns:a="http://schemas.openxmlformats.org/drawingml/2006/main" name="Art Subject for Pre-K: Dance by Slidesgo">
  <a:themeElements>
    <a:clrScheme name="Simple Light">
      <a:dk1>
        <a:srgbClr val="5A5A5A"/>
      </a:dk1>
      <a:lt1>
        <a:srgbClr val="FFF8F3"/>
      </a:lt1>
      <a:dk2>
        <a:srgbClr val="A9D3FF"/>
      </a:dk2>
      <a:lt2>
        <a:srgbClr val="FFAC95"/>
      </a:lt2>
      <a:accent1>
        <a:srgbClr val="FDBC00"/>
      </a:accent1>
      <a:accent2>
        <a:srgbClr val="FF8D1F"/>
      </a:accent2>
      <a:accent3>
        <a:srgbClr val="FF6033"/>
      </a:accent3>
      <a:accent4>
        <a:srgbClr val="4B98EA"/>
      </a:accent4>
      <a:accent5>
        <a:srgbClr val="FFFFFF"/>
      </a:accent5>
      <a:accent6>
        <a:srgbClr val="FFFFFF"/>
      </a:accent6>
      <a:hlink>
        <a:srgbClr val="5A5A5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TotalTime>
  <Words>1270</Words>
  <Application>Microsoft Office PowerPoint</Application>
  <PresentationFormat>On-screen Show (16:9)</PresentationFormat>
  <Paragraphs>134</Paragraphs>
  <Slides>31</Slides>
  <Notes>12</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.VnTime</vt:lpstr>
      <vt:lpstr>Fredoka One</vt:lpstr>
      <vt:lpstr>.VnArial</vt:lpstr>
      <vt:lpstr>Nunito</vt:lpstr>
      <vt:lpstr>Bebas Neue</vt:lpstr>
      <vt:lpstr>Calibri</vt:lpstr>
      <vt:lpstr>Arial</vt:lpstr>
      <vt:lpstr>Times New Roman</vt:lpstr>
      <vt:lpstr>.VnBahamasBH</vt:lpstr>
      <vt:lpstr>Calibri Light</vt:lpstr>
      <vt:lpstr>.VnTimeH</vt:lpstr>
      <vt:lpstr>Wingdings</vt:lpstr>
      <vt:lpstr>Art Subject for Pre-K: Dance by Slidesgo</vt:lpstr>
      <vt:lpstr>PowerPoint Presentation</vt:lpstr>
      <vt:lpstr>Bạn Nguyễn Minh Phú khi sinh ra đã không có 2 cánh tay. Bạn đã kiên trì tự mình chịu đau đớn để tập viết, tập vá áo quần, tập thêu bằng chân, tập đá cầu, đá bóng, bơi lội. Làm công việc nhà phụ cha mẹ. Phú nói: “Giờ thì tôi đã biết, chẳng có gì là không thể. Nếu có nghị lực và quyết tâm, mình sẽ vượt qua tất cả.”</vt:lpstr>
      <vt:lpstr>PowerPoint Presentation</vt:lpstr>
      <vt:lpstr>TỰ LẬP</vt:lpstr>
      <vt:lpstr>THẢO LUẬN NHÓM</vt:lpstr>
      <vt:lpstr>PowerPoint Presentation</vt:lpstr>
      <vt:lpstr>PowerPoint Presentation</vt:lpstr>
      <vt:lpstr>PowerPoint Presentation</vt:lpstr>
      <vt:lpstr>PowerPoint Presentation</vt:lpstr>
      <vt:lpstr>EM HÃY TÌM  BIỂU HIỆN CỦA TỰ LẬP</vt:lpstr>
      <vt:lpstr>BIỂU HIỆN</vt:lpstr>
      <vt:lpstr>BIỂU HIỆN CỦA TỰ LẬP</vt:lpstr>
      <vt:lpstr>PowerPoint Presentation</vt:lpstr>
      <vt:lpstr>PowerPoint Presentation</vt:lpstr>
      <vt:lpstr>PowerPoint Presentation</vt:lpstr>
      <vt:lpstr>PowerPoint Presentation</vt:lpstr>
      <vt:lpstr>TRẦN BÌNH GẤM Cô bé bán khoai đậu 3 trường đại học</vt:lpstr>
      <vt:lpstr>TỰ LẬP GIÚP TA  ĐƯỢC ĐIỀU GÌ?</vt:lpstr>
      <vt:lpstr>Ý NGHĨA</vt:lpstr>
      <vt:lpstr>CÓ NGƯỜI NÓI CHỈ CẦN TẬP TÍNH TỰ LẬP Ở TRƯỜNG VÌ CÓ CÁC BẠN CÙNG TRANG LỨA. CÒN Ở NHÀ CHÚNG TA VẪN CÒN NHỎ NÊN KHÔNG CẦN. EM CÓ Ý KIẾN GÌ?</vt:lpstr>
      <vt:lpstr>PowerPoint Presentation</vt:lpstr>
      <vt:lpstr>CÁCH RÈN LUYỆN</vt:lpstr>
      <vt:lpstr>CÁCH RÈN LUYỆN</vt:lpstr>
      <vt:lpstr>PowerPoint Presentation</vt:lpstr>
      <vt:lpstr>Em tán thành hay không tán thành các ý kiến dưới đây ? Vì sao ?</vt:lpstr>
      <vt:lpstr>PowerPoint Presentation</vt:lpstr>
      <vt:lpstr>PowerPoint Presentation</vt:lpstr>
      <vt:lpstr>Em hãy lập kế hoạch rèn luyện tính tự lập của bản thân trong học tập, trong lao động, trong các hoạt động của lớp, của trường và trong SH hằng ngày theo bảng dưới đây.</vt:lpstr>
      <vt:lpstr>Dặn dò</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Subject for Pre-K: Dance</dc:title>
  <dc:creator>DELL</dc:creator>
  <cp:lastModifiedBy>Bùi Lý</cp:lastModifiedBy>
  <cp:revision>38</cp:revision>
  <dcterms:modified xsi:type="dcterms:W3CDTF">2021-09-05T14:43:18Z</dcterms:modified>
</cp:coreProperties>
</file>