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30"/>
  </p:notesMasterIdLst>
  <p:sldIdLst>
    <p:sldId id="259" r:id="rId4"/>
    <p:sldId id="505" r:id="rId5"/>
    <p:sldId id="474" r:id="rId6"/>
    <p:sldId id="491" r:id="rId7"/>
    <p:sldId id="492" r:id="rId8"/>
    <p:sldId id="493" r:id="rId9"/>
    <p:sldId id="494" r:id="rId10"/>
    <p:sldId id="495" r:id="rId11"/>
    <p:sldId id="496" r:id="rId12"/>
    <p:sldId id="477" r:id="rId13"/>
    <p:sldId id="497" r:id="rId14"/>
    <p:sldId id="503" r:id="rId15"/>
    <p:sldId id="480" r:id="rId16"/>
    <p:sldId id="501" r:id="rId17"/>
    <p:sldId id="500" r:id="rId18"/>
    <p:sldId id="485" r:id="rId19"/>
    <p:sldId id="486" r:id="rId20"/>
    <p:sldId id="487" r:id="rId21"/>
    <p:sldId id="498" r:id="rId22"/>
    <p:sldId id="481" r:id="rId23"/>
    <p:sldId id="479" r:id="rId24"/>
    <p:sldId id="499" r:id="rId25"/>
    <p:sldId id="488" r:id="rId26"/>
    <p:sldId id="489" r:id="rId27"/>
    <p:sldId id="490" r:id="rId28"/>
    <p:sldId id="504" r:id="rId29"/>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0066"/>
    <a:srgbClr val="F26F21"/>
    <a:srgbClr val="660066"/>
    <a:srgbClr val="0066B2"/>
    <a:srgbClr val="996633"/>
    <a:srgbClr val="00FF00"/>
    <a:srgbClr val="CD601F"/>
    <a:srgbClr val="008080"/>
    <a:srgbClr val="60B1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3"/>
    <p:restoredTop sz="93472" autoAdjust="0"/>
  </p:normalViewPr>
  <p:slideViewPr>
    <p:cSldViewPr>
      <p:cViewPr varScale="1">
        <p:scale>
          <a:sx n="83" d="100"/>
          <a:sy n="83" d="100"/>
        </p:scale>
        <p:origin x="660" y="40"/>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t>2021-09-17</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t>‹#›</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aafc7fd8e0_0_2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aafc7fd8e0_0_2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3269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9"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chemeClr val="tx1"/>
              </a:solidFill>
            </a:endParaRPr>
          </a:p>
        </p:txBody>
      </p:sp>
      <p:sp>
        <p:nvSpPr>
          <p:cNvPr id="12" name="Block Arc 11"/>
          <p:cNvSpPr/>
          <p:nvPr userDrawn="1"/>
        </p:nvSpPr>
        <p:spPr>
          <a:xfrm>
            <a:off x="2671383"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91"/>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60"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6"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2288" y="1275608"/>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2648" y="1275608"/>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8"/>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8"/>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7"/>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9"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4" name="Google Shape;14;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86207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3"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61" y="3443641"/>
            <a:ext cx="1587121" cy="15144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8" y="2192112"/>
            <a:ext cx="1587121" cy="15144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8" y="805096"/>
            <a:ext cx="1587121" cy="15144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5" y="142673"/>
            <a:ext cx="1587121" cy="15144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6"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8" y="736149"/>
            <a:ext cx="1587121" cy="15144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5"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grpSp>
      <p:sp>
        <p:nvSpPr>
          <p:cNvPr id="10" name="Text Placeholder 9"/>
          <p:cNvSpPr>
            <a:spLocks noGrp="1"/>
          </p:cNvSpPr>
          <p:nvPr>
            <p:ph type="body" sz="quarter" idx="10" hasCustomPrompt="1"/>
          </p:nvPr>
        </p:nvSpPr>
        <p:spPr>
          <a:xfrm>
            <a:off x="3203850" y="2101604"/>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2"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41" y="3651872"/>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1" y="419818"/>
            <a:ext cx="442143"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2"/>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10"/>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BEA7-0ED9-449D-9F1A-CA77F0114CD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FACD6BD-E62F-445B-9FCB-AFB698E76EF7}"/>
              </a:ext>
            </a:extLst>
          </p:cNvPr>
          <p:cNvSpPr>
            <a:spLocks noGrp="1"/>
          </p:cNvSpPr>
          <p:nvPr>
            <p:ph type="subTitle" idx="1"/>
          </p:nvPr>
        </p:nvSpPr>
        <p:spPr>
          <a:xfrm>
            <a:off x="1143000" y="2701528"/>
            <a:ext cx="6858000" cy="1241822"/>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E2B9263-CEA2-43D1-A389-8281A8988D7C}"/>
              </a:ext>
            </a:extLst>
          </p:cNvPr>
          <p:cNvSpPr>
            <a:spLocks noGrp="1"/>
          </p:cNvSpPr>
          <p:nvPr>
            <p:ph type="dt" sz="half" idx="10"/>
          </p:nvPr>
        </p:nvSpPr>
        <p:spPr/>
        <p:txBody>
          <a:bodyPr/>
          <a:lstStyle/>
          <a:p>
            <a:fld id="{691E9148-9B79-41F8-86C9-6B481ADD0318}" type="datetimeFigureOut">
              <a:rPr lang="en-US" smtClean="0"/>
              <a:t>9/17/2021</a:t>
            </a:fld>
            <a:endParaRPr lang="en-US"/>
          </a:p>
        </p:txBody>
      </p:sp>
      <p:sp>
        <p:nvSpPr>
          <p:cNvPr id="5" name="Footer Placeholder 4">
            <a:extLst>
              <a:ext uri="{FF2B5EF4-FFF2-40B4-BE49-F238E27FC236}">
                <a16:creationId xmlns:a16="http://schemas.microsoft.com/office/drawing/2014/main" id="{D9A95109-25CA-4EAD-9CCA-B5964BF39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7B3D44-0502-468B-B406-68F68DB5ADA8}"/>
              </a:ext>
            </a:extLst>
          </p:cNvPr>
          <p:cNvSpPr>
            <a:spLocks noGrp="1"/>
          </p:cNvSpPr>
          <p:nvPr>
            <p:ph type="sldNum" sz="quarter" idx="12"/>
          </p:nvPr>
        </p:nvSpPr>
        <p:spPr/>
        <p:txBody>
          <a:bodyPr/>
          <a:lstStyle/>
          <a:p>
            <a:fld id="{386EF65A-8BC5-43F0-AE56-D8610C314F27}" type="slidenum">
              <a:rPr lang="en-US" smtClean="0"/>
              <a:t>‹#›</a:t>
            </a:fld>
            <a:endParaRPr lang="en-US"/>
          </a:p>
        </p:txBody>
      </p:sp>
    </p:spTree>
    <p:extLst>
      <p:ext uri="{BB962C8B-B14F-4D97-AF65-F5344CB8AC3E}">
        <p14:creationId xmlns:p14="http://schemas.microsoft.com/office/powerpoint/2010/main" val="353474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3966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62081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rot="-690514">
            <a:off x="2853364" y="2187022"/>
            <a:ext cx="3614775" cy="874055"/>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b="0"/>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13" name="Google Shape;13;p3"/>
          <p:cNvSpPr txBox="1">
            <a:spLocks noGrp="1"/>
          </p:cNvSpPr>
          <p:nvPr>
            <p:ph type="title" idx="2" hasCustomPrompt="1"/>
          </p:nvPr>
        </p:nvSpPr>
        <p:spPr>
          <a:xfrm rot="-690391">
            <a:off x="3689704" y="1590851"/>
            <a:ext cx="1577607" cy="874055"/>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300"/>
              <a:buNone/>
              <a:defRPr sz="9600"/>
            </a:lvl1pPr>
            <a:lvl2pPr lvl="1" algn="ctr" rtl="0">
              <a:spcBef>
                <a:spcPts val="0"/>
              </a:spcBef>
              <a:spcAft>
                <a:spcPts val="0"/>
              </a:spcAft>
              <a:buSzPts val="6300"/>
              <a:buNone/>
              <a:defRPr sz="6300"/>
            </a:lvl2pPr>
            <a:lvl3pPr lvl="2" algn="ctr" rtl="0">
              <a:spcBef>
                <a:spcPts val="0"/>
              </a:spcBef>
              <a:spcAft>
                <a:spcPts val="0"/>
              </a:spcAft>
              <a:buSzPts val="6300"/>
              <a:buNone/>
              <a:defRPr sz="6300"/>
            </a:lvl3pPr>
            <a:lvl4pPr lvl="3" algn="ctr" rtl="0">
              <a:spcBef>
                <a:spcPts val="0"/>
              </a:spcBef>
              <a:spcAft>
                <a:spcPts val="0"/>
              </a:spcAft>
              <a:buSzPts val="6300"/>
              <a:buNone/>
              <a:defRPr sz="6300"/>
            </a:lvl4pPr>
            <a:lvl5pPr lvl="4" algn="ctr" rtl="0">
              <a:spcBef>
                <a:spcPts val="0"/>
              </a:spcBef>
              <a:spcAft>
                <a:spcPts val="0"/>
              </a:spcAft>
              <a:buSzPts val="6300"/>
              <a:buNone/>
              <a:defRPr sz="6300"/>
            </a:lvl5pPr>
            <a:lvl6pPr lvl="5" algn="ctr" rtl="0">
              <a:spcBef>
                <a:spcPts val="0"/>
              </a:spcBef>
              <a:spcAft>
                <a:spcPts val="0"/>
              </a:spcAft>
              <a:buSzPts val="6300"/>
              <a:buNone/>
              <a:defRPr sz="6300"/>
            </a:lvl6pPr>
            <a:lvl7pPr lvl="6" algn="ctr" rtl="0">
              <a:spcBef>
                <a:spcPts val="0"/>
              </a:spcBef>
              <a:spcAft>
                <a:spcPts val="0"/>
              </a:spcAft>
              <a:buSzPts val="6300"/>
              <a:buNone/>
              <a:defRPr sz="6300"/>
            </a:lvl7pPr>
            <a:lvl8pPr lvl="7" algn="ctr" rtl="0">
              <a:spcBef>
                <a:spcPts val="0"/>
              </a:spcBef>
              <a:spcAft>
                <a:spcPts val="0"/>
              </a:spcAft>
              <a:buSzPts val="6300"/>
              <a:buNone/>
              <a:defRPr sz="6300"/>
            </a:lvl8pPr>
            <a:lvl9pPr lvl="8" algn="ctr" rtl="0">
              <a:spcBef>
                <a:spcPts val="0"/>
              </a:spcBef>
              <a:spcAft>
                <a:spcPts val="0"/>
              </a:spcAft>
              <a:buSzPts val="6300"/>
              <a:buNone/>
              <a:defRPr sz="6300"/>
            </a:lvl9pPr>
          </a:lstStyle>
          <a:p>
            <a:r>
              <a:t>xx%</a:t>
            </a:r>
          </a:p>
        </p:txBody>
      </p:sp>
      <p:sp>
        <p:nvSpPr>
          <p:cNvPr id="14" name="Google Shape;14;p3"/>
          <p:cNvSpPr txBox="1">
            <a:spLocks noGrp="1"/>
          </p:cNvSpPr>
          <p:nvPr>
            <p:ph type="subTitle" idx="1"/>
          </p:nvPr>
        </p:nvSpPr>
        <p:spPr>
          <a:xfrm rot="-690278">
            <a:off x="3191153" y="2737446"/>
            <a:ext cx="3289593" cy="713965"/>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sz="2000" b="0">
                <a:solidFill>
                  <a:schemeClr val="dk1"/>
                </a:solidFill>
              </a:defRPr>
            </a:lvl1pPr>
            <a:lvl2pPr lvl="1">
              <a:spcBef>
                <a:spcPts val="0"/>
              </a:spcBef>
              <a:spcAft>
                <a:spcPts val="0"/>
              </a:spcAft>
              <a:buSzPts val="1400"/>
              <a:buNone/>
              <a:defRPr>
                <a:latin typeface="Montserrat"/>
                <a:ea typeface="Montserrat"/>
                <a:cs typeface="Montserrat"/>
                <a:sym typeface="Montserrat"/>
              </a:defRPr>
            </a:lvl2pPr>
            <a:lvl3pPr lvl="2">
              <a:spcBef>
                <a:spcPts val="0"/>
              </a:spcBef>
              <a:spcAft>
                <a:spcPts val="0"/>
              </a:spcAft>
              <a:buSzPts val="1400"/>
              <a:buNone/>
              <a:defRPr>
                <a:latin typeface="Montserrat"/>
                <a:ea typeface="Montserrat"/>
                <a:cs typeface="Montserrat"/>
                <a:sym typeface="Montserrat"/>
              </a:defRPr>
            </a:lvl3pPr>
            <a:lvl4pPr lvl="3">
              <a:spcBef>
                <a:spcPts val="0"/>
              </a:spcBef>
              <a:spcAft>
                <a:spcPts val="0"/>
              </a:spcAft>
              <a:buSzPts val="1400"/>
              <a:buNone/>
              <a:defRPr>
                <a:latin typeface="Montserrat"/>
                <a:ea typeface="Montserrat"/>
                <a:cs typeface="Montserrat"/>
                <a:sym typeface="Montserrat"/>
              </a:defRPr>
            </a:lvl4pPr>
            <a:lvl5pPr lvl="4">
              <a:spcBef>
                <a:spcPts val="0"/>
              </a:spcBef>
              <a:spcAft>
                <a:spcPts val="0"/>
              </a:spcAft>
              <a:buSzPts val="1400"/>
              <a:buNone/>
              <a:defRPr>
                <a:latin typeface="Montserrat"/>
                <a:ea typeface="Montserrat"/>
                <a:cs typeface="Montserrat"/>
                <a:sym typeface="Montserrat"/>
              </a:defRPr>
            </a:lvl5pPr>
            <a:lvl6pPr lvl="5">
              <a:spcBef>
                <a:spcPts val="0"/>
              </a:spcBef>
              <a:spcAft>
                <a:spcPts val="0"/>
              </a:spcAft>
              <a:buSzPts val="1400"/>
              <a:buNone/>
              <a:defRPr>
                <a:latin typeface="Montserrat"/>
                <a:ea typeface="Montserrat"/>
                <a:cs typeface="Montserrat"/>
                <a:sym typeface="Montserrat"/>
              </a:defRPr>
            </a:lvl6pPr>
            <a:lvl7pPr lvl="6">
              <a:spcBef>
                <a:spcPts val="0"/>
              </a:spcBef>
              <a:spcAft>
                <a:spcPts val="0"/>
              </a:spcAft>
              <a:buSzPts val="1400"/>
              <a:buNone/>
              <a:defRPr>
                <a:latin typeface="Montserrat"/>
                <a:ea typeface="Montserrat"/>
                <a:cs typeface="Montserrat"/>
                <a:sym typeface="Montserrat"/>
              </a:defRPr>
            </a:lvl7pPr>
            <a:lvl8pPr lvl="7">
              <a:spcBef>
                <a:spcPts val="0"/>
              </a:spcBef>
              <a:spcAft>
                <a:spcPts val="0"/>
              </a:spcAft>
              <a:buSzPts val="1400"/>
              <a:buNone/>
              <a:defRPr>
                <a:latin typeface="Montserrat"/>
                <a:ea typeface="Montserrat"/>
                <a:cs typeface="Montserrat"/>
                <a:sym typeface="Montserrat"/>
              </a:defRPr>
            </a:lvl8pPr>
            <a:lvl9pPr lvl="8">
              <a:spcBef>
                <a:spcPts val="0"/>
              </a:spcBef>
              <a:spcAft>
                <a:spcPts val="0"/>
              </a:spcAft>
              <a:buSzPts val="1400"/>
              <a:buNone/>
              <a:defRPr>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571933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4"/>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
        <p:nvSpPr>
          <p:cNvPr id="7" name="Text Placeholder 9"/>
          <p:cNvSpPr>
            <a:spLocks noGrp="1"/>
          </p:cNvSpPr>
          <p:nvPr>
            <p:ph type="body" sz="quarter" idx="10" hasCustomPrompt="1"/>
          </p:nvPr>
        </p:nvSpPr>
        <p:spPr>
          <a:xfrm>
            <a:off x="2829099" y="3829796"/>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1"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4093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684" r:id="rId4"/>
    <p:sldLayoutId id="2147483685" r:id="rId5"/>
    <p:sldLayoutId id="2147483687" r:id="rId6"/>
  </p:sldLayoutIdLst>
  <p:txStyles>
    <p:titleStyle>
      <a:lvl1pPr algn="ctr" defTabSz="914377" rtl="0" eaLnBrk="1" latinLnBrk="1"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377" rtl="0" eaLnBrk="1" latinLnBrk="1" hangingPunct="1">
        <a:defRPr sz="1800" kern="1200">
          <a:solidFill>
            <a:schemeClr val="tx1"/>
          </a:solidFill>
          <a:latin typeface="+mn-lt"/>
          <a:ea typeface="+mn-ea"/>
          <a:cs typeface="+mn-cs"/>
        </a:defRPr>
      </a:lvl1pPr>
      <a:lvl2pPr marL="457189" algn="l" defTabSz="914377" rtl="0" eaLnBrk="1" latinLnBrk="1" hangingPunct="1">
        <a:defRPr sz="1800" kern="1200">
          <a:solidFill>
            <a:schemeClr val="tx1"/>
          </a:solidFill>
          <a:latin typeface="+mn-lt"/>
          <a:ea typeface="+mn-ea"/>
          <a:cs typeface="+mn-cs"/>
        </a:defRPr>
      </a:lvl2pPr>
      <a:lvl3pPr marL="914377" algn="l" defTabSz="914377" rtl="0" eaLnBrk="1" latinLnBrk="1" hangingPunct="1">
        <a:defRPr sz="1800" kern="1200">
          <a:solidFill>
            <a:schemeClr val="tx1"/>
          </a:solidFill>
          <a:latin typeface="+mn-lt"/>
          <a:ea typeface="+mn-ea"/>
          <a:cs typeface="+mn-cs"/>
        </a:defRPr>
      </a:lvl3pPr>
      <a:lvl4pPr marL="1371566" algn="l" defTabSz="914377" rtl="0" eaLnBrk="1" latinLnBrk="1" hangingPunct="1">
        <a:defRPr sz="1800" kern="1200">
          <a:solidFill>
            <a:schemeClr val="tx1"/>
          </a:solidFill>
          <a:latin typeface="+mn-lt"/>
          <a:ea typeface="+mn-ea"/>
          <a:cs typeface="+mn-cs"/>
        </a:defRPr>
      </a:lvl4pPr>
      <a:lvl5pPr marL="1828754" algn="l" defTabSz="914377" rtl="0" eaLnBrk="1" latinLnBrk="1" hangingPunct="1">
        <a:defRPr sz="1800" kern="1200">
          <a:solidFill>
            <a:schemeClr val="tx1"/>
          </a:solidFill>
          <a:latin typeface="+mn-lt"/>
          <a:ea typeface="+mn-ea"/>
          <a:cs typeface="+mn-cs"/>
        </a:defRPr>
      </a:lvl5pPr>
      <a:lvl6pPr marL="2285943" algn="l" defTabSz="914377" rtl="0" eaLnBrk="1" latinLnBrk="1" hangingPunct="1">
        <a:defRPr sz="1800" kern="1200">
          <a:solidFill>
            <a:schemeClr val="tx1"/>
          </a:solidFill>
          <a:latin typeface="+mn-lt"/>
          <a:ea typeface="+mn-ea"/>
          <a:cs typeface="+mn-cs"/>
        </a:defRPr>
      </a:lvl6pPr>
      <a:lvl7pPr marL="2743131" algn="l" defTabSz="914377" rtl="0" eaLnBrk="1" latinLnBrk="1" hangingPunct="1">
        <a:defRPr sz="1800" kern="1200">
          <a:solidFill>
            <a:schemeClr val="tx1"/>
          </a:solidFill>
          <a:latin typeface="+mn-lt"/>
          <a:ea typeface="+mn-ea"/>
          <a:cs typeface="+mn-cs"/>
        </a:defRPr>
      </a:lvl7pPr>
      <a:lvl8pPr marL="3200320" algn="l" defTabSz="914377" rtl="0" eaLnBrk="1" latinLnBrk="1" hangingPunct="1">
        <a:defRPr sz="1800" kern="1200">
          <a:solidFill>
            <a:schemeClr val="tx1"/>
          </a:solidFill>
          <a:latin typeface="+mn-lt"/>
          <a:ea typeface="+mn-ea"/>
          <a:cs typeface="+mn-cs"/>
        </a:defRPr>
      </a:lvl8pPr>
      <a:lvl9pPr marL="3657509" algn="l" defTabSz="914377"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 id="2147483686" r:id="rId13"/>
  </p:sldLayoutIdLst>
  <p:txStyles>
    <p:titleStyle>
      <a:lvl1pPr algn="ctr" defTabSz="914377" rtl="0" eaLnBrk="1" latinLnBrk="1"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377" rtl="0" eaLnBrk="1" latinLnBrk="1" hangingPunct="1">
        <a:defRPr sz="1800" kern="1200">
          <a:solidFill>
            <a:schemeClr val="tx1"/>
          </a:solidFill>
          <a:latin typeface="+mn-lt"/>
          <a:ea typeface="+mn-ea"/>
          <a:cs typeface="+mn-cs"/>
        </a:defRPr>
      </a:lvl1pPr>
      <a:lvl2pPr marL="457189" algn="l" defTabSz="914377" rtl="0" eaLnBrk="1" latinLnBrk="1" hangingPunct="1">
        <a:defRPr sz="1800" kern="1200">
          <a:solidFill>
            <a:schemeClr val="tx1"/>
          </a:solidFill>
          <a:latin typeface="+mn-lt"/>
          <a:ea typeface="+mn-ea"/>
          <a:cs typeface="+mn-cs"/>
        </a:defRPr>
      </a:lvl2pPr>
      <a:lvl3pPr marL="914377" algn="l" defTabSz="914377" rtl="0" eaLnBrk="1" latinLnBrk="1" hangingPunct="1">
        <a:defRPr sz="1800" kern="1200">
          <a:solidFill>
            <a:schemeClr val="tx1"/>
          </a:solidFill>
          <a:latin typeface="+mn-lt"/>
          <a:ea typeface="+mn-ea"/>
          <a:cs typeface="+mn-cs"/>
        </a:defRPr>
      </a:lvl3pPr>
      <a:lvl4pPr marL="1371566" algn="l" defTabSz="914377" rtl="0" eaLnBrk="1" latinLnBrk="1" hangingPunct="1">
        <a:defRPr sz="1800" kern="1200">
          <a:solidFill>
            <a:schemeClr val="tx1"/>
          </a:solidFill>
          <a:latin typeface="+mn-lt"/>
          <a:ea typeface="+mn-ea"/>
          <a:cs typeface="+mn-cs"/>
        </a:defRPr>
      </a:lvl4pPr>
      <a:lvl5pPr marL="1828754" algn="l" defTabSz="914377" rtl="0" eaLnBrk="1" latinLnBrk="1" hangingPunct="1">
        <a:defRPr sz="1800" kern="1200">
          <a:solidFill>
            <a:schemeClr val="tx1"/>
          </a:solidFill>
          <a:latin typeface="+mn-lt"/>
          <a:ea typeface="+mn-ea"/>
          <a:cs typeface="+mn-cs"/>
        </a:defRPr>
      </a:lvl5pPr>
      <a:lvl6pPr marL="2285943" algn="l" defTabSz="914377" rtl="0" eaLnBrk="1" latinLnBrk="1" hangingPunct="1">
        <a:defRPr sz="1800" kern="1200">
          <a:solidFill>
            <a:schemeClr val="tx1"/>
          </a:solidFill>
          <a:latin typeface="+mn-lt"/>
          <a:ea typeface="+mn-ea"/>
          <a:cs typeface="+mn-cs"/>
        </a:defRPr>
      </a:lvl6pPr>
      <a:lvl7pPr marL="2743131" algn="l" defTabSz="914377" rtl="0" eaLnBrk="1" latinLnBrk="1" hangingPunct="1">
        <a:defRPr sz="1800" kern="1200">
          <a:solidFill>
            <a:schemeClr val="tx1"/>
          </a:solidFill>
          <a:latin typeface="+mn-lt"/>
          <a:ea typeface="+mn-ea"/>
          <a:cs typeface="+mn-cs"/>
        </a:defRPr>
      </a:lvl7pPr>
      <a:lvl8pPr marL="3200320" algn="l" defTabSz="914377" rtl="0" eaLnBrk="1" latinLnBrk="1" hangingPunct="1">
        <a:defRPr sz="1800" kern="1200">
          <a:solidFill>
            <a:schemeClr val="tx1"/>
          </a:solidFill>
          <a:latin typeface="+mn-lt"/>
          <a:ea typeface="+mn-ea"/>
          <a:cs typeface="+mn-cs"/>
        </a:defRPr>
      </a:lvl8pPr>
      <a:lvl9pPr marL="3657509" algn="l" defTabSz="914377"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377" rtl="0" eaLnBrk="1" latinLnBrk="1"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377" rtl="0" eaLnBrk="1" latinLnBrk="1" hangingPunct="1">
        <a:defRPr sz="1800" kern="1200">
          <a:solidFill>
            <a:schemeClr val="tx1"/>
          </a:solidFill>
          <a:latin typeface="+mn-lt"/>
          <a:ea typeface="+mn-ea"/>
          <a:cs typeface="+mn-cs"/>
        </a:defRPr>
      </a:lvl1pPr>
      <a:lvl2pPr marL="457189" algn="l" defTabSz="914377" rtl="0" eaLnBrk="1" latinLnBrk="1" hangingPunct="1">
        <a:defRPr sz="1800" kern="1200">
          <a:solidFill>
            <a:schemeClr val="tx1"/>
          </a:solidFill>
          <a:latin typeface="+mn-lt"/>
          <a:ea typeface="+mn-ea"/>
          <a:cs typeface="+mn-cs"/>
        </a:defRPr>
      </a:lvl2pPr>
      <a:lvl3pPr marL="914377" algn="l" defTabSz="914377" rtl="0" eaLnBrk="1" latinLnBrk="1" hangingPunct="1">
        <a:defRPr sz="1800" kern="1200">
          <a:solidFill>
            <a:schemeClr val="tx1"/>
          </a:solidFill>
          <a:latin typeface="+mn-lt"/>
          <a:ea typeface="+mn-ea"/>
          <a:cs typeface="+mn-cs"/>
        </a:defRPr>
      </a:lvl3pPr>
      <a:lvl4pPr marL="1371566" algn="l" defTabSz="914377" rtl="0" eaLnBrk="1" latinLnBrk="1" hangingPunct="1">
        <a:defRPr sz="1800" kern="1200">
          <a:solidFill>
            <a:schemeClr val="tx1"/>
          </a:solidFill>
          <a:latin typeface="+mn-lt"/>
          <a:ea typeface="+mn-ea"/>
          <a:cs typeface="+mn-cs"/>
        </a:defRPr>
      </a:lvl4pPr>
      <a:lvl5pPr marL="1828754" algn="l" defTabSz="914377" rtl="0" eaLnBrk="1" latinLnBrk="1" hangingPunct="1">
        <a:defRPr sz="1800" kern="1200">
          <a:solidFill>
            <a:schemeClr val="tx1"/>
          </a:solidFill>
          <a:latin typeface="+mn-lt"/>
          <a:ea typeface="+mn-ea"/>
          <a:cs typeface="+mn-cs"/>
        </a:defRPr>
      </a:lvl5pPr>
      <a:lvl6pPr marL="2285943" algn="l" defTabSz="914377" rtl="0" eaLnBrk="1" latinLnBrk="1" hangingPunct="1">
        <a:defRPr sz="1800" kern="1200">
          <a:solidFill>
            <a:schemeClr val="tx1"/>
          </a:solidFill>
          <a:latin typeface="+mn-lt"/>
          <a:ea typeface="+mn-ea"/>
          <a:cs typeface="+mn-cs"/>
        </a:defRPr>
      </a:lvl6pPr>
      <a:lvl7pPr marL="2743131" algn="l" defTabSz="914377" rtl="0" eaLnBrk="1" latinLnBrk="1" hangingPunct="1">
        <a:defRPr sz="1800" kern="1200">
          <a:solidFill>
            <a:schemeClr val="tx1"/>
          </a:solidFill>
          <a:latin typeface="+mn-lt"/>
          <a:ea typeface="+mn-ea"/>
          <a:cs typeface="+mn-cs"/>
        </a:defRPr>
      </a:lvl7pPr>
      <a:lvl8pPr marL="3200320" algn="l" defTabSz="914377" rtl="0" eaLnBrk="1" latinLnBrk="1" hangingPunct="1">
        <a:defRPr sz="1800" kern="1200">
          <a:solidFill>
            <a:schemeClr val="tx1"/>
          </a:solidFill>
          <a:latin typeface="+mn-lt"/>
          <a:ea typeface="+mn-ea"/>
          <a:cs typeface="+mn-cs"/>
        </a:defRPr>
      </a:lvl8pPr>
      <a:lvl9pPr marL="3657509" algn="l" defTabSz="914377"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image" Target="../media/image24.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microsoft.com/office/2007/relationships/hdphoto" Target="../media/hdphoto8.wdp"/><Relationship Id="rId3" Type="http://schemas.microsoft.com/office/2007/relationships/hdphoto" Target="../media/hdphoto3.wdp"/><Relationship Id="rId7" Type="http://schemas.microsoft.com/office/2007/relationships/hdphoto" Target="../media/hdphoto5.wdp"/><Relationship Id="rId12"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9.xml"/><Relationship Id="rId6" Type="http://schemas.openxmlformats.org/officeDocument/2006/relationships/image" Target="../media/image27.png"/><Relationship Id="rId11" Type="http://schemas.microsoft.com/office/2007/relationships/hdphoto" Target="../media/hdphoto7.wdp"/><Relationship Id="rId5" Type="http://schemas.microsoft.com/office/2007/relationships/hdphoto" Target="../media/hdphoto4.wdp"/><Relationship Id="rId10" Type="http://schemas.openxmlformats.org/officeDocument/2006/relationships/image" Target="../media/image29.png"/><Relationship Id="rId4" Type="http://schemas.openxmlformats.org/officeDocument/2006/relationships/image" Target="../media/image26.png"/><Relationship Id="rId9" Type="http://schemas.microsoft.com/office/2007/relationships/hdphoto" Target="../media/hdphoto6.wdp"/><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microsoft.com/office/2007/relationships/hdphoto" Target="../media/hdphoto8.wdp"/><Relationship Id="rId3" Type="http://schemas.microsoft.com/office/2007/relationships/hdphoto" Target="../media/hdphoto3.wdp"/><Relationship Id="rId7" Type="http://schemas.microsoft.com/office/2007/relationships/hdphoto" Target="../media/hdphoto5.wdp"/><Relationship Id="rId12"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9.xml"/><Relationship Id="rId6" Type="http://schemas.openxmlformats.org/officeDocument/2006/relationships/image" Target="../media/image27.png"/><Relationship Id="rId11" Type="http://schemas.microsoft.com/office/2007/relationships/hdphoto" Target="../media/hdphoto7.wdp"/><Relationship Id="rId5" Type="http://schemas.microsoft.com/office/2007/relationships/hdphoto" Target="../media/hdphoto4.wdp"/><Relationship Id="rId10" Type="http://schemas.openxmlformats.org/officeDocument/2006/relationships/image" Target="../media/image29.png"/><Relationship Id="rId4" Type="http://schemas.openxmlformats.org/officeDocument/2006/relationships/image" Target="../media/image26.png"/><Relationship Id="rId9" Type="http://schemas.microsoft.com/office/2007/relationships/hdphoto" Target="../media/hdphoto6.wdp"/><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hyperlink" Target="http://cstc.cand.com.vn/Phong-su-Tieu-diem/Can-xu-ly-nghiem-cac-doi-tuong-chong-nguoi-thi-hanh-cong-vu-48269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3HSIVyqBGvk" TargetMode="External"/><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hyperlink" Target="T&#7893;ng%20h&#7907;p%20t&#236;nh%20hu&#7889;ng%20giao%20th&#244;ng%20nguy%20hi&#7875;m%20-%20Bad%20driving%20%5bP10%5d.mp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grpSp>
        <p:nvGrpSpPr>
          <p:cNvPr id="293" name="Google Shape;293;p30"/>
          <p:cNvGrpSpPr/>
          <p:nvPr/>
        </p:nvGrpSpPr>
        <p:grpSpPr>
          <a:xfrm rot="755663">
            <a:off x="2599542" y="553219"/>
            <a:ext cx="5155830" cy="4962293"/>
            <a:chOff x="683398" y="2777187"/>
            <a:chExt cx="876552" cy="777046"/>
          </a:xfrm>
        </p:grpSpPr>
        <p:sp>
          <p:nvSpPr>
            <p:cNvPr id="294" name="Google Shape;294;p30"/>
            <p:cNvSpPr/>
            <p:nvPr/>
          </p:nvSpPr>
          <p:spPr>
            <a:xfrm>
              <a:off x="712814" y="2921258"/>
              <a:ext cx="731184" cy="632975"/>
            </a:xfrm>
            <a:custGeom>
              <a:avLst/>
              <a:gdLst/>
              <a:ahLst/>
              <a:cxnLst/>
              <a:rect l="l" t="t" r="r" b="b"/>
              <a:pathLst>
                <a:path w="56375" h="48803" extrusionOk="0">
                  <a:moveTo>
                    <a:pt x="48235" y="0"/>
                  </a:moveTo>
                  <a:lnTo>
                    <a:pt x="1" y="10141"/>
                  </a:lnTo>
                  <a:lnTo>
                    <a:pt x="8140" y="48802"/>
                  </a:lnTo>
                  <a:lnTo>
                    <a:pt x="56374" y="38661"/>
                  </a:lnTo>
                  <a:lnTo>
                    <a:pt x="48235" y="0"/>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0"/>
            <p:cNvSpPr/>
            <p:nvPr/>
          </p:nvSpPr>
          <p:spPr>
            <a:xfrm>
              <a:off x="683398" y="2777187"/>
              <a:ext cx="876552" cy="705659"/>
            </a:xfrm>
            <a:custGeom>
              <a:avLst/>
              <a:gdLst/>
              <a:ahLst/>
              <a:cxnLst/>
              <a:rect l="l" t="t" r="r" b="b"/>
              <a:pathLst>
                <a:path w="67583" h="54407" extrusionOk="0">
                  <a:moveTo>
                    <a:pt x="49836" y="0"/>
                  </a:moveTo>
                  <a:lnTo>
                    <a:pt x="0" y="10475"/>
                  </a:lnTo>
                  <a:cubicBezTo>
                    <a:pt x="0" y="10475"/>
                    <a:pt x="6071" y="46767"/>
                    <a:pt x="17780" y="54406"/>
                  </a:cubicBezTo>
                  <a:lnTo>
                    <a:pt x="67582" y="43932"/>
                  </a:lnTo>
                  <a:cubicBezTo>
                    <a:pt x="56374" y="36593"/>
                    <a:pt x="49836" y="0"/>
                    <a:pt x="49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0"/>
            <p:cNvSpPr/>
            <p:nvPr/>
          </p:nvSpPr>
          <p:spPr>
            <a:xfrm>
              <a:off x="683398" y="2777187"/>
              <a:ext cx="667375" cy="248778"/>
            </a:xfrm>
            <a:custGeom>
              <a:avLst/>
              <a:gdLst/>
              <a:ahLst/>
              <a:cxnLst/>
              <a:rect l="l" t="t" r="r" b="b"/>
              <a:pathLst>
                <a:path w="51638" h="19181" extrusionOk="0">
                  <a:moveTo>
                    <a:pt x="49803" y="0"/>
                  </a:moveTo>
                  <a:lnTo>
                    <a:pt x="0" y="10475"/>
                  </a:lnTo>
                  <a:lnTo>
                    <a:pt x="1835" y="19181"/>
                  </a:lnTo>
                  <a:lnTo>
                    <a:pt x="51637" y="8673"/>
                  </a:lnTo>
                  <a:lnTo>
                    <a:pt x="49803" y="0"/>
                  </a:lnTo>
                  <a:close/>
                </a:path>
              </a:pathLst>
            </a:custGeom>
            <a:solidFill>
              <a:srgbClr val="FD4D89">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30"/>
          <p:cNvSpPr txBox="1">
            <a:spLocks noGrp="1"/>
          </p:cNvSpPr>
          <p:nvPr>
            <p:ph type="title"/>
          </p:nvPr>
        </p:nvSpPr>
        <p:spPr>
          <a:xfrm>
            <a:off x="3066351" y="1583189"/>
            <a:ext cx="3614775" cy="87405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FF0000"/>
                </a:solidFill>
                <a:latin typeface="Times New Roman" panose="02020603050405020304" pitchFamily="18" charset="0"/>
                <a:cs typeface="Times New Roman" panose="02020603050405020304" pitchFamily="18" charset="0"/>
              </a:rPr>
              <a:t>I. </a:t>
            </a:r>
            <a:r>
              <a:rPr lang="en" sz="3200" u="sng" dirty="0">
                <a:solidFill>
                  <a:srgbClr val="FF0000"/>
                </a:solidFill>
                <a:latin typeface="Times New Roman" panose="02020603050405020304" pitchFamily="18" charset="0"/>
                <a:cs typeface="Times New Roman" panose="02020603050405020304" pitchFamily="18" charset="0"/>
              </a:rPr>
              <a:t>KHỞI ĐỘNG</a:t>
            </a:r>
            <a:r>
              <a:rPr lang="en" sz="3200" dirty="0">
                <a:solidFill>
                  <a:srgbClr val="FF0000"/>
                </a:solidFill>
                <a:latin typeface="Times New Roman" panose="02020603050405020304" pitchFamily="18" charset="0"/>
                <a:cs typeface="Times New Roman" panose="02020603050405020304" pitchFamily="18" charset="0"/>
              </a:rPr>
              <a:t>:</a:t>
            </a:r>
            <a:endParaRPr sz="3200" dirty="0">
              <a:latin typeface="UTM Alberta Heavy" panose="02040603050506020204" pitchFamily="18" charset="0"/>
            </a:endParaRPr>
          </a:p>
        </p:txBody>
      </p:sp>
      <p:sp>
        <p:nvSpPr>
          <p:cNvPr id="299" name="Google Shape;299;p30"/>
          <p:cNvSpPr txBox="1">
            <a:spLocks noGrp="1"/>
          </p:cNvSpPr>
          <p:nvPr>
            <p:ph type="subTitle" idx="1"/>
          </p:nvPr>
        </p:nvSpPr>
        <p:spPr>
          <a:xfrm>
            <a:off x="3072944" y="2262167"/>
            <a:ext cx="3977585" cy="2406433"/>
          </a:xfrm>
          <a:prstGeom prst="rect">
            <a:avLst/>
          </a:prstGeom>
        </p:spPr>
        <p:txBody>
          <a:bodyPr spcFirstLastPara="1" wrap="square" lIns="91425" tIns="91425" rIns="91425" bIns="91425" anchor="t" anchorCtr="0">
            <a:noAutofit/>
          </a:bodyPr>
          <a:lstStyle/>
          <a:p>
            <a:pPr lvl="0" algn="just"/>
            <a:r>
              <a:rPr lang="en-US" dirty="0" err="1">
                <a:latin typeface="Cambria" panose="02040503050406030204" pitchFamily="18" charset="0"/>
                <a:ea typeface="Cambria" panose="02040503050406030204" pitchFamily="18" charset="0"/>
              </a:rPr>
              <a:t>Tạo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cảm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hứng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học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tập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cho</a:t>
            </a:r>
            <a:r>
              <a:rPr lang="en-US" dirty="0">
                <a:latin typeface="Cambria" panose="02040503050406030204" pitchFamily="18" charset="0"/>
                <a:ea typeface="Cambria" panose="02040503050406030204" pitchFamily="18" charset="0"/>
              </a:rPr>
              <a:t> HS, </a:t>
            </a:r>
          </a:p>
          <a:p>
            <a:pPr lvl="0" algn="just"/>
            <a:r>
              <a:rPr lang="en-US" dirty="0" err="1">
                <a:latin typeface="Cambria" panose="02040503050406030204" pitchFamily="18" charset="0"/>
                <a:ea typeface="Cambria" panose="02040503050406030204" pitchFamily="18" charset="0"/>
              </a:rPr>
              <a:t>huy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động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được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những</a:t>
            </a:r>
            <a:r>
              <a:rPr lang="en-US" dirty="0">
                <a:latin typeface="Cambria" panose="02040503050406030204" pitchFamily="18" charset="0"/>
                <a:ea typeface="Cambria" panose="02040503050406030204" pitchFamily="18" charset="0"/>
              </a:rPr>
              <a:t> </a:t>
            </a:r>
          </a:p>
          <a:p>
            <a:pPr lvl="0" algn="just"/>
            <a:r>
              <a:rPr lang="en-US" dirty="0" err="1">
                <a:latin typeface="Cambria" panose="02040503050406030204" pitchFamily="18" charset="0"/>
                <a:ea typeface="Cambria" panose="02040503050406030204" pitchFamily="18" charset="0"/>
              </a:rPr>
              <a:t>kiến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thức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kĩ</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năng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cần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thiết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p>
          <a:p>
            <a:pPr lvl="0" algn="just"/>
            <a:r>
              <a:rPr lang="en-US" dirty="0" err="1">
                <a:latin typeface="Cambria" panose="02040503050406030204" pitchFamily="18" charset="0"/>
                <a:ea typeface="Cambria" panose="02040503050406030204" pitchFamily="18" charset="0"/>
              </a:rPr>
              <a:t>bản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thân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để</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thích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kích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thích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cầu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tìm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hiểu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phá</a:t>
            </a:r>
            <a:r>
              <a:rPr lang="en-US" dirty="0">
                <a:latin typeface="Cambria" panose="02040503050406030204" pitchFamily="18" charset="0"/>
                <a:ea typeface="Cambria" panose="02040503050406030204" pitchFamily="18" charset="0"/>
              </a:rPr>
              <a:t> </a:t>
            </a:r>
          </a:p>
          <a:p>
            <a:pPr lvl="0" algn="just"/>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kiến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thức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HS.</a:t>
            </a:r>
          </a:p>
        </p:txBody>
      </p:sp>
      <p:grpSp>
        <p:nvGrpSpPr>
          <p:cNvPr id="300" name="Google Shape;300;p30"/>
          <p:cNvGrpSpPr/>
          <p:nvPr/>
        </p:nvGrpSpPr>
        <p:grpSpPr>
          <a:xfrm>
            <a:off x="7562137" y="571484"/>
            <a:ext cx="330360" cy="489821"/>
            <a:chOff x="4508863" y="1528200"/>
            <a:chExt cx="318850" cy="472800"/>
          </a:xfrm>
        </p:grpSpPr>
        <p:sp>
          <p:nvSpPr>
            <p:cNvPr id="301" name="Google Shape;301;p3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30"/>
          <p:cNvGrpSpPr/>
          <p:nvPr/>
        </p:nvGrpSpPr>
        <p:grpSpPr>
          <a:xfrm>
            <a:off x="8033609" y="621883"/>
            <a:ext cx="330360" cy="489821"/>
            <a:chOff x="4508863" y="1528200"/>
            <a:chExt cx="318850" cy="472800"/>
          </a:xfrm>
        </p:grpSpPr>
        <p:sp>
          <p:nvSpPr>
            <p:cNvPr id="306" name="Google Shape;306;p3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30"/>
          <p:cNvGrpSpPr/>
          <p:nvPr/>
        </p:nvGrpSpPr>
        <p:grpSpPr>
          <a:xfrm>
            <a:off x="4263477" y="774244"/>
            <a:ext cx="364318" cy="540221"/>
            <a:chOff x="4508863" y="1528200"/>
            <a:chExt cx="318850" cy="472800"/>
          </a:xfrm>
        </p:grpSpPr>
        <p:sp>
          <p:nvSpPr>
            <p:cNvPr id="311" name="Google Shape;311;p3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30"/>
          <p:cNvGrpSpPr/>
          <p:nvPr/>
        </p:nvGrpSpPr>
        <p:grpSpPr>
          <a:xfrm>
            <a:off x="1179360" y="3410221"/>
            <a:ext cx="1086896" cy="1083623"/>
            <a:chOff x="7043510" y="2506013"/>
            <a:chExt cx="941933" cy="939096"/>
          </a:xfrm>
        </p:grpSpPr>
        <p:sp>
          <p:nvSpPr>
            <p:cNvPr id="316" name="Google Shape;316;p30"/>
            <p:cNvSpPr/>
            <p:nvPr/>
          </p:nvSpPr>
          <p:spPr>
            <a:xfrm>
              <a:off x="7065397" y="2586746"/>
              <a:ext cx="795072" cy="151136"/>
            </a:xfrm>
            <a:custGeom>
              <a:avLst/>
              <a:gdLst/>
              <a:ahLst/>
              <a:cxnLst/>
              <a:rect l="l" t="t" r="r" b="b"/>
              <a:pathLst>
                <a:path w="37561" h="7140" extrusionOk="0">
                  <a:moveTo>
                    <a:pt x="37561" y="1"/>
                  </a:moveTo>
                  <a:lnTo>
                    <a:pt x="0" y="7039"/>
                  </a:lnTo>
                  <a:lnTo>
                    <a:pt x="0" y="7139"/>
                  </a:lnTo>
                  <a:lnTo>
                    <a:pt x="37561" y="101"/>
                  </a:lnTo>
                  <a:lnTo>
                    <a:pt x="37561" y="1"/>
                  </a:ln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0"/>
            <p:cNvSpPr/>
            <p:nvPr/>
          </p:nvSpPr>
          <p:spPr>
            <a:xfrm>
              <a:off x="7043510" y="2506013"/>
              <a:ext cx="941933" cy="939096"/>
            </a:xfrm>
            <a:custGeom>
              <a:avLst/>
              <a:gdLst/>
              <a:ahLst/>
              <a:cxnLst/>
              <a:rect l="l" t="t" r="r" b="b"/>
              <a:pathLst>
                <a:path w="44499" h="44365" extrusionOk="0">
                  <a:moveTo>
                    <a:pt x="36962" y="1"/>
                  </a:moveTo>
                  <a:cubicBezTo>
                    <a:pt x="36918" y="1"/>
                    <a:pt x="36872" y="4"/>
                    <a:pt x="36827" y="12"/>
                  </a:cubicBezTo>
                  <a:lnTo>
                    <a:pt x="634" y="6784"/>
                  </a:lnTo>
                  <a:cubicBezTo>
                    <a:pt x="267" y="6850"/>
                    <a:pt x="0" y="7217"/>
                    <a:pt x="100" y="7617"/>
                  </a:cubicBezTo>
                  <a:lnTo>
                    <a:pt x="6872" y="43810"/>
                  </a:lnTo>
                  <a:cubicBezTo>
                    <a:pt x="6929" y="44124"/>
                    <a:pt x="7206" y="44365"/>
                    <a:pt x="7515" y="44365"/>
                  </a:cubicBezTo>
                  <a:cubicBezTo>
                    <a:pt x="7567" y="44365"/>
                    <a:pt x="7620" y="44358"/>
                    <a:pt x="7673" y="44344"/>
                  </a:cubicBezTo>
                  <a:lnTo>
                    <a:pt x="43865" y="37572"/>
                  </a:lnTo>
                  <a:cubicBezTo>
                    <a:pt x="44232" y="37506"/>
                    <a:pt x="44499" y="37139"/>
                    <a:pt x="44432" y="36772"/>
                  </a:cubicBezTo>
                  <a:lnTo>
                    <a:pt x="37661" y="579"/>
                  </a:lnTo>
                  <a:cubicBezTo>
                    <a:pt x="37602" y="224"/>
                    <a:pt x="37307" y="1"/>
                    <a:pt x="369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0"/>
            <p:cNvSpPr/>
            <p:nvPr/>
          </p:nvSpPr>
          <p:spPr>
            <a:xfrm>
              <a:off x="7128942" y="2636172"/>
              <a:ext cx="151136" cy="794374"/>
            </a:xfrm>
            <a:custGeom>
              <a:avLst/>
              <a:gdLst/>
              <a:ahLst/>
              <a:cxnLst/>
              <a:rect l="l" t="t" r="r" b="b"/>
              <a:pathLst>
                <a:path w="7140" h="37528" extrusionOk="0">
                  <a:moveTo>
                    <a:pt x="101" y="1"/>
                  </a:moveTo>
                  <a:lnTo>
                    <a:pt x="1" y="34"/>
                  </a:lnTo>
                  <a:lnTo>
                    <a:pt x="7039" y="37528"/>
                  </a:lnTo>
                  <a:lnTo>
                    <a:pt x="7139" y="37528"/>
                  </a:lnTo>
                  <a:lnTo>
                    <a:pt x="10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0"/>
            <p:cNvSpPr/>
            <p:nvPr/>
          </p:nvSpPr>
          <p:spPr>
            <a:xfrm>
              <a:off x="7056211" y="2578279"/>
              <a:ext cx="795792" cy="150416"/>
            </a:xfrm>
            <a:custGeom>
              <a:avLst/>
              <a:gdLst/>
              <a:ahLst/>
              <a:cxnLst/>
              <a:rect l="l" t="t" r="r" b="b"/>
              <a:pathLst>
                <a:path w="37595" h="7106" extrusionOk="0">
                  <a:moveTo>
                    <a:pt x="37594" y="0"/>
                  </a:moveTo>
                  <a:lnTo>
                    <a:pt x="1" y="7005"/>
                  </a:lnTo>
                  <a:lnTo>
                    <a:pt x="34" y="7106"/>
                  </a:lnTo>
                  <a:lnTo>
                    <a:pt x="37594" y="100"/>
                  </a:lnTo>
                  <a:lnTo>
                    <a:pt x="37594"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0"/>
            <p:cNvSpPr/>
            <p:nvPr/>
          </p:nvSpPr>
          <p:spPr>
            <a:xfrm>
              <a:off x="7071748" y="2658779"/>
              <a:ext cx="795792" cy="150416"/>
            </a:xfrm>
            <a:custGeom>
              <a:avLst/>
              <a:gdLst/>
              <a:ahLst/>
              <a:cxnLst/>
              <a:rect l="l" t="t" r="r" b="b"/>
              <a:pathLst>
                <a:path w="37595" h="7106" extrusionOk="0">
                  <a:moveTo>
                    <a:pt x="37561" y="0"/>
                  </a:moveTo>
                  <a:lnTo>
                    <a:pt x="1" y="7005"/>
                  </a:lnTo>
                  <a:lnTo>
                    <a:pt x="1" y="7105"/>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0"/>
            <p:cNvSpPr/>
            <p:nvPr/>
          </p:nvSpPr>
          <p:spPr>
            <a:xfrm>
              <a:off x="7086586" y="2739258"/>
              <a:ext cx="795771" cy="151136"/>
            </a:xfrm>
            <a:custGeom>
              <a:avLst/>
              <a:gdLst/>
              <a:ahLst/>
              <a:cxnLst/>
              <a:rect l="l" t="t" r="r" b="b"/>
              <a:pathLst>
                <a:path w="37594" h="7140" extrusionOk="0">
                  <a:moveTo>
                    <a:pt x="37560" y="1"/>
                  </a:moveTo>
                  <a:lnTo>
                    <a:pt x="0" y="7039"/>
                  </a:lnTo>
                  <a:lnTo>
                    <a:pt x="34" y="7139"/>
                  </a:lnTo>
                  <a:lnTo>
                    <a:pt x="37594" y="101"/>
                  </a:lnTo>
                  <a:lnTo>
                    <a:pt x="37560"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0"/>
            <p:cNvSpPr/>
            <p:nvPr/>
          </p:nvSpPr>
          <p:spPr>
            <a:xfrm>
              <a:off x="7101403" y="2819758"/>
              <a:ext cx="795792" cy="151136"/>
            </a:xfrm>
            <a:custGeom>
              <a:avLst/>
              <a:gdLst/>
              <a:ahLst/>
              <a:cxnLst/>
              <a:rect l="l" t="t" r="r" b="b"/>
              <a:pathLst>
                <a:path w="37595" h="7140" extrusionOk="0">
                  <a:moveTo>
                    <a:pt x="37594" y="1"/>
                  </a:moveTo>
                  <a:lnTo>
                    <a:pt x="1" y="7039"/>
                  </a:lnTo>
                  <a:lnTo>
                    <a:pt x="34" y="7139"/>
                  </a:lnTo>
                  <a:lnTo>
                    <a:pt x="37594" y="101"/>
                  </a:lnTo>
                  <a:lnTo>
                    <a:pt x="37594"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0"/>
            <p:cNvSpPr/>
            <p:nvPr/>
          </p:nvSpPr>
          <p:spPr>
            <a:xfrm>
              <a:off x="7116940" y="2900258"/>
              <a:ext cx="795792" cy="151115"/>
            </a:xfrm>
            <a:custGeom>
              <a:avLst/>
              <a:gdLst/>
              <a:ahLst/>
              <a:cxnLst/>
              <a:rect l="l" t="t" r="r" b="b"/>
              <a:pathLst>
                <a:path w="37595" h="7139" extrusionOk="0">
                  <a:moveTo>
                    <a:pt x="37561" y="0"/>
                  </a:moveTo>
                  <a:lnTo>
                    <a:pt x="1" y="7039"/>
                  </a:lnTo>
                  <a:lnTo>
                    <a:pt x="1" y="7139"/>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0"/>
            <p:cNvSpPr/>
            <p:nvPr/>
          </p:nvSpPr>
          <p:spPr>
            <a:xfrm>
              <a:off x="7131779" y="2980758"/>
              <a:ext cx="795771" cy="151115"/>
            </a:xfrm>
            <a:custGeom>
              <a:avLst/>
              <a:gdLst/>
              <a:ahLst/>
              <a:cxnLst/>
              <a:rect l="l" t="t" r="r" b="b"/>
              <a:pathLst>
                <a:path w="37594" h="7139" extrusionOk="0">
                  <a:moveTo>
                    <a:pt x="37560" y="0"/>
                  </a:moveTo>
                  <a:lnTo>
                    <a:pt x="0" y="7038"/>
                  </a:lnTo>
                  <a:lnTo>
                    <a:pt x="33" y="7138"/>
                  </a:lnTo>
                  <a:lnTo>
                    <a:pt x="37594" y="100"/>
                  </a:lnTo>
                  <a:lnTo>
                    <a:pt x="37560"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0"/>
            <p:cNvSpPr/>
            <p:nvPr/>
          </p:nvSpPr>
          <p:spPr>
            <a:xfrm>
              <a:off x="7147294" y="3061236"/>
              <a:ext cx="795094" cy="151136"/>
            </a:xfrm>
            <a:custGeom>
              <a:avLst/>
              <a:gdLst/>
              <a:ahLst/>
              <a:cxnLst/>
              <a:rect l="l" t="t" r="r" b="b"/>
              <a:pathLst>
                <a:path w="37562" h="7140" extrusionOk="0">
                  <a:moveTo>
                    <a:pt x="37561" y="1"/>
                  </a:moveTo>
                  <a:lnTo>
                    <a:pt x="1" y="7039"/>
                  </a:lnTo>
                  <a:lnTo>
                    <a:pt x="1" y="7139"/>
                  </a:lnTo>
                  <a:lnTo>
                    <a:pt x="37561" y="101"/>
                  </a:lnTo>
                  <a:lnTo>
                    <a:pt x="3756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0"/>
            <p:cNvSpPr/>
            <p:nvPr/>
          </p:nvSpPr>
          <p:spPr>
            <a:xfrm>
              <a:off x="7162133" y="3141736"/>
              <a:ext cx="795771" cy="151115"/>
            </a:xfrm>
            <a:custGeom>
              <a:avLst/>
              <a:gdLst/>
              <a:ahLst/>
              <a:cxnLst/>
              <a:rect l="l" t="t" r="r" b="b"/>
              <a:pathLst>
                <a:path w="37594" h="7139" extrusionOk="0">
                  <a:moveTo>
                    <a:pt x="37561" y="0"/>
                  </a:moveTo>
                  <a:lnTo>
                    <a:pt x="0" y="7039"/>
                  </a:lnTo>
                  <a:lnTo>
                    <a:pt x="34" y="7139"/>
                  </a:lnTo>
                  <a:lnTo>
                    <a:pt x="37594" y="101"/>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0"/>
            <p:cNvSpPr/>
            <p:nvPr/>
          </p:nvSpPr>
          <p:spPr>
            <a:xfrm>
              <a:off x="7176950" y="3222236"/>
              <a:ext cx="795792" cy="151115"/>
            </a:xfrm>
            <a:custGeom>
              <a:avLst/>
              <a:gdLst/>
              <a:ahLst/>
              <a:cxnLst/>
              <a:rect l="l" t="t" r="r" b="b"/>
              <a:pathLst>
                <a:path w="37595" h="7139" extrusionOk="0">
                  <a:moveTo>
                    <a:pt x="37561" y="0"/>
                  </a:moveTo>
                  <a:lnTo>
                    <a:pt x="1" y="7039"/>
                  </a:lnTo>
                  <a:lnTo>
                    <a:pt x="34" y="7139"/>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30"/>
          <p:cNvGrpSpPr/>
          <p:nvPr/>
        </p:nvGrpSpPr>
        <p:grpSpPr>
          <a:xfrm>
            <a:off x="552521" y="3271998"/>
            <a:ext cx="994419" cy="987553"/>
            <a:chOff x="6500275" y="2386225"/>
            <a:chExt cx="861790" cy="855840"/>
          </a:xfrm>
        </p:grpSpPr>
        <p:sp>
          <p:nvSpPr>
            <p:cNvPr id="329" name="Google Shape;329;p30"/>
            <p:cNvSpPr/>
            <p:nvPr/>
          </p:nvSpPr>
          <p:spPr>
            <a:xfrm>
              <a:off x="6502725" y="2387575"/>
              <a:ext cx="859340" cy="854490"/>
            </a:xfrm>
            <a:custGeom>
              <a:avLst/>
              <a:gdLst/>
              <a:ahLst/>
              <a:cxnLst/>
              <a:rect l="l" t="t" r="r" b="b"/>
              <a:pathLst>
                <a:path w="40430" h="40368" extrusionOk="0">
                  <a:moveTo>
                    <a:pt x="37488" y="0"/>
                  </a:moveTo>
                  <a:cubicBezTo>
                    <a:pt x="37468" y="0"/>
                    <a:pt x="37448" y="1"/>
                    <a:pt x="37427" y="3"/>
                  </a:cubicBezTo>
                  <a:lnTo>
                    <a:pt x="668" y="2238"/>
                  </a:lnTo>
                  <a:cubicBezTo>
                    <a:pt x="301" y="2238"/>
                    <a:pt x="0" y="2571"/>
                    <a:pt x="34" y="2971"/>
                  </a:cubicBezTo>
                  <a:lnTo>
                    <a:pt x="2235" y="39698"/>
                  </a:lnTo>
                  <a:cubicBezTo>
                    <a:pt x="2267" y="40078"/>
                    <a:pt x="2569" y="40367"/>
                    <a:pt x="2942" y="40367"/>
                  </a:cubicBezTo>
                  <a:cubicBezTo>
                    <a:pt x="2962" y="40367"/>
                    <a:pt x="2982" y="40367"/>
                    <a:pt x="3003" y="40365"/>
                  </a:cubicBezTo>
                  <a:lnTo>
                    <a:pt x="39729" y="38130"/>
                  </a:lnTo>
                  <a:cubicBezTo>
                    <a:pt x="40129" y="38130"/>
                    <a:pt x="40429" y="37796"/>
                    <a:pt x="40396" y="37396"/>
                  </a:cubicBezTo>
                  <a:lnTo>
                    <a:pt x="38161" y="636"/>
                  </a:lnTo>
                  <a:cubicBezTo>
                    <a:pt x="38129" y="288"/>
                    <a:pt x="37857" y="0"/>
                    <a:pt x="37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a:off x="6500275" y="2386225"/>
              <a:ext cx="859400" cy="854542"/>
            </a:xfrm>
            <a:custGeom>
              <a:avLst/>
              <a:gdLst/>
              <a:ahLst/>
              <a:cxnLst/>
              <a:rect l="l" t="t" r="r" b="b"/>
              <a:pathLst>
                <a:path w="40997" h="41064" extrusionOk="0">
                  <a:moveTo>
                    <a:pt x="38628" y="101"/>
                  </a:moveTo>
                  <a:lnTo>
                    <a:pt x="38895" y="4304"/>
                  </a:lnTo>
                  <a:lnTo>
                    <a:pt x="34692" y="4571"/>
                  </a:lnTo>
                  <a:lnTo>
                    <a:pt x="34459" y="368"/>
                  </a:lnTo>
                  <a:lnTo>
                    <a:pt x="38628" y="101"/>
                  </a:lnTo>
                  <a:close/>
                  <a:moveTo>
                    <a:pt x="34359" y="368"/>
                  </a:moveTo>
                  <a:lnTo>
                    <a:pt x="34626" y="4571"/>
                  </a:lnTo>
                  <a:lnTo>
                    <a:pt x="30423" y="4837"/>
                  </a:lnTo>
                  <a:lnTo>
                    <a:pt x="30156" y="634"/>
                  </a:lnTo>
                  <a:lnTo>
                    <a:pt x="34359" y="368"/>
                  </a:lnTo>
                  <a:close/>
                  <a:moveTo>
                    <a:pt x="30056" y="634"/>
                  </a:moveTo>
                  <a:lnTo>
                    <a:pt x="30322" y="4837"/>
                  </a:lnTo>
                  <a:lnTo>
                    <a:pt x="26119" y="5071"/>
                  </a:lnTo>
                  <a:lnTo>
                    <a:pt x="25853" y="901"/>
                  </a:lnTo>
                  <a:lnTo>
                    <a:pt x="30056" y="634"/>
                  </a:lnTo>
                  <a:close/>
                  <a:moveTo>
                    <a:pt x="25753" y="868"/>
                  </a:moveTo>
                  <a:lnTo>
                    <a:pt x="26019" y="5071"/>
                  </a:lnTo>
                  <a:lnTo>
                    <a:pt x="21816" y="5338"/>
                  </a:lnTo>
                  <a:lnTo>
                    <a:pt x="21583" y="1135"/>
                  </a:lnTo>
                  <a:lnTo>
                    <a:pt x="25753" y="868"/>
                  </a:lnTo>
                  <a:close/>
                  <a:moveTo>
                    <a:pt x="21483" y="1168"/>
                  </a:moveTo>
                  <a:lnTo>
                    <a:pt x="21716" y="5371"/>
                  </a:lnTo>
                  <a:lnTo>
                    <a:pt x="17547" y="5605"/>
                  </a:lnTo>
                  <a:lnTo>
                    <a:pt x="17280" y="1435"/>
                  </a:lnTo>
                  <a:lnTo>
                    <a:pt x="21483" y="1168"/>
                  </a:lnTo>
                  <a:close/>
                  <a:moveTo>
                    <a:pt x="17180" y="1435"/>
                  </a:moveTo>
                  <a:lnTo>
                    <a:pt x="17447" y="5605"/>
                  </a:lnTo>
                  <a:lnTo>
                    <a:pt x="13244" y="5872"/>
                  </a:lnTo>
                  <a:lnTo>
                    <a:pt x="12977" y="1669"/>
                  </a:lnTo>
                  <a:lnTo>
                    <a:pt x="17180" y="1435"/>
                  </a:lnTo>
                  <a:close/>
                  <a:moveTo>
                    <a:pt x="12877" y="1669"/>
                  </a:moveTo>
                  <a:lnTo>
                    <a:pt x="13144" y="5872"/>
                  </a:lnTo>
                  <a:lnTo>
                    <a:pt x="8941" y="6138"/>
                  </a:lnTo>
                  <a:lnTo>
                    <a:pt x="8707" y="1935"/>
                  </a:lnTo>
                  <a:lnTo>
                    <a:pt x="12877" y="1669"/>
                  </a:lnTo>
                  <a:close/>
                  <a:moveTo>
                    <a:pt x="8607" y="1969"/>
                  </a:moveTo>
                  <a:lnTo>
                    <a:pt x="8874" y="6138"/>
                  </a:lnTo>
                  <a:lnTo>
                    <a:pt x="4671" y="6405"/>
                  </a:lnTo>
                  <a:lnTo>
                    <a:pt x="4404" y="2202"/>
                  </a:lnTo>
                  <a:lnTo>
                    <a:pt x="8607" y="1969"/>
                  </a:lnTo>
                  <a:close/>
                  <a:moveTo>
                    <a:pt x="4304" y="2202"/>
                  </a:moveTo>
                  <a:lnTo>
                    <a:pt x="4571" y="6405"/>
                  </a:lnTo>
                  <a:lnTo>
                    <a:pt x="368" y="6639"/>
                  </a:lnTo>
                  <a:lnTo>
                    <a:pt x="134" y="2436"/>
                  </a:lnTo>
                  <a:lnTo>
                    <a:pt x="4304" y="2202"/>
                  </a:lnTo>
                  <a:close/>
                  <a:moveTo>
                    <a:pt x="38895" y="4404"/>
                  </a:moveTo>
                  <a:lnTo>
                    <a:pt x="39162" y="8607"/>
                  </a:lnTo>
                  <a:lnTo>
                    <a:pt x="34959" y="8840"/>
                  </a:lnTo>
                  <a:lnTo>
                    <a:pt x="34692" y="4671"/>
                  </a:lnTo>
                  <a:lnTo>
                    <a:pt x="38895" y="4404"/>
                  </a:lnTo>
                  <a:close/>
                  <a:moveTo>
                    <a:pt x="34626" y="4671"/>
                  </a:moveTo>
                  <a:lnTo>
                    <a:pt x="34892" y="8874"/>
                  </a:lnTo>
                  <a:lnTo>
                    <a:pt x="30689" y="9107"/>
                  </a:lnTo>
                  <a:lnTo>
                    <a:pt x="30423" y="4904"/>
                  </a:lnTo>
                  <a:lnTo>
                    <a:pt x="34626" y="4671"/>
                  </a:lnTo>
                  <a:close/>
                  <a:moveTo>
                    <a:pt x="30322" y="4938"/>
                  </a:moveTo>
                  <a:lnTo>
                    <a:pt x="30589" y="9107"/>
                  </a:lnTo>
                  <a:lnTo>
                    <a:pt x="26386" y="9374"/>
                  </a:lnTo>
                  <a:lnTo>
                    <a:pt x="26119" y="5171"/>
                  </a:lnTo>
                  <a:lnTo>
                    <a:pt x="30322" y="4938"/>
                  </a:lnTo>
                  <a:close/>
                  <a:moveTo>
                    <a:pt x="26019" y="5171"/>
                  </a:moveTo>
                  <a:lnTo>
                    <a:pt x="26286" y="9374"/>
                  </a:lnTo>
                  <a:lnTo>
                    <a:pt x="22083" y="9608"/>
                  </a:lnTo>
                  <a:lnTo>
                    <a:pt x="21816" y="5438"/>
                  </a:lnTo>
                  <a:lnTo>
                    <a:pt x="26019" y="5171"/>
                  </a:lnTo>
                  <a:close/>
                  <a:moveTo>
                    <a:pt x="21750" y="5471"/>
                  </a:moveTo>
                  <a:lnTo>
                    <a:pt x="21983" y="9641"/>
                  </a:lnTo>
                  <a:lnTo>
                    <a:pt x="17814" y="9908"/>
                  </a:lnTo>
                  <a:lnTo>
                    <a:pt x="17547" y="5705"/>
                  </a:lnTo>
                  <a:lnTo>
                    <a:pt x="21750" y="5471"/>
                  </a:lnTo>
                  <a:close/>
                  <a:moveTo>
                    <a:pt x="17447" y="5705"/>
                  </a:moveTo>
                  <a:lnTo>
                    <a:pt x="17713" y="9908"/>
                  </a:lnTo>
                  <a:lnTo>
                    <a:pt x="13510" y="10175"/>
                  </a:lnTo>
                  <a:lnTo>
                    <a:pt x="13244" y="5972"/>
                  </a:lnTo>
                  <a:lnTo>
                    <a:pt x="17447" y="5705"/>
                  </a:lnTo>
                  <a:close/>
                  <a:moveTo>
                    <a:pt x="13144" y="5972"/>
                  </a:moveTo>
                  <a:lnTo>
                    <a:pt x="13410" y="10141"/>
                  </a:lnTo>
                  <a:lnTo>
                    <a:pt x="9207" y="10408"/>
                  </a:lnTo>
                  <a:lnTo>
                    <a:pt x="8974" y="6205"/>
                  </a:lnTo>
                  <a:lnTo>
                    <a:pt x="13144" y="5972"/>
                  </a:lnTo>
                  <a:close/>
                  <a:moveTo>
                    <a:pt x="8874" y="6238"/>
                  </a:moveTo>
                  <a:lnTo>
                    <a:pt x="9141" y="10442"/>
                  </a:lnTo>
                  <a:lnTo>
                    <a:pt x="4938" y="10708"/>
                  </a:lnTo>
                  <a:lnTo>
                    <a:pt x="4671" y="6505"/>
                  </a:lnTo>
                  <a:lnTo>
                    <a:pt x="8874" y="6238"/>
                  </a:lnTo>
                  <a:close/>
                  <a:moveTo>
                    <a:pt x="4571" y="6472"/>
                  </a:moveTo>
                  <a:lnTo>
                    <a:pt x="4838" y="10675"/>
                  </a:lnTo>
                  <a:lnTo>
                    <a:pt x="635" y="10942"/>
                  </a:lnTo>
                  <a:lnTo>
                    <a:pt x="368" y="6739"/>
                  </a:lnTo>
                  <a:lnTo>
                    <a:pt x="4571" y="6472"/>
                  </a:lnTo>
                  <a:close/>
                  <a:moveTo>
                    <a:pt x="39162" y="8707"/>
                  </a:moveTo>
                  <a:lnTo>
                    <a:pt x="39429" y="12877"/>
                  </a:lnTo>
                  <a:lnTo>
                    <a:pt x="35226" y="13143"/>
                  </a:lnTo>
                  <a:lnTo>
                    <a:pt x="34959" y="8940"/>
                  </a:lnTo>
                  <a:lnTo>
                    <a:pt x="39162" y="8707"/>
                  </a:lnTo>
                  <a:close/>
                  <a:moveTo>
                    <a:pt x="34859" y="8940"/>
                  </a:moveTo>
                  <a:lnTo>
                    <a:pt x="35126" y="13143"/>
                  </a:lnTo>
                  <a:lnTo>
                    <a:pt x="30956" y="13410"/>
                  </a:lnTo>
                  <a:lnTo>
                    <a:pt x="30656" y="9207"/>
                  </a:lnTo>
                  <a:lnTo>
                    <a:pt x="34859" y="8940"/>
                  </a:lnTo>
                  <a:close/>
                  <a:moveTo>
                    <a:pt x="30589" y="9207"/>
                  </a:moveTo>
                  <a:lnTo>
                    <a:pt x="30823" y="13410"/>
                  </a:lnTo>
                  <a:lnTo>
                    <a:pt x="26653" y="13677"/>
                  </a:lnTo>
                  <a:lnTo>
                    <a:pt x="26386" y="9474"/>
                  </a:lnTo>
                  <a:lnTo>
                    <a:pt x="30589" y="9207"/>
                  </a:lnTo>
                  <a:close/>
                  <a:moveTo>
                    <a:pt x="26286" y="9474"/>
                  </a:moveTo>
                  <a:lnTo>
                    <a:pt x="26553" y="13644"/>
                  </a:lnTo>
                  <a:lnTo>
                    <a:pt x="22350" y="13911"/>
                  </a:lnTo>
                  <a:lnTo>
                    <a:pt x="22083" y="9741"/>
                  </a:lnTo>
                  <a:lnTo>
                    <a:pt x="26286" y="9474"/>
                  </a:lnTo>
                  <a:close/>
                  <a:moveTo>
                    <a:pt x="21983" y="9741"/>
                  </a:moveTo>
                  <a:lnTo>
                    <a:pt x="22250" y="13944"/>
                  </a:lnTo>
                  <a:lnTo>
                    <a:pt x="18047" y="14211"/>
                  </a:lnTo>
                  <a:lnTo>
                    <a:pt x="17814" y="10008"/>
                  </a:lnTo>
                  <a:lnTo>
                    <a:pt x="21983" y="9741"/>
                  </a:lnTo>
                  <a:close/>
                  <a:moveTo>
                    <a:pt x="17713" y="10008"/>
                  </a:moveTo>
                  <a:lnTo>
                    <a:pt x="17947" y="14178"/>
                  </a:lnTo>
                  <a:lnTo>
                    <a:pt x="13777" y="14444"/>
                  </a:lnTo>
                  <a:lnTo>
                    <a:pt x="13510" y="10241"/>
                  </a:lnTo>
                  <a:lnTo>
                    <a:pt x="17713" y="10008"/>
                  </a:lnTo>
                  <a:close/>
                  <a:moveTo>
                    <a:pt x="13410" y="10241"/>
                  </a:moveTo>
                  <a:lnTo>
                    <a:pt x="13677" y="14444"/>
                  </a:lnTo>
                  <a:lnTo>
                    <a:pt x="9474" y="14711"/>
                  </a:lnTo>
                  <a:lnTo>
                    <a:pt x="9207" y="10508"/>
                  </a:lnTo>
                  <a:lnTo>
                    <a:pt x="13410" y="10241"/>
                  </a:lnTo>
                  <a:close/>
                  <a:moveTo>
                    <a:pt x="9141" y="10542"/>
                  </a:moveTo>
                  <a:lnTo>
                    <a:pt x="9408" y="14745"/>
                  </a:lnTo>
                  <a:lnTo>
                    <a:pt x="5205" y="14978"/>
                  </a:lnTo>
                  <a:lnTo>
                    <a:pt x="4938" y="10775"/>
                  </a:lnTo>
                  <a:lnTo>
                    <a:pt x="9141" y="10542"/>
                  </a:lnTo>
                  <a:close/>
                  <a:moveTo>
                    <a:pt x="4838" y="10775"/>
                  </a:moveTo>
                  <a:lnTo>
                    <a:pt x="5104" y="14945"/>
                  </a:lnTo>
                  <a:lnTo>
                    <a:pt x="901" y="15212"/>
                  </a:lnTo>
                  <a:lnTo>
                    <a:pt x="635" y="11042"/>
                  </a:lnTo>
                  <a:lnTo>
                    <a:pt x="4838" y="10775"/>
                  </a:lnTo>
                  <a:close/>
                  <a:moveTo>
                    <a:pt x="39429" y="12977"/>
                  </a:moveTo>
                  <a:lnTo>
                    <a:pt x="39662" y="17146"/>
                  </a:lnTo>
                  <a:lnTo>
                    <a:pt x="35493" y="17413"/>
                  </a:lnTo>
                  <a:lnTo>
                    <a:pt x="35259" y="13244"/>
                  </a:lnTo>
                  <a:lnTo>
                    <a:pt x="39429" y="12977"/>
                  </a:lnTo>
                  <a:close/>
                  <a:moveTo>
                    <a:pt x="35126" y="13210"/>
                  </a:moveTo>
                  <a:lnTo>
                    <a:pt x="35393" y="17447"/>
                  </a:lnTo>
                  <a:lnTo>
                    <a:pt x="31190" y="17680"/>
                  </a:lnTo>
                  <a:lnTo>
                    <a:pt x="30923" y="13477"/>
                  </a:lnTo>
                  <a:lnTo>
                    <a:pt x="35126" y="13210"/>
                  </a:lnTo>
                  <a:close/>
                  <a:moveTo>
                    <a:pt x="30823" y="13510"/>
                  </a:moveTo>
                  <a:lnTo>
                    <a:pt x="31090" y="17713"/>
                  </a:lnTo>
                  <a:lnTo>
                    <a:pt x="26887" y="17947"/>
                  </a:lnTo>
                  <a:lnTo>
                    <a:pt x="26653" y="13744"/>
                  </a:lnTo>
                  <a:lnTo>
                    <a:pt x="30823" y="13510"/>
                  </a:lnTo>
                  <a:close/>
                  <a:moveTo>
                    <a:pt x="26553" y="13744"/>
                  </a:moveTo>
                  <a:lnTo>
                    <a:pt x="26820" y="17947"/>
                  </a:lnTo>
                  <a:lnTo>
                    <a:pt x="22617" y="18214"/>
                  </a:lnTo>
                  <a:lnTo>
                    <a:pt x="22350" y="14011"/>
                  </a:lnTo>
                  <a:lnTo>
                    <a:pt x="26553" y="13744"/>
                  </a:lnTo>
                  <a:close/>
                  <a:moveTo>
                    <a:pt x="22250" y="14044"/>
                  </a:moveTo>
                  <a:lnTo>
                    <a:pt x="22517" y="18247"/>
                  </a:lnTo>
                  <a:lnTo>
                    <a:pt x="18314" y="18481"/>
                  </a:lnTo>
                  <a:lnTo>
                    <a:pt x="18047" y="14311"/>
                  </a:lnTo>
                  <a:lnTo>
                    <a:pt x="22250" y="14044"/>
                  </a:lnTo>
                  <a:close/>
                  <a:moveTo>
                    <a:pt x="17980" y="14278"/>
                  </a:moveTo>
                  <a:lnTo>
                    <a:pt x="18214" y="18481"/>
                  </a:lnTo>
                  <a:lnTo>
                    <a:pt x="14044" y="18747"/>
                  </a:lnTo>
                  <a:lnTo>
                    <a:pt x="13777" y="14544"/>
                  </a:lnTo>
                  <a:lnTo>
                    <a:pt x="17980" y="14278"/>
                  </a:lnTo>
                  <a:close/>
                  <a:moveTo>
                    <a:pt x="13677" y="14544"/>
                  </a:moveTo>
                  <a:lnTo>
                    <a:pt x="13944" y="18747"/>
                  </a:lnTo>
                  <a:lnTo>
                    <a:pt x="9741" y="18981"/>
                  </a:lnTo>
                  <a:lnTo>
                    <a:pt x="9474" y="14811"/>
                  </a:lnTo>
                  <a:lnTo>
                    <a:pt x="13677" y="14544"/>
                  </a:lnTo>
                  <a:close/>
                  <a:moveTo>
                    <a:pt x="9374" y="14811"/>
                  </a:moveTo>
                  <a:lnTo>
                    <a:pt x="9641" y="18981"/>
                  </a:lnTo>
                  <a:lnTo>
                    <a:pt x="5438" y="19248"/>
                  </a:lnTo>
                  <a:lnTo>
                    <a:pt x="5205" y="15045"/>
                  </a:lnTo>
                  <a:lnTo>
                    <a:pt x="9374" y="14811"/>
                  </a:lnTo>
                  <a:close/>
                  <a:moveTo>
                    <a:pt x="5104" y="15045"/>
                  </a:moveTo>
                  <a:lnTo>
                    <a:pt x="5338" y="19248"/>
                  </a:lnTo>
                  <a:lnTo>
                    <a:pt x="1168" y="19515"/>
                  </a:lnTo>
                  <a:lnTo>
                    <a:pt x="901" y="15312"/>
                  </a:lnTo>
                  <a:lnTo>
                    <a:pt x="5104" y="15045"/>
                  </a:lnTo>
                  <a:close/>
                  <a:moveTo>
                    <a:pt x="39696" y="17246"/>
                  </a:moveTo>
                  <a:lnTo>
                    <a:pt x="39929" y="21449"/>
                  </a:lnTo>
                  <a:lnTo>
                    <a:pt x="35726" y="21716"/>
                  </a:lnTo>
                  <a:lnTo>
                    <a:pt x="35493" y="17513"/>
                  </a:lnTo>
                  <a:lnTo>
                    <a:pt x="39696" y="17246"/>
                  </a:lnTo>
                  <a:close/>
                  <a:moveTo>
                    <a:pt x="35393" y="17513"/>
                  </a:moveTo>
                  <a:lnTo>
                    <a:pt x="35660" y="21716"/>
                  </a:lnTo>
                  <a:lnTo>
                    <a:pt x="31457" y="21983"/>
                  </a:lnTo>
                  <a:lnTo>
                    <a:pt x="31223" y="17780"/>
                  </a:lnTo>
                  <a:lnTo>
                    <a:pt x="35393" y="17513"/>
                  </a:lnTo>
                  <a:close/>
                  <a:moveTo>
                    <a:pt x="31090" y="17813"/>
                  </a:moveTo>
                  <a:lnTo>
                    <a:pt x="31357" y="21983"/>
                  </a:lnTo>
                  <a:lnTo>
                    <a:pt x="27154" y="22250"/>
                  </a:lnTo>
                  <a:lnTo>
                    <a:pt x="26920" y="18080"/>
                  </a:lnTo>
                  <a:lnTo>
                    <a:pt x="31090" y="17813"/>
                  </a:lnTo>
                  <a:close/>
                  <a:moveTo>
                    <a:pt x="26820" y="18047"/>
                  </a:moveTo>
                  <a:lnTo>
                    <a:pt x="27053" y="22250"/>
                  </a:lnTo>
                  <a:lnTo>
                    <a:pt x="22884" y="22483"/>
                  </a:lnTo>
                  <a:lnTo>
                    <a:pt x="22617" y="18280"/>
                  </a:lnTo>
                  <a:lnTo>
                    <a:pt x="26820" y="18047"/>
                  </a:lnTo>
                  <a:close/>
                  <a:moveTo>
                    <a:pt x="22517" y="18347"/>
                  </a:moveTo>
                  <a:lnTo>
                    <a:pt x="22784" y="22517"/>
                  </a:lnTo>
                  <a:lnTo>
                    <a:pt x="18581" y="22784"/>
                  </a:lnTo>
                  <a:lnTo>
                    <a:pt x="18314" y="18581"/>
                  </a:lnTo>
                  <a:lnTo>
                    <a:pt x="22517" y="18347"/>
                  </a:lnTo>
                  <a:close/>
                  <a:moveTo>
                    <a:pt x="18214" y="18581"/>
                  </a:moveTo>
                  <a:lnTo>
                    <a:pt x="18481" y="22750"/>
                  </a:lnTo>
                  <a:lnTo>
                    <a:pt x="14278" y="23017"/>
                  </a:lnTo>
                  <a:lnTo>
                    <a:pt x="14011" y="18814"/>
                  </a:lnTo>
                  <a:lnTo>
                    <a:pt x="18214" y="18581"/>
                  </a:lnTo>
                  <a:close/>
                  <a:moveTo>
                    <a:pt x="13944" y="18848"/>
                  </a:moveTo>
                  <a:lnTo>
                    <a:pt x="14178" y="23017"/>
                  </a:lnTo>
                  <a:lnTo>
                    <a:pt x="10008" y="23284"/>
                  </a:lnTo>
                  <a:lnTo>
                    <a:pt x="9741" y="19081"/>
                  </a:lnTo>
                  <a:lnTo>
                    <a:pt x="13944" y="18848"/>
                  </a:lnTo>
                  <a:close/>
                  <a:moveTo>
                    <a:pt x="9641" y="19081"/>
                  </a:moveTo>
                  <a:lnTo>
                    <a:pt x="9908" y="23284"/>
                  </a:lnTo>
                  <a:lnTo>
                    <a:pt x="5705" y="23551"/>
                  </a:lnTo>
                  <a:lnTo>
                    <a:pt x="5438" y="19348"/>
                  </a:lnTo>
                  <a:lnTo>
                    <a:pt x="9641" y="19081"/>
                  </a:lnTo>
                  <a:close/>
                  <a:moveTo>
                    <a:pt x="5371" y="19348"/>
                  </a:moveTo>
                  <a:lnTo>
                    <a:pt x="5605" y="23551"/>
                  </a:lnTo>
                  <a:lnTo>
                    <a:pt x="1402" y="23784"/>
                  </a:lnTo>
                  <a:lnTo>
                    <a:pt x="1168" y="19615"/>
                  </a:lnTo>
                  <a:lnTo>
                    <a:pt x="5371" y="19348"/>
                  </a:lnTo>
                  <a:close/>
                  <a:moveTo>
                    <a:pt x="39929" y="21549"/>
                  </a:moveTo>
                  <a:lnTo>
                    <a:pt x="40196" y="25752"/>
                  </a:lnTo>
                  <a:lnTo>
                    <a:pt x="35993" y="25986"/>
                  </a:lnTo>
                  <a:lnTo>
                    <a:pt x="35760" y="21816"/>
                  </a:lnTo>
                  <a:lnTo>
                    <a:pt x="39929" y="21549"/>
                  </a:lnTo>
                  <a:close/>
                  <a:moveTo>
                    <a:pt x="35660" y="21816"/>
                  </a:moveTo>
                  <a:lnTo>
                    <a:pt x="35893" y="26019"/>
                  </a:lnTo>
                  <a:lnTo>
                    <a:pt x="31723" y="26286"/>
                  </a:lnTo>
                  <a:lnTo>
                    <a:pt x="31457" y="22083"/>
                  </a:lnTo>
                  <a:lnTo>
                    <a:pt x="35660" y="21816"/>
                  </a:lnTo>
                  <a:close/>
                  <a:moveTo>
                    <a:pt x="31357" y="22083"/>
                  </a:moveTo>
                  <a:lnTo>
                    <a:pt x="31623" y="26286"/>
                  </a:lnTo>
                  <a:lnTo>
                    <a:pt x="27420" y="26553"/>
                  </a:lnTo>
                  <a:lnTo>
                    <a:pt x="27154" y="22350"/>
                  </a:lnTo>
                  <a:lnTo>
                    <a:pt x="31357" y="22083"/>
                  </a:lnTo>
                  <a:close/>
                  <a:moveTo>
                    <a:pt x="27053" y="22350"/>
                  </a:moveTo>
                  <a:lnTo>
                    <a:pt x="27320" y="26553"/>
                  </a:lnTo>
                  <a:lnTo>
                    <a:pt x="23117" y="26787"/>
                  </a:lnTo>
                  <a:lnTo>
                    <a:pt x="22884" y="22584"/>
                  </a:lnTo>
                  <a:lnTo>
                    <a:pt x="27053" y="22350"/>
                  </a:lnTo>
                  <a:close/>
                  <a:moveTo>
                    <a:pt x="22750" y="22617"/>
                  </a:moveTo>
                  <a:lnTo>
                    <a:pt x="23051" y="26820"/>
                  </a:lnTo>
                  <a:lnTo>
                    <a:pt x="18848" y="27087"/>
                  </a:lnTo>
                  <a:lnTo>
                    <a:pt x="18581" y="22850"/>
                  </a:lnTo>
                  <a:lnTo>
                    <a:pt x="22750" y="22617"/>
                  </a:lnTo>
                  <a:close/>
                  <a:moveTo>
                    <a:pt x="18481" y="22850"/>
                  </a:moveTo>
                  <a:lnTo>
                    <a:pt x="18748" y="27053"/>
                  </a:lnTo>
                  <a:lnTo>
                    <a:pt x="14545" y="27320"/>
                  </a:lnTo>
                  <a:lnTo>
                    <a:pt x="14278" y="23117"/>
                  </a:lnTo>
                  <a:lnTo>
                    <a:pt x="18481" y="22850"/>
                  </a:lnTo>
                  <a:close/>
                  <a:moveTo>
                    <a:pt x="14211" y="23117"/>
                  </a:moveTo>
                  <a:lnTo>
                    <a:pt x="14444" y="27320"/>
                  </a:lnTo>
                  <a:lnTo>
                    <a:pt x="10241" y="27587"/>
                  </a:lnTo>
                  <a:lnTo>
                    <a:pt x="10008" y="23384"/>
                  </a:lnTo>
                  <a:lnTo>
                    <a:pt x="14211" y="23117"/>
                  </a:lnTo>
                  <a:close/>
                  <a:moveTo>
                    <a:pt x="9908" y="23384"/>
                  </a:moveTo>
                  <a:lnTo>
                    <a:pt x="10175" y="27587"/>
                  </a:lnTo>
                  <a:lnTo>
                    <a:pt x="5972" y="27821"/>
                  </a:lnTo>
                  <a:lnTo>
                    <a:pt x="5705" y="23651"/>
                  </a:lnTo>
                  <a:lnTo>
                    <a:pt x="9908" y="23384"/>
                  </a:lnTo>
                  <a:close/>
                  <a:moveTo>
                    <a:pt x="5605" y="23651"/>
                  </a:moveTo>
                  <a:lnTo>
                    <a:pt x="5872" y="27821"/>
                  </a:lnTo>
                  <a:lnTo>
                    <a:pt x="1669" y="28087"/>
                  </a:lnTo>
                  <a:lnTo>
                    <a:pt x="1435" y="23918"/>
                  </a:lnTo>
                  <a:lnTo>
                    <a:pt x="5605" y="23651"/>
                  </a:lnTo>
                  <a:close/>
                  <a:moveTo>
                    <a:pt x="40196" y="25853"/>
                  </a:moveTo>
                  <a:lnTo>
                    <a:pt x="40463" y="30022"/>
                  </a:lnTo>
                  <a:lnTo>
                    <a:pt x="36260" y="30289"/>
                  </a:lnTo>
                  <a:lnTo>
                    <a:pt x="35993" y="26086"/>
                  </a:lnTo>
                  <a:lnTo>
                    <a:pt x="40196" y="25853"/>
                  </a:lnTo>
                  <a:close/>
                  <a:moveTo>
                    <a:pt x="35926" y="26119"/>
                  </a:moveTo>
                  <a:lnTo>
                    <a:pt x="36160" y="30322"/>
                  </a:lnTo>
                  <a:lnTo>
                    <a:pt x="31957" y="30556"/>
                  </a:lnTo>
                  <a:lnTo>
                    <a:pt x="31723" y="26353"/>
                  </a:lnTo>
                  <a:lnTo>
                    <a:pt x="35926" y="26119"/>
                  </a:lnTo>
                  <a:close/>
                  <a:moveTo>
                    <a:pt x="31623" y="26386"/>
                  </a:moveTo>
                  <a:lnTo>
                    <a:pt x="31890" y="30589"/>
                  </a:lnTo>
                  <a:lnTo>
                    <a:pt x="27687" y="30823"/>
                  </a:lnTo>
                  <a:lnTo>
                    <a:pt x="27420" y="26620"/>
                  </a:lnTo>
                  <a:lnTo>
                    <a:pt x="31623" y="26386"/>
                  </a:lnTo>
                  <a:close/>
                  <a:moveTo>
                    <a:pt x="27354" y="26620"/>
                  </a:moveTo>
                  <a:lnTo>
                    <a:pt x="27587" y="30856"/>
                  </a:lnTo>
                  <a:lnTo>
                    <a:pt x="23384" y="31090"/>
                  </a:lnTo>
                  <a:lnTo>
                    <a:pt x="23151" y="26887"/>
                  </a:lnTo>
                  <a:lnTo>
                    <a:pt x="27354" y="26620"/>
                  </a:lnTo>
                  <a:close/>
                  <a:moveTo>
                    <a:pt x="23051" y="26887"/>
                  </a:moveTo>
                  <a:lnTo>
                    <a:pt x="23317" y="31090"/>
                  </a:lnTo>
                  <a:lnTo>
                    <a:pt x="19114" y="31356"/>
                  </a:lnTo>
                  <a:lnTo>
                    <a:pt x="18848" y="27153"/>
                  </a:lnTo>
                  <a:lnTo>
                    <a:pt x="23051" y="26887"/>
                  </a:lnTo>
                  <a:close/>
                  <a:moveTo>
                    <a:pt x="18748" y="27153"/>
                  </a:moveTo>
                  <a:lnTo>
                    <a:pt x="18981" y="31356"/>
                  </a:lnTo>
                  <a:lnTo>
                    <a:pt x="14811" y="31590"/>
                  </a:lnTo>
                  <a:lnTo>
                    <a:pt x="14545" y="27420"/>
                  </a:lnTo>
                  <a:lnTo>
                    <a:pt x="18748" y="27153"/>
                  </a:lnTo>
                  <a:close/>
                  <a:moveTo>
                    <a:pt x="14444" y="27387"/>
                  </a:moveTo>
                  <a:lnTo>
                    <a:pt x="14711" y="31623"/>
                  </a:lnTo>
                  <a:lnTo>
                    <a:pt x="10508" y="31857"/>
                  </a:lnTo>
                  <a:lnTo>
                    <a:pt x="10275" y="27654"/>
                  </a:lnTo>
                  <a:lnTo>
                    <a:pt x="14444" y="27387"/>
                  </a:lnTo>
                  <a:close/>
                  <a:moveTo>
                    <a:pt x="10175" y="27687"/>
                  </a:moveTo>
                  <a:lnTo>
                    <a:pt x="10408" y="31857"/>
                  </a:lnTo>
                  <a:lnTo>
                    <a:pt x="6239" y="32124"/>
                  </a:lnTo>
                  <a:lnTo>
                    <a:pt x="5972" y="27921"/>
                  </a:lnTo>
                  <a:lnTo>
                    <a:pt x="10175" y="27687"/>
                  </a:lnTo>
                  <a:close/>
                  <a:moveTo>
                    <a:pt x="5872" y="27921"/>
                  </a:moveTo>
                  <a:lnTo>
                    <a:pt x="6139" y="32124"/>
                  </a:lnTo>
                  <a:lnTo>
                    <a:pt x="1936" y="32391"/>
                  </a:lnTo>
                  <a:lnTo>
                    <a:pt x="1669" y="28188"/>
                  </a:lnTo>
                  <a:lnTo>
                    <a:pt x="5872" y="27921"/>
                  </a:lnTo>
                  <a:close/>
                  <a:moveTo>
                    <a:pt x="40463" y="30122"/>
                  </a:moveTo>
                  <a:lnTo>
                    <a:pt x="40730" y="34325"/>
                  </a:lnTo>
                  <a:lnTo>
                    <a:pt x="36527" y="34592"/>
                  </a:lnTo>
                  <a:lnTo>
                    <a:pt x="36260" y="30389"/>
                  </a:lnTo>
                  <a:lnTo>
                    <a:pt x="40463" y="30122"/>
                  </a:lnTo>
                  <a:close/>
                  <a:moveTo>
                    <a:pt x="36160" y="30389"/>
                  </a:moveTo>
                  <a:lnTo>
                    <a:pt x="36427" y="34592"/>
                  </a:lnTo>
                  <a:lnTo>
                    <a:pt x="32224" y="34859"/>
                  </a:lnTo>
                  <a:lnTo>
                    <a:pt x="31990" y="30656"/>
                  </a:lnTo>
                  <a:lnTo>
                    <a:pt x="36160" y="30389"/>
                  </a:lnTo>
                  <a:close/>
                  <a:moveTo>
                    <a:pt x="31890" y="30656"/>
                  </a:moveTo>
                  <a:lnTo>
                    <a:pt x="32124" y="34826"/>
                  </a:lnTo>
                  <a:lnTo>
                    <a:pt x="27954" y="35092"/>
                  </a:lnTo>
                  <a:lnTo>
                    <a:pt x="27687" y="30889"/>
                  </a:lnTo>
                  <a:lnTo>
                    <a:pt x="31890" y="30656"/>
                  </a:lnTo>
                  <a:close/>
                  <a:moveTo>
                    <a:pt x="27587" y="30956"/>
                  </a:moveTo>
                  <a:lnTo>
                    <a:pt x="27854" y="35126"/>
                  </a:lnTo>
                  <a:lnTo>
                    <a:pt x="23651" y="35393"/>
                  </a:lnTo>
                  <a:lnTo>
                    <a:pt x="23384" y="31190"/>
                  </a:lnTo>
                  <a:lnTo>
                    <a:pt x="27587" y="30956"/>
                  </a:lnTo>
                  <a:close/>
                  <a:moveTo>
                    <a:pt x="23317" y="31190"/>
                  </a:moveTo>
                  <a:lnTo>
                    <a:pt x="23584" y="35393"/>
                  </a:lnTo>
                  <a:lnTo>
                    <a:pt x="19381" y="35626"/>
                  </a:lnTo>
                  <a:lnTo>
                    <a:pt x="19114" y="31423"/>
                  </a:lnTo>
                  <a:lnTo>
                    <a:pt x="23317" y="31190"/>
                  </a:lnTo>
                  <a:close/>
                  <a:moveTo>
                    <a:pt x="19014" y="31457"/>
                  </a:moveTo>
                  <a:lnTo>
                    <a:pt x="19248" y="35626"/>
                  </a:lnTo>
                  <a:lnTo>
                    <a:pt x="15045" y="35893"/>
                  </a:lnTo>
                  <a:lnTo>
                    <a:pt x="14811" y="31690"/>
                  </a:lnTo>
                  <a:lnTo>
                    <a:pt x="19014" y="31457"/>
                  </a:lnTo>
                  <a:close/>
                  <a:moveTo>
                    <a:pt x="14711" y="31690"/>
                  </a:moveTo>
                  <a:lnTo>
                    <a:pt x="14978" y="35893"/>
                  </a:lnTo>
                  <a:lnTo>
                    <a:pt x="10775" y="36160"/>
                  </a:lnTo>
                  <a:lnTo>
                    <a:pt x="10508" y="31957"/>
                  </a:lnTo>
                  <a:lnTo>
                    <a:pt x="14711" y="31690"/>
                  </a:lnTo>
                  <a:close/>
                  <a:moveTo>
                    <a:pt x="10442" y="31990"/>
                  </a:moveTo>
                  <a:lnTo>
                    <a:pt x="10675" y="36160"/>
                  </a:lnTo>
                  <a:lnTo>
                    <a:pt x="6472" y="36427"/>
                  </a:lnTo>
                  <a:lnTo>
                    <a:pt x="6239" y="32257"/>
                  </a:lnTo>
                  <a:lnTo>
                    <a:pt x="10442" y="31990"/>
                  </a:lnTo>
                  <a:close/>
                  <a:moveTo>
                    <a:pt x="6139" y="32257"/>
                  </a:moveTo>
                  <a:lnTo>
                    <a:pt x="6405" y="36427"/>
                  </a:lnTo>
                  <a:lnTo>
                    <a:pt x="2202" y="36660"/>
                  </a:lnTo>
                  <a:lnTo>
                    <a:pt x="1936" y="32457"/>
                  </a:lnTo>
                  <a:lnTo>
                    <a:pt x="6139" y="32257"/>
                  </a:lnTo>
                  <a:close/>
                  <a:moveTo>
                    <a:pt x="40947" y="37844"/>
                  </a:moveTo>
                  <a:lnTo>
                    <a:pt x="40990" y="38629"/>
                  </a:lnTo>
                  <a:lnTo>
                    <a:pt x="40990" y="38629"/>
                  </a:lnTo>
                  <a:lnTo>
                    <a:pt x="40997" y="38628"/>
                  </a:lnTo>
                  <a:lnTo>
                    <a:pt x="40947" y="37844"/>
                  </a:lnTo>
                  <a:close/>
                  <a:moveTo>
                    <a:pt x="36427" y="34692"/>
                  </a:moveTo>
                  <a:lnTo>
                    <a:pt x="36694" y="38895"/>
                  </a:lnTo>
                  <a:lnTo>
                    <a:pt x="32491" y="39129"/>
                  </a:lnTo>
                  <a:lnTo>
                    <a:pt x="32224" y="34959"/>
                  </a:lnTo>
                  <a:lnTo>
                    <a:pt x="36427" y="34692"/>
                  </a:lnTo>
                  <a:close/>
                  <a:moveTo>
                    <a:pt x="32157" y="34926"/>
                  </a:moveTo>
                  <a:lnTo>
                    <a:pt x="32391" y="39129"/>
                  </a:lnTo>
                  <a:lnTo>
                    <a:pt x="28188" y="39396"/>
                  </a:lnTo>
                  <a:lnTo>
                    <a:pt x="27954" y="35193"/>
                  </a:lnTo>
                  <a:lnTo>
                    <a:pt x="32157" y="34926"/>
                  </a:lnTo>
                  <a:close/>
                  <a:moveTo>
                    <a:pt x="27854" y="35226"/>
                  </a:moveTo>
                  <a:lnTo>
                    <a:pt x="28121" y="39429"/>
                  </a:lnTo>
                  <a:lnTo>
                    <a:pt x="23918" y="39696"/>
                  </a:lnTo>
                  <a:lnTo>
                    <a:pt x="23651" y="35493"/>
                  </a:lnTo>
                  <a:lnTo>
                    <a:pt x="27854" y="35226"/>
                  </a:lnTo>
                  <a:close/>
                  <a:moveTo>
                    <a:pt x="23551" y="35493"/>
                  </a:moveTo>
                  <a:lnTo>
                    <a:pt x="23818" y="39662"/>
                  </a:lnTo>
                  <a:lnTo>
                    <a:pt x="19615" y="39929"/>
                  </a:lnTo>
                  <a:lnTo>
                    <a:pt x="19381" y="35726"/>
                  </a:lnTo>
                  <a:lnTo>
                    <a:pt x="23551" y="35493"/>
                  </a:lnTo>
                  <a:close/>
                  <a:moveTo>
                    <a:pt x="19281" y="35726"/>
                  </a:moveTo>
                  <a:lnTo>
                    <a:pt x="19515" y="39929"/>
                  </a:lnTo>
                  <a:lnTo>
                    <a:pt x="15312" y="40196"/>
                  </a:lnTo>
                  <a:lnTo>
                    <a:pt x="15078" y="35993"/>
                  </a:lnTo>
                  <a:lnTo>
                    <a:pt x="19281" y="35726"/>
                  </a:lnTo>
                  <a:close/>
                  <a:moveTo>
                    <a:pt x="14978" y="35993"/>
                  </a:moveTo>
                  <a:lnTo>
                    <a:pt x="15245" y="40196"/>
                  </a:lnTo>
                  <a:lnTo>
                    <a:pt x="11042" y="40430"/>
                  </a:lnTo>
                  <a:lnTo>
                    <a:pt x="10775" y="36260"/>
                  </a:lnTo>
                  <a:lnTo>
                    <a:pt x="14978" y="35993"/>
                  </a:lnTo>
                  <a:close/>
                  <a:moveTo>
                    <a:pt x="10675" y="36260"/>
                  </a:moveTo>
                  <a:lnTo>
                    <a:pt x="10942" y="40463"/>
                  </a:lnTo>
                  <a:lnTo>
                    <a:pt x="6739" y="40696"/>
                  </a:lnTo>
                  <a:lnTo>
                    <a:pt x="6505" y="36527"/>
                  </a:lnTo>
                  <a:lnTo>
                    <a:pt x="10675" y="36260"/>
                  </a:lnTo>
                  <a:close/>
                  <a:moveTo>
                    <a:pt x="6405" y="36527"/>
                  </a:moveTo>
                  <a:lnTo>
                    <a:pt x="6672" y="40730"/>
                  </a:lnTo>
                  <a:lnTo>
                    <a:pt x="2469" y="40963"/>
                  </a:lnTo>
                  <a:lnTo>
                    <a:pt x="2202" y="36760"/>
                  </a:lnTo>
                  <a:lnTo>
                    <a:pt x="6405" y="36527"/>
                  </a:lnTo>
                  <a:close/>
                  <a:moveTo>
                    <a:pt x="38728" y="1"/>
                  </a:moveTo>
                  <a:lnTo>
                    <a:pt x="34425" y="268"/>
                  </a:lnTo>
                  <a:lnTo>
                    <a:pt x="34359" y="268"/>
                  </a:lnTo>
                  <a:lnTo>
                    <a:pt x="30156" y="534"/>
                  </a:lnTo>
                  <a:lnTo>
                    <a:pt x="30056" y="534"/>
                  </a:lnTo>
                  <a:lnTo>
                    <a:pt x="25853" y="768"/>
                  </a:lnTo>
                  <a:lnTo>
                    <a:pt x="25753" y="768"/>
                  </a:lnTo>
                  <a:lnTo>
                    <a:pt x="21550" y="1035"/>
                  </a:lnTo>
                  <a:lnTo>
                    <a:pt x="21483" y="1035"/>
                  </a:lnTo>
                  <a:lnTo>
                    <a:pt x="17280" y="1302"/>
                  </a:lnTo>
                  <a:lnTo>
                    <a:pt x="17180" y="1302"/>
                  </a:lnTo>
                  <a:lnTo>
                    <a:pt x="13010" y="1535"/>
                  </a:lnTo>
                  <a:lnTo>
                    <a:pt x="12910" y="1535"/>
                  </a:lnTo>
                  <a:lnTo>
                    <a:pt x="8707" y="1802"/>
                  </a:lnTo>
                  <a:lnTo>
                    <a:pt x="8607" y="1802"/>
                  </a:lnTo>
                  <a:lnTo>
                    <a:pt x="4404" y="2102"/>
                  </a:lnTo>
                  <a:lnTo>
                    <a:pt x="4304" y="2102"/>
                  </a:lnTo>
                  <a:lnTo>
                    <a:pt x="1" y="2369"/>
                  </a:lnTo>
                  <a:lnTo>
                    <a:pt x="268" y="6639"/>
                  </a:lnTo>
                  <a:lnTo>
                    <a:pt x="268" y="6739"/>
                  </a:lnTo>
                  <a:lnTo>
                    <a:pt x="501" y="10942"/>
                  </a:lnTo>
                  <a:lnTo>
                    <a:pt x="501" y="11042"/>
                  </a:lnTo>
                  <a:lnTo>
                    <a:pt x="768" y="15212"/>
                  </a:lnTo>
                  <a:lnTo>
                    <a:pt x="768" y="15312"/>
                  </a:lnTo>
                  <a:lnTo>
                    <a:pt x="1035" y="19515"/>
                  </a:lnTo>
                  <a:lnTo>
                    <a:pt x="1035" y="19615"/>
                  </a:lnTo>
                  <a:lnTo>
                    <a:pt x="1268" y="23818"/>
                  </a:lnTo>
                  <a:lnTo>
                    <a:pt x="1268" y="23918"/>
                  </a:lnTo>
                  <a:lnTo>
                    <a:pt x="1535" y="28087"/>
                  </a:lnTo>
                  <a:lnTo>
                    <a:pt x="1535" y="28188"/>
                  </a:lnTo>
                  <a:lnTo>
                    <a:pt x="1802" y="32391"/>
                  </a:lnTo>
                  <a:lnTo>
                    <a:pt x="1802" y="32491"/>
                  </a:lnTo>
                  <a:lnTo>
                    <a:pt x="2036" y="36694"/>
                  </a:lnTo>
                  <a:lnTo>
                    <a:pt x="2036" y="36760"/>
                  </a:lnTo>
                  <a:lnTo>
                    <a:pt x="2302" y="41063"/>
                  </a:lnTo>
                  <a:lnTo>
                    <a:pt x="6606" y="40797"/>
                  </a:lnTo>
                  <a:lnTo>
                    <a:pt x="6706" y="40797"/>
                  </a:lnTo>
                  <a:lnTo>
                    <a:pt x="10875" y="40563"/>
                  </a:lnTo>
                  <a:lnTo>
                    <a:pt x="10975" y="40563"/>
                  </a:lnTo>
                  <a:lnTo>
                    <a:pt x="15178" y="40296"/>
                  </a:lnTo>
                  <a:lnTo>
                    <a:pt x="15278" y="40296"/>
                  </a:lnTo>
                  <a:lnTo>
                    <a:pt x="19481" y="40029"/>
                  </a:lnTo>
                  <a:lnTo>
                    <a:pt x="19548" y="40029"/>
                  </a:lnTo>
                  <a:lnTo>
                    <a:pt x="23751" y="39796"/>
                  </a:lnTo>
                  <a:lnTo>
                    <a:pt x="23851" y="39796"/>
                  </a:lnTo>
                  <a:lnTo>
                    <a:pt x="28054" y="39529"/>
                  </a:lnTo>
                  <a:lnTo>
                    <a:pt x="28154" y="39529"/>
                  </a:lnTo>
                  <a:lnTo>
                    <a:pt x="32324" y="39262"/>
                  </a:lnTo>
                  <a:lnTo>
                    <a:pt x="32424" y="39262"/>
                  </a:lnTo>
                  <a:lnTo>
                    <a:pt x="36627" y="39029"/>
                  </a:lnTo>
                  <a:lnTo>
                    <a:pt x="36727" y="39029"/>
                  </a:lnTo>
                  <a:lnTo>
                    <a:pt x="40997" y="38762"/>
                  </a:lnTo>
                  <a:lnTo>
                    <a:pt x="40990" y="38629"/>
                  </a:lnTo>
                  <a:lnTo>
                    <a:pt x="40990" y="38629"/>
                  </a:lnTo>
                  <a:lnTo>
                    <a:pt x="36794" y="38895"/>
                  </a:lnTo>
                  <a:lnTo>
                    <a:pt x="36560" y="34692"/>
                  </a:lnTo>
                  <a:lnTo>
                    <a:pt x="40730" y="34425"/>
                  </a:lnTo>
                  <a:lnTo>
                    <a:pt x="40947" y="37844"/>
                  </a:lnTo>
                  <a:lnTo>
                    <a:pt x="40763" y="34459"/>
                  </a:lnTo>
                  <a:lnTo>
                    <a:pt x="40763" y="34325"/>
                  </a:lnTo>
                  <a:lnTo>
                    <a:pt x="40563" y="30156"/>
                  </a:lnTo>
                  <a:lnTo>
                    <a:pt x="40563" y="30056"/>
                  </a:lnTo>
                  <a:lnTo>
                    <a:pt x="40296" y="25853"/>
                  </a:lnTo>
                  <a:lnTo>
                    <a:pt x="40296" y="25752"/>
                  </a:lnTo>
                  <a:lnTo>
                    <a:pt x="40029" y="21583"/>
                  </a:lnTo>
                  <a:lnTo>
                    <a:pt x="40029" y="21483"/>
                  </a:lnTo>
                  <a:lnTo>
                    <a:pt x="39796" y="17280"/>
                  </a:lnTo>
                  <a:lnTo>
                    <a:pt x="39796" y="17180"/>
                  </a:lnTo>
                  <a:lnTo>
                    <a:pt x="39529" y="12977"/>
                  </a:lnTo>
                  <a:lnTo>
                    <a:pt x="39529" y="12910"/>
                  </a:lnTo>
                  <a:lnTo>
                    <a:pt x="39262" y="8707"/>
                  </a:lnTo>
                  <a:lnTo>
                    <a:pt x="39262" y="8607"/>
                  </a:lnTo>
                  <a:lnTo>
                    <a:pt x="38995" y="4404"/>
                  </a:lnTo>
                  <a:lnTo>
                    <a:pt x="38995" y="4304"/>
                  </a:lnTo>
                  <a:lnTo>
                    <a:pt x="38728"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30"/>
          <p:cNvSpPr/>
          <p:nvPr/>
        </p:nvSpPr>
        <p:spPr>
          <a:xfrm>
            <a:off x="1952271" y="3239690"/>
            <a:ext cx="320212" cy="292514"/>
          </a:xfrm>
          <a:custGeom>
            <a:avLst/>
            <a:gdLst/>
            <a:ahLst/>
            <a:cxnLst/>
            <a:rect l="l" t="t" r="r" b="b"/>
            <a:pathLst>
              <a:path w="13110" h="11976" extrusionOk="0">
                <a:moveTo>
                  <a:pt x="6555" y="1"/>
                </a:moveTo>
                <a:cubicBezTo>
                  <a:pt x="5029" y="1"/>
                  <a:pt x="3503" y="584"/>
                  <a:pt x="2335" y="1752"/>
                </a:cubicBezTo>
                <a:cubicBezTo>
                  <a:pt x="0" y="4087"/>
                  <a:pt x="0" y="7890"/>
                  <a:pt x="2335" y="10225"/>
                </a:cubicBezTo>
                <a:cubicBezTo>
                  <a:pt x="3503" y="11392"/>
                  <a:pt x="5029" y="11976"/>
                  <a:pt x="6555" y="11976"/>
                </a:cubicBezTo>
                <a:cubicBezTo>
                  <a:pt x="8081" y="11976"/>
                  <a:pt x="9607" y="11392"/>
                  <a:pt x="10775" y="10225"/>
                </a:cubicBezTo>
                <a:cubicBezTo>
                  <a:pt x="13110" y="7890"/>
                  <a:pt x="13110" y="4087"/>
                  <a:pt x="10775" y="1752"/>
                </a:cubicBezTo>
                <a:cubicBezTo>
                  <a:pt x="9607" y="584"/>
                  <a:pt x="8081" y="1"/>
                  <a:pt x="65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30"/>
          <p:cNvGrpSpPr/>
          <p:nvPr/>
        </p:nvGrpSpPr>
        <p:grpSpPr>
          <a:xfrm>
            <a:off x="596206" y="768097"/>
            <a:ext cx="1261363" cy="628990"/>
            <a:chOff x="3491529" y="3490033"/>
            <a:chExt cx="713441" cy="365585"/>
          </a:xfrm>
        </p:grpSpPr>
        <p:sp>
          <p:nvSpPr>
            <p:cNvPr id="333" name="Google Shape;333;p30"/>
            <p:cNvSpPr/>
            <p:nvPr/>
          </p:nvSpPr>
          <p:spPr>
            <a:xfrm>
              <a:off x="3540426" y="3536751"/>
              <a:ext cx="664544" cy="318867"/>
            </a:xfrm>
            <a:custGeom>
              <a:avLst/>
              <a:gdLst/>
              <a:ahLst/>
              <a:cxnLst/>
              <a:rect l="l" t="t" r="r" b="b"/>
              <a:pathLst>
                <a:path w="51237" h="24585" extrusionOk="0">
                  <a:moveTo>
                    <a:pt x="48168" y="1"/>
                  </a:moveTo>
                  <a:lnTo>
                    <a:pt x="0" y="10508"/>
                  </a:lnTo>
                  <a:lnTo>
                    <a:pt x="3103" y="24585"/>
                  </a:lnTo>
                  <a:lnTo>
                    <a:pt x="51237" y="14077"/>
                  </a:lnTo>
                  <a:lnTo>
                    <a:pt x="48168" y="1"/>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0"/>
            <p:cNvSpPr/>
            <p:nvPr/>
          </p:nvSpPr>
          <p:spPr>
            <a:xfrm>
              <a:off x="3491529" y="3490033"/>
              <a:ext cx="713441" cy="310722"/>
            </a:xfrm>
            <a:custGeom>
              <a:avLst/>
              <a:gdLst/>
              <a:ahLst/>
              <a:cxnLst/>
              <a:rect l="l" t="t" r="r" b="b"/>
              <a:pathLst>
                <a:path w="55007" h="23957" extrusionOk="0">
                  <a:moveTo>
                    <a:pt x="51171" y="0"/>
                  </a:moveTo>
                  <a:cubicBezTo>
                    <a:pt x="51171" y="0"/>
                    <a:pt x="25819" y="6157"/>
                    <a:pt x="10213" y="6157"/>
                  </a:cubicBezTo>
                  <a:cubicBezTo>
                    <a:pt x="5724" y="6157"/>
                    <a:pt x="2042" y="5648"/>
                    <a:pt x="1" y="4337"/>
                  </a:cubicBezTo>
                  <a:lnTo>
                    <a:pt x="1" y="4337"/>
                  </a:lnTo>
                  <a:lnTo>
                    <a:pt x="3837" y="21983"/>
                  </a:lnTo>
                  <a:cubicBezTo>
                    <a:pt x="6053" y="23407"/>
                    <a:pt x="9925" y="23956"/>
                    <a:pt x="14581" y="23956"/>
                  </a:cubicBezTo>
                  <a:cubicBezTo>
                    <a:pt x="30317" y="23956"/>
                    <a:pt x="55007" y="17679"/>
                    <a:pt x="55007" y="17679"/>
                  </a:cubicBezTo>
                  <a:lnTo>
                    <a:pt x="511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p:nvPr/>
          </p:nvSpPr>
          <p:spPr>
            <a:xfrm>
              <a:off x="4042287" y="3490033"/>
              <a:ext cx="162683" cy="253966"/>
            </a:xfrm>
            <a:custGeom>
              <a:avLst/>
              <a:gdLst/>
              <a:ahLst/>
              <a:cxnLst/>
              <a:rect l="l" t="t" r="r" b="b"/>
              <a:pathLst>
                <a:path w="12543" h="19581" extrusionOk="0">
                  <a:moveTo>
                    <a:pt x="8673" y="0"/>
                  </a:moveTo>
                  <a:lnTo>
                    <a:pt x="1" y="1902"/>
                  </a:lnTo>
                  <a:lnTo>
                    <a:pt x="3870" y="19581"/>
                  </a:lnTo>
                  <a:lnTo>
                    <a:pt x="12543" y="17679"/>
                  </a:lnTo>
                  <a:lnTo>
                    <a:pt x="8673" y="0"/>
                  </a:lnTo>
                  <a:close/>
                </a:path>
              </a:pathLst>
            </a:custGeom>
            <a:solidFill>
              <a:srgbClr val="A8D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30"/>
          <p:cNvSpPr/>
          <p:nvPr/>
        </p:nvSpPr>
        <p:spPr>
          <a:xfrm rot="1701045">
            <a:off x="7460094" y="3473052"/>
            <a:ext cx="1086839" cy="1098921"/>
          </a:xfrm>
          <a:custGeom>
            <a:avLst/>
            <a:gdLst/>
            <a:ahLst/>
            <a:cxnLst/>
            <a:rect l="l" t="t" r="r" b="b"/>
            <a:pathLst>
              <a:path w="38103" h="38522" extrusionOk="0">
                <a:moveTo>
                  <a:pt x="38103" y="15233"/>
                </a:moveTo>
                <a:cubicBezTo>
                  <a:pt x="38103" y="20987"/>
                  <a:pt x="36492" y="26406"/>
                  <a:pt x="32349" y="30570"/>
                </a:cubicBezTo>
                <a:cubicBezTo>
                  <a:pt x="27390" y="35550"/>
                  <a:pt x="23393" y="38521"/>
                  <a:pt x="16133" y="37433"/>
                </a:cubicBezTo>
                <a:cubicBezTo>
                  <a:pt x="8621" y="36282"/>
                  <a:pt x="4269" y="31846"/>
                  <a:pt x="1675" y="24879"/>
                </a:cubicBezTo>
                <a:cubicBezTo>
                  <a:pt x="587" y="21929"/>
                  <a:pt x="1" y="18079"/>
                  <a:pt x="1" y="14919"/>
                </a:cubicBezTo>
                <a:cubicBezTo>
                  <a:pt x="1" y="13915"/>
                  <a:pt x="231" y="11571"/>
                  <a:pt x="1675" y="11592"/>
                </a:cubicBezTo>
                <a:cubicBezTo>
                  <a:pt x="3118" y="11613"/>
                  <a:pt x="3453" y="14103"/>
                  <a:pt x="3621" y="15128"/>
                </a:cubicBezTo>
                <a:cubicBezTo>
                  <a:pt x="4688" y="21740"/>
                  <a:pt x="6236" y="27411"/>
                  <a:pt x="13204" y="29796"/>
                </a:cubicBezTo>
                <a:cubicBezTo>
                  <a:pt x="16133" y="30800"/>
                  <a:pt x="19251" y="31093"/>
                  <a:pt x="22305" y="30675"/>
                </a:cubicBezTo>
                <a:cubicBezTo>
                  <a:pt x="25611" y="30214"/>
                  <a:pt x="28582" y="26762"/>
                  <a:pt x="30759" y="24481"/>
                </a:cubicBezTo>
                <a:cubicBezTo>
                  <a:pt x="35592" y="19418"/>
                  <a:pt x="35969" y="12115"/>
                  <a:pt x="28666" y="9123"/>
                </a:cubicBezTo>
                <a:cubicBezTo>
                  <a:pt x="26365" y="8161"/>
                  <a:pt x="22619" y="7659"/>
                  <a:pt x="20108" y="8056"/>
                </a:cubicBezTo>
                <a:cubicBezTo>
                  <a:pt x="17681" y="8433"/>
                  <a:pt x="14354" y="11048"/>
                  <a:pt x="14878" y="13936"/>
                </a:cubicBezTo>
                <a:cubicBezTo>
                  <a:pt x="14898" y="14040"/>
                  <a:pt x="19732" y="10462"/>
                  <a:pt x="20276" y="10044"/>
                </a:cubicBezTo>
                <a:cubicBezTo>
                  <a:pt x="22096" y="8621"/>
                  <a:pt x="23268" y="12597"/>
                  <a:pt x="22849" y="13789"/>
                </a:cubicBezTo>
                <a:cubicBezTo>
                  <a:pt x="22556" y="16091"/>
                  <a:pt x="20862" y="17033"/>
                  <a:pt x="19167" y="18330"/>
                </a:cubicBezTo>
                <a:cubicBezTo>
                  <a:pt x="17598" y="19543"/>
                  <a:pt x="15212" y="22326"/>
                  <a:pt x="12973" y="21803"/>
                </a:cubicBezTo>
                <a:cubicBezTo>
                  <a:pt x="14919" y="20401"/>
                  <a:pt x="14459" y="18476"/>
                  <a:pt x="14501" y="16405"/>
                </a:cubicBezTo>
                <a:cubicBezTo>
                  <a:pt x="14522" y="15463"/>
                  <a:pt x="12890" y="13413"/>
                  <a:pt x="11885" y="13392"/>
                </a:cubicBezTo>
                <a:cubicBezTo>
                  <a:pt x="10149" y="14543"/>
                  <a:pt x="12973" y="19397"/>
                  <a:pt x="11760" y="20631"/>
                </a:cubicBezTo>
                <a:cubicBezTo>
                  <a:pt x="10065" y="18623"/>
                  <a:pt x="7324" y="16802"/>
                  <a:pt x="6048" y="14480"/>
                </a:cubicBezTo>
                <a:cubicBezTo>
                  <a:pt x="5399" y="13287"/>
                  <a:pt x="4897" y="9019"/>
                  <a:pt x="6864" y="8579"/>
                </a:cubicBezTo>
                <a:cubicBezTo>
                  <a:pt x="7847" y="8370"/>
                  <a:pt x="11509" y="12408"/>
                  <a:pt x="11572" y="11885"/>
                </a:cubicBezTo>
                <a:cubicBezTo>
                  <a:pt x="11906" y="9040"/>
                  <a:pt x="12639" y="6613"/>
                  <a:pt x="14459" y="4332"/>
                </a:cubicBezTo>
                <a:cubicBezTo>
                  <a:pt x="17932" y="1"/>
                  <a:pt x="24209" y="587"/>
                  <a:pt x="28980" y="2302"/>
                </a:cubicBezTo>
                <a:cubicBezTo>
                  <a:pt x="31658" y="3286"/>
                  <a:pt x="33939" y="5085"/>
                  <a:pt x="35508" y="7449"/>
                </a:cubicBezTo>
                <a:cubicBezTo>
                  <a:pt x="36261" y="8558"/>
                  <a:pt x="36847" y="9751"/>
                  <a:pt x="37266" y="11027"/>
                </a:cubicBezTo>
                <a:cubicBezTo>
                  <a:pt x="37642" y="12220"/>
                  <a:pt x="37475" y="14208"/>
                  <a:pt x="38082" y="15233"/>
                </a:cubicBezTo>
                <a:cubicBezTo>
                  <a:pt x="38103" y="15672"/>
                  <a:pt x="37873" y="14856"/>
                  <a:pt x="38103" y="15233"/>
                </a:cubicBezTo>
                <a:close/>
              </a:path>
            </a:pathLst>
          </a:custGeom>
          <a:solidFill>
            <a:srgbClr val="E488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Picture 15" descr="b00f0a891b96caa050f493ee863d966a.png"/>
          <p:cNvPicPr>
            <a:picLocks noChangeAspect="1"/>
          </p:cNvPicPr>
          <p:nvPr/>
        </p:nvPicPr>
        <p:blipFill>
          <a:blip r:embed="rId3">
            <a:extLst>
              <a:ext uri="{28A0092B-C50C-407E-A947-70E740481C1C}">
                <a14:useLocalDpi xmlns:a14="http://schemas.microsoft.com/office/drawing/2010/main" val="0"/>
              </a:ext>
            </a:extLst>
          </a:blip>
          <a:srcRect l="24313" t="12427" r="9872" b="3661"/>
          <a:stretch>
            <a:fillRect/>
          </a:stretch>
        </p:blipFill>
        <p:spPr bwMode="auto">
          <a:xfrm>
            <a:off x="-106747" y="2222082"/>
            <a:ext cx="2526574" cy="283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9518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D6922-19A0-F543-8F6E-6913ADACD4FC}"/>
              </a:ext>
            </a:extLst>
          </p:cNvPr>
          <p:cNvSpPr/>
          <p:nvPr/>
        </p:nvSpPr>
        <p:spPr>
          <a:xfrm>
            <a:off x="539552" y="1059582"/>
            <a:ext cx="7848872" cy="707886"/>
          </a:xfrm>
          <a:prstGeom prst="rect">
            <a:avLst/>
          </a:prstGeom>
        </p:spPr>
        <p:txBody>
          <a:bodyPr wrap="square">
            <a:spAutoFit/>
          </a:bodyPr>
          <a:lstStyle/>
          <a:p>
            <a:r>
              <a:rPr lang="en-US" altLang="en-VN" sz="2000" dirty="0">
                <a:solidFill>
                  <a:schemeClr val="tx1">
                    <a:lumMod val="85000"/>
                    <a:lumOff val="15000"/>
                  </a:schemeClr>
                </a:solidFill>
              </a:rPr>
              <a:t>Theo </a:t>
            </a:r>
            <a:r>
              <a:rPr lang="en-US" altLang="en-VN" sz="2000" dirty="0" err="1">
                <a:solidFill>
                  <a:schemeClr val="tx1">
                    <a:lumMod val="85000"/>
                    <a:lumOff val="15000"/>
                  </a:schemeClr>
                </a:solidFill>
              </a:rPr>
              <a:t>em</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trong</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những</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trường</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hợp</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trên</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trường</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hợp</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nào</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được</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coi</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là</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đúng</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đắn</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phù</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hơp</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với</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đạo</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lí</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và</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lợi</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ích</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chung</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của</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xã</a:t>
            </a:r>
            <a:r>
              <a:rPr lang="en-US" altLang="en-VN" sz="2000" dirty="0">
                <a:solidFill>
                  <a:schemeClr val="tx1">
                    <a:lumMod val="85000"/>
                    <a:lumOff val="15000"/>
                  </a:schemeClr>
                </a:solidFill>
              </a:rPr>
              <a:t> </a:t>
            </a:r>
            <a:r>
              <a:rPr lang="en-US" altLang="en-VN" sz="2000" dirty="0" err="1">
                <a:solidFill>
                  <a:schemeClr val="tx1">
                    <a:lumMod val="85000"/>
                    <a:lumOff val="15000"/>
                  </a:schemeClr>
                </a:solidFill>
              </a:rPr>
              <a:t>hội</a:t>
            </a:r>
            <a:r>
              <a:rPr lang="en-US" altLang="en-VN" sz="2000" dirty="0">
                <a:solidFill>
                  <a:schemeClr val="tx1">
                    <a:lumMod val="85000"/>
                    <a:lumOff val="15000"/>
                  </a:schemeClr>
                </a:solidFill>
              </a:rPr>
              <a:t>?</a:t>
            </a:r>
            <a:endParaRPr lang="en-VN" sz="2000" dirty="0">
              <a:solidFill>
                <a:schemeClr val="tx1">
                  <a:lumMod val="85000"/>
                  <a:lumOff val="15000"/>
                </a:schemeClr>
              </a:solidFill>
            </a:endParaRPr>
          </a:p>
        </p:txBody>
      </p:sp>
      <p:pic>
        <p:nvPicPr>
          <p:cNvPr id="6" name="Picture 5">
            <a:extLst>
              <a:ext uri="{FF2B5EF4-FFF2-40B4-BE49-F238E27FC236}">
                <a16:creationId xmlns:a16="http://schemas.microsoft.com/office/drawing/2014/main" id="{5337C3B5-A864-E942-B9FD-C1DE87F74909}"/>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flipV="1">
            <a:off x="566107" y="2015231"/>
            <a:ext cx="1656184" cy="1113038"/>
          </a:xfrm>
          <a:prstGeom prst="rect">
            <a:avLst/>
          </a:prstGeom>
        </p:spPr>
      </p:pic>
      <p:sp>
        <p:nvSpPr>
          <p:cNvPr id="5" name="Rectangle 4">
            <a:extLst>
              <a:ext uri="{FF2B5EF4-FFF2-40B4-BE49-F238E27FC236}">
                <a16:creationId xmlns:a16="http://schemas.microsoft.com/office/drawing/2014/main" id="{04D057A4-D82E-C047-B3A2-E37A5544B2B6}"/>
              </a:ext>
            </a:extLst>
          </p:cNvPr>
          <p:cNvSpPr/>
          <p:nvPr/>
        </p:nvSpPr>
        <p:spPr>
          <a:xfrm>
            <a:off x="1907704" y="2438705"/>
            <a:ext cx="3730508" cy="338554"/>
          </a:xfrm>
          <a:prstGeom prst="rect">
            <a:avLst/>
          </a:prstGeom>
        </p:spPr>
        <p:txBody>
          <a:bodyPr wrap="none">
            <a:spAutoFit/>
          </a:bodyPr>
          <a:lstStyle/>
          <a:p>
            <a:pPr>
              <a:lnSpc>
                <a:spcPct val="80000"/>
              </a:lnSpc>
            </a:pPr>
            <a:r>
              <a:rPr lang="en-US" altLang="en-VN" sz="2000" dirty="0" err="1">
                <a:solidFill>
                  <a:srgbClr val="0070C0"/>
                </a:solidFill>
              </a:rPr>
              <a:t>Cả</a:t>
            </a:r>
            <a:r>
              <a:rPr lang="en-US" altLang="en-VN" sz="2000" dirty="0">
                <a:solidFill>
                  <a:srgbClr val="0070C0"/>
                </a:solidFill>
              </a:rPr>
              <a:t> 3 </a:t>
            </a:r>
            <a:r>
              <a:rPr lang="en-US" altLang="en-VN" sz="2000" dirty="0" err="1">
                <a:solidFill>
                  <a:srgbClr val="0070C0"/>
                </a:solidFill>
              </a:rPr>
              <a:t>cách</a:t>
            </a:r>
            <a:r>
              <a:rPr lang="en-US" altLang="en-VN" sz="2000" dirty="0">
                <a:solidFill>
                  <a:srgbClr val="0070C0"/>
                </a:solidFill>
              </a:rPr>
              <a:t> </a:t>
            </a:r>
            <a:r>
              <a:rPr lang="en-US" altLang="en-VN" sz="2000" dirty="0" err="1">
                <a:solidFill>
                  <a:srgbClr val="0070C0"/>
                </a:solidFill>
              </a:rPr>
              <a:t>xử</a:t>
            </a:r>
            <a:r>
              <a:rPr lang="en-US" altLang="en-VN" sz="2000" dirty="0">
                <a:solidFill>
                  <a:srgbClr val="0070C0"/>
                </a:solidFill>
              </a:rPr>
              <a:t> </a:t>
            </a:r>
            <a:r>
              <a:rPr lang="en-US" altLang="en-VN" sz="2000" dirty="0" err="1">
                <a:solidFill>
                  <a:srgbClr val="0070C0"/>
                </a:solidFill>
              </a:rPr>
              <a:t>sự</a:t>
            </a:r>
            <a:r>
              <a:rPr lang="en-US" altLang="en-VN" sz="2000" dirty="0">
                <a:solidFill>
                  <a:srgbClr val="0070C0"/>
                </a:solidFill>
              </a:rPr>
              <a:t> </a:t>
            </a:r>
            <a:r>
              <a:rPr lang="en-US" altLang="en-VN" sz="2000" dirty="0" err="1">
                <a:solidFill>
                  <a:srgbClr val="0070C0"/>
                </a:solidFill>
              </a:rPr>
              <a:t>trên</a:t>
            </a:r>
            <a:r>
              <a:rPr lang="en-US" altLang="en-VN" sz="2000" dirty="0">
                <a:solidFill>
                  <a:srgbClr val="0070C0"/>
                </a:solidFill>
              </a:rPr>
              <a:t> </a:t>
            </a:r>
            <a:r>
              <a:rPr lang="en-US" altLang="en-VN" sz="2000" dirty="0" err="1">
                <a:solidFill>
                  <a:srgbClr val="0070C0"/>
                </a:solidFill>
              </a:rPr>
              <a:t>đều</a:t>
            </a:r>
            <a:r>
              <a:rPr lang="en-US" altLang="en-VN" sz="2000" dirty="0">
                <a:solidFill>
                  <a:srgbClr val="0070C0"/>
                </a:solidFill>
              </a:rPr>
              <a:t> </a:t>
            </a:r>
            <a:r>
              <a:rPr lang="en-US" altLang="en-VN" sz="2000" dirty="0" err="1">
                <a:solidFill>
                  <a:srgbClr val="0070C0"/>
                </a:solidFill>
              </a:rPr>
              <a:t>đúng</a:t>
            </a:r>
            <a:endParaRPr lang="en-US" altLang="en-VN" sz="2000" dirty="0">
              <a:solidFill>
                <a:srgbClr val="0070C0"/>
              </a:solidFill>
              <a:sym typeface="Wingdings 3" pitchFamily="2" charset="2"/>
            </a:endParaRPr>
          </a:p>
        </p:txBody>
      </p:sp>
      <p:pic>
        <p:nvPicPr>
          <p:cNvPr id="8" name="Picture 7">
            <a:extLst>
              <a:ext uri="{FF2B5EF4-FFF2-40B4-BE49-F238E27FC236}">
                <a16:creationId xmlns:a16="http://schemas.microsoft.com/office/drawing/2014/main" id="{F64EE58D-AE46-DF41-AD0D-A2E278C8E297}"/>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flipV="1">
            <a:off x="1370184" y="2970880"/>
            <a:ext cx="1656184" cy="1113038"/>
          </a:xfrm>
          <a:prstGeom prst="rect">
            <a:avLst/>
          </a:prstGeom>
        </p:spPr>
      </p:pic>
      <p:sp>
        <p:nvSpPr>
          <p:cNvPr id="9" name="Rectangle 8">
            <a:extLst>
              <a:ext uri="{FF2B5EF4-FFF2-40B4-BE49-F238E27FC236}">
                <a16:creationId xmlns:a16="http://schemas.microsoft.com/office/drawing/2014/main" id="{8E27B099-FCE8-1344-AD6B-F7ADE08F3CAE}"/>
              </a:ext>
            </a:extLst>
          </p:cNvPr>
          <p:cNvSpPr/>
          <p:nvPr/>
        </p:nvSpPr>
        <p:spPr>
          <a:xfrm>
            <a:off x="2807804" y="3358122"/>
            <a:ext cx="2308645" cy="338554"/>
          </a:xfrm>
          <a:prstGeom prst="rect">
            <a:avLst/>
          </a:prstGeom>
        </p:spPr>
        <p:txBody>
          <a:bodyPr wrap="none">
            <a:spAutoFit/>
          </a:bodyPr>
          <a:lstStyle/>
          <a:p>
            <a:pPr>
              <a:lnSpc>
                <a:spcPct val="80000"/>
              </a:lnSpc>
            </a:pPr>
            <a:r>
              <a:rPr lang="en-US" altLang="en-VN" sz="2000" dirty="0" err="1">
                <a:solidFill>
                  <a:srgbClr val="0070C0"/>
                </a:solidFill>
              </a:rPr>
              <a:t>Đó</a:t>
            </a:r>
            <a:r>
              <a:rPr lang="en-US" altLang="en-VN" sz="2000" dirty="0">
                <a:solidFill>
                  <a:srgbClr val="0070C0"/>
                </a:solidFill>
              </a:rPr>
              <a:t> </a:t>
            </a:r>
            <a:r>
              <a:rPr lang="en-US" altLang="en-VN" sz="2000" dirty="0" err="1">
                <a:solidFill>
                  <a:srgbClr val="0070C0"/>
                </a:solidFill>
              </a:rPr>
              <a:t>chính</a:t>
            </a:r>
            <a:r>
              <a:rPr lang="en-US" altLang="en-VN" sz="2000" dirty="0">
                <a:solidFill>
                  <a:srgbClr val="0070C0"/>
                </a:solidFill>
              </a:rPr>
              <a:t> </a:t>
            </a:r>
            <a:r>
              <a:rPr lang="en-US" altLang="en-VN" sz="2000" dirty="0" err="1">
                <a:solidFill>
                  <a:srgbClr val="0070C0"/>
                </a:solidFill>
              </a:rPr>
              <a:t>là</a:t>
            </a:r>
            <a:r>
              <a:rPr lang="en-US" altLang="en-VN" sz="2000" dirty="0">
                <a:solidFill>
                  <a:srgbClr val="0070C0"/>
                </a:solidFill>
              </a:rPr>
              <a:t> </a:t>
            </a:r>
            <a:r>
              <a:rPr lang="en-US" altLang="en-VN" sz="2000" dirty="0" err="1">
                <a:solidFill>
                  <a:srgbClr val="0070C0"/>
                </a:solidFill>
              </a:rPr>
              <a:t>lẽ</a:t>
            </a:r>
            <a:r>
              <a:rPr lang="en-US" altLang="en-VN" sz="2000" dirty="0">
                <a:solidFill>
                  <a:srgbClr val="0070C0"/>
                </a:solidFill>
              </a:rPr>
              <a:t> </a:t>
            </a:r>
            <a:r>
              <a:rPr lang="en-US" altLang="en-VN" sz="2000" dirty="0" err="1">
                <a:solidFill>
                  <a:srgbClr val="0070C0"/>
                </a:solidFill>
              </a:rPr>
              <a:t>phải</a:t>
            </a:r>
            <a:endParaRPr lang="en-US" altLang="en-VN" sz="2000" dirty="0">
              <a:solidFill>
                <a:srgbClr val="0070C0"/>
              </a:solidFill>
              <a:sym typeface="Wingdings 3" pitchFamily="2" charset="2"/>
            </a:endParaRPr>
          </a:p>
        </p:txBody>
      </p:sp>
      <p:pic>
        <p:nvPicPr>
          <p:cNvPr id="10" name="Picture 9">
            <a:extLst>
              <a:ext uri="{FF2B5EF4-FFF2-40B4-BE49-F238E27FC236}">
                <a16:creationId xmlns:a16="http://schemas.microsoft.com/office/drawing/2014/main" id="{0E5D011E-5ACC-5B41-A8F7-6153CB0B25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4" y="2820561"/>
            <a:ext cx="2653473" cy="2020904"/>
          </a:xfrm>
          <a:prstGeom prst="rect">
            <a:avLst/>
          </a:prstGeom>
        </p:spPr>
      </p:pic>
    </p:spTree>
    <p:extLst>
      <p:ext uri="{BB962C8B-B14F-4D97-AF65-F5344CB8AC3E}">
        <p14:creationId xmlns:p14="http://schemas.microsoft.com/office/powerpoint/2010/main" val="120013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AA99ADFC-D440-4ADD-A07B-834CDDB2601A}"/>
              </a:ext>
            </a:extLst>
          </p:cNvPr>
          <p:cNvGrpSpPr/>
          <p:nvPr/>
        </p:nvGrpSpPr>
        <p:grpSpPr>
          <a:xfrm>
            <a:off x="467544" y="429308"/>
            <a:ext cx="8496944" cy="4662721"/>
            <a:chOff x="1537855" y="540328"/>
            <a:chExt cx="9167091" cy="5843772"/>
          </a:xfrm>
        </p:grpSpPr>
        <p:sp>
          <p:nvSpPr>
            <p:cNvPr id="6" name="Rectangle: Rounded Corners 5">
              <a:extLst>
                <a:ext uri="{FF2B5EF4-FFF2-40B4-BE49-F238E27FC236}">
                  <a16:creationId xmlns:a16="http://schemas.microsoft.com/office/drawing/2014/main" id="{93C395A1-BB48-4A3B-A50D-F8D94028199B}"/>
                </a:ext>
              </a:extLst>
            </p:cNvPr>
            <p:cNvSpPr/>
            <p:nvPr/>
          </p:nvSpPr>
          <p:spPr>
            <a:xfrm>
              <a:off x="1588655" y="606755"/>
              <a:ext cx="9116291" cy="5777345"/>
            </a:xfrm>
            <a:prstGeom prst="roundRect">
              <a:avLst>
                <a:gd name="adj" fmla="val 3238"/>
              </a:avLst>
            </a:prstGeom>
            <a:solidFill>
              <a:srgbClr val="654F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Rounded Corners 3">
              <a:extLst>
                <a:ext uri="{FF2B5EF4-FFF2-40B4-BE49-F238E27FC236}">
                  <a16:creationId xmlns:a16="http://schemas.microsoft.com/office/drawing/2014/main" id="{7F316AAB-070E-40C7-AE22-444886DA739C}"/>
                </a:ext>
              </a:extLst>
            </p:cNvPr>
            <p:cNvSpPr/>
            <p:nvPr/>
          </p:nvSpPr>
          <p:spPr>
            <a:xfrm>
              <a:off x="1537855" y="540328"/>
              <a:ext cx="9116291" cy="5777345"/>
            </a:xfrm>
            <a:prstGeom prst="roundRect">
              <a:avLst>
                <a:gd name="adj" fmla="val 3238"/>
              </a:avLst>
            </a:prstGeom>
            <a:solidFill>
              <a:srgbClr val="2A1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Rectangle 1">
            <a:extLst>
              <a:ext uri="{FF2B5EF4-FFF2-40B4-BE49-F238E27FC236}">
                <a16:creationId xmlns:a16="http://schemas.microsoft.com/office/drawing/2014/main" id="{0D43E0AA-BFEC-449A-AB02-3781376AC8BC}"/>
              </a:ext>
            </a:extLst>
          </p:cNvPr>
          <p:cNvSpPr/>
          <p:nvPr/>
        </p:nvSpPr>
        <p:spPr>
          <a:xfrm>
            <a:off x="1015624" y="683603"/>
            <a:ext cx="7510888" cy="4114800"/>
          </a:xfrm>
          <a:prstGeom prst="rect">
            <a:avLst/>
          </a:prstGeom>
          <a:gradFill flip="none" rotWithShape="1">
            <a:gsLst>
              <a:gs pos="1000">
                <a:srgbClr val="D3DDDF"/>
              </a:gs>
              <a:gs pos="85000">
                <a:srgbClr val="F4F5F7"/>
              </a:gs>
            </a:gsLst>
            <a:lin ang="0" scaled="1"/>
            <a:tileRect/>
          </a:gra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0" name="Straight Connector 39">
            <a:extLst>
              <a:ext uri="{FF2B5EF4-FFF2-40B4-BE49-F238E27FC236}">
                <a16:creationId xmlns:a16="http://schemas.microsoft.com/office/drawing/2014/main" id="{3EA3EAA5-A50B-4A07-B742-E78E03831B42}"/>
              </a:ext>
            </a:extLst>
          </p:cNvPr>
          <p:cNvCxnSpPr/>
          <p:nvPr/>
        </p:nvCxnSpPr>
        <p:spPr>
          <a:xfrm>
            <a:off x="4572000" y="796018"/>
            <a:ext cx="0" cy="354319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C89E0EF-1847-481D-AC0B-F1B76C260FD5}"/>
              </a:ext>
            </a:extLst>
          </p:cNvPr>
          <p:cNvSpPr/>
          <p:nvPr/>
        </p:nvSpPr>
        <p:spPr>
          <a:xfrm>
            <a:off x="8570582" y="681457"/>
            <a:ext cx="151827" cy="10287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47">
            <a:extLst>
              <a:ext uri="{FF2B5EF4-FFF2-40B4-BE49-F238E27FC236}">
                <a16:creationId xmlns:a16="http://schemas.microsoft.com/office/drawing/2014/main" id="{3ACC7D22-A31D-4E95-8762-503C1FE98CA4}"/>
              </a:ext>
            </a:extLst>
          </p:cNvPr>
          <p:cNvSpPr/>
          <p:nvPr/>
        </p:nvSpPr>
        <p:spPr>
          <a:xfrm>
            <a:off x="8579791" y="1674049"/>
            <a:ext cx="151827" cy="10287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48">
            <a:extLst>
              <a:ext uri="{FF2B5EF4-FFF2-40B4-BE49-F238E27FC236}">
                <a16:creationId xmlns:a16="http://schemas.microsoft.com/office/drawing/2014/main" id="{CF671ADB-98CF-4027-BA13-C13BE4FC15C3}"/>
              </a:ext>
            </a:extLst>
          </p:cNvPr>
          <p:cNvSpPr/>
          <p:nvPr/>
        </p:nvSpPr>
        <p:spPr>
          <a:xfrm>
            <a:off x="8570237" y="2645397"/>
            <a:ext cx="151827" cy="1028700"/>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ectangle 49">
            <a:extLst>
              <a:ext uri="{FF2B5EF4-FFF2-40B4-BE49-F238E27FC236}">
                <a16:creationId xmlns:a16="http://schemas.microsoft.com/office/drawing/2014/main" id="{219E70ED-B291-403C-9D6B-75DABCEC5910}"/>
              </a:ext>
            </a:extLst>
          </p:cNvPr>
          <p:cNvSpPr/>
          <p:nvPr/>
        </p:nvSpPr>
        <p:spPr>
          <a:xfrm>
            <a:off x="8570236" y="3638878"/>
            <a:ext cx="151828" cy="1180434"/>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ight Triangle 50">
            <a:extLst>
              <a:ext uri="{FF2B5EF4-FFF2-40B4-BE49-F238E27FC236}">
                <a16:creationId xmlns:a16="http://schemas.microsoft.com/office/drawing/2014/main" id="{8F9E0EFF-DC24-4753-9478-84DA5440381D}"/>
              </a:ext>
            </a:extLst>
          </p:cNvPr>
          <p:cNvSpPr/>
          <p:nvPr/>
        </p:nvSpPr>
        <p:spPr>
          <a:xfrm flipH="1" flipV="1">
            <a:off x="4782919" y="1604735"/>
            <a:ext cx="3060743" cy="157297"/>
          </a:xfrm>
          <a:prstGeom prst="rtTriangle">
            <a:avLst/>
          </a:prstGeom>
          <a:gradFill flip="none" rotWithShape="1">
            <a:gsLst>
              <a:gs pos="100000">
                <a:schemeClr val="tx1">
                  <a:alpha val="68000"/>
                </a:schemeClr>
              </a:gs>
              <a:gs pos="0">
                <a:srgbClr val="E9EDEF">
                  <a:alpha val="0"/>
                </a:srgbClr>
              </a:gs>
            </a:gsLst>
            <a:lin ang="54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ight Triangle 51">
            <a:extLst>
              <a:ext uri="{FF2B5EF4-FFF2-40B4-BE49-F238E27FC236}">
                <a16:creationId xmlns:a16="http://schemas.microsoft.com/office/drawing/2014/main" id="{79C6FCA8-6923-4C46-A669-B630A56A897B}"/>
              </a:ext>
            </a:extLst>
          </p:cNvPr>
          <p:cNvSpPr/>
          <p:nvPr/>
        </p:nvSpPr>
        <p:spPr>
          <a:xfrm flipH="1" flipV="1">
            <a:off x="4776972" y="2645397"/>
            <a:ext cx="3060743" cy="157297"/>
          </a:xfrm>
          <a:prstGeom prst="rtTriangle">
            <a:avLst/>
          </a:prstGeom>
          <a:gradFill flip="none" rotWithShape="1">
            <a:gsLst>
              <a:gs pos="100000">
                <a:schemeClr val="tx1">
                  <a:alpha val="68000"/>
                </a:schemeClr>
              </a:gs>
              <a:gs pos="0">
                <a:srgbClr val="E9EDEF">
                  <a:alpha val="0"/>
                </a:srgbClr>
              </a:gs>
            </a:gsLst>
            <a:lin ang="54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Right Triangle 52">
            <a:extLst>
              <a:ext uri="{FF2B5EF4-FFF2-40B4-BE49-F238E27FC236}">
                <a16:creationId xmlns:a16="http://schemas.microsoft.com/office/drawing/2014/main" id="{E1DE1656-8B2D-4DD8-8EAB-2C472225DD67}"/>
              </a:ext>
            </a:extLst>
          </p:cNvPr>
          <p:cNvSpPr/>
          <p:nvPr/>
        </p:nvSpPr>
        <p:spPr>
          <a:xfrm flipH="1" flipV="1">
            <a:off x="4771024" y="3674028"/>
            <a:ext cx="3060743" cy="157297"/>
          </a:xfrm>
          <a:prstGeom prst="rtTriangle">
            <a:avLst/>
          </a:prstGeom>
          <a:gradFill flip="none" rotWithShape="1">
            <a:gsLst>
              <a:gs pos="100000">
                <a:schemeClr val="tx1">
                  <a:alpha val="68000"/>
                </a:schemeClr>
              </a:gs>
              <a:gs pos="0">
                <a:srgbClr val="E9EDEF">
                  <a:alpha val="0"/>
                </a:srgbClr>
              </a:gs>
            </a:gsLst>
            <a:lin ang="54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TextBox 59">
            <a:extLst>
              <a:ext uri="{FF2B5EF4-FFF2-40B4-BE49-F238E27FC236}">
                <a16:creationId xmlns:a16="http://schemas.microsoft.com/office/drawing/2014/main" id="{9D2B4EFE-6407-4EE9-9487-E8888E7670AD}"/>
              </a:ext>
            </a:extLst>
          </p:cNvPr>
          <p:cNvSpPr txBox="1"/>
          <p:nvPr/>
        </p:nvSpPr>
        <p:spPr>
          <a:xfrm>
            <a:off x="4456642" y="2647461"/>
            <a:ext cx="3937363" cy="1015663"/>
          </a:xfrm>
          <a:prstGeom prst="rect">
            <a:avLst/>
          </a:prstGeom>
          <a:noFill/>
        </p:spPr>
        <p:txBody>
          <a:bodyPr wrap="square" rtlCol="0">
            <a:spAutoFit/>
          </a:bodyPr>
          <a:lstStyle>
            <a:defPPr>
              <a:defRPr lang="en-US"/>
            </a:defPPr>
            <a:lvl1pPr>
              <a:defRPr sz="2800" b="1">
                <a:solidFill>
                  <a:srgbClr val="30374B"/>
                </a:solidFill>
                <a:latin typeface="Oswald" panose="02000503000000000000" pitchFamily="2" charset="0"/>
              </a:defRPr>
            </a:lvl1pPr>
          </a:lstStyle>
          <a:p>
            <a:pPr algn="just"/>
            <a:r>
              <a:rPr lang="en-US" sz="2000" dirty="0">
                <a:latin typeface="Sitka Subheading" panose="02000505000000020004" pitchFamily="2" charset="0"/>
              </a:rPr>
              <a:t>- </a:t>
            </a:r>
            <a:r>
              <a:rPr lang="en-US" sz="2000" dirty="0" err="1">
                <a:latin typeface="Sitka Subheading" panose="02000505000000020004" pitchFamily="2" charset="0"/>
              </a:rPr>
              <a:t>Lẽ</a:t>
            </a:r>
            <a:r>
              <a:rPr lang="en-US" sz="2000" dirty="0">
                <a:latin typeface="Sitka Subheading" panose="02000505000000020004" pitchFamily="2" charset="0"/>
              </a:rPr>
              <a:t> </a:t>
            </a:r>
            <a:r>
              <a:rPr lang="en-US" sz="2000" dirty="0" err="1">
                <a:latin typeface="Sitka Subheading" panose="02000505000000020004" pitchFamily="2" charset="0"/>
              </a:rPr>
              <a:t>phải</a:t>
            </a:r>
            <a:r>
              <a:rPr lang="en-US" sz="2000" dirty="0">
                <a:latin typeface="Sitka Subheading" panose="02000505000000020004" pitchFamily="2" charset="0"/>
              </a:rPr>
              <a:t> </a:t>
            </a:r>
            <a:r>
              <a:rPr lang="vi-VN" sz="2000" b="0" dirty="0">
                <a:latin typeface="Sitka Subheading" panose="02000505000000020004" pitchFamily="2" charset="0"/>
              </a:rPr>
              <a:t> là những điều được coi là đúng đắn phù hợp với đạo lí </a:t>
            </a:r>
            <a:endParaRPr lang="en-US" sz="2000" b="0" dirty="0">
              <a:latin typeface="Sitka Subheading" panose="02000505000000020004" pitchFamily="2" charset="0"/>
            </a:endParaRPr>
          </a:p>
          <a:p>
            <a:pPr algn="just"/>
            <a:r>
              <a:rPr lang="vi-VN" sz="2000" b="0" dirty="0">
                <a:latin typeface="Sitka Subheading" panose="02000505000000020004" pitchFamily="2" charset="0"/>
              </a:rPr>
              <a:t>và lợi ích chung của xã hội.</a:t>
            </a:r>
            <a:endParaRPr lang="en-US" sz="2000" dirty="0">
              <a:latin typeface="Sitka Subheading" panose="02000505000000020004" pitchFamily="2" charset="0"/>
            </a:endParaRPr>
          </a:p>
        </p:txBody>
      </p:sp>
      <p:grpSp>
        <p:nvGrpSpPr>
          <p:cNvPr id="67" name="Group 66">
            <a:extLst>
              <a:ext uri="{FF2B5EF4-FFF2-40B4-BE49-F238E27FC236}">
                <a16:creationId xmlns:a16="http://schemas.microsoft.com/office/drawing/2014/main" id="{862E16ED-0735-49A8-8020-E8037C889ABE}"/>
              </a:ext>
            </a:extLst>
          </p:cNvPr>
          <p:cNvGrpSpPr/>
          <p:nvPr/>
        </p:nvGrpSpPr>
        <p:grpSpPr>
          <a:xfrm>
            <a:off x="1918084" y="2353817"/>
            <a:ext cx="817186" cy="817185"/>
            <a:chOff x="4724400" y="2057400"/>
            <a:chExt cx="2743200" cy="2743200"/>
          </a:xfrm>
        </p:grpSpPr>
        <p:sp>
          <p:nvSpPr>
            <p:cNvPr id="68" name="Freeform: Shape 67">
              <a:extLst>
                <a:ext uri="{FF2B5EF4-FFF2-40B4-BE49-F238E27FC236}">
                  <a16:creationId xmlns:a16="http://schemas.microsoft.com/office/drawing/2014/main" id="{B51BAE3E-C5BD-4AD1-990B-1F2AD7591925}"/>
                </a:ext>
              </a:extLst>
            </p:cNvPr>
            <p:cNvSpPr/>
            <p:nvPr/>
          </p:nvSpPr>
          <p:spPr>
            <a:xfrm>
              <a:off x="4724400" y="2057400"/>
              <a:ext cx="2743200" cy="2743200"/>
            </a:xfrm>
            <a:custGeom>
              <a:avLst/>
              <a:gdLst>
                <a:gd name="connsiteX0" fmla="*/ 1371600 w 2743200"/>
                <a:gd name="connsiteY0" fmla="*/ 0 h 2743200"/>
                <a:gd name="connsiteX1" fmla="*/ 1464739 w 2743200"/>
                <a:gd name="connsiteY1" fmla="*/ 4703 h 2743200"/>
                <a:gd name="connsiteX2" fmla="*/ 1503669 w 2743200"/>
                <a:gd name="connsiteY2" fmla="*/ 121328 h 2743200"/>
                <a:gd name="connsiteX3" fmla="*/ 1624990 w 2743200"/>
                <a:gd name="connsiteY3" fmla="*/ 139844 h 2743200"/>
                <a:gd name="connsiteX4" fmla="*/ 1727769 w 2743200"/>
                <a:gd name="connsiteY4" fmla="*/ 166271 h 2743200"/>
                <a:gd name="connsiteX5" fmla="*/ 1809144 w 2743200"/>
                <a:gd name="connsiteY5" fmla="*/ 72524 h 2743200"/>
                <a:gd name="connsiteX6" fmla="*/ 1905489 w 2743200"/>
                <a:gd name="connsiteY6" fmla="*/ 107787 h 2743200"/>
                <a:gd name="connsiteX7" fmla="*/ 1980759 w 2743200"/>
                <a:gd name="connsiteY7" fmla="*/ 144047 h 2743200"/>
                <a:gd name="connsiteX8" fmla="*/ 1972090 w 2743200"/>
                <a:gd name="connsiteY8" fmla="*/ 266770 h 2743200"/>
                <a:gd name="connsiteX9" fmla="*/ 2074569 w 2743200"/>
                <a:gd name="connsiteY9" fmla="*/ 329027 h 2743200"/>
                <a:gd name="connsiteX10" fmla="*/ 2161901 w 2743200"/>
                <a:gd name="connsiteY10" fmla="*/ 394333 h 2743200"/>
                <a:gd name="connsiteX11" fmla="*/ 2272529 w 2743200"/>
                <a:gd name="connsiteY11" fmla="*/ 339076 h 2743200"/>
                <a:gd name="connsiteX12" fmla="*/ 2341468 w 2743200"/>
                <a:gd name="connsiteY12" fmla="*/ 401732 h 2743200"/>
                <a:gd name="connsiteX13" fmla="*/ 2404124 w 2743200"/>
                <a:gd name="connsiteY13" fmla="*/ 470672 h 2743200"/>
                <a:gd name="connsiteX14" fmla="*/ 2348868 w 2743200"/>
                <a:gd name="connsiteY14" fmla="*/ 581300 h 2743200"/>
                <a:gd name="connsiteX15" fmla="*/ 2414173 w 2743200"/>
                <a:gd name="connsiteY15" fmla="*/ 668632 h 2743200"/>
                <a:gd name="connsiteX16" fmla="*/ 2476431 w 2743200"/>
                <a:gd name="connsiteY16" fmla="*/ 771111 h 2743200"/>
                <a:gd name="connsiteX17" fmla="*/ 2599154 w 2743200"/>
                <a:gd name="connsiteY17" fmla="*/ 762442 h 2743200"/>
                <a:gd name="connsiteX18" fmla="*/ 2635413 w 2743200"/>
                <a:gd name="connsiteY18" fmla="*/ 837711 h 2743200"/>
                <a:gd name="connsiteX19" fmla="*/ 2670676 w 2743200"/>
                <a:gd name="connsiteY19" fmla="*/ 934057 h 2743200"/>
                <a:gd name="connsiteX20" fmla="*/ 2576929 w 2743200"/>
                <a:gd name="connsiteY20" fmla="*/ 1015432 h 2743200"/>
                <a:gd name="connsiteX21" fmla="*/ 2603356 w 2743200"/>
                <a:gd name="connsiteY21" fmla="*/ 1118210 h 2743200"/>
                <a:gd name="connsiteX22" fmla="*/ 2621872 w 2743200"/>
                <a:gd name="connsiteY22" fmla="*/ 1239533 h 2743200"/>
                <a:gd name="connsiteX23" fmla="*/ 2738497 w 2743200"/>
                <a:gd name="connsiteY23" fmla="*/ 1278462 h 2743200"/>
                <a:gd name="connsiteX24" fmla="*/ 2743200 w 2743200"/>
                <a:gd name="connsiteY24" fmla="*/ 1371600 h 2743200"/>
                <a:gd name="connsiteX25" fmla="*/ 2738497 w 2743200"/>
                <a:gd name="connsiteY25" fmla="*/ 1464738 h 2743200"/>
                <a:gd name="connsiteX26" fmla="*/ 2621872 w 2743200"/>
                <a:gd name="connsiteY26" fmla="*/ 1503668 h 2743200"/>
                <a:gd name="connsiteX27" fmla="*/ 2603356 w 2743200"/>
                <a:gd name="connsiteY27" fmla="*/ 1624990 h 2743200"/>
                <a:gd name="connsiteX28" fmla="*/ 2576929 w 2743200"/>
                <a:gd name="connsiteY28" fmla="*/ 1727769 h 2743200"/>
                <a:gd name="connsiteX29" fmla="*/ 2670676 w 2743200"/>
                <a:gd name="connsiteY29" fmla="*/ 1809144 h 2743200"/>
                <a:gd name="connsiteX30" fmla="*/ 2635413 w 2743200"/>
                <a:gd name="connsiteY30" fmla="*/ 1905489 h 2743200"/>
                <a:gd name="connsiteX31" fmla="*/ 2599154 w 2743200"/>
                <a:gd name="connsiteY31" fmla="*/ 1980758 h 2743200"/>
                <a:gd name="connsiteX32" fmla="*/ 2476431 w 2743200"/>
                <a:gd name="connsiteY32" fmla="*/ 1972089 h 2743200"/>
                <a:gd name="connsiteX33" fmla="*/ 2414173 w 2743200"/>
                <a:gd name="connsiteY33" fmla="*/ 2074569 h 2743200"/>
                <a:gd name="connsiteX34" fmla="*/ 2348868 w 2743200"/>
                <a:gd name="connsiteY34" fmla="*/ 2161901 h 2743200"/>
                <a:gd name="connsiteX35" fmla="*/ 2404124 w 2743200"/>
                <a:gd name="connsiteY35" fmla="*/ 2272529 h 2743200"/>
                <a:gd name="connsiteX36" fmla="*/ 2341468 w 2743200"/>
                <a:gd name="connsiteY36" fmla="*/ 2341468 h 2743200"/>
                <a:gd name="connsiteX37" fmla="*/ 2272529 w 2743200"/>
                <a:gd name="connsiteY37" fmla="*/ 2404124 h 2743200"/>
                <a:gd name="connsiteX38" fmla="*/ 2161901 w 2743200"/>
                <a:gd name="connsiteY38" fmla="*/ 2348868 h 2743200"/>
                <a:gd name="connsiteX39" fmla="*/ 2074569 w 2743200"/>
                <a:gd name="connsiteY39" fmla="*/ 2414173 h 2743200"/>
                <a:gd name="connsiteX40" fmla="*/ 1972090 w 2743200"/>
                <a:gd name="connsiteY40" fmla="*/ 2476431 h 2743200"/>
                <a:gd name="connsiteX41" fmla="*/ 1980759 w 2743200"/>
                <a:gd name="connsiteY41" fmla="*/ 2599154 h 2743200"/>
                <a:gd name="connsiteX42" fmla="*/ 1905489 w 2743200"/>
                <a:gd name="connsiteY42" fmla="*/ 2635413 h 2743200"/>
                <a:gd name="connsiteX43" fmla="*/ 1809144 w 2743200"/>
                <a:gd name="connsiteY43" fmla="*/ 2670676 h 2743200"/>
                <a:gd name="connsiteX44" fmla="*/ 1727769 w 2743200"/>
                <a:gd name="connsiteY44" fmla="*/ 2576929 h 2743200"/>
                <a:gd name="connsiteX45" fmla="*/ 1624990 w 2743200"/>
                <a:gd name="connsiteY45" fmla="*/ 2603356 h 2743200"/>
                <a:gd name="connsiteX46" fmla="*/ 1503669 w 2743200"/>
                <a:gd name="connsiteY46" fmla="*/ 2621872 h 2743200"/>
                <a:gd name="connsiteX47" fmla="*/ 1464739 w 2743200"/>
                <a:gd name="connsiteY47" fmla="*/ 2738497 h 2743200"/>
                <a:gd name="connsiteX48" fmla="*/ 1371600 w 2743200"/>
                <a:gd name="connsiteY48" fmla="*/ 2743200 h 2743200"/>
                <a:gd name="connsiteX49" fmla="*/ 1278462 w 2743200"/>
                <a:gd name="connsiteY49" fmla="*/ 2738497 h 2743200"/>
                <a:gd name="connsiteX50" fmla="*/ 1239533 w 2743200"/>
                <a:gd name="connsiteY50" fmla="*/ 2621872 h 2743200"/>
                <a:gd name="connsiteX51" fmla="*/ 1118210 w 2743200"/>
                <a:gd name="connsiteY51" fmla="*/ 2603356 h 2743200"/>
                <a:gd name="connsiteX52" fmla="*/ 1015432 w 2743200"/>
                <a:gd name="connsiteY52" fmla="*/ 2576929 h 2743200"/>
                <a:gd name="connsiteX53" fmla="*/ 934057 w 2743200"/>
                <a:gd name="connsiteY53" fmla="*/ 2670676 h 2743200"/>
                <a:gd name="connsiteX54" fmla="*/ 837712 w 2743200"/>
                <a:gd name="connsiteY54" fmla="*/ 2635413 h 2743200"/>
                <a:gd name="connsiteX55" fmla="*/ 762442 w 2743200"/>
                <a:gd name="connsiteY55" fmla="*/ 2599154 h 2743200"/>
                <a:gd name="connsiteX56" fmla="*/ 771111 w 2743200"/>
                <a:gd name="connsiteY56" fmla="*/ 2476431 h 2743200"/>
                <a:gd name="connsiteX57" fmla="*/ 668632 w 2743200"/>
                <a:gd name="connsiteY57" fmla="*/ 2414173 h 2743200"/>
                <a:gd name="connsiteX58" fmla="*/ 581300 w 2743200"/>
                <a:gd name="connsiteY58" fmla="*/ 2348868 h 2743200"/>
                <a:gd name="connsiteX59" fmla="*/ 470672 w 2743200"/>
                <a:gd name="connsiteY59" fmla="*/ 2404124 h 2743200"/>
                <a:gd name="connsiteX60" fmla="*/ 401733 w 2743200"/>
                <a:gd name="connsiteY60" fmla="*/ 2341468 h 2743200"/>
                <a:gd name="connsiteX61" fmla="*/ 339076 w 2743200"/>
                <a:gd name="connsiteY61" fmla="*/ 2272529 h 2743200"/>
                <a:gd name="connsiteX62" fmla="*/ 394333 w 2743200"/>
                <a:gd name="connsiteY62" fmla="*/ 2161901 h 2743200"/>
                <a:gd name="connsiteX63" fmla="*/ 329027 w 2743200"/>
                <a:gd name="connsiteY63" fmla="*/ 2074569 h 2743200"/>
                <a:gd name="connsiteX64" fmla="*/ 266770 w 2743200"/>
                <a:gd name="connsiteY64" fmla="*/ 1972089 h 2743200"/>
                <a:gd name="connsiteX65" fmla="*/ 144047 w 2743200"/>
                <a:gd name="connsiteY65" fmla="*/ 1980758 h 2743200"/>
                <a:gd name="connsiteX66" fmla="*/ 107787 w 2743200"/>
                <a:gd name="connsiteY66" fmla="*/ 1905489 h 2743200"/>
                <a:gd name="connsiteX67" fmla="*/ 72525 w 2743200"/>
                <a:gd name="connsiteY67" fmla="*/ 1809144 h 2743200"/>
                <a:gd name="connsiteX68" fmla="*/ 166271 w 2743200"/>
                <a:gd name="connsiteY68" fmla="*/ 1727770 h 2743200"/>
                <a:gd name="connsiteX69" fmla="*/ 139844 w 2743200"/>
                <a:gd name="connsiteY69" fmla="*/ 1624990 h 2743200"/>
                <a:gd name="connsiteX70" fmla="*/ 121328 w 2743200"/>
                <a:gd name="connsiteY70" fmla="*/ 1503668 h 2743200"/>
                <a:gd name="connsiteX71" fmla="*/ 4703 w 2743200"/>
                <a:gd name="connsiteY71" fmla="*/ 1464738 h 2743200"/>
                <a:gd name="connsiteX72" fmla="*/ 0 w 2743200"/>
                <a:gd name="connsiteY72" fmla="*/ 1371600 h 2743200"/>
                <a:gd name="connsiteX73" fmla="*/ 4703 w 2743200"/>
                <a:gd name="connsiteY73" fmla="*/ 1278462 h 2743200"/>
                <a:gd name="connsiteX74" fmla="*/ 121328 w 2743200"/>
                <a:gd name="connsiteY74" fmla="*/ 1239533 h 2743200"/>
                <a:gd name="connsiteX75" fmla="*/ 139844 w 2743200"/>
                <a:gd name="connsiteY75" fmla="*/ 1118210 h 2743200"/>
                <a:gd name="connsiteX76" fmla="*/ 166271 w 2743200"/>
                <a:gd name="connsiteY76" fmla="*/ 1015431 h 2743200"/>
                <a:gd name="connsiteX77" fmla="*/ 72525 w 2743200"/>
                <a:gd name="connsiteY77" fmla="*/ 934057 h 2743200"/>
                <a:gd name="connsiteX78" fmla="*/ 107787 w 2743200"/>
                <a:gd name="connsiteY78" fmla="*/ 837711 h 2743200"/>
                <a:gd name="connsiteX79" fmla="*/ 144047 w 2743200"/>
                <a:gd name="connsiteY79" fmla="*/ 762442 h 2743200"/>
                <a:gd name="connsiteX80" fmla="*/ 266770 w 2743200"/>
                <a:gd name="connsiteY80" fmla="*/ 771111 h 2743200"/>
                <a:gd name="connsiteX81" fmla="*/ 329027 w 2743200"/>
                <a:gd name="connsiteY81" fmla="*/ 668632 h 2743200"/>
                <a:gd name="connsiteX82" fmla="*/ 394333 w 2743200"/>
                <a:gd name="connsiteY82" fmla="*/ 581300 h 2743200"/>
                <a:gd name="connsiteX83" fmla="*/ 339076 w 2743200"/>
                <a:gd name="connsiteY83" fmla="*/ 470672 h 2743200"/>
                <a:gd name="connsiteX84" fmla="*/ 401733 w 2743200"/>
                <a:gd name="connsiteY84" fmla="*/ 401732 h 2743200"/>
                <a:gd name="connsiteX85" fmla="*/ 470672 w 2743200"/>
                <a:gd name="connsiteY85" fmla="*/ 339076 h 2743200"/>
                <a:gd name="connsiteX86" fmla="*/ 581300 w 2743200"/>
                <a:gd name="connsiteY86" fmla="*/ 394333 h 2743200"/>
                <a:gd name="connsiteX87" fmla="*/ 668632 w 2743200"/>
                <a:gd name="connsiteY87" fmla="*/ 329027 h 2743200"/>
                <a:gd name="connsiteX88" fmla="*/ 771111 w 2743200"/>
                <a:gd name="connsiteY88" fmla="*/ 266769 h 2743200"/>
                <a:gd name="connsiteX89" fmla="*/ 762442 w 2743200"/>
                <a:gd name="connsiteY89" fmla="*/ 144047 h 2743200"/>
                <a:gd name="connsiteX90" fmla="*/ 837712 w 2743200"/>
                <a:gd name="connsiteY90" fmla="*/ 107787 h 2743200"/>
                <a:gd name="connsiteX91" fmla="*/ 934057 w 2743200"/>
                <a:gd name="connsiteY91" fmla="*/ 72524 h 2743200"/>
                <a:gd name="connsiteX92" fmla="*/ 1015432 w 2743200"/>
                <a:gd name="connsiteY92" fmla="*/ 166271 h 2743200"/>
                <a:gd name="connsiteX93" fmla="*/ 1118210 w 2743200"/>
                <a:gd name="connsiteY93" fmla="*/ 139844 h 2743200"/>
                <a:gd name="connsiteX94" fmla="*/ 1239533 w 2743200"/>
                <a:gd name="connsiteY94" fmla="*/ 121328 h 2743200"/>
                <a:gd name="connsiteX95" fmla="*/ 1278462 w 2743200"/>
                <a:gd name="connsiteY95" fmla="*/ 4703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743200" h="2743200">
                  <a:moveTo>
                    <a:pt x="1371600" y="0"/>
                  </a:moveTo>
                  <a:lnTo>
                    <a:pt x="1464739" y="4703"/>
                  </a:lnTo>
                  <a:lnTo>
                    <a:pt x="1503669" y="121328"/>
                  </a:lnTo>
                  <a:lnTo>
                    <a:pt x="1624990" y="139844"/>
                  </a:lnTo>
                  <a:lnTo>
                    <a:pt x="1727769" y="166271"/>
                  </a:lnTo>
                  <a:lnTo>
                    <a:pt x="1809144" y="72524"/>
                  </a:lnTo>
                  <a:lnTo>
                    <a:pt x="1905489" y="107787"/>
                  </a:lnTo>
                  <a:lnTo>
                    <a:pt x="1980759" y="144047"/>
                  </a:lnTo>
                  <a:lnTo>
                    <a:pt x="1972090" y="266770"/>
                  </a:lnTo>
                  <a:lnTo>
                    <a:pt x="2074569" y="329027"/>
                  </a:lnTo>
                  <a:lnTo>
                    <a:pt x="2161901" y="394333"/>
                  </a:lnTo>
                  <a:lnTo>
                    <a:pt x="2272529" y="339076"/>
                  </a:lnTo>
                  <a:lnTo>
                    <a:pt x="2341468" y="401732"/>
                  </a:lnTo>
                  <a:lnTo>
                    <a:pt x="2404124" y="470672"/>
                  </a:lnTo>
                  <a:lnTo>
                    <a:pt x="2348868" y="581300"/>
                  </a:lnTo>
                  <a:lnTo>
                    <a:pt x="2414173" y="668632"/>
                  </a:lnTo>
                  <a:lnTo>
                    <a:pt x="2476431" y="771111"/>
                  </a:lnTo>
                  <a:lnTo>
                    <a:pt x="2599154" y="762442"/>
                  </a:lnTo>
                  <a:lnTo>
                    <a:pt x="2635413" y="837711"/>
                  </a:lnTo>
                  <a:lnTo>
                    <a:pt x="2670676" y="934057"/>
                  </a:lnTo>
                  <a:lnTo>
                    <a:pt x="2576929" y="1015432"/>
                  </a:lnTo>
                  <a:lnTo>
                    <a:pt x="2603356" y="1118210"/>
                  </a:lnTo>
                  <a:lnTo>
                    <a:pt x="2621872" y="1239533"/>
                  </a:lnTo>
                  <a:lnTo>
                    <a:pt x="2738497" y="1278462"/>
                  </a:lnTo>
                  <a:lnTo>
                    <a:pt x="2743200" y="1371600"/>
                  </a:lnTo>
                  <a:lnTo>
                    <a:pt x="2738497" y="1464738"/>
                  </a:lnTo>
                  <a:lnTo>
                    <a:pt x="2621872" y="1503668"/>
                  </a:lnTo>
                  <a:lnTo>
                    <a:pt x="2603356" y="1624990"/>
                  </a:lnTo>
                  <a:lnTo>
                    <a:pt x="2576929" y="1727769"/>
                  </a:lnTo>
                  <a:lnTo>
                    <a:pt x="2670676" y="1809144"/>
                  </a:lnTo>
                  <a:lnTo>
                    <a:pt x="2635413" y="1905489"/>
                  </a:lnTo>
                  <a:lnTo>
                    <a:pt x="2599154" y="1980758"/>
                  </a:lnTo>
                  <a:lnTo>
                    <a:pt x="2476431" y="1972089"/>
                  </a:lnTo>
                  <a:lnTo>
                    <a:pt x="2414173" y="2074569"/>
                  </a:lnTo>
                  <a:lnTo>
                    <a:pt x="2348868" y="2161901"/>
                  </a:lnTo>
                  <a:lnTo>
                    <a:pt x="2404124" y="2272529"/>
                  </a:lnTo>
                  <a:lnTo>
                    <a:pt x="2341468" y="2341468"/>
                  </a:lnTo>
                  <a:lnTo>
                    <a:pt x="2272529" y="2404124"/>
                  </a:lnTo>
                  <a:lnTo>
                    <a:pt x="2161901" y="2348868"/>
                  </a:lnTo>
                  <a:lnTo>
                    <a:pt x="2074569" y="2414173"/>
                  </a:lnTo>
                  <a:lnTo>
                    <a:pt x="1972090" y="2476431"/>
                  </a:lnTo>
                  <a:lnTo>
                    <a:pt x="1980759" y="2599154"/>
                  </a:lnTo>
                  <a:lnTo>
                    <a:pt x="1905489" y="2635413"/>
                  </a:lnTo>
                  <a:lnTo>
                    <a:pt x="1809144" y="2670676"/>
                  </a:lnTo>
                  <a:lnTo>
                    <a:pt x="1727769" y="2576929"/>
                  </a:lnTo>
                  <a:lnTo>
                    <a:pt x="1624990" y="2603356"/>
                  </a:lnTo>
                  <a:lnTo>
                    <a:pt x="1503669" y="2621872"/>
                  </a:lnTo>
                  <a:lnTo>
                    <a:pt x="1464739" y="2738497"/>
                  </a:lnTo>
                  <a:lnTo>
                    <a:pt x="1371600" y="2743200"/>
                  </a:lnTo>
                  <a:lnTo>
                    <a:pt x="1278462" y="2738497"/>
                  </a:lnTo>
                  <a:lnTo>
                    <a:pt x="1239533" y="2621872"/>
                  </a:lnTo>
                  <a:lnTo>
                    <a:pt x="1118210" y="2603356"/>
                  </a:lnTo>
                  <a:lnTo>
                    <a:pt x="1015432" y="2576929"/>
                  </a:lnTo>
                  <a:lnTo>
                    <a:pt x="934057" y="2670676"/>
                  </a:lnTo>
                  <a:lnTo>
                    <a:pt x="837712" y="2635413"/>
                  </a:lnTo>
                  <a:lnTo>
                    <a:pt x="762442" y="2599154"/>
                  </a:lnTo>
                  <a:lnTo>
                    <a:pt x="771111" y="2476431"/>
                  </a:lnTo>
                  <a:lnTo>
                    <a:pt x="668632" y="2414173"/>
                  </a:lnTo>
                  <a:lnTo>
                    <a:pt x="581300" y="2348868"/>
                  </a:lnTo>
                  <a:lnTo>
                    <a:pt x="470672" y="2404124"/>
                  </a:lnTo>
                  <a:lnTo>
                    <a:pt x="401733" y="2341468"/>
                  </a:lnTo>
                  <a:lnTo>
                    <a:pt x="339076" y="2272529"/>
                  </a:lnTo>
                  <a:lnTo>
                    <a:pt x="394333" y="2161901"/>
                  </a:lnTo>
                  <a:lnTo>
                    <a:pt x="329027" y="2074569"/>
                  </a:lnTo>
                  <a:lnTo>
                    <a:pt x="266770" y="1972089"/>
                  </a:lnTo>
                  <a:lnTo>
                    <a:pt x="144047" y="1980758"/>
                  </a:lnTo>
                  <a:lnTo>
                    <a:pt x="107787" y="1905489"/>
                  </a:lnTo>
                  <a:lnTo>
                    <a:pt x="72525" y="1809144"/>
                  </a:lnTo>
                  <a:lnTo>
                    <a:pt x="166271" y="1727770"/>
                  </a:lnTo>
                  <a:lnTo>
                    <a:pt x="139844" y="1624990"/>
                  </a:lnTo>
                  <a:lnTo>
                    <a:pt x="121328" y="1503668"/>
                  </a:lnTo>
                  <a:lnTo>
                    <a:pt x="4703" y="1464738"/>
                  </a:lnTo>
                  <a:lnTo>
                    <a:pt x="0" y="1371600"/>
                  </a:lnTo>
                  <a:lnTo>
                    <a:pt x="4703" y="1278462"/>
                  </a:lnTo>
                  <a:lnTo>
                    <a:pt x="121328" y="1239533"/>
                  </a:lnTo>
                  <a:lnTo>
                    <a:pt x="139844" y="1118210"/>
                  </a:lnTo>
                  <a:lnTo>
                    <a:pt x="166271" y="1015431"/>
                  </a:lnTo>
                  <a:lnTo>
                    <a:pt x="72525" y="934057"/>
                  </a:lnTo>
                  <a:lnTo>
                    <a:pt x="107787" y="837711"/>
                  </a:lnTo>
                  <a:lnTo>
                    <a:pt x="144047" y="762442"/>
                  </a:lnTo>
                  <a:lnTo>
                    <a:pt x="266770" y="771111"/>
                  </a:lnTo>
                  <a:lnTo>
                    <a:pt x="329027" y="668632"/>
                  </a:lnTo>
                  <a:lnTo>
                    <a:pt x="394333" y="581300"/>
                  </a:lnTo>
                  <a:lnTo>
                    <a:pt x="339076" y="470672"/>
                  </a:lnTo>
                  <a:lnTo>
                    <a:pt x="401733" y="401732"/>
                  </a:lnTo>
                  <a:lnTo>
                    <a:pt x="470672" y="339076"/>
                  </a:lnTo>
                  <a:lnTo>
                    <a:pt x="581300" y="394333"/>
                  </a:lnTo>
                  <a:lnTo>
                    <a:pt x="668632" y="329027"/>
                  </a:lnTo>
                  <a:lnTo>
                    <a:pt x="771111" y="266769"/>
                  </a:lnTo>
                  <a:lnTo>
                    <a:pt x="762442" y="144047"/>
                  </a:lnTo>
                  <a:lnTo>
                    <a:pt x="837712" y="107787"/>
                  </a:lnTo>
                  <a:lnTo>
                    <a:pt x="934057" y="72524"/>
                  </a:lnTo>
                  <a:lnTo>
                    <a:pt x="1015432" y="166271"/>
                  </a:lnTo>
                  <a:lnTo>
                    <a:pt x="1118210" y="139844"/>
                  </a:lnTo>
                  <a:lnTo>
                    <a:pt x="1239533" y="121328"/>
                  </a:lnTo>
                  <a:lnTo>
                    <a:pt x="1278462" y="470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Oval 68">
              <a:extLst>
                <a:ext uri="{FF2B5EF4-FFF2-40B4-BE49-F238E27FC236}">
                  <a16:creationId xmlns:a16="http://schemas.microsoft.com/office/drawing/2014/main" id="{51C34434-4DDF-4B56-B92C-7F0EC181A366}"/>
                </a:ext>
              </a:extLst>
            </p:cNvPr>
            <p:cNvSpPr/>
            <p:nvPr/>
          </p:nvSpPr>
          <p:spPr>
            <a:xfrm>
              <a:off x="4987290" y="2320290"/>
              <a:ext cx="2217420" cy="2217420"/>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0" name="Group 69">
            <a:extLst>
              <a:ext uri="{FF2B5EF4-FFF2-40B4-BE49-F238E27FC236}">
                <a16:creationId xmlns:a16="http://schemas.microsoft.com/office/drawing/2014/main" id="{F8D343C0-849C-4EED-8F67-6A8A7B08823B}"/>
              </a:ext>
            </a:extLst>
          </p:cNvPr>
          <p:cNvGrpSpPr/>
          <p:nvPr/>
        </p:nvGrpSpPr>
        <p:grpSpPr>
          <a:xfrm>
            <a:off x="2633183" y="2754468"/>
            <a:ext cx="685528" cy="685528"/>
            <a:chOff x="4724400" y="2057400"/>
            <a:chExt cx="2743200" cy="2743200"/>
          </a:xfrm>
        </p:grpSpPr>
        <p:sp>
          <p:nvSpPr>
            <p:cNvPr id="71" name="Freeform: Shape 70">
              <a:extLst>
                <a:ext uri="{FF2B5EF4-FFF2-40B4-BE49-F238E27FC236}">
                  <a16:creationId xmlns:a16="http://schemas.microsoft.com/office/drawing/2014/main" id="{FDD245CB-7084-498B-B192-46A0571229BA}"/>
                </a:ext>
              </a:extLst>
            </p:cNvPr>
            <p:cNvSpPr/>
            <p:nvPr/>
          </p:nvSpPr>
          <p:spPr>
            <a:xfrm>
              <a:off x="4724400" y="2057400"/>
              <a:ext cx="2743200" cy="2743200"/>
            </a:xfrm>
            <a:custGeom>
              <a:avLst/>
              <a:gdLst>
                <a:gd name="connsiteX0" fmla="*/ 1371600 w 2743200"/>
                <a:gd name="connsiteY0" fmla="*/ 0 h 2743200"/>
                <a:gd name="connsiteX1" fmla="*/ 1464739 w 2743200"/>
                <a:gd name="connsiteY1" fmla="*/ 4703 h 2743200"/>
                <a:gd name="connsiteX2" fmla="*/ 1503669 w 2743200"/>
                <a:gd name="connsiteY2" fmla="*/ 121328 h 2743200"/>
                <a:gd name="connsiteX3" fmla="*/ 1624990 w 2743200"/>
                <a:gd name="connsiteY3" fmla="*/ 139844 h 2743200"/>
                <a:gd name="connsiteX4" fmla="*/ 1727769 w 2743200"/>
                <a:gd name="connsiteY4" fmla="*/ 166271 h 2743200"/>
                <a:gd name="connsiteX5" fmla="*/ 1809144 w 2743200"/>
                <a:gd name="connsiteY5" fmla="*/ 72524 h 2743200"/>
                <a:gd name="connsiteX6" fmla="*/ 1905489 w 2743200"/>
                <a:gd name="connsiteY6" fmla="*/ 107787 h 2743200"/>
                <a:gd name="connsiteX7" fmla="*/ 1980759 w 2743200"/>
                <a:gd name="connsiteY7" fmla="*/ 144047 h 2743200"/>
                <a:gd name="connsiteX8" fmla="*/ 1972090 w 2743200"/>
                <a:gd name="connsiteY8" fmla="*/ 266770 h 2743200"/>
                <a:gd name="connsiteX9" fmla="*/ 2074569 w 2743200"/>
                <a:gd name="connsiteY9" fmla="*/ 329027 h 2743200"/>
                <a:gd name="connsiteX10" fmla="*/ 2161901 w 2743200"/>
                <a:gd name="connsiteY10" fmla="*/ 394333 h 2743200"/>
                <a:gd name="connsiteX11" fmla="*/ 2272529 w 2743200"/>
                <a:gd name="connsiteY11" fmla="*/ 339076 h 2743200"/>
                <a:gd name="connsiteX12" fmla="*/ 2341468 w 2743200"/>
                <a:gd name="connsiteY12" fmla="*/ 401732 h 2743200"/>
                <a:gd name="connsiteX13" fmla="*/ 2404124 w 2743200"/>
                <a:gd name="connsiteY13" fmla="*/ 470672 h 2743200"/>
                <a:gd name="connsiteX14" fmla="*/ 2348868 w 2743200"/>
                <a:gd name="connsiteY14" fmla="*/ 581300 h 2743200"/>
                <a:gd name="connsiteX15" fmla="*/ 2414173 w 2743200"/>
                <a:gd name="connsiteY15" fmla="*/ 668632 h 2743200"/>
                <a:gd name="connsiteX16" fmla="*/ 2476431 w 2743200"/>
                <a:gd name="connsiteY16" fmla="*/ 771111 h 2743200"/>
                <a:gd name="connsiteX17" fmla="*/ 2599154 w 2743200"/>
                <a:gd name="connsiteY17" fmla="*/ 762442 h 2743200"/>
                <a:gd name="connsiteX18" fmla="*/ 2635413 w 2743200"/>
                <a:gd name="connsiteY18" fmla="*/ 837711 h 2743200"/>
                <a:gd name="connsiteX19" fmla="*/ 2670676 w 2743200"/>
                <a:gd name="connsiteY19" fmla="*/ 934057 h 2743200"/>
                <a:gd name="connsiteX20" fmla="*/ 2576929 w 2743200"/>
                <a:gd name="connsiteY20" fmla="*/ 1015432 h 2743200"/>
                <a:gd name="connsiteX21" fmla="*/ 2603356 w 2743200"/>
                <a:gd name="connsiteY21" fmla="*/ 1118210 h 2743200"/>
                <a:gd name="connsiteX22" fmla="*/ 2621872 w 2743200"/>
                <a:gd name="connsiteY22" fmla="*/ 1239533 h 2743200"/>
                <a:gd name="connsiteX23" fmla="*/ 2738497 w 2743200"/>
                <a:gd name="connsiteY23" fmla="*/ 1278462 h 2743200"/>
                <a:gd name="connsiteX24" fmla="*/ 2743200 w 2743200"/>
                <a:gd name="connsiteY24" fmla="*/ 1371600 h 2743200"/>
                <a:gd name="connsiteX25" fmla="*/ 2738497 w 2743200"/>
                <a:gd name="connsiteY25" fmla="*/ 1464738 h 2743200"/>
                <a:gd name="connsiteX26" fmla="*/ 2621872 w 2743200"/>
                <a:gd name="connsiteY26" fmla="*/ 1503668 h 2743200"/>
                <a:gd name="connsiteX27" fmla="*/ 2603356 w 2743200"/>
                <a:gd name="connsiteY27" fmla="*/ 1624990 h 2743200"/>
                <a:gd name="connsiteX28" fmla="*/ 2576929 w 2743200"/>
                <a:gd name="connsiteY28" fmla="*/ 1727769 h 2743200"/>
                <a:gd name="connsiteX29" fmla="*/ 2670676 w 2743200"/>
                <a:gd name="connsiteY29" fmla="*/ 1809144 h 2743200"/>
                <a:gd name="connsiteX30" fmla="*/ 2635413 w 2743200"/>
                <a:gd name="connsiteY30" fmla="*/ 1905489 h 2743200"/>
                <a:gd name="connsiteX31" fmla="*/ 2599154 w 2743200"/>
                <a:gd name="connsiteY31" fmla="*/ 1980758 h 2743200"/>
                <a:gd name="connsiteX32" fmla="*/ 2476431 w 2743200"/>
                <a:gd name="connsiteY32" fmla="*/ 1972089 h 2743200"/>
                <a:gd name="connsiteX33" fmla="*/ 2414173 w 2743200"/>
                <a:gd name="connsiteY33" fmla="*/ 2074569 h 2743200"/>
                <a:gd name="connsiteX34" fmla="*/ 2348868 w 2743200"/>
                <a:gd name="connsiteY34" fmla="*/ 2161901 h 2743200"/>
                <a:gd name="connsiteX35" fmla="*/ 2404124 w 2743200"/>
                <a:gd name="connsiteY35" fmla="*/ 2272529 h 2743200"/>
                <a:gd name="connsiteX36" fmla="*/ 2341468 w 2743200"/>
                <a:gd name="connsiteY36" fmla="*/ 2341468 h 2743200"/>
                <a:gd name="connsiteX37" fmla="*/ 2272529 w 2743200"/>
                <a:gd name="connsiteY37" fmla="*/ 2404124 h 2743200"/>
                <a:gd name="connsiteX38" fmla="*/ 2161901 w 2743200"/>
                <a:gd name="connsiteY38" fmla="*/ 2348868 h 2743200"/>
                <a:gd name="connsiteX39" fmla="*/ 2074569 w 2743200"/>
                <a:gd name="connsiteY39" fmla="*/ 2414173 h 2743200"/>
                <a:gd name="connsiteX40" fmla="*/ 1972090 w 2743200"/>
                <a:gd name="connsiteY40" fmla="*/ 2476431 h 2743200"/>
                <a:gd name="connsiteX41" fmla="*/ 1980759 w 2743200"/>
                <a:gd name="connsiteY41" fmla="*/ 2599154 h 2743200"/>
                <a:gd name="connsiteX42" fmla="*/ 1905489 w 2743200"/>
                <a:gd name="connsiteY42" fmla="*/ 2635413 h 2743200"/>
                <a:gd name="connsiteX43" fmla="*/ 1809144 w 2743200"/>
                <a:gd name="connsiteY43" fmla="*/ 2670676 h 2743200"/>
                <a:gd name="connsiteX44" fmla="*/ 1727769 w 2743200"/>
                <a:gd name="connsiteY44" fmla="*/ 2576929 h 2743200"/>
                <a:gd name="connsiteX45" fmla="*/ 1624990 w 2743200"/>
                <a:gd name="connsiteY45" fmla="*/ 2603356 h 2743200"/>
                <a:gd name="connsiteX46" fmla="*/ 1503669 w 2743200"/>
                <a:gd name="connsiteY46" fmla="*/ 2621872 h 2743200"/>
                <a:gd name="connsiteX47" fmla="*/ 1464739 w 2743200"/>
                <a:gd name="connsiteY47" fmla="*/ 2738497 h 2743200"/>
                <a:gd name="connsiteX48" fmla="*/ 1371600 w 2743200"/>
                <a:gd name="connsiteY48" fmla="*/ 2743200 h 2743200"/>
                <a:gd name="connsiteX49" fmla="*/ 1278462 w 2743200"/>
                <a:gd name="connsiteY49" fmla="*/ 2738497 h 2743200"/>
                <a:gd name="connsiteX50" fmla="*/ 1239533 w 2743200"/>
                <a:gd name="connsiteY50" fmla="*/ 2621872 h 2743200"/>
                <a:gd name="connsiteX51" fmla="*/ 1118210 w 2743200"/>
                <a:gd name="connsiteY51" fmla="*/ 2603356 h 2743200"/>
                <a:gd name="connsiteX52" fmla="*/ 1015432 w 2743200"/>
                <a:gd name="connsiteY52" fmla="*/ 2576929 h 2743200"/>
                <a:gd name="connsiteX53" fmla="*/ 934057 w 2743200"/>
                <a:gd name="connsiteY53" fmla="*/ 2670676 h 2743200"/>
                <a:gd name="connsiteX54" fmla="*/ 837712 w 2743200"/>
                <a:gd name="connsiteY54" fmla="*/ 2635413 h 2743200"/>
                <a:gd name="connsiteX55" fmla="*/ 762442 w 2743200"/>
                <a:gd name="connsiteY55" fmla="*/ 2599154 h 2743200"/>
                <a:gd name="connsiteX56" fmla="*/ 771111 w 2743200"/>
                <a:gd name="connsiteY56" fmla="*/ 2476431 h 2743200"/>
                <a:gd name="connsiteX57" fmla="*/ 668632 w 2743200"/>
                <a:gd name="connsiteY57" fmla="*/ 2414173 h 2743200"/>
                <a:gd name="connsiteX58" fmla="*/ 581300 w 2743200"/>
                <a:gd name="connsiteY58" fmla="*/ 2348868 h 2743200"/>
                <a:gd name="connsiteX59" fmla="*/ 470672 w 2743200"/>
                <a:gd name="connsiteY59" fmla="*/ 2404124 h 2743200"/>
                <a:gd name="connsiteX60" fmla="*/ 401733 w 2743200"/>
                <a:gd name="connsiteY60" fmla="*/ 2341468 h 2743200"/>
                <a:gd name="connsiteX61" fmla="*/ 339076 w 2743200"/>
                <a:gd name="connsiteY61" fmla="*/ 2272529 h 2743200"/>
                <a:gd name="connsiteX62" fmla="*/ 394333 w 2743200"/>
                <a:gd name="connsiteY62" fmla="*/ 2161901 h 2743200"/>
                <a:gd name="connsiteX63" fmla="*/ 329027 w 2743200"/>
                <a:gd name="connsiteY63" fmla="*/ 2074569 h 2743200"/>
                <a:gd name="connsiteX64" fmla="*/ 266770 w 2743200"/>
                <a:gd name="connsiteY64" fmla="*/ 1972089 h 2743200"/>
                <a:gd name="connsiteX65" fmla="*/ 144047 w 2743200"/>
                <a:gd name="connsiteY65" fmla="*/ 1980758 h 2743200"/>
                <a:gd name="connsiteX66" fmla="*/ 107787 w 2743200"/>
                <a:gd name="connsiteY66" fmla="*/ 1905489 h 2743200"/>
                <a:gd name="connsiteX67" fmla="*/ 72525 w 2743200"/>
                <a:gd name="connsiteY67" fmla="*/ 1809144 h 2743200"/>
                <a:gd name="connsiteX68" fmla="*/ 166271 w 2743200"/>
                <a:gd name="connsiteY68" fmla="*/ 1727770 h 2743200"/>
                <a:gd name="connsiteX69" fmla="*/ 139844 w 2743200"/>
                <a:gd name="connsiteY69" fmla="*/ 1624990 h 2743200"/>
                <a:gd name="connsiteX70" fmla="*/ 121328 w 2743200"/>
                <a:gd name="connsiteY70" fmla="*/ 1503668 h 2743200"/>
                <a:gd name="connsiteX71" fmla="*/ 4703 w 2743200"/>
                <a:gd name="connsiteY71" fmla="*/ 1464738 h 2743200"/>
                <a:gd name="connsiteX72" fmla="*/ 0 w 2743200"/>
                <a:gd name="connsiteY72" fmla="*/ 1371600 h 2743200"/>
                <a:gd name="connsiteX73" fmla="*/ 4703 w 2743200"/>
                <a:gd name="connsiteY73" fmla="*/ 1278462 h 2743200"/>
                <a:gd name="connsiteX74" fmla="*/ 121328 w 2743200"/>
                <a:gd name="connsiteY74" fmla="*/ 1239533 h 2743200"/>
                <a:gd name="connsiteX75" fmla="*/ 139844 w 2743200"/>
                <a:gd name="connsiteY75" fmla="*/ 1118210 h 2743200"/>
                <a:gd name="connsiteX76" fmla="*/ 166271 w 2743200"/>
                <a:gd name="connsiteY76" fmla="*/ 1015431 h 2743200"/>
                <a:gd name="connsiteX77" fmla="*/ 72525 w 2743200"/>
                <a:gd name="connsiteY77" fmla="*/ 934057 h 2743200"/>
                <a:gd name="connsiteX78" fmla="*/ 107787 w 2743200"/>
                <a:gd name="connsiteY78" fmla="*/ 837711 h 2743200"/>
                <a:gd name="connsiteX79" fmla="*/ 144047 w 2743200"/>
                <a:gd name="connsiteY79" fmla="*/ 762442 h 2743200"/>
                <a:gd name="connsiteX80" fmla="*/ 266770 w 2743200"/>
                <a:gd name="connsiteY80" fmla="*/ 771111 h 2743200"/>
                <a:gd name="connsiteX81" fmla="*/ 329027 w 2743200"/>
                <a:gd name="connsiteY81" fmla="*/ 668632 h 2743200"/>
                <a:gd name="connsiteX82" fmla="*/ 394333 w 2743200"/>
                <a:gd name="connsiteY82" fmla="*/ 581300 h 2743200"/>
                <a:gd name="connsiteX83" fmla="*/ 339076 w 2743200"/>
                <a:gd name="connsiteY83" fmla="*/ 470672 h 2743200"/>
                <a:gd name="connsiteX84" fmla="*/ 401733 w 2743200"/>
                <a:gd name="connsiteY84" fmla="*/ 401732 h 2743200"/>
                <a:gd name="connsiteX85" fmla="*/ 470672 w 2743200"/>
                <a:gd name="connsiteY85" fmla="*/ 339076 h 2743200"/>
                <a:gd name="connsiteX86" fmla="*/ 581300 w 2743200"/>
                <a:gd name="connsiteY86" fmla="*/ 394333 h 2743200"/>
                <a:gd name="connsiteX87" fmla="*/ 668632 w 2743200"/>
                <a:gd name="connsiteY87" fmla="*/ 329027 h 2743200"/>
                <a:gd name="connsiteX88" fmla="*/ 771111 w 2743200"/>
                <a:gd name="connsiteY88" fmla="*/ 266769 h 2743200"/>
                <a:gd name="connsiteX89" fmla="*/ 762442 w 2743200"/>
                <a:gd name="connsiteY89" fmla="*/ 144047 h 2743200"/>
                <a:gd name="connsiteX90" fmla="*/ 837712 w 2743200"/>
                <a:gd name="connsiteY90" fmla="*/ 107787 h 2743200"/>
                <a:gd name="connsiteX91" fmla="*/ 934057 w 2743200"/>
                <a:gd name="connsiteY91" fmla="*/ 72524 h 2743200"/>
                <a:gd name="connsiteX92" fmla="*/ 1015432 w 2743200"/>
                <a:gd name="connsiteY92" fmla="*/ 166271 h 2743200"/>
                <a:gd name="connsiteX93" fmla="*/ 1118210 w 2743200"/>
                <a:gd name="connsiteY93" fmla="*/ 139844 h 2743200"/>
                <a:gd name="connsiteX94" fmla="*/ 1239533 w 2743200"/>
                <a:gd name="connsiteY94" fmla="*/ 121328 h 2743200"/>
                <a:gd name="connsiteX95" fmla="*/ 1278462 w 2743200"/>
                <a:gd name="connsiteY95" fmla="*/ 4703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743200" h="2743200">
                  <a:moveTo>
                    <a:pt x="1371600" y="0"/>
                  </a:moveTo>
                  <a:lnTo>
                    <a:pt x="1464739" y="4703"/>
                  </a:lnTo>
                  <a:lnTo>
                    <a:pt x="1503669" y="121328"/>
                  </a:lnTo>
                  <a:lnTo>
                    <a:pt x="1624990" y="139844"/>
                  </a:lnTo>
                  <a:lnTo>
                    <a:pt x="1727769" y="166271"/>
                  </a:lnTo>
                  <a:lnTo>
                    <a:pt x="1809144" y="72524"/>
                  </a:lnTo>
                  <a:lnTo>
                    <a:pt x="1905489" y="107787"/>
                  </a:lnTo>
                  <a:lnTo>
                    <a:pt x="1980759" y="144047"/>
                  </a:lnTo>
                  <a:lnTo>
                    <a:pt x="1972090" y="266770"/>
                  </a:lnTo>
                  <a:lnTo>
                    <a:pt x="2074569" y="329027"/>
                  </a:lnTo>
                  <a:lnTo>
                    <a:pt x="2161901" y="394333"/>
                  </a:lnTo>
                  <a:lnTo>
                    <a:pt x="2272529" y="339076"/>
                  </a:lnTo>
                  <a:lnTo>
                    <a:pt x="2341468" y="401732"/>
                  </a:lnTo>
                  <a:lnTo>
                    <a:pt x="2404124" y="470672"/>
                  </a:lnTo>
                  <a:lnTo>
                    <a:pt x="2348868" y="581300"/>
                  </a:lnTo>
                  <a:lnTo>
                    <a:pt x="2414173" y="668632"/>
                  </a:lnTo>
                  <a:lnTo>
                    <a:pt x="2476431" y="771111"/>
                  </a:lnTo>
                  <a:lnTo>
                    <a:pt x="2599154" y="762442"/>
                  </a:lnTo>
                  <a:lnTo>
                    <a:pt x="2635413" y="837711"/>
                  </a:lnTo>
                  <a:lnTo>
                    <a:pt x="2670676" y="934057"/>
                  </a:lnTo>
                  <a:lnTo>
                    <a:pt x="2576929" y="1015432"/>
                  </a:lnTo>
                  <a:lnTo>
                    <a:pt x="2603356" y="1118210"/>
                  </a:lnTo>
                  <a:lnTo>
                    <a:pt x="2621872" y="1239533"/>
                  </a:lnTo>
                  <a:lnTo>
                    <a:pt x="2738497" y="1278462"/>
                  </a:lnTo>
                  <a:lnTo>
                    <a:pt x="2743200" y="1371600"/>
                  </a:lnTo>
                  <a:lnTo>
                    <a:pt x="2738497" y="1464738"/>
                  </a:lnTo>
                  <a:lnTo>
                    <a:pt x="2621872" y="1503668"/>
                  </a:lnTo>
                  <a:lnTo>
                    <a:pt x="2603356" y="1624990"/>
                  </a:lnTo>
                  <a:lnTo>
                    <a:pt x="2576929" y="1727769"/>
                  </a:lnTo>
                  <a:lnTo>
                    <a:pt x="2670676" y="1809144"/>
                  </a:lnTo>
                  <a:lnTo>
                    <a:pt x="2635413" y="1905489"/>
                  </a:lnTo>
                  <a:lnTo>
                    <a:pt x="2599154" y="1980758"/>
                  </a:lnTo>
                  <a:lnTo>
                    <a:pt x="2476431" y="1972089"/>
                  </a:lnTo>
                  <a:lnTo>
                    <a:pt x="2414173" y="2074569"/>
                  </a:lnTo>
                  <a:lnTo>
                    <a:pt x="2348868" y="2161901"/>
                  </a:lnTo>
                  <a:lnTo>
                    <a:pt x="2404124" y="2272529"/>
                  </a:lnTo>
                  <a:lnTo>
                    <a:pt x="2341468" y="2341468"/>
                  </a:lnTo>
                  <a:lnTo>
                    <a:pt x="2272529" y="2404124"/>
                  </a:lnTo>
                  <a:lnTo>
                    <a:pt x="2161901" y="2348868"/>
                  </a:lnTo>
                  <a:lnTo>
                    <a:pt x="2074569" y="2414173"/>
                  </a:lnTo>
                  <a:lnTo>
                    <a:pt x="1972090" y="2476431"/>
                  </a:lnTo>
                  <a:lnTo>
                    <a:pt x="1980759" y="2599154"/>
                  </a:lnTo>
                  <a:lnTo>
                    <a:pt x="1905489" y="2635413"/>
                  </a:lnTo>
                  <a:lnTo>
                    <a:pt x="1809144" y="2670676"/>
                  </a:lnTo>
                  <a:lnTo>
                    <a:pt x="1727769" y="2576929"/>
                  </a:lnTo>
                  <a:lnTo>
                    <a:pt x="1624990" y="2603356"/>
                  </a:lnTo>
                  <a:lnTo>
                    <a:pt x="1503669" y="2621872"/>
                  </a:lnTo>
                  <a:lnTo>
                    <a:pt x="1464739" y="2738497"/>
                  </a:lnTo>
                  <a:lnTo>
                    <a:pt x="1371600" y="2743200"/>
                  </a:lnTo>
                  <a:lnTo>
                    <a:pt x="1278462" y="2738497"/>
                  </a:lnTo>
                  <a:lnTo>
                    <a:pt x="1239533" y="2621872"/>
                  </a:lnTo>
                  <a:lnTo>
                    <a:pt x="1118210" y="2603356"/>
                  </a:lnTo>
                  <a:lnTo>
                    <a:pt x="1015432" y="2576929"/>
                  </a:lnTo>
                  <a:lnTo>
                    <a:pt x="934057" y="2670676"/>
                  </a:lnTo>
                  <a:lnTo>
                    <a:pt x="837712" y="2635413"/>
                  </a:lnTo>
                  <a:lnTo>
                    <a:pt x="762442" y="2599154"/>
                  </a:lnTo>
                  <a:lnTo>
                    <a:pt x="771111" y="2476431"/>
                  </a:lnTo>
                  <a:lnTo>
                    <a:pt x="668632" y="2414173"/>
                  </a:lnTo>
                  <a:lnTo>
                    <a:pt x="581300" y="2348868"/>
                  </a:lnTo>
                  <a:lnTo>
                    <a:pt x="470672" y="2404124"/>
                  </a:lnTo>
                  <a:lnTo>
                    <a:pt x="401733" y="2341468"/>
                  </a:lnTo>
                  <a:lnTo>
                    <a:pt x="339076" y="2272529"/>
                  </a:lnTo>
                  <a:lnTo>
                    <a:pt x="394333" y="2161901"/>
                  </a:lnTo>
                  <a:lnTo>
                    <a:pt x="329027" y="2074569"/>
                  </a:lnTo>
                  <a:lnTo>
                    <a:pt x="266770" y="1972089"/>
                  </a:lnTo>
                  <a:lnTo>
                    <a:pt x="144047" y="1980758"/>
                  </a:lnTo>
                  <a:lnTo>
                    <a:pt x="107787" y="1905489"/>
                  </a:lnTo>
                  <a:lnTo>
                    <a:pt x="72525" y="1809144"/>
                  </a:lnTo>
                  <a:lnTo>
                    <a:pt x="166271" y="1727770"/>
                  </a:lnTo>
                  <a:lnTo>
                    <a:pt x="139844" y="1624990"/>
                  </a:lnTo>
                  <a:lnTo>
                    <a:pt x="121328" y="1503668"/>
                  </a:lnTo>
                  <a:lnTo>
                    <a:pt x="4703" y="1464738"/>
                  </a:lnTo>
                  <a:lnTo>
                    <a:pt x="0" y="1371600"/>
                  </a:lnTo>
                  <a:lnTo>
                    <a:pt x="4703" y="1278462"/>
                  </a:lnTo>
                  <a:lnTo>
                    <a:pt x="121328" y="1239533"/>
                  </a:lnTo>
                  <a:lnTo>
                    <a:pt x="139844" y="1118210"/>
                  </a:lnTo>
                  <a:lnTo>
                    <a:pt x="166271" y="1015431"/>
                  </a:lnTo>
                  <a:lnTo>
                    <a:pt x="72525" y="934057"/>
                  </a:lnTo>
                  <a:lnTo>
                    <a:pt x="107787" y="837711"/>
                  </a:lnTo>
                  <a:lnTo>
                    <a:pt x="144047" y="762442"/>
                  </a:lnTo>
                  <a:lnTo>
                    <a:pt x="266770" y="771111"/>
                  </a:lnTo>
                  <a:lnTo>
                    <a:pt x="329027" y="668632"/>
                  </a:lnTo>
                  <a:lnTo>
                    <a:pt x="394333" y="581300"/>
                  </a:lnTo>
                  <a:lnTo>
                    <a:pt x="339076" y="470672"/>
                  </a:lnTo>
                  <a:lnTo>
                    <a:pt x="401733" y="401732"/>
                  </a:lnTo>
                  <a:lnTo>
                    <a:pt x="470672" y="339076"/>
                  </a:lnTo>
                  <a:lnTo>
                    <a:pt x="581300" y="394333"/>
                  </a:lnTo>
                  <a:lnTo>
                    <a:pt x="668632" y="329027"/>
                  </a:lnTo>
                  <a:lnTo>
                    <a:pt x="771111" y="266769"/>
                  </a:lnTo>
                  <a:lnTo>
                    <a:pt x="762442" y="144047"/>
                  </a:lnTo>
                  <a:lnTo>
                    <a:pt x="837712" y="107787"/>
                  </a:lnTo>
                  <a:lnTo>
                    <a:pt x="934057" y="72524"/>
                  </a:lnTo>
                  <a:lnTo>
                    <a:pt x="1015432" y="166271"/>
                  </a:lnTo>
                  <a:lnTo>
                    <a:pt x="1118210" y="139844"/>
                  </a:lnTo>
                  <a:lnTo>
                    <a:pt x="1239533" y="121328"/>
                  </a:lnTo>
                  <a:lnTo>
                    <a:pt x="1278462" y="470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Oval 71">
              <a:extLst>
                <a:ext uri="{FF2B5EF4-FFF2-40B4-BE49-F238E27FC236}">
                  <a16:creationId xmlns:a16="http://schemas.microsoft.com/office/drawing/2014/main" id="{24BB162C-EB5C-4DB0-87D5-ECAE70BAE6E5}"/>
                </a:ext>
              </a:extLst>
            </p:cNvPr>
            <p:cNvSpPr/>
            <p:nvPr/>
          </p:nvSpPr>
          <p:spPr>
            <a:xfrm>
              <a:off x="5007474" y="2340474"/>
              <a:ext cx="2177050" cy="2177050"/>
            </a:xfrm>
            <a:prstGeom prst="ellipse">
              <a:avLst/>
            </a:prstGeom>
            <a:solidFill>
              <a:srgbClr val="00CC99"/>
            </a:solidFill>
            <a:ln>
              <a:noFill/>
            </a:ln>
            <a:effectLst>
              <a:innerShdw blurRad="4064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3" name="Group 72">
            <a:extLst>
              <a:ext uri="{FF2B5EF4-FFF2-40B4-BE49-F238E27FC236}">
                <a16:creationId xmlns:a16="http://schemas.microsoft.com/office/drawing/2014/main" id="{F79A6731-8AA9-4E69-9C52-95DD7F420338}"/>
              </a:ext>
            </a:extLst>
          </p:cNvPr>
          <p:cNvGrpSpPr/>
          <p:nvPr/>
        </p:nvGrpSpPr>
        <p:grpSpPr>
          <a:xfrm>
            <a:off x="3259692" y="2616912"/>
            <a:ext cx="449452" cy="449452"/>
            <a:chOff x="4724400" y="2057400"/>
            <a:chExt cx="2743200" cy="2743200"/>
          </a:xfrm>
        </p:grpSpPr>
        <p:sp>
          <p:nvSpPr>
            <p:cNvPr id="74" name="Freeform: Shape 73">
              <a:extLst>
                <a:ext uri="{FF2B5EF4-FFF2-40B4-BE49-F238E27FC236}">
                  <a16:creationId xmlns:a16="http://schemas.microsoft.com/office/drawing/2014/main" id="{91E53673-AA90-4DDB-B6C9-E9E48BA48307}"/>
                </a:ext>
              </a:extLst>
            </p:cNvPr>
            <p:cNvSpPr/>
            <p:nvPr/>
          </p:nvSpPr>
          <p:spPr>
            <a:xfrm>
              <a:off x="4724400" y="2057400"/>
              <a:ext cx="2743200" cy="2743200"/>
            </a:xfrm>
            <a:custGeom>
              <a:avLst/>
              <a:gdLst>
                <a:gd name="connsiteX0" fmla="*/ 1371600 w 2743200"/>
                <a:gd name="connsiteY0" fmla="*/ 0 h 2743200"/>
                <a:gd name="connsiteX1" fmla="*/ 1464739 w 2743200"/>
                <a:gd name="connsiteY1" fmla="*/ 4703 h 2743200"/>
                <a:gd name="connsiteX2" fmla="*/ 1503669 w 2743200"/>
                <a:gd name="connsiteY2" fmla="*/ 121328 h 2743200"/>
                <a:gd name="connsiteX3" fmla="*/ 1624990 w 2743200"/>
                <a:gd name="connsiteY3" fmla="*/ 139844 h 2743200"/>
                <a:gd name="connsiteX4" fmla="*/ 1727769 w 2743200"/>
                <a:gd name="connsiteY4" fmla="*/ 166271 h 2743200"/>
                <a:gd name="connsiteX5" fmla="*/ 1809144 w 2743200"/>
                <a:gd name="connsiteY5" fmla="*/ 72524 h 2743200"/>
                <a:gd name="connsiteX6" fmla="*/ 1905489 w 2743200"/>
                <a:gd name="connsiteY6" fmla="*/ 107787 h 2743200"/>
                <a:gd name="connsiteX7" fmla="*/ 1980759 w 2743200"/>
                <a:gd name="connsiteY7" fmla="*/ 144047 h 2743200"/>
                <a:gd name="connsiteX8" fmla="*/ 1972090 w 2743200"/>
                <a:gd name="connsiteY8" fmla="*/ 266770 h 2743200"/>
                <a:gd name="connsiteX9" fmla="*/ 2074569 w 2743200"/>
                <a:gd name="connsiteY9" fmla="*/ 329027 h 2743200"/>
                <a:gd name="connsiteX10" fmla="*/ 2161901 w 2743200"/>
                <a:gd name="connsiteY10" fmla="*/ 394333 h 2743200"/>
                <a:gd name="connsiteX11" fmla="*/ 2272529 w 2743200"/>
                <a:gd name="connsiteY11" fmla="*/ 339076 h 2743200"/>
                <a:gd name="connsiteX12" fmla="*/ 2341468 w 2743200"/>
                <a:gd name="connsiteY12" fmla="*/ 401732 h 2743200"/>
                <a:gd name="connsiteX13" fmla="*/ 2404124 w 2743200"/>
                <a:gd name="connsiteY13" fmla="*/ 470672 h 2743200"/>
                <a:gd name="connsiteX14" fmla="*/ 2348868 w 2743200"/>
                <a:gd name="connsiteY14" fmla="*/ 581300 h 2743200"/>
                <a:gd name="connsiteX15" fmla="*/ 2414173 w 2743200"/>
                <a:gd name="connsiteY15" fmla="*/ 668632 h 2743200"/>
                <a:gd name="connsiteX16" fmla="*/ 2476431 w 2743200"/>
                <a:gd name="connsiteY16" fmla="*/ 771111 h 2743200"/>
                <a:gd name="connsiteX17" fmla="*/ 2599154 w 2743200"/>
                <a:gd name="connsiteY17" fmla="*/ 762442 h 2743200"/>
                <a:gd name="connsiteX18" fmla="*/ 2635413 w 2743200"/>
                <a:gd name="connsiteY18" fmla="*/ 837711 h 2743200"/>
                <a:gd name="connsiteX19" fmla="*/ 2670676 w 2743200"/>
                <a:gd name="connsiteY19" fmla="*/ 934057 h 2743200"/>
                <a:gd name="connsiteX20" fmla="*/ 2576929 w 2743200"/>
                <a:gd name="connsiteY20" fmla="*/ 1015432 h 2743200"/>
                <a:gd name="connsiteX21" fmla="*/ 2603356 w 2743200"/>
                <a:gd name="connsiteY21" fmla="*/ 1118210 h 2743200"/>
                <a:gd name="connsiteX22" fmla="*/ 2621872 w 2743200"/>
                <a:gd name="connsiteY22" fmla="*/ 1239533 h 2743200"/>
                <a:gd name="connsiteX23" fmla="*/ 2738497 w 2743200"/>
                <a:gd name="connsiteY23" fmla="*/ 1278462 h 2743200"/>
                <a:gd name="connsiteX24" fmla="*/ 2743200 w 2743200"/>
                <a:gd name="connsiteY24" fmla="*/ 1371600 h 2743200"/>
                <a:gd name="connsiteX25" fmla="*/ 2738497 w 2743200"/>
                <a:gd name="connsiteY25" fmla="*/ 1464738 h 2743200"/>
                <a:gd name="connsiteX26" fmla="*/ 2621872 w 2743200"/>
                <a:gd name="connsiteY26" fmla="*/ 1503668 h 2743200"/>
                <a:gd name="connsiteX27" fmla="*/ 2603356 w 2743200"/>
                <a:gd name="connsiteY27" fmla="*/ 1624990 h 2743200"/>
                <a:gd name="connsiteX28" fmla="*/ 2576929 w 2743200"/>
                <a:gd name="connsiteY28" fmla="*/ 1727769 h 2743200"/>
                <a:gd name="connsiteX29" fmla="*/ 2670676 w 2743200"/>
                <a:gd name="connsiteY29" fmla="*/ 1809144 h 2743200"/>
                <a:gd name="connsiteX30" fmla="*/ 2635413 w 2743200"/>
                <a:gd name="connsiteY30" fmla="*/ 1905489 h 2743200"/>
                <a:gd name="connsiteX31" fmla="*/ 2599154 w 2743200"/>
                <a:gd name="connsiteY31" fmla="*/ 1980758 h 2743200"/>
                <a:gd name="connsiteX32" fmla="*/ 2476431 w 2743200"/>
                <a:gd name="connsiteY32" fmla="*/ 1972089 h 2743200"/>
                <a:gd name="connsiteX33" fmla="*/ 2414173 w 2743200"/>
                <a:gd name="connsiteY33" fmla="*/ 2074569 h 2743200"/>
                <a:gd name="connsiteX34" fmla="*/ 2348868 w 2743200"/>
                <a:gd name="connsiteY34" fmla="*/ 2161901 h 2743200"/>
                <a:gd name="connsiteX35" fmla="*/ 2404124 w 2743200"/>
                <a:gd name="connsiteY35" fmla="*/ 2272529 h 2743200"/>
                <a:gd name="connsiteX36" fmla="*/ 2341468 w 2743200"/>
                <a:gd name="connsiteY36" fmla="*/ 2341468 h 2743200"/>
                <a:gd name="connsiteX37" fmla="*/ 2272529 w 2743200"/>
                <a:gd name="connsiteY37" fmla="*/ 2404124 h 2743200"/>
                <a:gd name="connsiteX38" fmla="*/ 2161901 w 2743200"/>
                <a:gd name="connsiteY38" fmla="*/ 2348868 h 2743200"/>
                <a:gd name="connsiteX39" fmla="*/ 2074569 w 2743200"/>
                <a:gd name="connsiteY39" fmla="*/ 2414173 h 2743200"/>
                <a:gd name="connsiteX40" fmla="*/ 1972090 w 2743200"/>
                <a:gd name="connsiteY40" fmla="*/ 2476431 h 2743200"/>
                <a:gd name="connsiteX41" fmla="*/ 1980759 w 2743200"/>
                <a:gd name="connsiteY41" fmla="*/ 2599154 h 2743200"/>
                <a:gd name="connsiteX42" fmla="*/ 1905489 w 2743200"/>
                <a:gd name="connsiteY42" fmla="*/ 2635413 h 2743200"/>
                <a:gd name="connsiteX43" fmla="*/ 1809144 w 2743200"/>
                <a:gd name="connsiteY43" fmla="*/ 2670676 h 2743200"/>
                <a:gd name="connsiteX44" fmla="*/ 1727769 w 2743200"/>
                <a:gd name="connsiteY44" fmla="*/ 2576929 h 2743200"/>
                <a:gd name="connsiteX45" fmla="*/ 1624990 w 2743200"/>
                <a:gd name="connsiteY45" fmla="*/ 2603356 h 2743200"/>
                <a:gd name="connsiteX46" fmla="*/ 1503669 w 2743200"/>
                <a:gd name="connsiteY46" fmla="*/ 2621872 h 2743200"/>
                <a:gd name="connsiteX47" fmla="*/ 1464739 w 2743200"/>
                <a:gd name="connsiteY47" fmla="*/ 2738497 h 2743200"/>
                <a:gd name="connsiteX48" fmla="*/ 1371600 w 2743200"/>
                <a:gd name="connsiteY48" fmla="*/ 2743200 h 2743200"/>
                <a:gd name="connsiteX49" fmla="*/ 1278462 w 2743200"/>
                <a:gd name="connsiteY49" fmla="*/ 2738497 h 2743200"/>
                <a:gd name="connsiteX50" fmla="*/ 1239533 w 2743200"/>
                <a:gd name="connsiteY50" fmla="*/ 2621872 h 2743200"/>
                <a:gd name="connsiteX51" fmla="*/ 1118210 w 2743200"/>
                <a:gd name="connsiteY51" fmla="*/ 2603356 h 2743200"/>
                <a:gd name="connsiteX52" fmla="*/ 1015432 w 2743200"/>
                <a:gd name="connsiteY52" fmla="*/ 2576929 h 2743200"/>
                <a:gd name="connsiteX53" fmla="*/ 934057 w 2743200"/>
                <a:gd name="connsiteY53" fmla="*/ 2670676 h 2743200"/>
                <a:gd name="connsiteX54" fmla="*/ 837712 w 2743200"/>
                <a:gd name="connsiteY54" fmla="*/ 2635413 h 2743200"/>
                <a:gd name="connsiteX55" fmla="*/ 762442 w 2743200"/>
                <a:gd name="connsiteY55" fmla="*/ 2599154 h 2743200"/>
                <a:gd name="connsiteX56" fmla="*/ 771111 w 2743200"/>
                <a:gd name="connsiteY56" fmla="*/ 2476431 h 2743200"/>
                <a:gd name="connsiteX57" fmla="*/ 668632 w 2743200"/>
                <a:gd name="connsiteY57" fmla="*/ 2414173 h 2743200"/>
                <a:gd name="connsiteX58" fmla="*/ 581300 w 2743200"/>
                <a:gd name="connsiteY58" fmla="*/ 2348868 h 2743200"/>
                <a:gd name="connsiteX59" fmla="*/ 470672 w 2743200"/>
                <a:gd name="connsiteY59" fmla="*/ 2404124 h 2743200"/>
                <a:gd name="connsiteX60" fmla="*/ 401733 w 2743200"/>
                <a:gd name="connsiteY60" fmla="*/ 2341468 h 2743200"/>
                <a:gd name="connsiteX61" fmla="*/ 339076 w 2743200"/>
                <a:gd name="connsiteY61" fmla="*/ 2272529 h 2743200"/>
                <a:gd name="connsiteX62" fmla="*/ 394333 w 2743200"/>
                <a:gd name="connsiteY62" fmla="*/ 2161901 h 2743200"/>
                <a:gd name="connsiteX63" fmla="*/ 329027 w 2743200"/>
                <a:gd name="connsiteY63" fmla="*/ 2074569 h 2743200"/>
                <a:gd name="connsiteX64" fmla="*/ 266770 w 2743200"/>
                <a:gd name="connsiteY64" fmla="*/ 1972089 h 2743200"/>
                <a:gd name="connsiteX65" fmla="*/ 144047 w 2743200"/>
                <a:gd name="connsiteY65" fmla="*/ 1980758 h 2743200"/>
                <a:gd name="connsiteX66" fmla="*/ 107787 w 2743200"/>
                <a:gd name="connsiteY66" fmla="*/ 1905489 h 2743200"/>
                <a:gd name="connsiteX67" fmla="*/ 72525 w 2743200"/>
                <a:gd name="connsiteY67" fmla="*/ 1809144 h 2743200"/>
                <a:gd name="connsiteX68" fmla="*/ 166271 w 2743200"/>
                <a:gd name="connsiteY68" fmla="*/ 1727770 h 2743200"/>
                <a:gd name="connsiteX69" fmla="*/ 139844 w 2743200"/>
                <a:gd name="connsiteY69" fmla="*/ 1624990 h 2743200"/>
                <a:gd name="connsiteX70" fmla="*/ 121328 w 2743200"/>
                <a:gd name="connsiteY70" fmla="*/ 1503668 h 2743200"/>
                <a:gd name="connsiteX71" fmla="*/ 4703 w 2743200"/>
                <a:gd name="connsiteY71" fmla="*/ 1464738 h 2743200"/>
                <a:gd name="connsiteX72" fmla="*/ 0 w 2743200"/>
                <a:gd name="connsiteY72" fmla="*/ 1371600 h 2743200"/>
                <a:gd name="connsiteX73" fmla="*/ 4703 w 2743200"/>
                <a:gd name="connsiteY73" fmla="*/ 1278462 h 2743200"/>
                <a:gd name="connsiteX74" fmla="*/ 121328 w 2743200"/>
                <a:gd name="connsiteY74" fmla="*/ 1239533 h 2743200"/>
                <a:gd name="connsiteX75" fmla="*/ 139844 w 2743200"/>
                <a:gd name="connsiteY75" fmla="*/ 1118210 h 2743200"/>
                <a:gd name="connsiteX76" fmla="*/ 166271 w 2743200"/>
                <a:gd name="connsiteY76" fmla="*/ 1015431 h 2743200"/>
                <a:gd name="connsiteX77" fmla="*/ 72525 w 2743200"/>
                <a:gd name="connsiteY77" fmla="*/ 934057 h 2743200"/>
                <a:gd name="connsiteX78" fmla="*/ 107787 w 2743200"/>
                <a:gd name="connsiteY78" fmla="*/ 837711 h 2743200"/>
                <a:gd name="connsiteX79" fmla="*/ 144047 w 2743200"/>
                <a:gd name="connsiteY79" fmla="*/ 762442 h 2743200"/>
                <a:gd name="connsiteX80" fmla="*/ 266770 w 2743200"/>
                <a:gd name="connsiteY80" fmla="*/ 771111 h 2743200"/>
                <a:gd name="connsiteX81" fmla="*/ 329027 w 2743200"/>
                <a:gd name="connsiteY81" fmla="*/ 668632 h 2743200"/>
                <a:gd name="connsiteX82" fmla="*/ 394333 w 2743200"/>
                <a:gd name="connsiteY82" fmla="*/ 581300 h 2743200"/>
                <a:gd name="connsiteX83" fmla="*/ 339076 w 2743200"/>
                <a:gd name="connsiteY83" fmla="*/ 470672 h 2743200"/>
                <a:gd name="connsiteX84" fmla="*/ 401733 w 2743200"/>
                <a:gd name="connsiteY84" fmla="*/ 401732 h 2743200"/>
                <a:gd name="connsiteX85" fmla="*/ 470672 w 2743200"/>
                <a:gd name="connsiteY85" fmla="*/ 339076 h 2743200"/>
                <a:gd name="connsiteX86" fmla="*/ 581300 w 2743200"/>
                <a:gd name="connsiteY86" fmla="*/ 394333 h 2743200"/>
                <a:gd name="connsiteX87" fmla="*/ 668632 w 2743200"/>
                <a:gd name="connsiteY87" fmla="*/ 329027 h 2743200"/>
                <a:gd name="connsiteX88" fmla="*/ 771111 w 2743200"/>
                <a:gd name="connsiteY88" fmla="*/ 266769 h 2743200"/>
                <a:gd name="connsiteX89" fmla="*/ 762442 w 2743200"/>
                <a:gd name="connsiteY89" fmla="*/ 144047 h 2743200"/>
                <a:gd name="connsiteX90" fmla="*/ 837712 w 2743200"/>
                <a:gd name="connsiteY90" fmla="*/ 107787 h 2743200"/>
                <a:gd name="connsiteX91" fmla="*/ 934057 w 2743200"/>
                <a:gd name="connsiteY91" fmla="*/ 72524 h 2743200"/>
                <a:gd name="connsiteX92" fmla="*/ 1015432 w 2743200"/>
                <a:gd name="connsiteY92" fmla="*/ 166271 h 2743200"/>
                <a:gd name="connsiteX93" fmla="*/ 1118210 w 2743200"/>
                <a:gd name="connsiteY93" fmla="*/ 139844 h 2743200"/>
                <a:gd name="connsiteX94" fmla="*/ 1239533 w 2743200"/>
                <a:gd name="connsiteY94" fmla="*/ 121328 h 2743200"/>
                <a:gd name="connsiteX95" fmla="*/ 1278462 w 2743200"/>
                <a:gd name="connsiteY95" fmla="*/ 4703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743200" h="2743200">
                  <a:moveTo>
                    <a:pt x="1371600" y="0"/>
                  </a:moveTo>
                  <a:lnTo>
                    <a:pt x="1464739" y="4703"/>
                  </a:lnTo>
                  <a:lnTo>
                    <a:pt x="1503669" y="121328"/>
                  </a:lnTo>
                  <a:lnTo>
                    <a:pt x="1624990" y="139844"/>
                  </a:lnTo>
                  <a:lnTo>
                    <a:pt x="1727769" y="166271"/>
                  </a:lnTo>
                  <a:lnTo>
                    <a:pt x="1809144" y="72524"/>
                  </a:lnTo>
                  <a:lnTo>
                    <a:pt x="1905489" y="107787"/>
                  </a:lnTo>
                  <a:lnTo>
                    <a:pt x="1980759" y="144047"/>
                  </a:lnTo>
                  <a:lnTo>
                    <a:pt x="1972090" y="266770"/>
                  </a:lnTo>
                  <a:lnTo>
                    <a:pt x="2074569" y="329027"/>
                  </a:lnTo>
                  <a:lnTo>
                    <a:pt x="2161901" y="394333"/>
                  </a:lnTo>
                  <a:lnTo>
                    <a:pt x="2272529" y="339076"/>
                  </a:lnTo>
                  <a:lnTo>
                    <a:pt x="2341468" y="401732"/>
                  </a:lnTo>
                  <a:lnTo>
                    <a:pt x="2404124" y="470672"/>
                  </a:lnTo>
                  <a:lnTo>
                    <a:pt x="2348868" y="581300"/>
                  </a:lnTo>
                  <a:lnTo>
                    <a:pt x="2414173" y="668632"/>
                  </a:lnTo>
                  <a:lnTo>
                    <a:pt x="2476431" y="771111"/>
                  </a:lnTo>
                  <a:lnTo>
                    <a:pt x="2599154" y="762442"/>
                  </a:lnTo>
                  <a:lnTo>
                    <a:pt x="2635413" y="837711"/>
                  </a:lnTo>
                  <a:lnTo>
                    <a:pt x="2670676" y="934057"/>
                  </a:lnTo>
                  <a:lnTo>
                    <a:pt x="2576929" y="1015432"/>
                  </a:lnTo>
                  <a:lnTo>
                    <a:pt x="2603356" y="1118210"/>
                  </a:lnTo>
                  <a:lnTo>
                    <a:pt x="2621872" y="1239533"/>
                  </a:lnTo>
                  <a:lnTo>
                    <a:pt x="2738497" y="1278462"/>
                  </a:lnTo>
                  <a:lnTo>
                    <a:pt x="2743200" y="1371600"/>
                  </a:lnTo>
                  <a:lnTo>
                    <a:pt x="2738497" y="1464738"/>
                  </a:lnTo>
                  <a:lnTo>
                    <a:pt x="2621872" y="1503668"/>
                  </a:lnTo>
                  <a:lnTo>
                    <a:pt x="2603356" y="1624990"/>
                  </a:lnTo>
                  <a:lnTo>
                    <a:pt x="2576929" y="1727769"/>
                  </a:lnTo>
                  <a:lnTo>
                    <a:pt x="2670676" y="1809144"/>
                  </a:lnTo>
                  <a:lnTo>
                    <a:pt x="2635413" y="1905489"/>
                  </a:lnTo>
                  <a:lnTo>
                    <a:pt x="2599154" y="1980758"/>
                  </a:lnTo>
                  <a:lnTo>
                    <a:pt x="2476431" y="1972089"/>
                  </a:lnTo>
                  <a:lnTo>
                    <a:pt x="2414173" y="2074569"/>
                  </a:lnTo>
                  <a:lnTo>
                    <a:pt x="2348868" y="2161901"/>
                  </a:lnTo>
                  <a:lnTo>
                    <a:pt x="2404124" y="2272529"/>
                  </a:lnTo>
                  <a:lnTo>
                    <a:pt x="2341468" y="2341468"/>
                  </a:lnTo>
                  <a:lnTo>
                    <a:pt x="2272529" y="2404124"/>
                  </a:lnTo>
                  <a:lnTo>
                    <a:pt x="2161901" y="2348868"/>
                  </a:lnTo>
                  <a:lnTo>
                    <a:pt x="2074569" y="2414173"/>
                  </a:lnTo>
                  <a:lnTo>
                    <a:pt x="1972090" y="2476431"/>
                  </a:lnTo>
                  <a:lnTo>
                    <a:pt x="1980759" y="2599154"/>
                  </a:lnTo>
                  <a:lnTo>
                    <a:pt x="1905489" y="2635413"/>
                  </a:lnTo>
                  <a:lnTo>
                    <a:pt x="1809144" y="2670676"/>
                  </a:lnTo>
                  <a:lnTo>
                    <a:pt x="1727769" y="2576929"/>
                  </a:lnTo>
                  <a:lnTo>
                    <a:pt x="1624990" y="2603356"/>
                  </a:lnTo>
                  <a:lnTo>
                    <a:pt x="1503669" y="2621872"/>
                  </a:lnTo>
                  <a:lnTo>
                    <a:pt x="1464739" y="2738497"/>
                  </a:lnTo>
                  <a:lnTo>
                    <a:pt x="1371600" y="2743200"/>
                  </a:lnTo>
                  <a:lnTo>
                    <a:pt x="1278462" y="2738497"/>
                  </a:lnTo>
                  <a:lnTo>
                    <a:pt x="1239533" y="2621872"/>
                  </a:lnTo>
                  <a:lnTo>
                    <a:pt x="1118210" y="2603356"/>
                  </a:lnTo>
                  <a:lnTo>
                    <a:pt x="1015432" y="2576929"/>
                  </a:lnTo>
                  <a:lnTo>
                    <a:pt x="934057" y="2670676"/>
                  </a:lnTo>
                  <a:lnTo>
                    <a:pt x="837712" y="2635413"/>
                  </a:lnTo>
                  <a:lnTo>
                    <a:pt x="762442" y="2599154"/>
                  </a:lnTo>
                  <a:lnTo>
                    <a:pt x="771111" y="2476431"/>
                  </a:lnTo>
                  <a:lnTo>
                    <a:pt x="668632" y="2414173"/>
                  </a:lnTo>
                  <a:lnTo>
                    <a:pt x="581300" y="2348868"/>
                  </a:lnTo>
                  <a:lnTo>
                    <a:pt x="470672" y="2404124"/>
                  </a:lnTo>
                  <a:lnTo>
                    <a:pt x="401733" y="2341468"/>
                  </a:lnTo>
                  <a:lnTo>
                    <a:pt x="339076" y="2272529"/>
                  </a:lnTo>
                  <a:lnTo>
                    <a:pt x="394333" y="2161901"/>
                  </a:lnTo>
                  <a:lnTo>
                    <a:pt x="329027" y="2074569"/>
                  </a:lnTo>
                  <a:lnTo>
                    <a:pt x="266770" y="1972089"/>
                  </a:lnTo>
                  <a:lnTo>
                    <a:pt x="144047" y="1980758"/>
                  </a:lnTo>
                  <a:lnTo>
                    <a:pt x="107787" y="1905489"/>
                  </a:lnTo>
                  <a:lnTo>
                    <a:pt x="72525" y="1809144"/>
                  </a:lnTo>
                  <a:lnTo>
                    <a:pt x="166271" y="1727770"/>
                  </a:lnTo>
                  <a:lnTo>
                    <a:pt x="139844" y="1624990"/>
                  </a:lnTo>
                  <a:lnTo>
                    <a:pt x="121328" y="1503668"/>
                  </a:lnTo>
                  <a:lnTo>
                    <a:pt x="4703" y="1464738"/>
                  </a:lnTo>
                  <a:lnTo>
                    <a:pt x="0" y="1371600"/>
                  </a:lnTo>
                  <a:lnTo>
                    <a:pt x="4703" y="1278462"/>
                  </a:lnTo>
                  <a:lnTo>
                    <a:pt x="121328" y="1239533"/>
                  </a:lnTo>
                  <a:lnTo>
                    <a:pt x="139844" y="1118210"/>
                  </a:lnTo>
                  <a:lnTo>
                    <a:pt x="166271" y="1015431"/>
                  </a:lnTo>
                  <a:lnTo>
                    <a:pt x="72525" y="934057"/>
                  </a:lnTo>
                  <a:lnTo>
                    <a:pt x="107787" y="837711"/>
                  </a:lnTo>
                  <a:lnTo>
                    <a:pt x="144047" y="762442"/>
                  </a:lnTo>
                  <a:lnTo>
                    <a:pt x="266770" y="771111"/>
                  </a:lnTo>
                  <a:lnTo>
                    <a:pt x="329027" y="668632"/>
                  </a:lnTo>
                  <a:lnTo>
                    <a:pt x="394333" y="581300"/>
                  </a:lnTo>
                  <a:lnTo>
                    <a:pt x="339076" y="470672"/>
                  </a:lnTo>
                  <a:lnTo>
                    <a:pt x="401733" y="401732"/>
                  </a:lnTo>
                  <a:lnTo>
                    <a:pt x="470672" y="339076"/>
                  </a:lnTo>
                  <a:lnTo>
                    <a:pt x="581300" y="394333"/>
                  </a:lnTo>
                  <a:lnTo>
                    <a:pt x="668632" y="329027"/>
                  </a:lnTo>
                  <a:lnTo>
                    <a:pt x="771111" y="266769"/>
                  </a:lnTo>
                  <a:lnTo>
                    <a:pt x="762442" y="144047"/>
                  </a:lnTo>
                  <a:lnTo>
                    <a:pt x="837712" y="107787"/>
                  </a:lnTo>
                  <a:lnTo>
                    <a:pt x="934057" y="72524"/>
                  </a:lnTo>
                  <a:lnTo>
                    <a:pt x="1015432" y="166271"/>
                  </a:lnTo>
                  <a:lnTo>
                    <a:pt x="1118210" y="139844"/>
                  </a:lnTo>
                  <a:lnTo>
                    <a:pt x="1239533" y="121328"/>
                  </a:lnTo>
                  <a:lnTo>
                    <a:pt x="1278462" y="470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a:extLst>
                <a:ext uri="{FF2B5EF4-FFF2-40B4-BE49-F238E27FC236}">
                  <a16:creationId xmlns:a16="http://schemas.microsoft.com/office/drawing/2014/main" id="{58939F50-298F-40D0-8F37-AF0BA8E64F71}"/>
                </a:ext>
              </a:extLst>
            </p:cNvPr>
            <p:cNvSpPr/>
            <p:nvPr/>
          </p:nvSpPr>
          <p:spPr>
            <a:xfrm>
              <a:off x="5007474" y="2340474"/>
              <a:ext cx="2177050" cy="2177050"/>
            </a:xfrm>
            <a:prstGeom prst="ellipse">
              <a:avLst/>
            </a:prstGeom>
            <a:solidFill>
              <a:srgbClr val="FF9900"/>
            </a:solidFill>
            <a:ln>
              <a:noFill/>
            </a:ln>
            <a:effectLst>
              <a:innerShdw blurRad="4064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6" name="Group 75">
            <a:extLst>
              <a:ext uri="{FF2B5EF4-FFF2-40B4-BE49-F238E27FC236}">
                <a16:creationId xmlns:a16="http://schemas.microsoft.com/office/drawing/2014/main" id="{66E08861-98F5-4E8F-8564-D1B9C0252518}"/>
              </a:ext>
            </a:extLst>
          </p:cNvPr>
          <p:cNvGrpSpPr/>
          <p:nvPr/>
        </p:nvGrpSpPr>
        <p:grpSpPr>
          <a:xfrm>
            <a:off x="3491542" y="3013472"/>
            <a:ext cx="370376" cy="370376"/>
            <a:chOff x="4724400" y="2057400"/>
            <a:chExt cx="2743200" cy="2743200"/>
          </a:xfrm>
        </p:grpSpPr>
        <p:sp>
          <p:nvSpPr>
            <p:cNvPr id="77" name="Freeform: Shape 76">
              <a:extLst>
                <a:ext uri="{FF2B5EF4-FFF2-40B4-BE49-F238E27FC236}">
                  <a16:creationId xmlns:a16="http://schemas.microsoft.com/office/drawing/2014/main" id="{79CD57B5-9281-4FFF-A75B-1931C34EF198}"/>
                </a:ext>
              </a:extLst>
            </p:cNvPr>
            <p:cNvSpPr/>
            <p:nvPr/>
          </p:nvSpPr>
          <p:spPr>
            <a:xfrm>
              <a:off x="4724400" y="2057400"/>
              <a:ext cx="2743200" cy="2743200"/>
            </a:xfrm>
            <a:custGeom>
              <a:avLst/>
              <a:gdLst>
                <a:gd name="connsiteX0" fmla="*/ 1371600 w 2743200"/>
                <a:gd name="connsiteY0" fmla="*/ 0 h 2743200"/>
                <a:gd name="connsiteX1" fmla="*/ 1464739 w 2743200"/>
                <a:gd name="connsiteY1" fmla="*/ 4703 h 2743200"/>
                <a:gd name="connsiteX2" fmla="*/ 1503669 w 2743200"/>
                <a:gd name="connsiteY2" fmla="*/ 121328 h 2743200"/>
                <a:gd name="connsiteX3" fmla="*/ 1624990 w 2743200"/>
                <a:gd name="connsiteY3" fmla="*/ 139844 h 2743200"/>
                <a:gd name="connsiteX4" fmla="*/ 1727769 w 2743200"/>
                <a:gd name="connsiteY4" fmla="*/ 166271 h 2743200"/>
                <a:gd name="connsiteX5" fmla="*/ 1809144 w 2743200"/>
                <a:gd name="connsiteY5" fmla="*/ 72524 h 2743200"/>
                <a:gd name="connsiteX6" fmla="*/ 1905489 w 2743200"/>
                <a:gd name="connsiteY6" fmla="*/ 107787 h 2743200"/>
                <a:gd name="connsiteX7" fmla="*/ 1980759 w 2743200"/>
                <a:gd name="connsiteY7" fmla="*/ 144047 h 2743200"/>
                <a:gd name="connsiteX8" fmla="*/ 1972090 w 2743200"/>
                <a:gd name="connsiteY8" fmla="*/ 266770 h 2743200"/>
                <a:gd name="connsiteX9" fmla="*/ 2074569 w 2743200"/>
                <a:gd name="connsiteY9" fmla="*/ 329027 h 2743200"/>
                <a:gd name="connsiteX10" fmla="*/ 2161901 w 2743200"/>
                <a:gd name="connsiteY10" fmla="*/ 394333 h 2743200"/>
                <a:gd name="connsiteX11" fmla="*/ 2272529 w 2743200"/>
                <a:gd name="connsiteY11" fmla="*/ 339076 h 2743200"/>
                <a:gd name="connsiteX12" fmla="*/ 2341468 w 2743200"/>
                <a:gd name="connsiteY12" fmla="*/ 401732 h 2743200"/>
                <a:gd name="connsiteX13" fmla="*/ 2404124 w 2743200"/>
                <a:gd name="connsiteY13" fmla="*/ 470672 h 2743200"/>
                <a:gd name="connsiteX14" fmla="*/ 2348868 w 2743200"/>
                <a:gd name="connsiteY14" fmla="*/ 581300 h 2743200"/>
                <a:gd name="connsiteX15" fmla="*/ 2414173 w 2743200"/>
                <a:gd name="connsiteY15" fmla="*/ 668632 h 2743200"/>
                <a:gd name="connsiteX16" fmla="*/ 2476431 w 2743200"/>
                <a:gd name="connsiteY16" fmla="*/ 771111 h 2743200"/>
                <a:gd name="connsiteX17" fmla="*/ 2599154 w 2743200"/>
                <a:gd name="connsiteY17" fmla="*/ 762442 h 2743200"/>
                <a:gd name="connsiteX18" fmla="*/ 2635413 w 2743200"/>
                <a:gd name="connsiteY18" fmla="*/ 837711 h 2743200"/>
                <a:gd name="connsiteX19" fmla="*/ 2670676 w 2743200"/>
                <a:gd name="connsiteY19" fmla="*/ 934057 h 2743200"/>
                <a:gd name="connsiteX20" fmla="*/ 2576929 w 2743200"/>
                <a:gd name="connsiteY20" fmla="*/ 1015432 h 2743200"/>
                <a:gd name="connsiteX21" fmla="*/ 2603356 w 2743200"/>
                <a:gd name="connsiteY21" fmla="*/ 1118210 h 2743200"/>
                <a:gd name="connsiteX22" fmla="*/ 2621872 w 2743200"/>
                <a:gd name="connsiteY22" fmla="*/ 1239533 h 2743200"/>
                <a:gd name="connsiteX23" fmla="*/ 2738497 w 2743200"/>
                <a:gd name="connsiteY23" fmla="*/ 1278462 h 2743200"/>
                <a:gd name="connsiteX24" fmla="*/ 2743200 w 2743200"/>
                <a:gd name="connsiteY24" fmla="*/ 1371600 h 2743200"/>
                <a:gd name="connsiteX25" fmla="*/ 2738497 w 2743200"/>
                <a:gd name="connsiteY25" fmla="*/ 1464738 h 2743200"/>
                <a:gd name="connsiteX26" fmla="*/ 2621872 w 2743200"/>
                <a:gd name="connsiteY26" fmla="*/ 1503668 h 2743200"/>
                <a:gd name="connsiteX27" fmla="*/ 2603356 w 2743200"/>
                <a:gd name="connsiteY27" fmla="*/ 1624990 h 2743200"/>
                <a:gd name="connsiteX28" fmla="*/ 2576929 w 2743200"/>
                <a:gd name="connsiteY28" fmla="*/ 1727769 h 2743200"/>
                <a:gd name="connsiteX29" fmla="*/ 2670676 w 2743200"/>
                <a:gd name="connsiteY29" fmla="*/ 1809144 h 2743200"/>
                <a:gd name="connsiteX30" fmla="*/ 2635413 w 2743200"/>
                <a:gd name="connsiteY30" fmla="*/ 1905489 h 2743200"/>
                <a:gd name="connsiteX31" fmla="*/ 2599154 w 2743200"/>
                <a:gd name="connsiteY31" fmla="*/ 1980758 h 2743200"/>
                <a:gd name="connsiteX32" fmla="*/ 2476431 w 2743200"/>
                <a:gd name="connsiteY32" fmla="*/ 1972089 h 2743200"/>
                <a:gd name="connsiteX33" fmla="*/ 2414173 w 2743200"/>
                <a:gd name="connsiteY33" fmla="*/ 2074569 h 2743200"/>
                <a:gd name="connsiteX34" fmla="*/ 2348868 w 2743200"/>
                <a:gd name="connsiteY34" fmla="*/ 2161901 h 2743200"/>
                <a:gd name="connsiteX35" fmla="*/ 2404124 w 2743200"/>
                <a:gd name="connsiteY35" fmla="*/ 2272529 h 2743200"/>
                <a:gd name="connsiteX36" fmla="*/ 2341468 w 2743200"/>
                <a:gd name="connsiteY36" fmla="*/ 2341468 h 2743200"/>
                <a:gd name="connsiteX37" fmla="*/ 2272529 w 2743200"/>
                <a:gd name="connsiteY37" fmla="*/ 2404124 h 2743200"/>
                <a:gd name="connsiteX38" fmla="*/ 2161901 w 2743200"/>
                <a:gd name="connsiteY38" fmla="*/ 2348868 h 2743200"/>
                <a:gd name="connsiteX39" fmla="*/ 2074569 w 2743200"/>
                <a:gd name="connsiteY39" fmla="*/ 2414173 h 2743200"/>
                <a:gd name="connsiteX40" fmla="*/ 1972090 w 2743200"/>
                <a:gd name="connsiteY40" fmla="*/ 2476431 h 2743200"/>
                <a:gd name="connsiteX41" fmla="*/ 1980759 w 2743200"/>
                <a:gd name="connsiteY41" fmla="*/ 2599154 h 2743200"/>
                <a:gd name="connsiteX42" fmla="*/ 1905489 w 2743200"/>
                <a:gd name="connsiteY42" fmla="*/ 2635413 h 2743200"/>
                <a:gd name="connsiteX43" fmla="*/ 1809144 w 2743200"/>
                <a:gd name="connsiteY43" fmla="*/ 2670676 h 2743200"/>
                <a:gd name="connsiteX44" fmla="*/ 1727769 w 2743200"/>
                <a:gd name="connsiteY44" fmla="*/ 2576929 h 2743200"/>
                <a:gd name="connsiteX45" fmla="*/ 1624990 w 2743200"/>
                <a:gd name="connsiteY45" fmla="*/ 2603356 h 2743200"/>
                <a:gd name="connsiteX46" fmla="*/ 1503669 w 2743200"/>
                <a:gd name="connsiteY46" fmla="*/ 2621872 h 2743200"/>
                <a:gd name="connsiteX47" fmla="*/ 1464739 w 2743200"/>
                <a:gd name="connsiteY47" fmla="*/ 2738497 h 2743200"/>
                <a:gd name="connsiteX48" fmla="*/ 1371600 w 2743200"/>
                <a:gd name="connsiteY48" fmla="*/ 2743200 h 2743200"/>
                <a:gd name="connsiteX49" fmla="*/ 1278462 w 2743200"/>
                <a:gd name="connsiteY49" fmla="*/ 2738497 h 2743200"/>
                <a:gd name="connsiteX50" fmla="*/ 1239533 w 2743200"/>
                <a:gd name="connsiteY50" fmla="*/ 2621872 h 2743200"/>
                <a:gd name="connsiteX51" fmla="*/ 1118210 w 2743200"/>
                <a:gd name="connsiteY51" fmla="*/ 2603356 h 2743200"/>
                <a:gd name="connsiteX52" fmla="*/ 1015432 w 2743200"/>
                <a:gd name="connsiteY52" fmla="*/ 2576929 h 2743200"/>
                <a:gd name="connsiteX53" fmla="*/ 934057 w 2743200"/>
                <a:gd name="connsiteY53" fmla="*/ 2670676 h 2743200"/>
                <a:gd name="connsiteX54" fmla="*/ 837712 w 2743200"/>
                <a:gd name="connsiteY54" fmla="*/ 2635413 h 2743200"/>
                <a:gd name="connsiteX55" fmla="*/ 762442 w 2743200"/>
                <a:gd name="connsiteY55" fmla="*/ 2599154 h 2743200"/>
                <a:gd name="connsiteX56" fmla="*/ 771111 w 2743200"/>
                <a:gd name="connsiteY56" fmla="*/ 2476431 h 2743200"/>
                <a:gd name="connsiteX57" fmla="*/ 668632 w 2743200"/>
                <a:gd name="connsiteY57" fmla="*/ 2414173 h 2743200"/>
                <a:gd name="connsiteX58" fmla="*/ 581300 w 2743200"/>
                <a:gd name="connsiteY58" fmla="*/ 2348868 h 2743200"/>
                <a:gd name="connsiteX59" fmla="*/ 470672 w 2743200"/>
                <a:gd name="connsiteY59" fmla="*/ 2404124 h 2743200"/>
                <a:gd name="connsiteX60" fmla="*/ 401733 w 2743200"/>
                <a:gd name="connsiteY60" fmla="*/ 2341468 h 2743200"/>
                <a:gd name="connsiteX61" fmla="*/ 339076 w 2743200"/>
                <a:gd name="connsiteY61" fmla="*/ 2272529 h 2743200"/>
                <a:gd name="connsiteX62" fmla="*/ 394333 w 2743200"/>
                <a:gd name="connsiteY62" fmla="*/ 2161901 h 2743200"/>
                <a:gd name="connsiteX63" fmla="*/ 329027 w 2743200"/>
                <a:gd name="connsiteY63" fmla="*/ 2074569 h 2743200"/>
                <a:gd name="connsiteX64" fmla="*/ 266770 w 2743200"/>
                <a:gd name="connsiteY64" fmla="*/ 1972089 h 2743200"/>
                <a:gd name="connsiteX65" fmla="*/ 144047 w 2743200"/>
                <a:gd name="connsiteY65" fmla="*/ 1980758 h 2743200"/>
                <a:gd name="connsiteX66" fmla="*/ 107787 w 2743200"/>
                <a:gd name="connsiteY66" fmla="*/ 1905489 h 2743200"/>
                <a:gd name="connsiteX67" fmla="*/ 72525 w 2743200"/>
                <a:gd name="connsiteY67" fmla="*/ 1809144 h 2743200"/>
                <a:gd name="connsiteX68" fmla="*/ 166271 w 2743200"/>
                <a:gd name="connsiteY68" fmla="*/ 1727770 h 2743200"/>
                <a:gd name="connsiteX69" fmla="*/ 139844 w 2743200"/>
                <a:gd name="connsiteY69" fmla="*/ 1624990 h 2743200"/>
                <a:gd name="connsiteX70" fmla="*/ 121328 w 2743200"/>
                <a:gd name="connsiteY70" fmla="*/ 1503668 h 2743200"/>
                <a:gd name="connsiteX71" fmla="*/ 4703 w 2743200"/>
                <a:gd name="connsiteY71" fmla="*/ 1464738 h 2743200"/>
                <a:gd name="connsiteX72" fmla="*/ 0 w 2743200"/>
                <a:gd name="connsiteY72" fmla="*/ 1371600 h 2743200"/>
                <a:gd name="connsiteX73" fmla="*/ 4703 w 2743200"/>
                <a:gd name="connsiteY73" fmla="*/ 1278462 h 2743200"/>
                <a:gd name="connsiteX74" fmla="*/ 121328 w 2743200"/>
                <a:gd name="connsiteY74" fmla="*/ 1239533 h 2743200"/>
                <a:gd name="connsiteX75" fmla="*/ 139844 w 2743200"/>
                <a:gd name="connsiteY75" fmla="*/ 1118210 h 2743200"/>
                <a:gd name="connsiteX76" fmla="*/ 166271 w 2743200"/>
                <a:gd name="connsiteY76" fmla="*/ 1015431 h 2743200"/>
                <a:gd name="connsiteX77" fmla="*/ 72525 w 2743200"/>
                <a:gd name="connsiteY77" fmla="*/ 934057 h 2743200"/>
                <a:gd name="connsiteX78" fmla="*/ 107787 w 2743200"/>
                <a:gd name="connsiteY78" fmla="*/ 837711 h 2743200"/>
                <a:gd name="connsiteX79" fmla="*/ 144047 w 2743200"/>
                <a:gd name="connsiteY79" fmla="*/ 762442 h 2743200"/>
                <a:gd name="connsiteX80" fmla="*/ 266770 w 2743200"/>
                <a:gd name="connsiteY80" fmla="*/ 771111 h 2743200"/>
                <a:gd name="connsiteX81" fmla="*/ 329027 w 2743200"/>
                <a:gd name="connsiteY81" fmla="*/ 668632 h 2743200"/>
                <a:gd name="connsiteX82" fmla="*/ 394333 w 2743200"/>
                <a:gd name="connsiteY82" fmla="*/ 581300 h 2743200"/>
                <a:gd name="connsiteX83" fmla="*/ 339076 w 2743200"/>
                <a:gd name="connsiteY83" fmla="*/ 470672 h 2743200"/>
                <a:gd name="connsiteX84" fmla="*/ 401733 w 2743200"/>
                <a:gd name="connsiteY84" fmla="*/ 401732 h 2743200"/>
                <a:gd name="connsiteX85" fmla="*/ 470672 w 2743200"/>
                <a:gd name="connsiteY85" fmla="*/ 339076 h 2743200"/>
                <a:gd name="connsiteX86" fmla="*/ 581300 w 2743200"/>
                <a:gd name="connsiteY86" fmla="*/ 394333 h 2743200"/>
                <a:gd name="connsiteX87" fmla="*/ 668632 w 2743200"/>
                <a:gd name="connsiteY87" fmla="*/ 329027 h 2743200"/>
                <a:gd name="connsiteX88" fmla="*/ 771111 w 2743200"/>
                <a:gd name="connsiteY88" fmla="*/ 266769 h 2743200"/>
                <a:gd name="connsiteX89" fmla="*/ 762442 w 2743200"/>
                <a:gd name="connsiteY89" fmla="*/ 144047 h 2743200"/>
                <a:gd name="connsiteX90" fmla="*/ 837712 w 2743200"/>
                <a:gd name="connsiteY90" fmla="*/ 107787 h 2743200"/>
                <a:gd name="connsiteX91" fmla="*/ 934057 w 2743200"/>
                <a:gd name="connsiteY91" fmla="*/ 72524 h 2743200"/>
                <a:gd name="connsiteX92" fmla="*/ 1015432 w 2743200"/>
                <a:gd name="connsiteY92" fmla="*/ 166271 h 2743200"/>
                <a:gd name="connsiteX93" fmla="*/ 1118210 w 2743200"/>
                <a:gd name="connsiteY93" fmla="*/ 139844 h 2743200"/>
                <a:gd name="connsiteX94" fmla="*/ 1239533 w 2743200"/>
                <a:gd name="connsiteY94" fmla="*/ 121328 h 2743200"/>
                <a:gd name="connsiteX95" fmla="*/ 1278462 w 2743200"/>
                <a:gd name="connsiteY95" fmla="*/ 4703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743200" h="2743200">
                  <a:moveTo>
                    <a:pt x="1371600" y="0"/>
                  </a:moveTo>
                  <a:lnTo>
                    <a:pt x="1464739" y="4703"/>
                  </a:lnTo>
                  <a:lnTo>
                    <a:pt x="1503669" y="121328"/>
                  </a:lnTo>
                  <a:lnTo>
                    <a:pt x="1624990" y="139844"/>
                  </a:lnTo>
                  <a:lnTo>
                    <a:pt x="1727769" y="166271"/>
                  </a:lnTo>
                  <a:lnTo>
                    <a:pt x="1809144" y="72524"/>
                  </a:lnTo>
                  <a:lnTo>
                    <a:pt x="1905489" y="107787"/>
                  </a:lnTo>
                  <a:lnTo>
                    <a:pt x="1980759" y="144047"/>
                  </a:lnTo>
                  <a:lnTo>
                    <a:pt x="1972090" y="266770"/>
                  </a:lnTo>
                  <a:lnTo>
                    <a:pt x="2074569" y="329027"/>
                  </a:lnTo>
                  <a:lnTo>
                    <a:pt x="2161901" y="394333"/>
                  </a:lnTo>
                  <a:lnTo>
                    <a:pt x="2272529" y="339076"/>
                  </a:lnTo>
                  <a:lnTo>
                    <a:pt x="2341468" y="401732"/>
                  </a:lnTo>
                  <a:lnTo>
                    <a:pt x="2404124" y="470672"/>
                  </a:lnTo>
                  <a:lnTo>
                    <a:pt x="2348868" y="581300"/>
                  </a:lnTo>
                  <a:lnTo>
                    <a:pt x="2414173" y="668632"/>
                  </a:lnTo>
                  <a:lnTo>
                    <a:pt x="2476431" y="771111"/>
                  </a:lnTo>
                  <a:lnTo>
                    <a:pt x="2599154" y="762442"/>
                  </a:lnTo>
                  <a:lnTo>
                    <a:pt x="2635413" y="837711"/>
                  </a:lnTo>
                  <a:lnTo>
                    <a:pt x="2670676" y="934057"/>
                  </a:lnTo>
                  <a:lnTo>
                    <a:pt x="2576929" y="1015432"/>
                  </a:lnTo>
                  <a:lnTo>
                    <a:pt x="2603356" y="1118210"/>
                  </a:lnTo>
                  <a:lnTo>
                    <a:pt x="2621872" y="1239533"/>
                  </a:lnTo>
                  <a:lnTo>
                    <a:pt x="2738497" y="1278462"/>
                  </a:lnTo>
                  <a:lnTo>
                    <a:pt x="2743200" y="1371600"/>
                  </a:lnTo>
                  <a:lnTo>
                    <a:pt x="2738497" y="1464738"/>
                  </a:lnTo>
                  <a:lnTo>
                    <a:pt x="2621872" y="1503668"/>
                  </a:lnTo>
                  <a:lnTo>
                    <a:pt x="2603356" y="1624990"/>
                  </a:lnTo>
                  <a:lnTo>
                    <a:pt x="2576929" y="1727769"/>
                  </a:lnTo>
                  <a:lnTo>
                    <a:pt x="2670676" y="1809144"/>
                  </a:lnTo>
                  <a:lnTo>
                    <a:pt x="2635413" y="1905489"/>
                  </a:lnTo>
                  <a:lnTo>
                    <a:pt x="2599154" y="1980758"/>
                  </a:lnTo>
                  <a:lnTo>
                    <a:pt x="2476431" y="1972089"/>
                  </a:lnTo>
                  <a:lnTo>
                    <a:pt x="2414173" y="2074569"/>
                  </a:lnTo>
                  <a:lnTo>
                    <a:pt x="2348868" y="2161901"/>
                  </a:lnTo>
                  <a:lnTo>
                    <a:pt x="2404124" y="2272529"/>
                  </a:lnTo>
                  <a:lnTo>
                    <a:pt x="2341468" y="2341468"/>
                  </a:lnTo>
                  <a:lnTo>
                    <a:pt x="2272529" y="2404124"/>
                  </a:lnTo>
                  <a:lnTo>
                    <a:pt x="2161901" y="2348868"/>
                  </a:lnTo>
                  <a:lnTo>
                    <a:pt x="2074569" y="2414173"/>
                  </a:lnTo>
                  <a:lnTo>
                    <a:pt x="1972090" y="2476431"/>
                  </a:lnTo>
                  <a:lnTo>
                    <a:pt x="1980759" y="2599154"/>
                  </a:lnTo>
                  <a:lnTo>
                    <a:pt x="1905489" y="2635413"/>
                  </a:lnTo>
                  <a:lnTo>
                    <a:pt x="1809144" y="2670676"/>
                  </a:lnTo>
                  <a:lnTo>
                    <a:pt x="1727769" y="2576929"/>
                  </a:lnTo>
                  <a:lnTo>
                    <a:pt x="1624990" y="2603356"/>
                  </a:lnTo>
                  <a:lnTo>
                    <a:pt x="1503669" y="2621872"/>
                  </a:lnTo>
                  <a:lnTo>
                    <a:pt x="1464739" y="2738497"/>
                  </a:lnTo>
                  <a:lnTo>
                    <a:pt x="1371600" y="2743200"/>
                  </a:lnTo>
                  <a:lnTo>
                    <a:pt x="1278462" y="2738497"/>
                  </a:lnTo>
                  <a:lnTo>
                    <a:pt x="1239533" y="2621872"/>
                  </a:lnTo>
                  <a:lnTo>
                    <a:pt x="1118210" y="2603356"/>
                  </a:lnTo>
                  <a:lnTo>
                    <a:pt x="1015432" y="2576929"/>
                  </a:lnTo>
                  <a:lnTo>
                    <a:pt x="934057" y="2670676"/>
                  </a:lnTo>
                  <a:lnTo>
                    <a:pt x="837712" y="2635413"/>
                  </a:lnTo>
                  <a:lnTo>
                    <a:pt x="762442" y="2599154"/>
                  </a:lnTo>
                  <a:lnTo>
                    <a:pt x="771111" y="2476431"/>
                  </a:lnTo>
                  <a:lnTo>
                    <a:pt x="668632" y="2414173"/>
                  </a:lnTo>
                  <a:lnTo>
                    <a:pt x="581300" y="2348868"/>
                  </a:lnTo>
                  <a:lnTo>
                    <a:pt x="470672" y="2404124"/>
                  </a:lnTo>
                  <a:lnTo>
                    <a:pt x="401733" y="2341468"/>
                  </a:lnTo>
                  <a:lnTo>
                    <a:pt x="339076" y="2272529"/>
                  </a:lnTo>
                  <a:lnTo>
                    <a:pt x="394333" y="2161901"/>
                  </a:lnTo>
                  <a:lnTo>
                    <a:pt x="329027" y="2074569"/>
                  </a:lnTo>
                  <a:lnTo>
                    <a:pt x="266770" y="1972089"/>
                  </a:lnTo>
                  <a:lnTo>
                    <a:pt x="144047" y="1980758"/>
                  </a:lnTo>
                  <a:lnTo>
                    <a:pt x="107787" y="1905489"/>
                  </a:lnTo>
                  <a:lnTo>
                    <a:pt x="72525" y="1809144"/>
                  </a:lnTo>
                  <a:lnTo>
                    <a:pt x="166271" y="1727770"/>
                  </a:lnTo>
                  <a:lnTo>
                    <a:pt x="139844" y="1624990"/>
                  </a:lnTo>
                  <a:lnTo>
                    <a:pt x="121328" y="1503668"/>
                  </a:lnTo>
                  <a:lnTo>
                    <a:pt x="4703" y="1464738"/>
                  </a:lnTo>
                  <a:lnTo>
                    <a:pt x="0" y="1371600"/>
                  </a:lnTo>
                  <a:lnTo>
                    <a:pt x="4703" y="1278462"/>
                  </a:lnTo>
                  <a:lnTo>
                    <a:pt x="121328" y="1239533"/>
                  </a:lnTo>
                  <a:lnTo>
                    <a:pt x="139844" y="1118210"/>
                  </a:lnTo>
                  <a:lnTo>
                    <a:pt x="166271" y="1015431"/>
                  </a:lnTo>
                  <a:lnTo>
                    <a:pt x="72525" y="934057"/>
                  </a:lnTo>
                  <a:lnTo>
                    <a:pt x="107787" y="837711"/>
                  </a:lnTo>
                  <a:lnTo>
                    <a:pt x="144047" y="762442"/>
                  </a:lnTo>
                  <a:lnTo>
                    <a:pt x="266770" y="771111"/>
                  </a:lnTo>
                  <a:lnTo>
                    <a:pt x="329027" y="668632"/>
                  </a:lnTo>
                  <a:lnTo>
                    <a:pt x="394333" y="581300"/>
                  </a:lnTo>
                  <a:lnTo>
                    <a:pt x="339076" y="470672"/>
                  </a:lnTo>
                  <a:lnTo>
                    <a:pt x="401733" y="401732"/>
                  </a:lnTo>
                  <a:lnTo>
                    <a:pt x="470672" y="339076"/>
                  </a:lnTo>
                  <a:lnTo>
                    <a:pt x="581300" y="394333"/>
                  </a:lnTo>
                  <a:lnTo>
                    <a:pt x="668632" y="329027"/>
                  </a:lnTo>
                  <a:lnTo>
                    <a:pt x="771111" y="266769"/>
                  </a:lnTo>
                  <a:lnTo>
                    <a:pt x="762442" y="144047"/>
                  </a:lnTo>
                  <a:lnTo>
                    <a:pt x="837712" y="107787"/>
                  </a:lnTo>
                  <a:lnTo>
                    <a:pt x="934057" y="72524"/>
                  </a:lnTo>
                  <a:lnTo>
                    <a:pt x="1015432" y="166271"/>
                  </a:lnTo>
                  <a:lnTo>
                    <a:pt x="1118210" y="139844"/>
                  </a:lnTo>
                  <a:lnTo>
                    <a:pt x="1239533" y="121328"/>
                  </a:lnTo>
                  <a:lnTo>
                    <a:pt x="1278462" y="470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Oval 77">
              <a:extLst>
                <a:ext uri="{FF2B5EF4-FFF2-40B4-BE49-F238E27FC236}">
                  <a16:creationId xmlns:a16="http://schemas.microsoft.com/office/drawing/2014/main" id="{E13D5A4A-EB75-49CB-B3FC-45F501618EB5}"/>
                </a:ext>
              </a:extLst>
            </p:cNvPr>
            <p:cNvSpPr/>
            <p:nvPr/>
          </p:nvSpPr>
          <p:spPr>
            <a:xfrm>
              <a:off x="5007474" y="2340474"/>
              <a:ext cx="2177050" cy="2177050"/>
            </a:xfrm>
            <a:prstGeom prst="ellipse">
              <a:avLst/>
            </a:prstGeom>
            <a:solidFill>
              <a:srgbClr val="0066CC"/>
            </a:solidFill>
            <a:ln>
              <a:noFill/>
            </a:ln>
            <a:effectLst>
              <a:innerShdw blurRad="4064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9" name="Group 78">
            <a:extLst>
              <a:ext uri="{FF2B5EF4-FFF2-40B4-BE49-F238E27FC236}">
                <a16:creationId xmlns:a16="http://schemas.microsoft.com/office/drawing/2014/main" id="{F4E61774-B63B-4D52-9AB0-BF7ABF571EDC}"/>
              </a:ext>
            </a:extLst>
          </p:cNvPr>
          <p:cNvGrpSpPr/>
          <p:nvPr/>
        </p:nvGrpSpPr>
        <p:grpSpPr>
          <a:xfrm>
            <a:off x="1496884" y="2722344"/>
            <a:ext cx="448658" cy="448658"/>
            <a:chOff x="4724400" y="2057400"/>
            <a:chExt cx="2743200" cy="2743200"/>
          </a:xfrm>
        </p:grpSpPr>
        <p:sp>
          <p:nvSpPr>
            <p:cNvPr id="80" name="Freeform: Shape 79">
              <a:extLst>
                <a:ext uri="{FF2B5EF4-FFF2-40B4-BE49-F238E27FC236}">
                  <a16:creationId xmlns:a16="http://schemas.microsoft.com/office/drawing/2014/main" id="{83A4871A-B3CC-4186-879A-6A85273E66A1}"/>
                </a:ext>
              </a:extLst>
            </p:cNvPr>
            <p:cNvSpPr/>
            <p:nvPr/>
          </p:nvSpPr>
          <p:spPr>
            <a:xfrm>
              <a:off x="4724400" y="2057400"/>
              <a:ext cx="2743200" cy="2743200"/>
            </a:xfrm>
            <a:custGeom>
              <a:avLst/>
              <a:gdLst>
                <a:gd name="connsiteX0" fmla="*/ 1371600 w 2743200"/>
                <a:gd name="connsiteY0" fmla="*/ 0 h 2743200"/>
                <a:gd name="connsiteX1" fmla="*/ 1464739 w 2743200"/>
                <a:gd name="connsiteY1" fmla="*/ 4703 h 2743200"/>
                <a:gd name="connsiteX2" fmla="*/ 1503669 w 2743200"/>
                <a:gd name="connsiteY2" fmla="*/ 121328 h 2743200"/>
                <a:gd name="connsiteX3" fmla="*/ 1624990 w 2743200"/>
                <a:gd name="connsiteY3" fmla="*/ 139844 h 2743200"/>
                <a:gd name="connsiteX4" fmla="*/ 1727769 w 2743200"/>
                <a:gd name="connsiteY4" fmla="*/ 166271 h 2743200"/>
                <a:gd name="connsiteX5" fmla="*/ 1809144 w 2743200"/>
                <a:gd name="connsiteY5" fmla="*/ 72524 h 2743200"/>
                <a:gd name="connsiteX6" fmla="*/ 1905489 w 2743200"/>
                <a:gd name="connsiteY6" fmla="*/ 107787 h 2743200"/>
                <a:gd name="connsiteX7" fmla="*/ 1980759 w 2743200"/>
                <a:gd name="connsiteY7" fmla="*/ 144047 h 2743200"/>
                <a:gd name="connsiteX8" fmla="*/ 1972090 w 2743200"/>
                <a:gd name="connsiteY8" fmla="*/ 266770 h 2743200"/>
                <a:gd name="connsiteX9" fmla="*/ 2074569 w 2743200"/>
                <a:gd name="connsiteY9" fmla="*/ 329027 h 2743200"/>
                <a:gd name="connsiteX10" fmla="*/ 2161901 w 2743200"/>
                <a:gd name="connsiteY10" fmla="*/ 394333 h 2743200"/>
                <a:gd name="connsiteX11" fmla="*/ 2272529 w 2743200"/>
                <a:gd name="connsiteY11" fmla="*/ 339076 h 2743200"/>
                <a:gd name="connsiteX12" fmla="*/ 2341468 w 2743200"/>
                <a:gd name="connsiteY12" fmla="*/ 401732 h 2743200"/>
                <a:gd name="connsiteX13" fmla="*/ 2404124 w 2743200"/>
                <a:gd name="connsiteY13" fmla="*/ 470672 h 2743200"/>
                <a:gd name="connsiteX14" fmla="*/ 2348868 w 2743200"/>
                <a:gd name="connsiteY14" fmla="*/ 581300 h 2743200"/>
                <a:gd name="connsiteX15" fmla="*/ 2414173 w 2743200"/>
                <a:gd name="connsiteY15" fmla="*/ 668632 h 2743200"/>
                <a:gd name="connsiteX16" fmla="*/ 2476431 w 2743200"/>
                <a:gd name="connsiteY16" fmla="*/ 771111 h 2743200"/>
                <a:gd name="connsiteX17" fmla="*/ 2599154 w 2743200"/>
                <a:gd name="connsiteY17" fmla="*/ 762442 h 2743200"/>
                <a:gd name="connsiteX18" fmla="*/ 2635413 w 2743200"/>
                <a:gd name="connsiteY18" fmla="*/ 837711 h 2743200"/>
                <a:gd name="connsiteX19" fmla="*/ 2670676 w 2743200"/>
                <a:gd name="connsiteY19" fmla="*/ 934057 h 2743200"/>
                <a:gd name="connsiteX20" fmla="*/ 2576929 w 2743200"/>
                <a:gd name="connsiteY20" fmla="*/ 1015432 h 2743200"/>
                <a:gd name="connsiteX21" fmla="*/ 2603356 w 2743200"/>
                <a:gd name="connsiteY21" fmla="*/ 1118210 h 2743200"/>
                <a:gd name="connsiteX22" fmla="*/ 2621872 w 2743200"/>
                <a:gd name="connsiteY22" fmla="*/ 1239533 h 2743200"/>
                <a:gd name="connsiteX23" fmla="*/ 2738497 w 2743200"/>
                <a:gd name="connsiteY23" fmla="*/ 1278462 h 2743200"/>
                <a:gd name="connsiteX24" fmla="*/ 2743200 w 2743200"/>
                <a:gd name="connsiteY24" fmla="*/ 1371600 h 2743200"/>
                <a:gd name="connsiteX25" fmla="*/ 2738497 w 2743200"/>
                <a:gd name="connsiteY25" fmla="*/ 1464738 h 2743200"/>
                <a:gd name="connsiteX26" fmla="*/ 2621872 w 2743200"/>
                <a:gd name="connsiteY26" fmla="*/ 1503668 h 2743200"/>
                <a:gd name="connsiteX27" fmla="*/ 2603356 w 2743200"/>
                <a:gd name="connsiteY27" fmla="*/ 1624990 h 2743200"/>
                <a:gd name="connsiteX28" fmla="*/ 2576929 w 2743200"/>
                <a:gd name="connsiteY28" fmla="*/ 1727769 h 2743200"/>
                <a:gd name="connsiteX29" fmla="*/ 2670676 w 2743200"/>
                <a:gd name="connsiteY29" fmla="*/ 1809144 h 2743200"/>
                <a:gd name="connsiteX30" fmla="*/ 2635413 w 2743200"/>
                <a:gd name="connsiteY30" fmla="*/ 1905489 h 2743200"/>
                <a:gd name="connsiteX31" fmla="*/ 2599154 w 2743200"/>
                <a:gd name="connsiteY31" fmla="*/ 1980758 h 2743200"/>
                <a:gd name="connsiteX32" fmla="*/ 2476431 w 2743200"/>
                <a:gd name="connsiteY32" fmla="*/ 1972089 h 2743200"/>
                <a:gd name="connsiteX33" fmla="*/ 2414173 w 2743200"/>
                <a:gd name="connsiteY33" fmla="*/ 2074569 h 2743200"/>
                <a:gd name="connsiteX34" fmla="*/ 2348868 w 2743200"/>
                <a:gd name="connsiteY34" fmla="*/ 2161901 h 2743200"/>
                <a:gd name="connsiteX35" fmla="*/ 2404124 w 2743200"/>
                <a:gd name="connsiteY35" fmla="*/ 2272529 h 2743200"/>
                <a:gd name="connsiteX36" fmla="*/ 2341468 w 2743200"/>
                <a:gd name="connsiteY36" fmla="*/ 2341468 h 2743200"/>
                <a:gd name="connsiteX37" fmla="*/ 2272529 w 2743200"/>
                <a:gd name="connsiteY37" fmla="*/ 2404124 h 2743200"/>
                <a:gd name="connsiteX38" fmla="*/ 2161901 w 2743200"/>
                <a:gd name="connsiteY38" fmla="*/ 2348868 h 2743200"/>
                <a:gd name="connsiteX39" fmla="*/ 2074569 w 2743200"/>
                <a:gd name="connsiteY39" fmla="*/ 2414173 h 2743200"/>
                <a:gd name="connsiteX40" fmla="*/ 1972090 w 2743200"/>
                <a:gd name="connsiteY40" fmla="*/ 2476431 h 2743200"/>
                <a:gd name="connsiteX41" fmla="*/ 1980759 w 2743200"/>
                <a:gd name="connsiteY41" fmla="*/ 2599154 h 2743200"/>
                <a:gd name="connsiteX42" fmla="*/ 1905489 w 2743200"/>
                <a:gd name="connsiteY42" fmla="*/ 2635413 h 2743200"/>
                <a:gd name="connsiteX43" fmla="*/ 1809144 w 2743200"/>
                <a:gd name="connsiteY43" fmla="*/ 2670676 h 2743200"/>
                <a:gd name="connsiteX44" fmla="*/ 1727769 w 2743200"/>
                <a:gd name="connsiteY44" fmla="*/ 2576929 h 2743200"/>
                <a:gd name="connsiteX45" fmla="*/ 1624990 w 2743200"/>
                <a:gd name="connsiteY45" fmla="*/ 2603356 h 2743200"/>
                <a:gd name="connsiteX46" fmla="*/ 1503669 w 2743200"/>
                <a:gd name="connsiteY46" fmla="*/ 2621872 h 2743200"/>
                <a:gd name="connsiteX47" fmla="*/ 1464739 w 2743200"/>
                <a:gd name="connsiteY47" fmla="*/ 2738497 h 2743200"/>
                <a:gd name="connsiteX48" fmla="*/ 1371600 w 2743200"/>
                <a:gd name="connsiteY48" fmla="*/ 2743200 h 2743200"/>
                <a:gd name="connsiteX49" fmla="*/ 1278462 w 2743200"/>
                <a:gd name="connsiteY49" fmla="*/ 2738497 h 2743200"/>
                <a:gd name="connsiteX50" fmla="*/ 1239533 w 2743200"/>
                <a:gd name="connsiteY50" fmla="*/ 2621872 h 2743200"/>
                <a:gd name="connsiteX51" fmla="*/ 1118210 w 2743200"/>
                <a:gd name="connsiteY51" fmla="*/ 2603356 h 2743200"/>
                <a:gd name="connsiteX52" fmla="*/ 1015432 w 2743200"/>
                <a:gd name="connsiteY52" fmla="*/ 2576929 h 2743200"/>
                <a:gd name="connsiteX53" fmla="*/ 934057 w 2743200"/>
                <a:gd name="connsiteY53" fmla="*/ 2670676 h 2743200"/>
                <a:gd name="connsiteX54" fmla="*/ 837712 w 2743200"/>
                <a:gd name="connsiteY54" fmla="*/ 2635413 h 2743200"/>
                <a:gd name="connsiteX55" fmla="*/ 762442 w 2743200"/>
                <a:gd name="connsiteY55" fmla="*/ 2599154 h 2743200"/>
                <a:gd name="connsiteX56" fmla="*/ 771111 w 2743200"/>
                <a:gd name="connsiteY56" fmla="*/ 2476431 h 2743200"/>
                <a:gd name="connsiteX57" fmla="*/ 668632 w 2743200"/>
                <a:gd name="connsiteY57" fmla="*/ 2414173 h 2743200"/>
                <a:gd name="connsiteX58" fmla="*/ 581300 w 2743200"/>
                <a:gd name="connsiteY58" fmla="*/ 2348868 h 2743200"/>
                <a:gd name="connsiteX59" fmla="*/ 470672 w 2743200"/>
                <a:gd name="connsiteY59" fmla="*/ 2404124 h 2743200"/>
                <a:gd name="connsiteX60" fmla="*/ 401733 w 2743200"/>
                <a:gd name="connsiteY60" fmla="*/ 2341468 h 2743200"/>
                <a:gd name="connsiteX61" fmla="*/ 339076 w 2743200"/>
                <a:gd name="connsiteY61" fmla="*/ 2272529 h 2743200"/>
                <a:gd name="connsiteX62" fmla="*/ 394333 w 2743200"/>
                <a:gd name="connsiteY62" fmla="*/ 2161901 h 2743200"/>
                <a:gd name="connsiteX63" fmla="*/ 329027 w 2743200"/>
                <a:gd name="connsiteY63" fmla="*/ 2074569 h 2743200"/>
                <a:gd name="connsiteX64" fmla="*/ 266770 w 2743200"/>
                <a:gd name="connsiteY64" fmla="*/ 1972089 h 2743200"/>
                <a:gd name="connsiteX65" fmla="*/ 144047 w 2743200"/>
                <a:gd name="connsiteY65" fmla="*/ 1980758 h 2743200"/>
                <a:gd name="connsiteX66" fmla="*/ 107787 w 2743200"/>
                <a:gd name="connsiteY66" fmla="*/ 1905489 h 2743200"/>
                <a:gd name="connsiteX67" fmla="*/ 72525 w 2743200"/>
                <a:gd name="connsiteY67" fmla="*/ 1809144 h 2743200"/>
                <a:gd name="connsiteX68" fmla="*/ 166271 w 2743200"/>
                <a:gd name="connsiteY68" fmla="*/ 1727770 h 2743200"/>
                <a:gd name="connsiteX69" fmla="*/ 139844 w 2743200"/>
                <a:gd name="connsiteY69" fmla="*/ 1624990 h 2743200"/>
                <a:gd name="connsiteX70" fmla="*/ 121328 w 2743200"/>
                <a:gd name="connsiteY70" fmla="*/ 1503668 h 2743200"/>
                <a:gd name="connsiteX71" fmla="*/ 4703 w 2743200"/>
                <a:gd name="connsiteY71" fmla="*/ 1464738 h 2743200"/>
                <a:gd name="connsiteX72" fmla="*/ 0 w 2743200"/>
                <a:gd name="connsiteY72" fmla="*/ 1371600 h 2743200"/>
                <a:gd name="connsiteX73" fmla="*/ 4703 w 2743200"/>
                <a:gd name="connsiteY73" fmla="*/ 1278462 h 2743200"/>
                <a:gd name="connsiteX74" fmla="*/ 121328 w 2743200"/>
                <a:gd name="connsiteY74" fmla="*/ 1239533 h 2743200"/>
                <a:gd name="connsiteX75" fmla="*/ 139844 w 2743200"/>
                <a:gd name="connsiteY75" fmla="*/ 1118210 h 2743200"/>
                <a:gd name="connsiteX76" fmla="*/ 166271 w 2743200"/>
                <a:gd name="connsiteY76" fmla="*/ 1015431 h 2743200"/>
                <a:gd name="connsiteX77" fmla="*/ 72525 w 2743200"/>
                <a:gd name="connsiteY77" fmla="*/ 934057 h 2743200"/>
                <a:gd name="connsiteX78" fmla="*/ 107787 w 2743200"/>
                <a:gd name="connsiteY78" fmla="*/ 837711 h 2743200"/>
                <a:gd name="connsiteX79" fmla="*/ 144047 w 2743200"/>
                <a:gd name="connsiteY79" fmla="*/ 762442 h 2743200"/>
                <a:gd name="connsiteX80" fmla="*/ 266770 w 2743200"/>
                <a:gd name="connsiteY80" fmla="*/ 771111 h 2743200"/>
                <a:gd name="connsiteX81" fmla="*/ 329027 w 2743200"/>
                <a:gd name="connsiteY81" fmla="*/ 668632 h 2743200"/>
                <a:gd name="connsiteX82" fmla="*/ 394333 w 2743200"/>
                <a:gd name="connsiteY82" fmla="*/ 581300 h 2743200"/>
                <a:gd name="connsiteX83" fmla="*/ 339076 w 2743200"/>
                <a:gd name="connsiteY83" fmla="*/ 470672 h 2743200"/>
                <a:gd name="connsiteX84" fmla="*/ 401733 w 2743200"/>
                <a:gd name="connsiteY84" fmla="*/ 401732 h 2743200"/>
                <a:gd name="connsiteX85" fmla="*/ 470672 w 2743200"/>
                <a:gd name="connsiteY85" fmla="*/ 339076 h 2743200"/>
                <a:gd name="connsiteX86" fmla="*/ 581300 w 2743200"/>
                <a:gd name="connsiteY86" fmla="*/ 394333 h 2743200"/>
                <a:gd name="connsiteX87" fmla="*/ 668632 w 2743200"/>
                <a:gd name="connsiteY87" fmla="*/ 329027 h 2743200"/>
                <a:gd name="connsiteX88" fmla="*/ 771111 w 2743200"/>
                <a:gd name="connsiteY88" fmla="*/ 266769 h 2743200"/>
                <a:gd name="connsiteX89" fmla="*/ 762442 w 2743200"/>
                <a:gd name="connsiteY89" fmla="*/ 144047 h 2743200"/>
                <a:gd name="connsiteX90" fmla="*/ 837712 w 2743200"/>
                <a:gd name="connsiteY90" fmla="*/ 107787 h 2743200"/>
                <a:gd name="connsiteX91" fmla="*/ 934057 w 2743200"/>
                <a:gd name="connsiteY91" fmla="*/ 72524 h 2743200"/>
                <a:gd name="connsiteX92" fmla="*/ 1015432 w 2743200"/>
                <a:gd name="connsiteY92" fmla="*/ 166271 h 2743200"/>
                <a:gd name="connsiteX93" fmla="*/ 1118210 w 2743200"/>
                <a:gd name="connsiteY93" fmla="*/ 139844 h 2743200"/>
                <a:gd name="connsiteX94" fmla="*/ 1239533 w 2743200"/>
                <a:gd name="connsiteY94" fmla="*/ 121328 h 2743200"/>
                <a:gd name="connsiteX95" fmla="*/ 1278462 w 2743200"/>
                <a:gd name="connsiteY95" fmla="*/ 4703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743200" h="2743200">
                  <a:moveTo>
                    <a:pt x="1371600" y="0"/>
                  </a:moveTo>
                  <a:lnTo>
                    <a:pt x="1464739" y="4703"/>
                  </a:lnTo>
                  <a:lnTo>
                    <a:pt x="1503669" y="121328"/>
                  </a:lnTo>
                  <a:lnTo>
                    <a:pt x="1624990" y="139844"/>
                  </a:lnTo>
                  <a:lnTo>
                    <a:pt x="1727769" y="166271"/>
                  </a:lnTo>
                  <a:lnTo>
                    <a:pt x="1809144" y="72524"/>
                  </a:lnTo>
                  <a:lnTo>
                    <a:pt x="1905489" y="107787"/>
                  </a:lnTo>
                  <a:lnTo>
                    <a:pt x="1980759" y="144047"/>
                  </a:lnTo>
                  <a:lnTo>
                    <a:pt x="1972090" y="266770"/>
                  </a:lnTo>
                  <a:lnTo>
                    <a:pt x="2074569" y="329027"/>
                  </a:lnTo>
                  <a:lnTo>
                    <a:pt x="2161901" y="394333"/>
                  </a:lnTo>
                  <a:lnTo>
                    <a:pt x="2272529" y="339076"/>
                  </a:lnTo>
                  <a:lnTo>
                    <a:pt x="2341468" y="401732"/>
                  </a:lnTo>
                  <a:lnTo>
                    <a:pt x="2404124" y="470672"/>
                  </a:lnTo>
                  <a:lnTo>
                    <a:pt x="2348868" y="581300"/>
                  </a:lnTo>
                  <a:lnTo>
                    <a:pt x="2414173" y="668632"/>
                  </a:lnTo>
                  <a:lnTo>
                    <a:pt x="2476431" y="771111"/>
                  </a:lnTo>
                  <a:lnTo>
                    <a:pt x="2599154" y="762442"/>
                  </a:lnTo>
                  <a:lnTo>
                    <a:pt x="2635413" y="837711"/>
                  </a:lnTo>
                  <a:lnTo>
                    <a:pt x="2670676" y="934057"/>
                  </a:lnTo>
                  <a:lnTo>
                    <a:pt x="2576929" y="1015432"/>
                  </a:lnTo>
                  <a:lnTo>
                    <a:pt x="2603356" y="1118210"/>
                  </a:lnTo>
                  <a:lnTo>
                    <a:pt x="2621872" y="1239533"/>
                  </a:lnTo>
                  <a:lnTo>
                    <a:pt x="2738497" y="1278462"/>
                  </a:lnTo>
                  <a:lnTo>
                    <a:pt x="2743200" y="1371600"/>
                  </a:lnTo>
                  <a:lnTo>
                    <a:pt x="2738497" y="1464738"/>
                  </a:lnTo>
                  <a:lnTo>
                    <a:pt x="2621872" y="1503668"/>
                  </a:lnTo>
                  <a:lnTo>
                    <a:pt x="2603356" y="1624990"/>
                  </a:lnTo>
                  <a:lnTo>
                    <a:pt x="2576929" y="1727769"/>
                  </a:lnTo>
                  <a:lnTo>
                    <a:pt x="2670676" y="1809144"/>
                  </a:lnTo>
                  <a:lnTo>
                    <a:pt x="2635413" y="1905489"/>
                  </a:lnTo>
                  <a:lnTo>
                    <a:pt x="2599154" y="1980758"/>
                  </a:lnTo>
                  <a:lnTo>
                    <a:pt x="2476431" y="1972089"/>
                  </a:lnTo>
                  <a:lnTo>
                    <a:pt x="2414173" y="2074569"/>
                  </a:lnTo>
                  <a:lnTo>
                    <a:pt x="2348868" y="2161901"/>
                  </a:lnTo>
                  <a:lnTo>
                    <a:pt x="2404124" y="2272529"/>
                  </a:lnTo>
                  <a:lnTo>
                    <a:pt x="2341468" y="2341468"/>
                  </a:lnTo>
                  <a:lnTo>
                    <a:pt x="2272529" y="2404124"/>
                  </a:lnTo>
                  <a:lnTo>
                    <a:pt x="2161901" y="2348868"/>
                  </a:lnTo>
                  <a:lnTo>
                    <a:pt x="2074569" y="2414173"/>
                  </a:lnTo>
                  <a:lnTo>
                    <a:pt x="1972090" y="2476431"/>
                  </a:lnTo>
                  <a:lnTo>
                    <a:pt x="1980759" y="2599154"/>
                  </a:lnTo>
                  <a:lnTo>
                    <a:pt x="1905489" y="2635413"/>
                  </a:lnTo>
                  <a:lnTo>
                    <a:pt x="1809144" y="2670676"/>
                  </a:lnTo>
                  <a:lnTo>
                    <a:pt x="1727769" y="2576929"/>
                  </a:lnTo>
                  <a:lnTo>
                    <a:pt x="1624990" y="2603356"/>
                  </a:lnTo>
                  <a:lnTo>
                    <a:pt x="1503669" y="2621872"/>
                  </a:lnTo>
                  <a:lnTo>
                    <a:pt x="1464739" y="2738497"/>
                  </a:lnTo>
                  <a:lnTo>
                    <a:pt x="1371600" y="2743200"/>
                  </a:lnTo>
                  <a:lnTo>
                    <a:pt x="1278462" y="2738497"/>
                  </a:lnTo>
                  <a:lnTo>
                    <a:pt x="1239533" y="2621872"/>
                  </a:lnTo>
                  <a:lnTo>
                    <a:pt x="1118210" y="2603356"/>
                  </a:lnTo>
                  <a:lnTo>
                    <a:pt x="1015432" y="2576929"/>
                  </a:lnTo>
                  <a:lnTo>
                    <a:pt x="934057" y="2670676"/>
                  </a:lnTo>
                  <a:lnTo>
                    <a:pt x="837712" y="2635413"/>
                  </a:lnTo>
                  <a:lnTo>
                    <a:pt x="762442" y="2599154"/>
                  </a:lnTo>
                  <a:lnTo>
                    <a:pt x="771111" y="2476431"/>
                  </a:lnTo>
                  <a:lnTo>
                    <a:pt x="668632" y="2414173"/>
                  </a:lnTo>
                  <a:lnTo>
                    <a:pt x="581300" y="2348868"/>
                  </a:lnTo>
                  <a:lnTo>
                    <a:pt x="470672" y="2404124"/>
                  </a:lnTo>
                  <a:lnTo>
                    <a:pt x="401733" y="2341468"/>
                  </a:lnTo>
                  <a:lnTo>
                    <a:pt x="339076" y="2272529"/>
                  </a:lnTo>
                  <a:lnTo>
                    <a:pt x="394333" y="2161901"/>
                  </a:lnTo>
                  <a:lnTo>
                    <a:pt x="329027" y="2074569"/>
                  </a:lnTo>
                  <a:lnTo>
                    <a:pt x="266770" y="1972089"/>
                  </a:lnTo>
                  <a:lnTo>
                    <a:pt x="144047" y="1980758"/>
                  </a:lnTo>
                  <a:lnTo>
                    <a:pt x="107787" y="1905489"/>
                  </a:lnTo>
                  <a:lnTo>
                    <a:pt x="72525" y="1809144"/>
                  </a:lnTo>
                  <a:lnTo>
                    <a:pt x="166271" y="1727770"/>
                  </a:lnTo>
                  <a:lnTo>
                    <a:pt x="139844" y="1624990"/>
                  </a:lnTo>
                  <a:lnTo>
                    <a:pt x="121328" y="1503668"/>
                  </a:lnTo>
                  <a:lnTo>
                    <a:pt x="4703" y="1464738"/>
                  </a:lnTo>
                  <a:lnTo>
                    <a:pt x="0" y="1371600"/>
                  </a:lnTo>
                  <a:lnTo>
                    <a:pt x="4703" y="1278462"/>
                  </a:lnTo>
                  <a:lnTo>
                    <a:pt x="121328" y="1239533"/>
                  </a:lnTo>
                  <a:lnTo>
                    <a:pt x="139844" y="1118210"/>
                  </a:lnTo>
                  <a:lnTo>
                    <a:pt x="166271" y="1015431"/>
                  </a:lnTo>
                  <a:lnTo>
                    <a:pt x="72525" y="934057"/>
                  </a:lnTo>
                  <a:lnTo>
                    <a:pt x="107787" y="837711"/>
                  </a:lnTo>
                  <a:lnTo>
                    <a:pt x="144047" y="762442"/>
                  </a:lnTo>
                  <a:lnTo>
                    <a:pt x="266770" y="771111"/>
                  </a:lnTo>
                  <a:lnTo>
                    <a:pt x="329027" y="668632"/>
                  </a:lnTo>
                  <a:lnTo>
                    <a:pt x="394333" y="581300"/>
                  </a:lnTo>
                  <a:lnTo>
                    <a:pt x="339076" y="470672"/>
                  </a:lnTo>
                  <a:lnTo>
                    <a:pt x="401733" y="401732"/>
                  </a:lnTo>
                  <a:lnTo>
                    <a:pt x="470672" y="339076"/>
                  </a:lnTo>
                  <a:lnTo>
                    <a:pt x="581300" y="394333"/>
                  </a:lnTo>
                  <a:lnTo>
                    <a:pt x="668632" y="329027"/>
                  </a:lnTo>
                  <a:lnTo>
                    <a:pt x="771111" y="266769"/>
                  </a:lnTo>
                  <a:lnTo>
                    <a:pt x="762442" y="144047"/>
                  </a:lnTo>
                  <a:lnTo>
                    <a:pt x="837712" y="107787"/>
                  </a:lnTo>
                  <a:lnTo>
                    <a:pt x="934057" y="72524"/>
                  </a:lnTo>
                  <a:lnTo>
                    <a:pt x="1015432" y="166271"/>
                  </a:lnTo>
                  <a:lnTo>
                    <a:pt x="1118210" y="139844"/>
                  </a:lnTo>
                  <a:lnTo>
                    <a:pt x="1239533" y="121328"/>
                  </a:lnTo>
                  <a:lnTo>
                    <a:pt x="1278462" y="470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Oval 80">
              <a:extLst>
                <a:ext uri="{FF2B5EF4-FFF2-40B4-BE49-F238E27FC236}">
                  <a16:creationId xmlns:a16="http://schemas.microsoft.com/office/drawing/2014/main" id="{6EE80094-F85D-41DE-9903-AE104390F41F}"/>
                </a:ext>
              </a:extLst>
            </p:cNvPr>
            <p:cNvSpPr/>
            <p:nvPr/>
          </p:nvSpPr>
          <p:spPr>
            <a:xfrm>
              <a:off x="5007474" y="2340474"/>
              <a:ext cx="2177050" cy="2177050"/>
            </a:xfrm>
            <a:prstGeom prst="ellipse">
              <a:avLst/>
            </a:prstGeom>
            <a:solidFill>
              <a:srgbClr val="CC00CC"/>
            </a:solidFill>
            <a:ln>
              <a:noFill/>
            </a:ln>
            <a:effectLst>
              <a:innerShdw blurRad="4064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2" name="Group 81">
            <a:extLst>
              <a:ext uri="{FF2B5EF4-FFF2-40B4-BE49-F238E27FC236}">
                <a16:creationId xmlns:a16="http://schemas.microsoft.com/office/drawing/2014/main" id="{B0105F66-85EE-43CB-96F1-8E87588522CB}"/>
              </a:ext>
            </a:extLst>
          </p:cNvPr>
          <p:cNvGrpSpPr/>
          <p:nvPr/>
        </p:nvGrpSpPr>
        <p:grpSpPr>
          <a:xfrm>
            <a:off x="1217987" y="2509917"/>
            <a:ext cx="370376" cy="370376"/>
            <a:chOff x="4724400" y="2057400"/>
            <a:chExt cx="2743200" cy="2743200"/>
          </a:xfrm>
          <a:effectLst/>
        </p:grpSpPr>
        <p:sp>
          <p:nvSpPr>
            <p:cNvPr id="83" name="Freeform: Shape 82">
              <a:extLst>
                <a:ext uri="{FF2B5EF4-FFF2-40B4-BE49-F238E27FC236}">
                  <a16:creationId xmlns:a16="http://schemas.microsoft.com/office/drawing/2014/main" id="{C0C8B10C-6529-4175-9B05-612083787418}"/>
                </a:ext>
              </a:extLst>
            </p:cNvPr>
            <p:cNvSpPr/>
            <p:nvPr/>
          </p:nvSpPr>
          <p:spPr>
            <a:xfrm>
              <a:off x="4724400" y="2057400"/>
              <a:ext cx="2743200" cy="2743200"/>
            </a:xfrm>
            <a:custGeom>
              <a:avLst/>
              <a:gdLst>
                <a:gd name="connsiteX0" fmla="*/ 1371600 w 2743200"/>
                <a:gd name="connsiteY0" fmla="*/ 0 h 2743200"/>
                <a:gd name="connsiteX1" fmla="*/ 1464739 w 2743200"/>
                <a:gd name="connsiteY1" fmla="*/ 4703 h 2743200"/>
                <a:gd name="connsiteX2" fmla="*/ 1503669 w 2743200"/>
                <a:gd name="connsiteY2" fmla="*/ 121328 h 2743200"/>
                <a:gd name="connsiteX3" fmla="*/ 1624990 w 2743200"/>
                <a:gd name="connsiteY3" fmla="*/ 139844 h 2743200"/>
                <a:gd name="connsiteX4" fmla="*/ 1727769 w 2743200"/>
                <a:gd name="connsiteY4" fmla="*/ 166271 h 2743200"/>
                <a:gd name="connsiteX5" fmla="*/ 1809144 w 2743200"/>
                <a:gd name="connsiteY5" fmla="*/ 72524 h 2743200"/>
                <a:gd name="connsiteX6" fmla="*/ 1905489 w 2743200"/>
                <a:gd name="connsiteY6" fmla="*/ 107787 h 2743200"/>
                <a:gd name="connsiteX7" fmla="*/ 1980759 w 2743200"/>
                <a:gd name="connsiteY7" fmla="*/ 144047 h 2743200"/>
                <a:gd name="connsiteX8" fmla="*/ 1972090 w 2743200"/>
                <a:gd name="connsiteY8" fmla="*/ 266770 h 2743200"/>
                <a:gd name="connsiteX9" fmla="*/ 2074569 w 2743200"/>
                <a:gd name="connsiteY9" fmla="*/ 329027 h 2743200"/>
                <a:gd name="connsiteX10" fmla="*/ 2161901 w 2743200"/>
                <a:gd name="connsiteY10" fmla="*/ 394333 h 2743200"/>
                <a:gd name="connsiteX11" fmla="*/ 2272529 w 2743200"/>
                <a:gd name="connsiteY11" fmla="*/ 339076 h 2743200"/>
                <a:gd name="connsiteX12" fmla="*/ 2341468 w 2743200"/>
                <a:gd name="connsiteY12" fmla="*/ 401732 h 2743200"/>
                <a:gd name="connsiteX13" fmla="*/ 2404124 w 2743200"/>
                <a:gd name="connsiteY13" fmla="*/ 470672 h 2743200"/>
                <a:gd name="connsiteX14" fmla="*/ 2348868 w 2743200"/>
                <a:gd name="connsiteY14" fmla="*/ 581300 h 2743200"/>
                <a:gd name="connsiteX15" fmla="*/ 2414173 w 2743200"/>
                <a:gd name="connsiteY15" fmla="*/ 668632 h 2743200"/>
                <a:gd name="connsiteX16" fmla="*/ 2476431 w 2743200"/>
                <a:gd name="connsiteY16" fmla="*/ 771111 h 2743200"/>
                <a:gd name="connsiteX17" fmla="*/ 2599154 w 2743200"/>
                <a:gd name="connsiteY17" fmla="*/ 762442 h 2743200"/>
                <a:gd name="connsiteX18" fmla="*/ 2635413 w 2743200"/>
                <a:gd name="connsiteY18" fmla="*/ 837711 h 2743200"/>
                <a:gd name="connsiteX19" fmla="*/ 2670676 w 2743200"/>
                <a:gd name="connsiteY19" fmla="*/ 934057 h 2743200"/>
                <a:gd name="connsiteX20" fmla="*/ 2576929 w 2743200"/>
                <a:gd name="connsiteY20" fmla="*/ 1015432 h 2743200"/>
                <a:gd name="connsiteX21" fmla="*/ 2603356 w 2743200"/>
                <a:gd name="connsiteY21" fmla="*/ 1118210 h 2743200"/>
                <a:gd name="connsiteX22" fmla="*/ 2621872 w 2743200"/>
                <a:gd name="connsiteY22" fmla="*/ 1239533 h 2743200"/>
                <a:gd name="connsiteX23" fmla="*/ 2738497 w 2743200"/>
                <a:gd name="connsiteY23" fmla="*/ 1278462 h 2743200"/>
                <a:gd name="connsiteX24" fmla="*/ 2743200 w 2743200"/>
                <a:gd name="connsiteY24" fmla="*/ 1371600 h 2743200"/>
                <a:gd name="connsiteX25" fmla="*/ 2738497 w 2743200"/>
                <a:gd name="connsiteY25" fmla="*/ 1464738 h 2743200"/>
                <a:gd name="connsiteX26" fmla="*/ 2621872 w 2743200"/>
                <a:gd name="connsiteY26" fmla="*/ 1503668 h 2743200"/>
                <a:gd name="connsiteX27" fmla="*/ 2603356 w 2743200"/>
                <a:gd name="connsiteY27" fmla="*/ 1624990 h 2743200"/>
                <a:gd name="connsiteX28" fmla="*/ 2576929 w 2743200"/>
                <a:gd name="connsiteY28" fmla="*/ 1727769 h 2743200"/>
                <a:gd name="connsiteX29" fmla="*/ 2670676 w 2743200"/>
                <a:gd name="connsiteY29" fmla="*/ 1809144 h 2743200"/>
                <a:gd name="connsiteX30" fmla="*/ 2635413 w 2743200"/>
                <a:gd name="connsiteY30" fmla="*/ 1905489 h 2743200"/>
                <a:gd name="connsiteX31" fmla="*/ 2599154 w 2743200"/>
                <a:gd name="connsiteY31" fmla="*/ 1980758 h 2743200"/>
                <a:gd name="connsiteX32" fmla="*/ 2476431 w 2743200"/>
                <a:gd name="connsiteY32" fmla="*/ 1972089 h 2743200"/>
                <a:gd name="connsiteX33" fmla="*/ 2414173 w 2743200"/>
                <a:gd name="connsiteY33" fmla="*/ 2074569 h 2743200"/>
                <a:gd name="connsiteX34" fmla="*/ 2348868 w 2743200"/>
                <a:gd name="connsiteY34" fmla="*/ 2161901 h 2743200"/>
                <a:gd name="connsiteX35" fmla="*/ 2404124 w 2743200"/>
                <a:gd name="connsiteY35" fmla="*/ 2272529 h 2743200"/>
                <a:gd name="connsiteX36" fmla="*/ 2341468 w 2743200"/>
                <a:gd name="connsiteY36" fmla="*/ 2341468 h 2743200"/>
                <a:gd name="connsiteX37" fmla="*/ 2272529 w 2743200"/>
                <a:gd name="connsiteY37" fmla="*/ 2404124 h 2743200"/>
                <a:gd name="connsiteX38" fmla="*/ 2161901 w 2743200"/>
                <a:gd name="connsiteY38" fmla="*/ 2348868 h 2743200"/>
                <a:gd name="connsiteX39" fmla="*/ 2074569 w 2743200"/>
                <a:gd name="connsiteY39" fmla="*/ 2414173 h 2743200"/>
                <a:gd name="connsiteX40" fmla="*/ 1972090 w 2743200"/>
                <a:gd name="connsiteY40" fmla="*/ 2476431 h 2743200"/>
                <a:gd name="connsiteX41" fmla="*/ 1980759 w 2743200"/>
                <a:gd name="connsiteY41" fmla="*/ 2599154 h 2743200"/>
                <a:gd name="connsiteX42" fmla="*/ 1905489 w 2743200"/>
                <a:gd name="connsiteY42" fmla="*/ 2635413 h 2743200"/>
                <a:gd name="connsiteX43" fmla="*/ 1809144 w 2743200"/>
                <a:gd name="connsiteY43" fmla="*/ 2670676 h 2743200"/>
                <a:gd name="connsiteX44" fmla="*/ 1727769 w 2743200"/>
                <a:gd name="connsiteY44" fmla="*/ 2576929 h 2743200"/>
                <a:gd name="connsiteX45" fmla="*/ 1624990 w 2743200"/>
                <a:gd name="connsiteY45" fmla="*/ 2603356 h 2743200"/>
                <a:gd name="connsiteX46" fmla="*/ 1503669 w 2743200"/>
                <a:gd name="connsiteY46" fmla="*/ 2621872 h 2743200"/>
                <a:gd name="connsiteX47" fmla="*/ 1464739 w 2743200"/>
                <a:gd name="connsiteY47" fmla="*/ 2738497 h 2743200"/>
                <a:gd name="connsiteX48" fmla="*/ 1371600 w 2743200"/>
                <a:gd name="connsiteY48" fmla="*/ 2743200 h 2743200"/>
                <a:gd name="connsiteX49" fmla="*/ 1278462 w 2743200"/>
                <a:gd name="connsiteY49" fmla="*/ 2738497 h 2743200"/>
                <a:gd name="connsiteX50" fmla="*/ 1239533 w 2743200"/>
                <a:gd name="connsiteY50" fmla="*/ 2621872 h 2743200"/>
                <a:gd name="connsiteX51" fmla="*/ 1118210 w 2743200"/>
                <a:gd name="connsiteY51" fmla="*/ 2603356 h 2743200"/>
                <a:gd name="connsiteX52" fmla="*/ 1015432 w 2743200"/>
                <a:gd name="connsiteY52" fmla="*/ 2576929 h 2743200"/>
                <a:gd name="connsiteX53" fmla="*/ 934057 w 2743200"/>
                <a:gd name="connsiteY53" fmla="*/ 2670676 h 2743200"/>
                <a:gd name="connsiteX54" fmla="*/ 837712 w 2743200"/>
                <a:gd name="connsiteY54" fmla="*/ 2635413 h 2743200"/>
                <a:gd name="connsiteX55" fmla="*/ 762442 w 2743200"/>
                <a:gd name="connsiteY55" fmla="*/ 2599154 h 2743200"/>
                <a:gd name="connsiteX56" fmla="*/ 771111 w 2743200"/>
                <a:gd name="connsiteY56" fmla="*/ 2476431 h 2743200"/>
                <a:gd name="connsiteX57" fmla="*/ 668632 w 2743200"/>
                <a:gd name="connsiteY57" fmla="*/ 2414173 h 2743200"/>
                <a:gd name="connsiteX58" fmla="*/ 581300 w 2743200"/>
                <a:gd name="connsiteY58" fmla="*/ 2348868 h 2743200"/>
                <a:gd name="connsiteX59" fmla="*/ 470672 w 2743200"/>
                <a:gd name="connsiteY59" fmla="*/ 2404124 h 2743200"/>
                <a:gd name="connsiteX60" fmla="*/ 401733 w 2743200"/>
                <a:gd name="connsiteY60" fmla="*/ 2341468 h 2743200"/>
                <a:gd name="connsiteX61" fmla="*/ 339076 w 2743200"/>
                <a:gd name="connsiteY61" fmla="*/ 2272529 h 2743200"/>
                <a:gd name="connsiteX62" fmla="*/ 394333 w 2743200"/>
                <a:gd name="connsiteY62" fmla="*/ 2161901 h 2743200"/>
                <a:gd name="connsiteX63" fmla="*/ 329027 w 2743200"/>
                <a:gd name="connsiteY63" fmla="*/ 2074569 h 2743200"/>
                <a:gd name="connsiteX64" fmla="*/ 266770 w 2743200"/>
                <a:gd name="connsiteY64" fmla="*/ 1972089 h 2743200"/>
                <a:gd name="connsiteX65" fmla="*/ 144047 w 2743200"/>
                <a:gd name="connsiteY65" fmla="*/ 1980758 h 2743200"/>
                <a:gd name="connsiteX66" fmla="*/ 107787 w 2743200"/>
                <a:gd name="connsiteY66" fmla="*/ 1905489 h 2743200"/>
                <a:gd name="connsiteX67" fmla="*/ 72525 w 2743200"/>
                <a:gd name="connsiteY67" fmla="*/ 1809144 h 2743200"/>
                <a:gd name="connsiteX68" fmla="*/ 166271 w 2743200"/>
                <a:gd name="connsiteY68" fmla="*/ 1727770 h 2743200"/>
                <a:gd name="connsiteX69" fmla="*/ 139844 w 2743200"/>
                <a:gd name="connsiteY69" fmla="*/ 1624990 h 2743200"/>
                <a:gd name="connsiteX70" fmla="*/ 121328 w 2743200"/>
                <a:gd name="connsiteY70" fmla="*/ 1503668 h 2743200"/>
                <a:gd name="connsiteX71" fmla="*/ 4703 w 2743200"/>
                <a:gd name="connsiteY71" fmla="*/ 1464738 h 2743200"/>
                <a:gd name="connsiteX72" fmla="*/ 0 w 2743200"/>
                <a:gd name="connsiteY72" fmla="*/ 1371600 h 2743200"/>
                <a:gd name="connsiteX73" fmla="*/ 4703 w 2743200"/>
                <a:gd name="connsiteY73" fmla="*/ 1278462 h 2743200"/>
                <a:gd name="connsiteX74" fmla="*/ 121328 w 2743200"/>
                <a:gd name="connsiteY74" fmla="*/ 1239533 h 2743200"/>
                <a:gd name="connsiteX75" fmla="*/ 139844 w 2743200"/>
                <a:gd name="connsiteY75" fmla="*/ 1118210 h 2743200"/>
                <a:gd name="connsiteX76" fmla="*/ 166271 w 2743200"/>
                <a:gd name="connsiteY76" fmla="*/ 1015431 h 2743200"/>
                <a:gd name="connsiteX77" fmla="*/ 72525 w 2743200"/>
                <a:gd name="connsiteY77" fmla="*/ 934057 h 2743200"/>
                <a:gd name="connsiteX78" fmla="*/ 107787 w 2743200"/>
                <a:gd name="connsiteY78" fmla="*/ 837711 h 2743200"/>
                <a:gd name="connsiteX79" fmla="*/ 144047 w 2743200"/>
                <a:gd name="connsiteY79" fmla="*/ 762442 h 2743200"/>
                <a:gd name="connsiteX80" fmla="*/ 266770 w 2743200"/>
                <a:gd name="connsiteY80" fmla="*/ 771111 h 2743200"/>
                <a:gd name="connsiteX81" fmla="*/ 329027 w 2743200"/>
                <a:gd name="connsiteY81" fmla="*/ 668632 h 2743200"/>
                <a:gd name="connsiteX82" fmla="*/ 394333 w 2743200"/>
                <a:gd name="connsiteY82" fmla="*/ 581300 h 2743200"/>
                <a:gd name="connsiteX83" fmla="*/ 339076 w 2743200"/>
                <a:gd name="connsiteY83" fmla="*/ 470672 h 2743200"/>
                <a:gd name="connsiteX84" fmla="*/ 401733 w 2743200"/>
                <a:gd name="connsiteY84" fmla="*/ 401732 h 2743200"/>
                <a:gd name="connsiteX85" fmla="*/ 470672 w 2743200"/>
                <a:gd name="connsiteY85" fmla="*/ 339076 h 2743200"/>
                <a:gd name="connsiteX86" fmla="*/ 581300 w 2743200"/>
                <a:gd name="connsiteY86" fmla="*/ 394333 h 2743200"/>
                <a:gd name="connsiteX87" fmla="*/ 668632 w 2743200"/>
                <a:gd name="connsiteY87" fmla="*/ 329027 h 2743200"/>
                <a:gd name="connsiteX88" fmla="*/ 771111 w 2743200"/>
                <a:gd name="connsiteY88" fmla="*/ 266769 h 2743200"/>
                <a:gd name="connsiteX89" fmla="*/ 762442 w 2743200"/>
                <a:gd name="connsiteY89" fmla="*/ 144047 h 2743200"/>
                <a:gd name="connsiteX90" fmla="*/ 837712 w 2743200"/>
                <a:gd name="connsiteY90" fmla="*/ 107787 h 2743200"/>
                <a:gd name="connsiteX91" fmla="*/ 934057 w 2743200"/>
                <a:gd name="connsiteY91" fmla="*/ 72524 h 2743200"/>
                <a:gd name="connsiteX92" fmla="*/ 1015432 w 2743200"/>
                <a:gd name="connsiteY92" fmla="*/ 166271 h 2743200"/>
                <a:gd name="connsiteX93" fmla="*/ 1118210 w 2743200"/>
                <a:gd name="connsiteY93" fmla="*/ 139844 h 2743200"/>
                <a:gd name="connsiteX94" fmla="*/ 1239533 w 2743200"/>
                <a:gd name="connsiteY94" fmla="*/ 121328 h 2743200"/>
                <a:gd name="connsiteX95" fmla="*/ 1278462 w 2743200"/>
                <a:gd name="connsiteY95" fmla="*/ 4703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743200" h="2743200">
                  <a:moveTo>
                    <a:pt x="1371600" y="0"/>
                  </a:moveTo>
                  <a:lnTo>
                    <a:pt x="1464739" y="4703"/>
                  </a:lnTo>
                  <a:lnTo>
                    <a:pt x="1503669" y="121328"/>
                  </a:lnTo>
                  <a:lnTo>
                    <a:pt x="1624990" y="139844"/>
                  </a:lnTo>
                  <a:lnTo>
                    <a:pt x="1727769" y="166271"/>
                  </a:lnTo>
                  <a:lnTo>
                    <a:pt x="1809144" y="72524"/>
                  </a:lnTo>
                  <a:lnTo>
                    <a:pt x="1905489" y="107787"/>
                  </a:lnTo>
                  <a:lnTo>
                    <a:pt x="1980759" y="144047"/>
                  </a:lnTo>
                  <a:lnTo>
                    <a:pt x="1972090" y="266770"/>
                  </a:lnTo>
                  <a:lnTo>
                    <a:pt x="2074569" y="329027"/>
                  </a:lnTo>
                  <a:lnTo>
                    <a:pt x="2161901" y="394333"/>
                  </a:lnTo>
                  <a:lnTo>
                    <a:pt x="2272529" y="339076"/>
                  </a:lnTo>
                  <a:lnTo>
                    <a:pt x="2341468" y="401732"/>
                  </a:lnTo>
                  <a:lnTo>
                    <a:pt x="2404124" y="470672"/>
                  </a:lnTo>
                  <a:lnTo>
                    <a:pt x="2348868" y="581300"/>
                  </a:lnTo>
                  <a:lnTo>
                    <a:pt x="2414173" y="668632"/>
                  </a:lnTo>
                  <a:lnTo>
                    <a:pt x="2476431" y="771111"/>
                  </a:lnTo>
                  <a:lnTo>
                    <a:pt x="2599154" y="762442"/>
                  </a:lnTo>
                  <a:lnTo>
                    <a:pt x="2635413" y="837711"/>
                  </a:lnTo>
                  <a:lnTo>
                    <a:pt x="2670676" y="934057"/>
                  </a:lnTo>
                  <a:lnTo>
                    <a:pt x="2576929" y="1015432"/>
                  </a:lnTo>
                  <a:lnTo>
                    <a:pt x="2603356" y="1118210"/>
                  </a:lnTo>
                  <a:lnTo>
                    <a:pt x="2621872" y="1239533"/>
                  </a:lnTo>
                  <a:lnTo>
                    <a:pt x="2738497" y="1278462"/>
                  </a:lnTo>
                  <a:lnTo>
                    <a:pt x="2743200" y="1371600"/>
                  </a:lnTo>
                  <a:lnTo>
                    <a:pt x="2738497" y="1464738"/>
                  </a:lnTo>
                  <a:lnTo>
                    <a:pt x="2621872" y="1503668"/>
                  </a:lnTo>
                  <a:lnTo>
                    <a:pt x="2603356" y="1624990"/>
                  </a:lnTo>
                  <a:lnTo>
                    <a:pt x="2576929" y="1727769"/>
                  </a:lnTo>
                  <a:lnTo>
                    <a:pt x="2670676" y="1809144"/>
                  </a:lnTo>
                  <a:lnTo>
                    <a:pt x="2635413" y="1905489"/>
                  </a:lnTo>
                  <a:lnTo>
                    <a:pt x="2599154" y="1980758"/>
                  </a:lnTo>
                  <a:lnTo>
                    <a:pt x="2476431" y="1972089"/>
                  </a:lnTo>
                  <a:lnTo>
                    <a:pt x="2414173" y="2074569"/>
                  </a:lnTo>
                  <a:lnTo>
                    <a:pt x="2348868" y="2161901"/>
                  </a:lnTo>
                  <a:lnTo>
                    <a:pt x="2404124" y="2272529"/>
                  </a:lnTo>
                  <a:lnTo>
                    <a:pt x="2341468" y="2341468"/>
                  </a:lnTo>
                  <a:lnTo>
                    <a:pt x="2272529" y="2404124"/>
                  </a:lnTo>
                  <a:lnTo>
                    <a:pt x="2161901" y="2348868"/>
                  </a:lnTo>
                  <a:lnTo>
                    <a:pt x="2074569" y="2414173"/>
                  </a:lnTo>
                  <a:lnTo>
                    <a:pt x="1972090" y="2476431"/>
                  </a:lnTo>
                  <a:lnTo>
                    <a:pt x="1980759" y="2599154"/>
                  </a:lnTo>
                  <a:lnTo>
                    <a:pt x="1905489" y="2635413"/>
                  </a:lnTo>
                  <a:lnTo>
                    <a:pt x="1809144" y="2670676"/>
                  </a:lnTo>
                  <a:lnTo>
                    <a:pt x="1727769" y="2576929"/>
                  </a:lnTo>
                  <a:lnTo>
                    <a:pt x="1624990" y="2603356"/>
                  </a:lnTo>
                  <a:lnTo>
                    <a:pt x="1503669" y="2621872"/>
                  </a:lnTo>
                  <a:lnTo>
                    <a:pt x="1464739" y="2738497"/>
                  </a:lnTo>
                  <a:lnTo>
                    <a:pt x="1371600" y="2743200"/>
                  </a:lnTo>
                  <a:lnTo>
                    <a:pt x="1278462" y="2738497"/>
                  </a:lnTo>
                  <a:lnTo>
                    <a:pt x="1239533" y="2621872"/>
                  </a:lnTo>
                  <a:lnTo>
                    <a:pt x="1118210" y="2603356"/>
                  </a:lnTo>
                  <a:lnTo>
                    <a:pt x="1015432" y="2576929"/>
                  </a:lnTo>
                  <a:lnTo>
                    <a:pt x="934057" y="2670676"/>
                  </a:lnTo>
                  <a:lnTo>
                    <a:pt x="837712" y="2635413"/>
                  </a:lnTo>
                  <a:lnTo>
                    <a:pt x="762442" y="2599154"/>
                  </a:lnTo>
                  <a:lnTo>
                    <a:pt x="771111" y="2476431"/>
                  </a:lnTo>
                  <a:lnTo>
                    <a:pt x="668632" y="2414173"/>
                  </a:lnTo>
                  <a:lnTo>
                    <a:pt x="581300" y="2348868"/>
                  </a:lnTo>
                  <a:lnTo>
                    <a:pt x="470672" y="2404124"/>
                  </a:lnTo>
                  <a:lnTo>
                    <a:pt x="401733" y="2341468"/>
                  </a:lnTo>
                  <a:lnTo>
                    <a:pt x="339076" y="2272529"/>
                  </a:lnTo>
                  <a:lnTo>
                    <a:pt x="394333" y="2161901"/>
                  </a:lnTo>
                  <a:lnTo>
                    <a:pt x="329027" y="2074569"/>
                  </a:lnTo>
                  <a:lnTo>
                    <a:pt x="266770" y="1972089"/>
                  </a:lnTo>
                  <a:lnTo>
                    <a:pt x="144047" y="1980758"/>
                  </a:lnTo>
                  <a:lnTo>
                    <a:pt x="107787" y="1905489"/>
                  </a:lnTo>
                  <a:lnTo>
                    <a:pt x="72525" y="1809144"/>
                  </a:lnTo>
                  <a:lnTo>
                    <a:pt x="166271" y="1727770"/>
                  </a:lnTo>
                  <a:lnTo>
                    <a:pt x="139844" y="1624990"/>
                  </a:lnTo>
                  <a:lnTo>
                    <a:pt x="121328" y="1503668"/>
                  </a:lnTo>
                  <a:lnTo>
                    <a:pt x="4703" y="1464738"/>
                  </a:lnTo>
                  <a:lnTo>
                    <a:pt x="0" y="1371600"/>
                  </a:lnTo>
                  <a:lnTo>
                    <a:pt x="4703" y="1278462"/>
                  </a:lnTo>
                  <a:lnTo>
                    <a:pt x="121328" y="1239533"/>
                  </a:lnTo>
                  <a:lnTo>
                    <a:pt x="139844" y="1118210"/>
                  </a:lnTo>
                  <a:lnTo>
                    <a:pt x="166271" y="1015431"/>
                  </a:lnTo>
                  <a:lnTo>
                    <a:pt x="72525" y="934057"/>
                  </a:lnTo>
                  <a:lnTo>
                    <a:pt x="107787" y="837711"/>
                  </a:lnTo>
                  <a:lnTo>
                    <a:pt x="144047" y="762442"/>
                  </a:lnTo>
                  <a:lnTo>
                    <a:pt x="266770" y="771111"/>
                  </a:lnTo>
                  <a:lnTo>
                    <a:pt x="329027" y="668632"/>
                  </a:lnTo>
                  <a:lnTo>
                    <a:pt x="394333" y="581300"/>
                  </a:lnTo>
                  <a:lnTo>
                    <a:pt x="339076" y="470672"/>
                  </a:lnTo>
                  <a:lnTo>
                    <a:pt x="401733" y="401732"/>
                  </a:lnTo>
                  <a:lnTo>
                    <a:pt x="470672" y="339076"/>
                  </a:lnTo>
                  <a:lnTo>
                    <a:pt x="581300" y="394333"/>
                  </a:lnTo>
                  <a:lnTo>
                    <a:pt x="668632" y="329027"/>
                  </a:lnTo>
                  <a:lnTo>
                    <a:pt x="771111" y="266769"/>
                  </a:lnTo>
                  <a:lnTo>
                    <a:pt x="762442" y="144047"/>
                  </a:lnTo>
                  <a:lnTo>
                    <a:pt x="837712" y="107787"/>
                  </a:lnTo>
                  <a:lnTo>
                    <a:pt x="934057" y="72524"/>
                  </a:lnTo>
                  <a:lnTo>
                    <a:pt x="1015432" y="166271"/>
                  </a:lnTo>
                  <a:lnTo>
                    <a:pt x="1118210" y="139844"/>
                  </a:lnTo>
                  <a:lnTo>
                    <a:pt x="1239533" y="121328"/>
                  </a:lnTo>
                  <a:lnTo>
                    <a:pt x="1278462" y="470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Oval 83">
              <a:extLst>
                <a:ext uri="{FF2B5EF4-FFF2-40B4-BE49-F238E27FC236}">
                  <a16:creationId xmlns:a16="http://schemas.microsoft.com/office/drawing/2014/main" id="{EBFB5DAE-DF48-4F46-BF3C-8A152DE9C71A}"/>
                </a:ext>
              </a:extLst>
            </p:cNvPr>
            <p:cNvSpPr/>
            <p:nvPr/>
          </p:nvSpPr>
          <p:spPr>
            <a:xfrm>
              <a:off x="5007474" y="2340474"/>
              <a:ext cx="2177050" cy="2177050"/>
            </a:xfrm>
            <a:prstGeom prst="ellipse">
              <a:avLst/>
            </a:prstGeom>
            <a:solidFill>
              <a:srgbClr val="33CC33"/>
            </a:solidFill>
            <a:ln>
              <a:noFill/>
            </a:ln>
            <a:effectLst>
              <a:innerShdw blurRad="4064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85" name="Picture 84">
            <a:extLst>
              <a:ext uri="{FF2B5EF4-FFF2-40B4-BE49-F238E27FC236}">
                <a16:creationId xmlns:a16="http://schemas.microsoft.com/office/drawing/2014/main" id="{2FAA1608-5652-4414-A771-CA543CABDEB3}"/>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a:xfrm>
            <a:off x="1348669" y="2614564"/>
            <a:ext cx="115425" cy="120542"/>
          </a:xfrm>
          <a:prstGeom prst="rect">
            <a:avLst/>
          </a:prstGeom>
        </p:spPr>
      </p:pic>
      <p:pic>
        <p:nvPicPr>
          <p:cNvPr id="86" name="Picture 85">
            <a:extLst>
              <a:ext uri="{FF2B5EF4-FFF2-40B4-BE49-F238E27FC236}">
                <a16:creationId xmlns:a16="http://schemas.microsoft.com/office/drawing/2014/main" id="{A2F3EE2F-4F36-4492-9C97-77B00F47577C}"/>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a:xfrm>
            <a:off x="2247311" y="2664671"/>
            <a:ext cx="175030" cy="194988"/>
          </a:xfrm>
          <a:prstGeom prst="rect">
            <a:avLst/>
          </a:prstGeom>
        </p:spPr>
      </p:pic>
      <p:pic>
        <p:nvPicPr>
          <p:cNvPr id="87" name="Picture 86">
            <a:extLst>
              <a:ext uri="{FF2B5EF4-FFF2-40B4-BE49-F238E27FC236}">
                <a16:creationId xmlns:a16="http://schemas.microsoft.com/office/drawing/2014/main" id="{77E32B06-FA1F-4404-9DE0-0C450A5EB848}"/>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p:blipFill>
        <p:spPr>
          <a:xfrm>
            <a:off x="1669309" y="2874294"/>
            <a:ext cx="128438" cy="125501"/>
          </a:xfrm>
          <a:prstGeom prst="rect">
            <a:avLst/>
          </a:prstGeom>
        </p:spPr>
      </p:pic>
      <p:pic>
        <p:nvPicPr>
          <p:cNvPr id="88" name="Picture 87">
            <a:extLst>
              <a:ext uri="{FF2B5EF4-FFF2-40B4-BE49-F238E27FC236}">
                <a16:creationId xmlns:a16="http://schemas.microsoft.com/office/drawing/2014/main" id="{F01E01BE-DE63-462A-87CC-6403720F6E3F}"/>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a:stretch/>
        </p:blipFill>
        <p:spPr>
          <a:xfrm>
            <a:off x="2919291" y="3021234"/>
            <a:ext cx="85920" cy="117361"/>
          </a:xfrm>
          <a:prstGeom prst="rect">
            <a:avLst/>
          </a:prstGeom>
        </p:spPr>
      </p:pic>
      <p:pic>
        <p:nvPicPr>
          <p:cNvPr id="89" name="Picture 88">
            <a:extLst>
              <a:ext uri="{FF2B5EF4-FFF2-40B4-BE49-F238E27FC236}">
                <a16:creationId xmlns:a16="http://schemas.microsoft.com/office/drawing/2014/main" id="{75E60D9D-A7CD-41CF-8BB3-E1FAB153117B}"/>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rcRect/>
          <a:stretch/>
        </p:blipFill>
        <p:spPr>
          <a:xfrm>
            <a:off x="3433525" y="2785092"/>
            <a:ext cx="121433" cy="113092"/>
          </a:xfrm>
          <a:prstGeom prst="rect">
            <a:avLst/>
          </a:prstGeom>
        </p:spPr>
      </p:pic>
      <p:pic>
        <p:nvPicPr>
          <p:cNvPr id="90" name="Picture 89">
            <a:extLst>
              <a:ext uri="{FF2B5EF4-FFF2-40B4-BE49-F238E27FC236}">
                <a16:creationId xmlns:a16="http://schemas.microsoft.com/office/drawing/2014/main" id="{24F69BB5-DF7A-44F4-A03D-562A15C2535C}"/>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rcRect/>
          <a:stretch/>
        </p:blipFill>
        <p:spPr>
          <a:xfrm>
            <a:off x="3611909" y="3149460"/>
            <a:ext cx="121957" cy="123527"/>
          </a:xfrm>
          <a:prstGeom prst="rect">
            <a:avLst/>
          </a:prstGeom>
        </p:spPr>
      </p:pic>
      <p:sp>
        <p:nvSpPr>
          <p:cNvPr id="92" name="Oval 91">
            <a:extLst>
              <a:ext uri="{FF2B5EF4-FFF2-40B4-BE49-F238E27FC236}">
                <a16:creationId xmlns:a16="http://schemas.microsoft.com/office/drawing/2014/main" id="{93AC6CBD-13F2-4EC0-A694-2A85D0D88A43}"/>
              </a:ext>
            </a:extLst>
          </p:cNvPr>
          <p:cNvSpPr/>
          <p:nvPr/>
        </p:nvSpPr>
        <p:spPr>
          <a:xfrm>
            <a:off x="1301087" y="2828881"/>
            <a:ext cx="2957051" cy="901388"/>
          </a:xfrm>
          <a:prstGeom prst="ellipse">
            <a:avLst/>
          </a:prstGeom>
          <a:gradFill flip="none" rotWithShape="1">
            <a:gsLst>
              <a:gs pos="8000">
                <a:schemeClr val="tx1">
                  <a:alpha val="40000"/>
                </a:schemeClr>
              </a:gs>
              <a:gs pos="100000">
                <a:schemeClr val="bg1">
                  <a:alpha val="0"/>
                </a:schemeClr>
              </a:gs>
            </a:gsLst>
            <a:path path="shape">
              <a:fillToRect l="50000" t="50000" r="50000" b="50000"/>
            </a:path>
            <a:tileRect/>
          </a:gradFill>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3" name="Picture 92">
            <a:extLst>
              <a:ext uri="{FF2B5EF4-FFF2-40B4-BE49-F238E27FC236}">
                <a16:creationId xmlns:a16="http://schemas.microsoft.com/office/drawing/2014/main" id="{7A8AAB7A-4C94-4580-8536-19E378796790}"/>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a:xfrm>
            <a:off x="1340968" y="2506732"/>
            <a:ext cx="115425" cy="120542"/>
          </a:xfrm>
          <a:prstGeom prst="rect">
            <a:avLst/>
          </a:prstGeom>
        </p:spPr>
      </p:pic>
      <p:grpSp>
        <p:nvGrpSpPr>
          <p:cNvPr id="94" name="Group 93">
            <a:extLst>
              <a:ext uri="{FF2B5EF4-FFF2-40B4-BE49-F238E27FC236}">
                <a16:creationId xmlns:a16="http://schemas.microsoft.com/office/drawing/2014/main" id="{BD3C2B92-BE04-41EE-914E-26A17B0D280A}"/>
              </a:ext>
            </a:extLst>
          </p:cNvPr>
          <p:cNvGrpSpPr/>
          <p:nvPr/>
        </p:nvGrpSpPr>
        <p:grpSpPr>
          <a:xfrm>
            <a:off x="679069" y="708793"/>
            <a:ext cx="468190" cy="171450"/>
            <a:chOff x="1373767" y="878163"/>
            <a:chExt cx="624253" cy="228600"/>
          </a:xfrm>
        </p:grpSpPr>
        <p:sp>
          <p:nvSpPr>
            <p:cNvPr id="95" name="Oval 94">
              <a:extLst>
                <a:ext uri="{FF2B5EF4-FFF2-40B4-BE49-F238E27FC236}">
                  <a16:creationId xmlns:a16="http://schemas.microsoft.com/office/drawing/2014/main" id="{A109E002-E789-4F20-A143-E939FBF1080A}"/>
                </a:ext>
              </a:extLst>
            </p:cNvPr>
            <p:cNvSpPr/>
            <p:nvPr/>
          </p:nvSpPr>
          <p:spPr>
            <a:xfrm>
              <a:off x="1769420" y="878163"/>
              <a:ext cx="228600" cy="228600"/>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Flowchart: Terminator 95">
              <a:extLst>
                <a:ext uri="{FF2B5EF4-FFF2-40B4-BE49-F238E27FC236}">
                  <a16:creationId xmlns:a16="http://schemas.microsoft.com/office/drawing/2014/main" id="{FCE5E1EC-7388-4721-83E6-78CE2DE7109C}"/>
                </a:ext>
              </a:extLst>
            </p:cNvPr>
            <p:cNvSpPr/>
            <p:nvPr/>
          </p:nvSpPr>
          <p:spPr>
            <a:xfrm>
              <a:off x="1373767" y="9230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 name="Flowchart: Terminator 96">
              <a:extLst>
                <a:ext uri="{FF2B5EF4-FFF2-40B4-BE49-F238E27FC236}">
                  <a16:creationId xmlns:a16="http://schemas.microsoft.com/office/drawing/2014/main" id="{6CECCB20-805C-4D48-8526-1CB7FBEF97E5}"/>
                </a:ext>
              </a:extLst>
            </p:cNvPr>
            <p:cNvSpPr/>
            <p:nvPr/>
          </p:nvSpPr>
          <p:spPr>
            <a:xfrm>
              <a:off x="1382103" y="10243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8" name="Group 97">
            <a:extLst>
              <a:ext uri="{FF2B5EF4-FFF2-40B4-BE49-F238E27FC236}">
                <a16:creationId xmlns:a16="http://schemas.microsoft.com/office/drawing/2014/main" id="{4B195E71-B115-4D4F-A6A4-963FCDDC7888}"/>
              </a:ext>
            </a:extLst>
          </p:cNvPr>
          <p:cNvGrpSpPr/>
          <p:nvPr/>
        </p:nvGrpSpPr>
        <p:grpSpPr>
          <a:xfrm>
            <a:off x="679069" y="1240850"/>
            <a:ext cx="468190" cy="171450"/>
            <a:chOff x="1373767" y="878163"/>
            <a:chExt cx="624253" cy="228600"/>
          </a:xfrm>
        </p:grpSpPr>
        <p:sp>
          <p:nvSpPr>
            <p:cNvPr id="99" name="Oval 98">
              <a:extLst>
                <a:ext uri="{FF2B5EF4-FFF2-40B4-BE49-F238E27FC236}">
                  <a16:creationId xmlns:a16="http://schemas.microsoft.com/office/drawing/2014/main" id="{8C35C884-C810-42D5-951D-DD79CB2B4EDF}"/>
                </a:ext>
              </a:extLst>
            </p:cNvPr>
            <p:cNvSpPr/>
            <p:nvPr/>
          </p:nvSpPr>
          <p:spPr>
            <a:xfrm>
              <a:off x="1769420" y="878163"/>
              <a:ext cx="228600" cy="228600"/>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Flowchart: Terminator 99">
              <a:extLst>
                <a:ext uri="{FF2B5EF4-FFF2-40B4-BE49-F238E27FC236}">
                  <a16:creationId xmlns:a16="http://schemas.microsoft.com/office/drawing/2014/main" id="{84D1734F-674C-4B86-B6E7-2CE2D8CD3D97}"/>
                </a:ext>
              </a:extLst>
            </p:cNvPr>
            <p:cNvSpPr/>
            <p:nvPr/>
          </p:nvSpPr>
          <p:spPr>
            <a:xfrm>
              <a:off x="1373767" y="9230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Flowchart: Terminator 100">
              <a:extLst>
                <a:ext uri="{FF2B5EF4-FFF2-40B4-BE49-F238E27FC236}">
                  <a16:creationId xmlns:a16="http://schemas.microsoft.com/office/drawing/2014/main" id="{99534F88-EA5C-4CF1-A501-84997D07DC61}"/>
                </a:ext>
              </a:extLst>
            </p:cNvPr>
            <p:cNvSpPr/>
            <p:nvPr/>
          </p:nvSpPr>
          <p:spPr>
            <a:xfrm>
              <a:off x="1382103" y="10243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2" name="Group 101">
            <a:extLst>
              <a:ext uri="{FF2B5EF4-FFF2-40B4-BE49-F238E27FC236}">
                <a16:creationId xmlns:a16="http://schemas.microsoft.com/office/drawing/2014/main" id="{50138E81-A49B-4E45-A1D4-1622AA183440}"/>
              </a:ext>
            </a:extLst>
          </p:cNvPr>
          <p:cNvGrpSpPr/>
          <p:nvPr/>
        </p:nvGrpSpPr>
        <p:grpSpPr>
          <a:xfrm>
            <a:off x="679069" y="1772907"/>
            <a:ext cx="468190" cy="171450"/>
            <a:chOff x="1373767" y="878163"/>
            <a:chExt cx="624253" cy="228600"/>
          </a:xfrm>
        </p:grpSpPr>
        <p:sp>
          <p:nvSpPr>
            <p:cNvPr id="103" name="Oval 102">
              <a:extLst>
                <a:ext uri="{FF2B5EF4-FFF2-40B4-BE49-F238E27FC236}">
                  <a16:creationId xmlns:a16="http://schemas.microsoft.com/office/drawing/2014/main" id="{6F71E3AD-EB58-467A-89AE-A0262780AD9D}"/>
                </a:ext>
              </a:extLst>
            </p:cNvPr>
            <p:cNvSpPr/>
            <p:nvPr/>
          </p:nvSpPr>
          <p:spPr>
            <a:xfrm>
              <a:off x="1769420" y="878163"/>
              <a:ext cx="228600" cy="228600"/>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Flowchart: Terminator 103">
              <a:extLst>
                <a:ext uri="{FF2B5EF4-FFF2-40B4-BE49-F238E27FC236}">
                  <a16:creationId xmlns:a16="http://schemas.microsoft.com/office/drawing/2014/main" id="{4196A22B-5A27-4245-A43E-F736C7AD3570}"/>
                </a:ext>
              </a:extLst>
            </p:cNvPr>
            <p:cNvSpPr/>
            <p:nvPr/>
          </p:nvSpPr>
          <p:spPr>
            <a:xfrm>
              <a:off x="1373767" y="9230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Flowchart: Terminator 104">
              <a:extLst>
                <a:ext uri="{FF2B5EF4-FFF2-40B4-BE49-F238E27FC236}">
                  <a16:creationId xmlns:a16="http://schemas.microsoft.com/office/drawing/2014/main" id="{F8C1F50F-8D77-414F-95F7-E83E41D55849}"/>
                </a:ext>
              </a:extLst>
            </p:cNvPr>
            <p:cNvSpPr/>
            <p:nvPr/>
          </p:nvSpPr>
          <p:spPr>
            <a:xfrm>
              <a:off x="1382103" y="10243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6" name="Group 105">
            <a:extLst>
              <a:ext uri="{FF2B5EF4-FFF2-40B4-BE49-F238E27FC236}">
                <a16:creationId xmlns:a16="http://schemas.microsoft.com/office/drawing/2014/main" id="{F83EDC46-CEA6-4C1E-A193-00415ABC7DB8}"/>
              </a:ext>
            </a:extLst>
          </p:cNvPr>
          <p:cNvGrpSpPr/>
          <p:nvPr/>
        </p:nvGrpSpPr>
        <p:grpSpPr>
          <a:xfrm>
            <a:off x="679069" y="2304964"/>
            <a:ext cx="468190" cy="171450"/>
            <a:chOff x="1373767" y="878163"/>
            <a:chExt cx="624253" cy="228600"/>
          </a:xfrm>
        </p:grpSpPr>
        <p:sp>
          <p:nvSpPr>
            <p:cNvPr id="107" name="Oval 106">
              <a:extLst>
                <a:ext uri="{FF2B5EF4-FFF2-40B4-BE49-F238E27FC236}">
                  <a16:creationId xmlns:a16="http://schemas.microsoft.com/office/drawing/2014/main" id="{20466D22-C638-4B24-871F-10BC28786F6E}"/>
                </a:ext>
              </a:extLst>
            </p:cNvPr>
            <p:cNvSpPr/>
            <p:nvPr/>
          </p:nvSpPr>
          <p:spPr>
            <a:xfrm>
              <a:off x="1769420" y="878163"/>
              <a:ext cx="228600" cy="228600"/>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Flowchart: Terminator 107">
              <a:extLst>
                <a:ext uri="{FF2B5EF4-FFF2-40B4-BE49-F238E27FC236}">
                  <a16:creationId xmlns:a16="http://schemas.microsoft.com/office/drawing/2014/main" id="{893A051C-2A98-433D-B1ED-393C1CBF7516}"/>
                </a:ext>
              </a:extLst>
            </p:cNvPr>
            <p:cNvSpPr/>
            <p:nvPr/>
          </p:nvSpPr>
          <p:spPr>
            <a:xfrm>
              <a:off x="1373767" y="9230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Flowchart: Terminator 108">
              <a:extLst>
                <a:ext uri="{FF2B5EF4-FFF2-40B4-BE49-F238E27FC236}">
                  <a16:creationId xmlns:a16="http://schemas.microsoft.com/office/drawing/2014/main" id="{618ABC20-2E65-42B3-BEB3-D8AC60525AFF}"/>
                </a:ext>
              </a:extLst>
            </p:cNvPr>
            <p:cNvSpPr/>
            <p:nvPr/>
          </p:nvSpPr>
          <p:spPr>
            <a:xfrm>
              <a:off x="1382103" y="10243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0" name="Group 109">
            <a:extLst>
              <a:ext uri="{FF2B5EF4-FFF2-40B4-BE49-F238E27FC236}">
                <a16:creationId xmlns:a16="http://schemas.microsoft.com/office/drawing/2014/main" id="{FEB2024A-9BF8-4B32-8BC0-BE067293A5AF}"/>
              </a:ext>
            </a:extLst>
          </p:cNvPr>
          <p:cNvGrpSpPr/>
          <p:nvPr/>
        </p:nvGrpSpPr>
        <p:grpSpPr>
          <a:xfrm>
            <a:off x="679069" y="2837020"/>
            <a:ext cx="468190" cy="171450"/>
            <a:chOff x="1373767" y="878163"/>
            <a:chExt cx="624253" cy="228600"/>
          </a:xfrm>
        </p:grpSpPr>
        <p:sp>
          <p:nvSpPr>
            <p:cNvPr id="111" name="Oval 110">
              <a:extLst>
                <a:ext uri="{FF2B5EF4-FFF2-40B4-BE49-F238E27FC236}">
                  <a16:creationId xmlns:a16="http://schemas.microsoft.com/office/drawing/2014/main" id="{2CFA88A7-E2B3-4C25-9200-718ADBCA0773}"/>
                </a:ext>
              </a:extLst>
            </p:cNvPr>
            <p:cNvSpPr/>
            <p:nvPr/>
          </p:nvSpPr>
          <p:spPr>
            <a:xfrm>
              <a:off x="1769420" y="878163"/>
              <a:ext cx="228600" cy="228600"/>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Flowchart: Terminator 111">
              <a:extLst>
                <a:ext uri="{FF2B5EF4-FFF2-40B4-BE49-F238E27FC236}">
                  <a16:creationId xmlns:a16="http://schemas.microsoft.com/office/drawing/2014/main" id="{8FC19600-2F46-426A-8663-3FC326A5777F}"/>
                </a:ext>
              </a:extLst>
            </p:cNvPr>
            <p:cNvSpPr/>
            <p:nvPr/>
          </p:nvSpPr>
          <p:spPr>
            <a:xfrm>
              <a:off x="1373767" y="9230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Flowchart: Terminator 112">
              <a:extLst>
                <a:ext uri="{FF2B5EF4-FFF2-40B4-BE49-F238E27FC236}">
                  <a16:creationId xmlns:a16="http://schemas.microsoft.com/office/drawing/2014/main" id="{C39B55A2-B043-4F8A-A343-A56A020E1D43}"/>
                </a:ext>
              </a:extLst>
            </p:cNvPr>
            <p:cNvSpPr/>
            <p:nvPr/>
          </p:nvSpPr>
          <p:spPr>
            <a:xfrm>
              <a:off x="1382103" y="10243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4" name="Group 113">
            <a:extLst>
              <a:ext uri="{FF2B5EF4-FFF2-40B4-BE49-F238E27FC236}">
                <a16:creationId xmlns:a16="http://schemas.microsoft.com/office/drawing/2014/main" id="{1FF06A9C-FA90-4081-886F-F246BAE03EE4}"/>
              </a:ext>
            </a:extLst>
          </p:cNvPr>
          <p:cNvGrpSpPr/>
          <p:nvPr/>
        </p:nvGrpSpPr>
        <p:grpSpPr>
          <a:xfrm>
            <a:off x="679069" y="3369077"/>
            <a:ext cx="468190" cy="171450"/>
            <a:chOff x="1373767" y="878163"/>
            <a:chExt cx="624253" cy="228600"/>
          </a:xfrm>
        </p:grpSpPr>
        <p:sp>
          <p:nvSpPr>
            <p:cNvPr id="115" name="Oval 114">
              <a:extLst>
                <a:ext uri="{FF2B5EF4-FFF2-40B4-BE49-F238E27FC236}">
                  <a16:creationId xmlns:a16="http://schemas.microsoft.com/office/drawing/2014/main" id="{C374D9B8-651F-49A7-91A8-FD2FAD40E9A2}"/>
                </a:ext>
              </a:extLst>
            </p:cNvPr>
            <p:cNvSpPr/>
            <p:nvPr/>
          </p:nvSpPr>
          <p:spPr>
            <a:xfrm>
              <a:off x="1769420" y="878163"/>
              <a:ext cx="228600" cy="228600"/>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Flowchart: Terminator 115">
              <a:extLst>
                <a:ext uri="{FF2B5EF4-FFF2-40B4-BE49-F238E27FC236}">
                  <a16:creationId xmlns:a16="http://schemas.microsoft.com/office/drawing/2014/main" id="{EAD5FACD-36BA-431C-937F-0381C8019610}"/>
                </a:ext>
              </a:extLst>
            </p:cNvPr>
            <p:cNvSpPr/>
            <p:nvPr/>
          </p:nvSpPr>
          <p:spPr>
            <a:xfrm>
              <a:off x="1373767" y="9230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Flowchart: Terminator 116">
              <a:extLst>
                <a:ext uri="{FF2B5EF4-FFF2-40B4-BE49-F238E27FC236}">
                  <a16:creationId xmlns:a16="http://schemas.microsoft.com/office/drawing/2014/main" id="{7938FDC6-DF95-417F-B419-60A9AB99426E}"/>
                </a:ext>
              </a:extLst>
            </p:cNvPr>
            <p:cNvSpPr/>
            <p:nvPr/>
          </p:nvSpPr>
          <p:spPr>
            <a:xfrm>
              <a:off x="1382103" y="10243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8" name="Group 117">
            <a:extLst>
              <a:ext uri="{FF2B5EF4-FFF2-40B4-BE49-F238E27FC236}">
                <a16:creationId xmlns:a16="http://schemas.microsoft.com/office/drawing/2014/main" id="{D64E75FD-9AD7-40EB-8352-6E964E16C02F}"/>
              </a:ext>
            </a:extLst>
          </p:cNvPr>
          <p:cNvGrpSpPr/>
          <p:nvPr/>
        </p:nvGrpSpPr>
        <p:grpSpPr>
          <a:xfrm>
            <a:off x="679069" y="3901134"/>
            <a:ext cx="468190" cy="171450"/>
            <a:chOff x="1373767" y="878163"/>
            <a:chExt cx="624253" cy="228600"/>
          </a:xfrm>
        </p:grpSpPr>
        <p:sp>
          <p:nvSpPr>
            <p:cNvPr id="119" name="Oval 118">
              <a:extLst>
                <a:ext uri="{FF2B5EF4-FFF2-40B4-BE49-F238E27FC236}">
                  <a16:creationId xmlns:a16="http://schemas.microsoft.com/office/drawing/2014/main" id="{57673E9F-1900-445C-838B-C094D42B0E09}"/>
                </a:ext>
              </a:extLst>
            </p:cNvPr>
            <p:cNvSpPr/>
            <p:nvPr/>
          </p:nvSpPr>
          <p:spPr>
            <a:xfrm>
              <a:off x="1769420" y="878163"/>
              <a:ext cx="228600" cy="228600"/>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Flowchart: Terminator 119">
              <a:extLst>
                <a:ext uri="{FF2B5EF4-FFF2-40B4-BE49-F238E27FC236}">
                  <a16:creationId xmlns:a16="http://schemas.microsoft.com/office/drawing/2014/main" id="{9B898064-62EC-41B7-A6BC-8CE255D3A656}"/>
                </a:ext>
              </a:extLst>
            </p:cNvPr>
            <p:cNvSpPr/>
            <p:nvPr/>
          </p:nvSpPr>
          <p:spPr>
            <a:xfrm>
              <a:off x="1373767" y="9230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Flowchart: Terminator 120">
              <a:extLst>
                <a:ext uri="{FF2B5EF4-FFF2-40B4-BE49-F238E27FC236}">
                  <a16:creationId xmlns:a16="http://schemas.microsoft.com/office/drawing/2014/main" id="{651FFFE4-6FEA-4E09-934C-AE4789F668F1}"/>
                </a:ext>
              </a:extLst>
            </p:cNvPr>
            <p:cNvSpPr/>
            <p:nvPr/>
          </p:nvSpPr>
          <p:spPr>
            <a:xfrm>
              <a:off x="1382103" y="10243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2" name="Group 121">
            <a:extLst>
              <a:ext uri="{FF2B5EF4-FFF2-40B4-BE49-F238E27FC236}">
                <a16:creationId xmlns:a16="http://schemas.microsoft.com/office/drawing/2014/main" id="{6AA88E3A-D770-48BC-9F92-A90FAE96607D}"/>
              </a:ext>
            </a:extLst>
          </p:cNvPr>
          <p:cNvGrpSpPr/>
          <p:nvPr/>
        </p:nvGrpSpPr>
        <p:grpSpPr>
          <a:xfrm>
            <a:off x="679069" y="4433191"/>
            <a:ext cx="468190" cy="171450"/>
            <a:chOff x="1373767" y="878163"/>
            <a:chExt cx="624253" cy="228600"/>
          </a:xfrm>
        </p:grpSpPr>
        <p:sp>
          <p:nvSpPr>
            <p:cNvPr id="123" name="Oval 122">
              <a:extLst>
                <a:ext uri="{FF2B5EF4-FFF2-40B4-BE49-F238E27FC236}">
                  <a16:creationId xmlns:a16="http://schemas.microsoft.com/office/drawing/2014/main" id="{44559864-49D2-4830-BA29-BD946BCB3C91}"/>
                </a:ext>
              </a:extLst>
            </p:cNvPr>
            <p:cNvSpPr/>
            <p:nvPr/>
          </p:nvSpPr>
          <p:spPr>
            <a:xfrm>
              <a:off x="1769420" y="878163"/>
              <a:ext cx="228600" cy="228600"/>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4" name="Flowchart: Terminator 123">
              <a:extLst>
                <a:ext uri="{FF2B5EF4-FFF2-40B4-BE49-F238E27FC236}">
                  <a16:creationId xmlns:a16="http://schemas.microsoft.com/office/drawing/2014/main" id="{E03137F6-EE99-4260-B2F1-0243B3AE284F}"/>
                </a:ext>
              </a:extLst>
            </p:cNvPr>
            <p:cNvSpPr/>
            <p:nvPr/>
          </p:nvSpPr>
          <p:spPr>
            <a:xfrm>
              <a:off x="1373767" y="9230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Flowchart: Terminator 124">
              <a:extLst>
                <a:ext uri="{FF2B5EF4-FFF2-40B4-BE49-F238E27FC236}">
                  <a16:creationId xmlns:a16="http://schemas.microsoft.com/office/drawing/2014/main" id="{9AD30002-AAE5-44B3-A610-18A463031065}"/>
                </a:ext>
              </a:extLst>
            </p:cNvPr>
            <p:cNvSpPr/>
            <p:nvPr/>
          </p:nvSpPr>
          <p:spPr>
            <a:xfrm>
              <a:off x="1382103" y="10243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1" name="Group 90">
            <a:extLst>
              <a:ext uri="{FF2B5EF4-FFF2-40B4-BE49-F238E27FC236}">
                <a16:creationId xmlns:a16="http://schemas.microsoft.com/office/drawing/2014/main" id="{74AC0E26-95A4-433D-AE36-6A3A087B7F68}"/>
              </a:ext>
            </a:extLst>
          </p:cNvPr>
          <p:cNvGrpSpPr/>
          <p:nvPr/>
        </p:nvGrpSpPr>
        <p:grpSpPr>
          <a:xfrm>
            <a:off x="1929144" y="735688"/>
            <a:ext cx="3095966" cy="1125961"/>
            <a:chOff x="4865993" y="4134716"/>
            <a:chExt cx="4127954" cy="1501281"/>
          </a:xfrm>
        </p:grpSpPr>
        <p:grpSp>
          <p:nvGrpSpPr>
            <p:cNvPr id="126" name="Group 125">
              <a:extLst>
                <a:ext uri="{FF2B5EF4-FFF2-40B4-BE49-F238E27FC236}">
                  <a16:creationId xmlns:a16="http://schemas.microsoft.com/office/drawing/2014/main" id="{D06A3E70-4981-4625-8EAA-710569B216B9}"/>
                </a:ext>
              </a:extLst>
            </p:cNvPr>
            <p:cNvGrpSpPr/>
            <p:nvPr/>
          </p:nvGrpSpPr>
          <p:grpSpPr>
            <a:xfrm>
              <a:off x="4865993" y="4134716"/>
              <a:ext cx="4015408" cy="1501281"/>
              <a:chOff x="3366276" y="3429000"/>
              <a:chExt cx="4015408" cy="1501281"/>
            </a:xfrm>
          </p:grpSpPr>
          <p:sp>
            <p:nvSpPr>
              <p:cNvPr id="129" name="Rectangle: Top Corners Rounded 13">
                <a:extLst>
                  <a:ext uri="{FF2B5EF4-FFF2-40B4-BE49-F238E27FC236}">
                    <a16:creationId xmlns:a16="http://schemas.microsoft.com/office/drawing/2014/main" id="{B17C5659-8DEC-4372-BD1C-0DD2402E2372}"/>
                  </a:ext>
                </a:extLst>
              </p:cNvPr>
              <p:cNvSpPr/>
              <p:nvPr/>
            </p:nvSpPr>
            <p:spPr>
              <a:xfrm rot="5400000">
                <a:off x="4623340" y="2171936"/>
                <a:ext cx="1501280" cy="401540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Freeform: Shape 16">
                <a:extLst>
                  <a:ext uri="{FF2B5EF4-FFF2-40B4-BE49-F238E27FC236}">
                    <a16:creationId xmlns:a16="http://schemas.microsoft.com/office/drawing/2014/main" id="{E7969AE8-AC62-461D-8247-AC7D75B696CB}"/>
                  </a:ext>
                </a:extLst>
              </p:cNvPr>
              <p:cNvSpPr/>
              <p:nvPr/>
            </p:nvSpPr>
            <p:spPr>
              <a:xfrm rot="5400000">
                <a:off x="6260176" y="3808774"/>
                <a:ext cx="1501280" cy="741733"/>
              </a:xfrm>
              <a:custGeom>
                <a:avLst/>
                <a:gdLst>
                  <a:gd name="connsiteX0" fmla="*/ 0 w 1501280"/>
                  <a:gd name="connsiteY0" fmla="*/ 741733 h 741733"/>
                  <a:gd name="connsiteX1" fmla="*/ 0 w 1501280"/>
                  <a:gd name="connsiteY1" fmla="*/ 250218 h 741733"/>
                  <a:gd name="connsiteX2" fmla="*/ 250218 w 1501280"/>
                  <a:gd name="connsiteY2" fmla="*/ 0 h 741733"/>
                  <a:gd name="connsiteX3" fmla="*/ 1251062 w 1501280"/>
                  <a:gd name="connsiteY3" fmla="*/ 0 h 741733"/>
                  <a:gd name="connsiteX4" fmla="*/ 1501280 w 1501280"/>
                  <a:gd name="connsiteY4" fmla="*/ 250218 h 741733"/>
                  <a:gd name="connsiteX5" fmla="*/ 1501280 w 1501280"/>
                  <a:gd name="connsiteY5" fmla="*/ 741733 h 7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280" h="741733">
                    <a:moveTo>
                      <a:pt x="0" y="741733"/>
                    </a:moveTo>
                    <a:lnTo>
                      <a:pt x="0" y="250218"/>
                    </a:lnTo>
                    <a:cubicBezTo>
                      <a:pt x="0" y="112026"/>
                      <a:pt x="112026" y="0"/>
                      <a:pt x="250218" y="0"/>
                    </a:cubicBezTo>
                    <a:lnTo>
                      <a:pt x="1251062" y="0"/>
                    </a:lnTo>
                    <a:cubicBezTo>
                      <a:pt x="1389254" y="0"/>
                      <a:pt x="1501280" y="112026"/>
                      <a:pt x="1501280" y="250218"/>
                    </a:cubicBezTo>
                    <a:lnTo>
                      <a:pt x="1501280" y="74173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27" name="TextBox 126">
              <a:extLst>
                <a:ext uri="{FF2B5EF4-FFF2-40B4-BE49-F238E27FC236}">
                  <a16:creationId xmlns:a16="http://schemas.microsoft.com/office/drawing/2014/main" id="{640E315E-896A-44C4-A7B3-90C4D5B4628D}"/>
                </a:ext>
              </a:extLst>
            </p:cNvPr>
            <p:cNvSpPr txBox="1"/>
            <p:nvPr/>
          </p:nvSpPr>
          <p:spPr>
            <a:xfrm>
              <a:off x="5328910" y="4603267"/>
              <a:ext cx="3062780" cy="738664"/>
            </a:xfrm>
            <a:prstGeom prst="rect">
              <a:avLst/>
            </a:prstGeom>
            <a:noFill/>
          </p:spPr>
          <p:txBody>
            <a:bodyPr wrap="square" rtlCol="0">
              <a:spAutoFit/>
            </a:bodyPr>
            <a:lstStyle/>
            <a:p>
              <a:r>
                <a:rPr lang="en-US" sz="1500" dirty="0" err="1">
                  <a:solidFill>
                    <a:srgbClr val="23A6E8"/>
                  </a:solidFill>
                  <a:latin typeface="UTM Alberta Heavy" panose="02040603050506020204" pitchFamily="18" charset="0"/>
                </a:rPr>
                <a:t>Lẽ</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phải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là</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gì</a:t>
              </a:r>
              <a:r>
                <a:rPr lang="en-US" sz="1500" dirty="0">
                  <a:solidFill>
                    <a:srgbClr val="23A6E8"/>
                  </a:solidFill>
                  <a:latin typeface="UTM Alberta Heavy" panose="02040603050506020204" pitchFamily="18" charset="0"/>
                </a:rPr>
                <a:t>?</a:t>
              </a:r>
              <a:br>
                <a:rPr lang="en-US" sz="1500" dirty="0">
                  <a:solidFill>
                    <a:srgbClr val="23A6E8"/>
                  </a:solidFill>
                  <a:latin typeface="UTM Alberta Heavy" panose="02040603050506020204" pitchFamily="18" charset="0"/>
                </a:rPr>
              </a:br>
              <a:r>
                <a:rPr lang="en-US" sz="1500" dirty="0" err="1">
                  <a:solidFill>
                    <a:srgbClr val="23A6E8"/>
                  </a:solidFill>
                  <a:latin typeface="UTM Alberta Heavy" panose="02040603050506020204" pitchFamily="18" charset="0"/>
                </a:rPr>
                <a:t>Tôn</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trọng</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lẽ</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phải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là</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gì</a:t>
              </a:r>
              <a:r>
                <a:rPr lang="en-US" sz="1500" dirty="0">
                  <a:solidFill>
                    <a:srgbClr val="23A6E8"/>
                  </a:solidFill>
                  <a:latin typeface="UTM Alberta Heavy" panose="02040603050506020204" pitchFamily="18" charset="0"/>
                </a:rPr>
                <a:t>?</a:t>
              </a:r>
            </a:p>
          </p:txBody>
        </p:sp>
        <p:sp>
          <p:nvSpPr>
            <p:cNvPr id="128" name="TextBox 127">
              <a:extLst>
                <a:ext uri="{FF2B5EF4-FFF2-40B4-BE49-F238E27FC236}">
                  <a16:creationId xmlns:a16="http://schemas.microsoft.com/office/drawing/2014/main" id="{C35E8037-9E04-4E1E-8D5E-C5017220E438}"/>
                </a:ext>
              </a:extLst>
            </p:cNvPr>
            <p:cNvSpPr txBox="1"/>
            <p:nvPr/>
          </p:nvSpPr>
          <p:spPr>
            <a:xfrm>
              <a:off x="8139664" y="4532391"/>
              <a:ext cx="854283" cy="738664"/>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01</a:t>
              </a:r>
            </a:p>
          </p:txBody>
        </p:sp>
      </p:grpSp>
      <p:grpSp>
        <p:nvGrpSpPr>
          <p:cNvPr id="131" name="Group 130">
            <a:extLst>
              <a:ext uri="{FF2B5EF4-FFF2-40B4-BE49-F238E27FC236}">
                <a16:creationId xmlns:a16="http://schemas.microsoft.com/office/drawing/2014/main" id="{1CC10128-1F20-4457-B5BB-8F139210441C}"/>
              </a:ext>
            </a:extLst>
          </p:cNvPr>
          <p:cNvGrpSpPr/>
          <p:nvPr/>
        </p:nvGrpSpPr>
        <p:grpSpPr>
          <a:xfrm>
            <a:off x="1593728" y="629737"/>
            <a:ext cx="3160643" cy="1321904"/>
            <a:chOff x="1821863" y="1461855"/>
            <a:chExt cx="4214191" cy="1762539"/>
          </a:xfrm>
        </p:grpSpPr>
        <p:sp>
          <p:nvSpPr>
            <p:cNvPr id="132" name="Freeform: Shape 7">
              <a:extLst>
                <a:ext uri="{FF2B5EF4-FFF2-40B4-BE49-F238E27FC236}">
                  <a16:creationId xmlns:a16="http://schemas.microsoft.com/office/drawing/2014/main" id="{49F6BE8B-2009-4091-A7F2-1AE1D9B51347}"/>
                </a:ext>
              </a:extLst>
            </p:cNvPr>
            <p:cNvSpPr/>
            <p:nvPr/>
          </p:nvSpPr>
          <p:spPr>
            <a:xfrm rot="16200000">
              <a:off x="3047689" y="236029"/>
              <a:ext cx="1762539" cy="4214191"/>
            </a:xfrm>
            <a:custGeom>
              <a:avLst/>
              <a:gdLst>
                <a:gd name="connsiteX0" fmla="*/ 1762539 w 1762539"/>
                <a:gd name="connsiteY0" fmla="*/ 293762 h 4214191"/>
                <a:gd name="connsiteX1" fmla="*/ 1762539 w 1762539"/>
                <a:gd name="connsiteY1" fmla="*/ 4214191 h 4214191"/>
                <a:gd name="connsiteX2" fmla="*/ 1338470 w 1762539"/>
                <a:gd name="connsiteY2" fmla="*/ 4214191 h 4214191"/>
                <a:gd name="connsiteX3" fmla="*/ 881270 w 1762539"/>
                <a:gd name="connsiteY3" fmla="*/ 3756991 h 4214191"/>
                <a:gd name="connsiteX4" fmla="*/ 424070 w 1762539"/>
                <a:gd name="connsiteY4" fmla="*/ 4214191 h 4214191"/>
                <a:gd name="connsiteX5" fmla="*/ 0 w 1762539"/>
                <a:gd name="connsiteY5" fmla="*/ 4214191 h 4214191"/>
                <a:gd name="connsiteX6" fmla="*/ 0 w 1762539"/>
                <a:gd name="connsiteY6" fmla="*/ 293762 h 4214191"/>
                <a:gd name="connsiteX7" fmla="*/ 293762 w 1762539"/>
                <a:gd name="connsiteY7" fmla="*/ 0 h 4214191"/>
                <a:gd name="connsiteX8" fmla="*/ 1468777 w 1762539"/>
                <a:gd name="connsiteY8" fmla="*/ 0 h 4214191"/>
                <a:gd name="connsiteX9" fmla="*/ 1762539 w 1762539"/>
                <a:gd name="connsiteY9" fmla="*/ 293762 h 421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2539" h="4214191">
                  <a:moveTo>
                    <a:pt x="1762539" y="293762"/>
                  </a:moveTo>
                  <a:lnTo>
                    <a:pt x="1762539" y="4214191"/>
                  </a:lnTo>
                  <a:lnTo>
                    <a:pt x="1338470" y="4214191"/>
                  </a:lnTo>
                  <a:cubicBezTo>
                    <a:pt x="1338470" y="3961686"/>
                    <a:pt x="1133775" y="3756991"/>
                    <a:pt x="881270" y="3756991"/>
                  </a:cubicBezTo>
                  <a:cubicBezTo>
                    <a:pt x="628765" y="3756991"/>
                    <a:pt x="424070" y="3961686"/>
                    <a:pt x="424070" y="4214191"/>
                  </a:cubicBezTo>
                  <a:lnTo>
                    <a:pt x="0" y="4214191"/>
                  </a:lnTo>
                  <a:lnTo>
                    <a:pt x="0" y="293762"/>
                  </a:lnTo>
                  <a:cubicBezTo>
                    <a:pt x="0" y="131522"/>
                    <a:pt x="131522" y="0"/>
                    <a:pt x="293762" y="0"/>
                  </a:cubicBezTo>
                  <a:lnTo>
                    <a:pt x="1468777" y="0"/>
                  </a:lnTo>
                  <a:cubicBezTo>
                    <a:pt x="1631017" y="0"/>
                    <a:pt x="1762539" y="131522"/>
                    <a:pt x="1762539" y="293762"/>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3" name="Freeform: Shape 8">
              <a:extLst>
                <a:ext uri="{FF2B5EF4-FFF2-40B4-BE49-F238E27FC236}">
                  <a16:creationId xmlns:a16="http://schemas.microsoft.com/office/drawing/2014/main" id="{C9D50DC6-9344-4BE5-98D7-509485BCB4B7}"/>
                </a:ext>
              </a:extLst>
            </p:cNvPr>
            <p:cNvSpPr/>
            <p:nvPr/>
          </p:nvSpPr>
          <p:spPr>
            <a:xfrm rot="16200000">
              <a:off x="3274813" y="339349"/>
              <a:ext cx="1482639" cy="4015408"/>
            </a:xfrm>
            <a:custGeom>
              <a:avLst/>
              <a:gdLst>
                <a:gd name="connsiteX0" fmla="*/ 1482639 w 1482639"/>
                <a:gd name="connsiteY0" fmla="*/ 247111 h 4015408"/>
                <a:gd name="connsiteX1" fmla="*/ 1482639 w 1482639"/>
                <a:gd name="connsiteY1" fmla="*/ 4015408 h 4015408"/>
                <a:gd name="connsiteX2" fmla="*/ 1198519 w 1482639"/>
                <a:gd name="connsiteY2" fmla="*/ 4015408 h 4015408"/>
                <a:gd name="connsiteX3" fmla="*/ 1189231 w 1482639"/>
                <a:gd name="connsiteY3" fmla="*/ 3923267 h 4015408"/>
                <a:gd name="connsiteX4" fmla="*/ 741320 w 1482639"/>
                <a:gd name="connsiteY4" fmla="*/ 3558209 h 4015408"/>
                <a:gd name="connsiteX5" fmla="*/ 293408 w 1482639"/>
                <a:gd name="connsiteY5" fmla="*/ 3923266 h 4015408"/>
                <a:gd name="connsiteX6" fmla="*/ 284120 w 1482639"/>
                <a:gd name="connsiteY6" fmla="*/ 4015408 h 4015408"/>
                <a:gd name="connsiteX7" fmla="*/ 0 w 1482639"/>
                <a:gd name="connsiteY7" fmla="*/ 4015408 h 4015408"/>
                <a:gd name="connsiteX8" fmla="*/ 0 w 1482639"/>
                <a:gd name="connsiteY8" fmla="*/ 247111 h 4015408"/>
                <a:gd name="connsiteX9" fmla="*/ 247111 w 1482639"/>
                <a:gd name="connsiteY9" fmla="*/ 0 h 4015408"/>
                <a:gd name="connsiteX10" fmla="*/ 1235528 w 1482639"/>
                <a:gd name="connsiteY10" fmla="*/ 0 h 4015408"/>
                <a:gd name="connsiteX11" fmla="*/ 1482639 w 1482639"/>
                <a:gd name="connsiteY11" fmla="*/ 247111 h 401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2639" h="4015408">
                  <a:moveTo>
                    <a:pt x="1482639" y="247111"/>
                  </a:moveTo>
                  <a:lnTo>
                    <a:pt x="1482639" y="4015408"/>
                  </a:lnTo>
                  <a:lnTo>
                    <a:pt x="1198519" y="4015408"/>
                  </a:lnTo>
                  <a:lnTo>
                    <a:pt x="1189231" y="3923267"/>
                  </a:lnTo>
                  <a:cubicBezTo>
                    <a:pt x="1146599" y="3714928"/>
                    <a:pt x="962261" y="3558209"/>
                    <a:pt x="741320" y="3558209"/>
                  </a:cubicBezTo>
                  <a:cubicBezTo>
                    <a:pt x="520378" y="3558209"/>
                    <a:pt x="336040" y="3714928"/>
                    <a:pt x="293408" y="3923266"/>
                  </a:cubicBezTo>
                  <a:lnTo>
                    <a:pt x="284120" y="4015408"/>
                  </a:lnTo>
                  <a:lnTo>
                    <a:pt x="0" y="4015408"/>
                  </a:lnTo>
                  <a:lnTo>
                    <a:pt x="0" y="247111"/>
                  </a:lnTo>
                  <a:cubicBezTo>
                    <a:pt x="0" y="110635"/>
                    <a:pt x="110635" y="0"/>
                    <a:pt x="247111" y="0"/>
                  </a:cubicBezTo>
                  <a:lnTo>
                    <a:pt x="1235528" y="0"/>
                  </a:lnTo>
                  <a:cubicBezTo>
                    <a:pt x="1372004" y="0"/>
                    <a:pt x="1482639" y="110635"/>
                    <a:pt x="1482639" y="247111"/>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TextBox 133">
              <a:extLst>
                <a:ext uri="{FF2B5EF4-FFF2-40B4-BE49-F238E27FC236}">
                  <a16:creationId xmlns:a16="http://schemas.microsoft.com/office/drawing/2014/main" id="{E4FBABE7-7554-4FB3-9651-2614F69DBBF2}"/>
                </a:ext>
              </a:extLst>
            </p:cNvPr>
            <p:cNvSpPr txBox="1"/>
            <p:nvPr/>
          </p:nvSpPr>
          <p:spPr>
            <a:xfrm>
              <a:off x="1874968" y="1969631"/>
              <a:ext cx="3312826" cy="677108"/>
            </a:xfrm>
            <a:prstGeom prst="rect">
              <a:avLst/>
            </a:prstGeom>
            <a:noFill/>
          </p:spPr>
          <p:txBody>
            <a:bodyPr wrap="square" rtlCol="0">
              <a:spAutoFit/>
            </a:bodyPr>
            <a:lstStyle/>
            <a:p>
              <a:pPr algn="ctr"/>
              <a:r>
                <a:rPr lang="en-US" sz="2700" b="1" dirty="0">
                  <a:solidFill>
                    <a:srgbClr val="FF0000"/>
                  </a:solidFill>
                  <a:latin typeface="UTM Alberta Heavy" panose="02040603050506020204" pitchFamily="18" charset="0"/>
                </a:rPr>
                <a:t>1/ KHÁI NIỆM</a:t>
              </a:r>
            </a:p>
          </p:txBody>
        </p:sp>
      </p:grpSp>
      <p:pic>
        <p:nvPicPr>
          <p:cNvPr id="135" name="Picture 134">
            <a:extLst>
              <a:ext uri="{FF2B5EF4-FFF2-40B4-BE49-F238E27FC236}">
                <a16:creationId xmlns:a16="http://schemas.microsoft.com/office/drawing/2014/main" id="{8E587452-F46F-489A-B0FA-923E602F6746}"/>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685801" y="676004"/>
            <a:ext cx="374937" cy="396206"/>
          </a:xfrm>
          <a:prstGeom prst="rect">
            <a:avLst/>
          </a:prstGeom>
        </p:spPr>
      </p:pic>
      <p:pic>
        <p:nvPicPr>
          <p:cNvPr id="136" name="Picture 135">
            <a:extLst>
              <a:ext uri="{FF2B5EF4-FFF2-40B4-BE49-F238E27FC236}">
                <a16:creationId xmlns:a16="http://schemas.microsoft.com/office/drawing/2014/main" id="{8E587452-F46F-489A-B0FA-923E602F6746}"/>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155155" y="2440495"/>
            <a:ext cx="374937" cy="396206"/>
          </a:xfrm>
          <a:prstGeom prst="rect">
            <a:avLst/>
          </a:prstGeom>
        </p:spPr>
      </p:pic>
      <p:pic>
        <p:nvPicPr>
          <p:cNvPr id="137" name="Picture 136">
            <a:extLst>
              <a:ext uri="{FF2B5EF4-FFF2-40B4-BE49-F238E27FC236}">
                <a16:creationId xmlns:a16="http://schemas.microsoft.com/office/drawing/2014/main" id="{8E587452-F46F-489A-B0FA-923E602F6746}"/>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084737" y="3633222"/>
            <a:ext cx="374937" cy="396206"/>
          </a:xfrm>
          <a:prstGeom prst="rect">
            <a:avLst/>
          </a:prstGeom>
        </p:spPr>
      </p:pic>
    </p:spTree>
    <p:extLst>
      <p:ext uri="{BB962C8B-B14F-4D97-AF65-F5344CB8AC3E}">
        <p14:creationId xmlns:p14="http://schemas.microsoft.com/office/powerpoint/2010/main" val="289340057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5000" fill="hold"/>
                                            <p:tgtEl>
                                              <p:spTgt spid="6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70"/>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73"/>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0" fill="hold"/>
                                            <p:tgtEl>
                                              <p:spTgt spid="76"/>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000" fill="hold"/>
                                            <p:tgtEl>
                                              <p:spTgt spid="79"/>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5000" fill="hold"/>
                                            <p:tgtEl>
                                              <p:spTgt spid="8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16000" fill="hold" nodeType="clickEffect" p14:presetBounceEnd="31000">
                                      <p:stCondLst>
                                        <p:cond delay="0"/>
                                      </p:stCondLst>
                                      <p:childTnLst>
                                        <p:animMotion origin="layout" path="M 1.66667E-6 8.64198E-7 L 0.23906 0.00093 " pathEditMode="relative" rAng="0" ptsTypes="AA" p14:bounceEnd="31000">
                                          <p:cBhvr>
                                            <p:cTn id="20" dur="1000" fill="hold"/>
                                            <p:tgtEl>
                                              <p:spTgt spid="91"/>
                                            </p:tgtEl>
                                            <p:attrNameLst>
                                              <p:attrName>ppt_x</p:attrName>
                                              <p:attrName>ppt_y</p:attrName>
                                            </p:attrNameLst>
                                          </p:cBhvr>
                                          <p:rCtr x="11944" y="31"/>
                                        </p:animMotion>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1000"/>
                                            <p:tgtEl>
                                              <p:spTgt spid="60"/>
                                            </p:tgtEl>
                                          </p:cBhvr>
                                        </p:animEffect>
                                        <p:anim calcmode="lin" valueType="num">
                                          <p:cBhvr>
                                            <p:cTn id="26" dur="1000" fill="hold"/>
                                            <p:tgtEl>
                                              <p:spTgt spid="60"/>
                                            </p:tgtEl>
                                            <p:attrNameLst>
                                              <p:attrName>ppt_x</p:attrName>
                                            </p:attrNameLst>
                                          </p:cBhvr>
                                          <p:tavLst>
                                            <p:tav tm="0">
                                              <p:val>
                                                <p:strVal val="#ppt_x"/>
                                              </p:val>
                                            </p:tav>
                                            <p:tav tm="100000">
                                              <p:val>
                                                <p:strVal val="#ppt_x"/>
                                              </p:val>
                                            </p:tav>
                                          </p:tavLst>
                                        </p:anim>
                                        <p:anim calcmode="lin" valueType="num">
                                          <p:cBhvr>
                                            <p:cTn id="2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5000" fill="hold"/>
                                            <p:tgtEl>
                                              <p:spTgt spid="6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70"/>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73"/>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0" fill="hold"/>
                                            <p:tgtEl>
                                              <p:spTgt spid="76"/>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000" fill="hold"/>
                                            <p:tgtEl>
                                              <p:spTgt spid="79"/>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5000" fill="hold"/>
                                            <p:tgtEl>
                                              <p:spTgt spid="8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16000" fill="hold" nodeType="clickEffect">
                                      <p:stCondLst>
                                        <p:cond delay="0"/>
                                      </p:stCondLst>
                                      <p:childTnLst>
                                        <p:animMotion origin="layout" path="M 1.66667E-6 8.64198E-7 L 0.23906 0.00093 " pathEditMode="relative" rAng="0" ptsTypes="AA">
                                          <p:cBhvr>
                                            <p:cTn id="20" dur="1000" fill="hold"/>
                                            <p:tgtEl>
                                              <p:spTgt spid="91"/>
                                            </p:tgtEl>
                                            <p:attrNameLst>
                                              <p:attrName>ppt_x</p:attrName>
                                              <p:attrName>ppt_y</p:attrName>
                                            </p:attrNameLst>
                                          </p:cBhvr>
                                          <p:rCtr x="11944" y="31"/>
                                        </p:animMotion>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1000"/>
                                            <p:tgtEl>
                                              <p:spTgt spid="60"/>
                                            </p:tgtEl>
                                          </p:cBhvr>
                                        </p:animEffect>
                                        <p:anim calcmode="lin" valueType="num">
                                          <p:cBhvr>
                                            <p:cTn id="26" dur="1000" fill="hold"/>
                                            <p:tgtEl>
                                              <p:spTgt spid="60"/>
                                            </p:tgtEl>
                                            <p:attrNameLst>
                                              <p:attrName>ppt_x</p:attrName>
                                            </p:attrNameLst>
                                          </p:cBhvr>
                                          <p:tavLst>
                                            <p:tav tm="0">
                                              <p:val>
                                                <p:strVal val="#ppt_x"/>
                                              </p:val>
                                            </p:tav>
                                            <p:tav tm="100000">
                                              <p:val>
                                                <p:strVal val="#ppt_x"/>
                                              </p:val>
                                            </p:tav>
                                          </p:tavLst>
                                        </p:anim>
                                        <p:anim calcmode="lin" valueType="num">
                                          <p:cBhvr>
                                            <p:cTn id="2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p:cTn id="32" dur="500" fill="hold"/>
                                            <p:tgtEl>
                                              <p:spTgt spid="63"/>
                                            </p:tgtEl>
                                            <p:attrNameLst>
                                              <p:attrName>ppt_w</p:attrName>
                                            </p:attrNameLst>
                                          </p:cBhvr>
                                          <p:tavLst>
                                            <p:tav tm="0">
                                              <p:val>
                                                <p:fltVal val="0"/>
                                              </p:val>
                                            </p:tav>
                                            <p:tav tm="100000">
                                              <p:val>
                                                <p:strVal val="#ppt_w"/>
                                              </p:val>
                                            </p:tav>
                                          </p:tavLst>
                                        </p:anim>
                                        <p:anim calcmode="lin" valueType="num">
                                          <p:cBhvr>
                                            <p:cTn id="33" dur="500" fill="hold"/>
                                            <p:tgtEl>
                                              <p:spTgt spid="63"/>
                                            </p:tgtEl>
                                            <p:attrNameLst>
                                              <p:attrName>ppt_h</p:attrName>
                                            </p:attrNameLst>
                                          </p:cBhvr>
                                          <p:tavLst>
                                            <p:tav tm="0">
                                              <p:val>
                                                <p:fltVal val="0"/>
                                              </p:val>
                                            </p:tav>
                                            <p:tav tm="100000">
                                              <p:val>
                                                <p:strVal val="#ppt_h"/>
                                              </p:val>
                                            </p:tav>
                                          </p:tavLst>
                                        </p:anim>
                                        <p:animEffect transition="in" filter="fade">
                                          <p:cBhvr>
                                            <p:cTn id="3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AA99ADFC-D440-4ADD-A07B-834CDDB2601A}"/>
              </a:ext>
            </a:extLst>
          </p:cNvPr>
          <p:cNvGrpSpPr/>
          <p:nvPr/>
        </p:nvGrpSpPr>
        <p:grpSpPr>
          <a:xfrm>
            <a:off x="467544" y="429308"/>
            <a:ext cx="8496944" cy="4662721"/>
            <a:chOff x="1537855" y="540328"/>
            <a:chExt cx="9167091" cy="5843772"/>
          </a:xfrm>
        </p:grpSpPr>
        <p:sp>
          <p:nvSpPr>
            <p:cNvPr id="6" name="Rectangle: Rounded Corners 5">
              <a:extLst>
                <a:ext uri="{FF2B5EF4-FFF2-40B4-BE49-F238E27FC236}">
                  <a16:creationId xmlns:a16="http://schemas.microsoft.com/office/drawing/2014/main" id="{93C395A1-BB48-4A3B-A50D-F8D94028199B}"/>
                </a:ext>
              </a:extLst>
            </p:cNvPr>
            <p:cNvSpPr/>
            <p:nvPr/>
          </p:nvSpPr>
          <p:spPr>
            <a:xfrm>
              <a:off x="1588655" y="606755"/>
              <a:ext cx="9116291" cy="5777345"/>
            </a:xfrm>
            <a:prstGeom prst="roundRect">
              <a:avLst>
                <a:gd name="adj" fmla="val 3238"/>
              </a:avLst>
            </a:prstGeom>
            <a:solidFill>
              <a:srgbClr val="654F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Rounded Corners 3">
              <a:extLst>
                <a:ext uri="{FF2B5EF4-FFF2-40B4-BE49-F238E27FC236}">
                  <a16:creationId xmlns:a16="http://schemas.microsoft.com/office/drawing/2014/main" id="{7F316AAB-070E-40C7-AE22-444886DA739C}"/>
                </a:ext>
              </a:extLst>
            </p:cNvPr>
            <p:cNvSpPr/>
            <p:nvPr/>
          </p:nvSpPr>
          <p:spPr>
            <a:xfrm>
              <a:off x="1537855" y="540328"/>
              <a:ext cx="9116291" cy="5777345"/>
            </a:xfrm>
            <a:prstGeom prst="roundRect">
              <a:avLst>
                <a:gd name="adj" fmla="val 3238"/>
              </a:avLst>
            </a:prstGeom>
            <a:solidFill>
              <a:srgbClr val="2A1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Rectangle 1">
            <a:extLst>
              <a:ext uri="{FF2B5EF4-FFF2-40B4-BE49-F238E27FC236}">
                <a16:creationId xmlns:a16="http://schemas.microsoft.com/office/drawing/2014/main" id="{0D43E0AA-BFEC-449A-AB02-3781376AC8BC}"/>
              </a:ext>
            </a:extLst>
          </p:cNvPr>
          <p:cNvSpPr/>
          <p:nvPr/>
        </p:nvSpPr>
        <p:spPr>
          <a:xfrm>
            <a:off x="1015624" y="683603"/>
            <a:ext cx="7510888" cy="4114800"/>
          </a:xfrm>
          <a:prstGeom prst="rect">
            <a:avLst/>
          </a:prstGeom>
          <a:gradFill flip="none" rotWithShape="1">
            <a:gsLst>
              <a:gs pos="1000">
                <a:srgbClr val="D3DDDF"/>
              </a:gs>
              <a:gs pos="85000">
                <a:srgbClr val="F4F5F7"/>
              </a:gs>
            </a:gsLst>
            <a:lin ang="0" scaled="1"/>
            <a:tileRect/>
          </a:gra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0" name="Straight Connector 39">
            <a:extLst>
              <a:ext uri="{FF2B5EF4-FFF2-40B4-BE49-F238E27FC236}">
                <a16:creationId xmlns:a16="http://schemas.microsoft.com/office/drawing/2014/main" id="{3EA3EAA5-A50B-4A07-B742-E78E03831B42}"/>
              </a:ext>
            </a:extLst>
          </p:cNvPr>
          <p:cNvCxnSpPr/>
          <p:nvPr/>
        </p:nvCxnSpPr>
        <p:spPr>
          <a:xfrm>
            <a:off x="4572000" y="796018"/>
            <a:ext cx="0" cy="354319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C89E0EF-1847-481D-AC0B-F1B76C260FD5}"/>
              </a:ext>
            </a:extLst>
          </p:cNvPr>
          <p:cNvSpPr/>
          <p:nvPr/>
        </p:nvSpPr>
        <p:spPr>
          <a:xfrm>
            <a:off x="8570582" y="681457"/>
            <a:ext cx="151827" cy="10287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47">
            <a:extLst>
              <a:ext uri="{FF2B5EF4-FFF2-40B4-BE49-F238E27FC236}">
                <a16:creationId xmlns:a16="http://schemas.microsoft.com/office/drawing/2014/main" id="{3ACC7D22-A31D-4E95-8762-503C1FE98CA4}"/>
              </a:ext>
            </a:extLst>
          </p:cNvPr>
          <p:cNvSpPr/>
          <p:nvPr/>
        </p:nvSpPr>
        <p:spPr>
          <a:xfrm>
            <a:off x="8579791" y="1674049"/>
            <a:ext cx="151827" cy="10287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48">
            <a:extLst>
              <a:ext uri="{FF2B5EF4-FFF2-40B4-BE49-F238E27FC236}">
                <a16:creationId xmlns:a16="http://schemas.microsoft.com/office/drawing/2014/main" id="{CF671ADB-98CF-4027-BA13-C13BE4FC15C3}"/>
              </a:ext>
            </a:extLst>
          </p:cNvPr>
          <p:cNvSpPr/>
          <p:nvPr/>
        </p:nvSpPr>
        <p:spPr>
          <a:xfrm>
            <a:off x="8570237" y="2645397"/>
            <a:ext cx="151827" cy="1028700"/>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ectangle 49">
            <a:extLst>
              <a:ext uri="{FF2B5EF4-FFF2-40B4-BE49-F238E27FC236}">
                <a16:creationId xmlns:a16="http://schemas.microsoft.com/office/drawing/2014/main" id="{219E70ED-B291-403C-9D6B-75DABCEC5910}"/>
              </a:ext>
            </a:extLst>
          </p:cNvPr>
          <p:cNvSpPr/>
          <p:nvPr/>
        </p:nvSpPr>
        <p:spPr>
          <a:xfrm>
            <a:off x="8570236" y="3638878"/>
            <a:ext cx="151828" cy="1180434"/>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ight Triangle 50">
            <a:extLst>
              <a:ext uri="{FF2B5EF4-FFF2-40B4-BE49-F238E27FC236}">
                <a16:creationId xmlns:a16="http://schemas.microsoft.com/office/drawing/2014/main" id="{8F9E0EFF-DC24-4753-9478-84DA5440381D}"/>
              </a:ext>
            </a:extLst>
          </p:cNvPr>
          <p:cNvSpPr/>
          <p:nvPr/>
        </p:nvSpPr>
        <p:spPr>
          <a:xfrm flipH="1" flipV="1">
            <a:off x="4782919" y="1604735"/>
            <a:ext cx="3060743" cy="157297"/>
          </a:xfrm>
          <a:prstGeom prst="rtTriangle">
            <a:avLst/>
          </a:prstGeom>
          <a:gradFill flip="none" rotWithShape="1">
            <a:gsLst>
              <a:gs pos="100000">
                <a:schemeClr val="tx1">
                  <a:alpha val="68000"/>
                </a:schemeClr>
              </a:gs>
              <a:gs pos="0">
                <a:srgbClr val="E9EDEF">
                  <a:alpha val="0"/>
                </a:srgbClr>
              </a:gs>
            </a:gsLst>
            <a:lin ang="54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ight Triangle 51">
            <a:extLst>
              <a:ext uri="{FF2B5EF4-FFF2-40B4-BE49-F238E27FC236}">
                <a16:creationId xmlns:a16="http://schemas.microsoft.com/office/drawing/2014/main" id="{79C6FCA8-6923-4C46-A669-B630A56A897B}"/>
              </a:ext>
            </a:extLst>
          </p:cNvPr>
          <p:cNvSpPr/>
          <p:nvPr/>
        </p:nvSpPr>
        <p:spPr>
          <a:xfrm flipH="1" flipV="1">
            <a:off x="4776972" y="2645397"/>
            <a:ext cx="3060743" cy="157297"/>
          </a:xfrm>
          <a:prstGeom prst="rtTriangle">
            <a:avLst/>
          </a:prstGeom>
          <a:gradFill flip="none" rotWithShape="1">
            <a:gsLst>
              <a:gs pos="100000">
                <a:schemeClr val="tx1">
                  <a:alpha val="68000"/>
                </a:schemeClr>
              </a:gs>
              <a:gs pos="0">
                <a:srgbClr val="E9EDEF">
                  <a:alpha val="0"/>
                </a:srgbClr>
              </a:gs>
            </a:gsLst>
            <a:lin ang="54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Right Triangle 52">
            <a:extLst>
              <a:ext uri="{FF2B5EF4-FFF2-40B4-BE49-F238E27FC236}">
                <a16:creationId xmlns:a16="http://schemas.microsoft.com/office/drawing/2014/main" id="{E1DE1656-8B2D-4DD8-8EAB-2C472225DD67}"/>
              </a:ext>
            </a:extLst>
          </p:cNvPr>
          <p:cNvSpPr/>
          <p:nvPr/>
        </p:nvSpPr>
        <p:spPr>
          <a:xfrm flipH="1" flipV="1">
            <a:off x="4771024" y="3674028"/>
            <a:ext cx="3060743" cy="157297"/>
          </a:xfrm>
          <a:prstGeom prst="rtTriangle">
            <a:avLst/>
          </a:prstGeom>
          <a:gradFill flip="none" rotWithShape="1">
            <a:gsLst>
              <a:gs pos="100000">
                <a:schemeClr val="tx1">
                  <a:alpha val="68000"/>
                </a:schemeClr>
              </a:gs>
              <a:gs pos="0">
                <a:srgbClr val="E9EDEF">
                  <a:alpha val="0"/>
                </a:srgbClr>
              </a:gs>
            </a:gsLst>
            <a:lin ang="54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TextBox 59">
            <a:extLst>
              <a:ext uri="{FF2B5EF4-FFF2-40B4-BE49-F238E27FC236}">
                <a16:creationId xmlns:a16="http://schemas.microsoft.com/office/drawing/2014/main" id="{9D2B4EFE-6407-4EE9-9487-E8888E7670AD}"/>
              </a:ext>
            </a:extLst>
          </p:cNvPr>
          <p:cNvSpPr txBox="1"/>
          <p:nvPr/>
        </p:nvSpPr>
        <p:spPr>
          <a:xfrm>
            <a:off x="4388339" y="3200574"/>
            <a:ext cx="4102657" cy="707886"/>
          </a:xfrm>
          <a:prstGeom prst="rect">
            <a:avLst/>
          </a:prstGeom>
          <a:noFill/>
        </p:spPr>
        <p:txBody>
          <a:bodyPr wrap="square" rtlCol="0">
            <a:spAutoFit/>
          </a:bodyPr>
          <a:lstStyle>
            <a:defPPr>
              <a:defRPr lang="en-US"/>
            </a:defPPr>
            <a:lvl1pPr>
              <a:defRPr sz="2800" b="1">
                <a:solidFill>
                  <a:srgbClr val="30374B"/>
                </a:solidFill>
                <a:latin typeface="Oswald" panose="02000503000000000000" pitchFamily="2" charset="0"/>
              </a:defRPr>
            </a:lvl1pPr>
          </a:lstStyle>
          <a:p>
            <a:pPr algn="just"/>
            <a:r>
              <a:rPr lang="en-US" sz="2000" b="0" dirty="0">
                <a:latin typeface="Sitka Subheading" panose="02000505000000020004" pitchFamily="2" charset="0"/>
              </a:rPr>
              <a:t>+ </a:t>
            </a:r>
            <a:r>
              <a:rPr lang="en-US" sz="2000" b="0" dirty="0" err="1">
                <a:latin typeface="Sitka Subheading" panose="02000505000000020004" pitchFamily="2" charset="0"/>
              </a:rPr>
              <a:t>Biết</a:t>
            </a:r>
            <a:r>
              <a:rPr lang="en-US" sz="2000" b="0" dirty="0">
                <a:latin typeface="Sitka Subheading" panose="02000505000000020004" pitchFamily="2" charset="0"/>
              </a:rPr>
              <a:t> </a:t>
            </a:r>
            <a:r>
              <a:rPr lang="en-US" sz="2000" b="0" dirty="0" err="1">
                <a:latin typeface="Sitka Subheading" panose="02000505000000020004" pitchFamily="2" charset="0"/>
              </a:rPr>
              <a:t>tự</a:t>
            </a:r>
            <a:r>
              <a:rPr lang="en-US" sz="2000" b="0" dirty="0">
                <a:latin typeface="Sitka Subheading" panose="02000505000000020004" pitchFamily="2" charset="0"/>
              </a:rPr>
              <a:t> </a:t>
            </a:r>
            <a:r>
              <a:rPr lang="en-US" sz="2000" b="0" dirty="0" err="1">
                <a:latin typeface="Sitka Subheading" panose="02000505000000020004" pitchFamily="2" charset="0"/>
              </a:rPr>
              <a:t>điều</a:t>
            </a:r>
            <a:r>
              <a:rPr lang="en-US" sz="2000" b="0" dirty="0">
                <a:latin typeface="Sitka Subheading" panose="02000505000000020004" pitchFamily="2" charset="0"/>
              </a:rPr>
              <a:t> </a:t>
            </a:r>
            <a:r>
              <a:rPr lang="en-US" sz="2000" b="0" dirty="0" err="1">
                <a:latin typeface="Sitka Subheading" panose="02000505000000020004" pitchFamily="2" charset="0"/>
              </a:rPr>
              <a:t>chỉnh</a:t>
            </a:r>
            <a:r>
              <a:rPr lang="en-US" sz="2000" b="0" dirty="0">
                <a:latin typeface="Sitka Subheading" panose="02000505000000020004" pitchFamily="2" charset="0"/>
              </a:rPr>
              <a:t> </a:t>
            </a:r>
            <a:r>
              <a:rPr lang="en-US" sz="2000" b="0" dirty="0" err="1">
                <a:latin typeface="Sitka Subheading" panose="02000505000000020004" pitchFamily="2" charset="0"/>
              </a:rPr>
              <a:t>suy</a:t>
            </a:r>
            <a:r>
              <a:rPr lang="en-US" sz="2000" b="0" dirty="0">
                <a:latin typeface="Sitka Subheading" panose="02000505000000020004" pitchFamily="2" charset="0"/>
              </a:rPr>
              <a:t> </a:t>
            </a:r>
            <a:r>
              <a:rPr lang="en-US" sz="2000" b="0" dirty="0" err="1">
                <a:latin typeface="Sitka Subheading" panose="02000505000000020004" pitchFamily="2" charset="0"/>
              </a:rPr>
              <a:t>nghĩ</a:t>
            </a:r>
            <a:r>
              <a:rPr lang="en-US" sz="2000" b="0" dirty="0">
                <a:latin typeface="Sitka Subheading" panose="02000505000000020004" pitchFamily="2" charset="0"/>
              </a:rPr>
              <a:t>, </a:t>
            </a:r>
            <a:r>
              <a:rPr lang="en-US" sz="2000" b="0" dirty="0" err="1">
                <a:latin typeface="Sitka Subheading" panose="02000505000000020004" pitchFamily="2" charset="0"/>
              </a:rPr>
              <a:t>hành</a:t>
            </a:r>
            <a:r>
              <a:rPr lang="en-US" sz="2000" b="0" dirty="0">
                <a:latin typeface="Sitka Subheading" panose="02000505000000020004" pitchFamily="2" charset="0"/>
              </a:rPr>
              <a:t> vi </a:t>
            </a:r>
            <a:r>
              <a:rPr lang="en-US" sz="2000" b="0" dirty="0" err="1">
                <a:latin typeface="Sitka Subheading" panose="02000505000000020004" pitchFamily="2" charset="0"/>
              </a:rPr>
              <a:t>của</a:t>
            </a:r>
            <a:r>
              <a:rPr lang="en-US" sz="2000" b="0" dirty="0">
                <a:latin typeface="Sitka Subheading" panose="02000505000000020004" pitchFamily="2" charset="0"/>
              </a:rPr>
              <a:t> </a:t>
            </a:r>
            <a:r>
              <a:rPr lang="en-US" sz="2000" b="0" dirty="0" err="1">
                <a:latin typeface="Sitka Subheading" panose="02000505000000020004" pitchFamily="2" charset="0"/>
              </a:rPr>
              <a:t>mình</a:t>
            </a:r>
            <a:r>
              <a:rPr lang="en-US" sz="2000" b="0" dirty="0">
                <a:latin typeface="Sitka Subheading" panose="02000505000000020004" pitchFamily="2" charset="0"/>
              </a:rPr>
              <a:t> </a:t>
            </a:r>
            <a:r>
              <a:rPr lang="en-US" sz="2000" b="0" dirty="0" err="1">
                <a:latin typeface="Sitka Subheading" panose="02000505000000020004" pitchFamily="2" charset="0"/>
              </a:rPr>
              <a:t>theo</a:t>
            </a:r>
            <a:r>
              <a:rPr lang="en-US" sz="2000" b="0" dirty="0">
                <a:latin typeface="Sitka Subheading" panose="02000505000000020004" pitchFamily="2" charset="0"/>
              </a:rPr>
              <a:t> </a:t>
            </a:r>
            <a:r>
              <a:rPr lang="en-US" sz="2000" b="0" dirty="0" err="1">
                <a:latin typeface="Sitka Subheading" panose="02000505000000020004" pitchFamily="2" charset="0"/>
              </a:rPr>
              <a:t>hướng</a:t>
            </a:r>
            <a:r>
              <a:rPr lang="en-US" sz="2000" b="0" dirty="0">
                <a:latin typeface="Sitka Subheading" panose="02000505000000020004" pitchFamily="2" charset="0"/>
              </a:rPr>
              <a:t> </a:t>
            </a:r>
            <a:r>
              <a:rPr lang="en-US" sz="2000" b="0" dirty="0" err="1">
                <a:latin typeface="Sitka Subheading" panose="02000505000000020004" pitchFamily="2" charset="0"/>
              </a:rPr>
              <a:t>tích</a:t>
            </a:r>
            <a:r>
              <a:rPr lang="en-US" sz="2000" b="0" dirty="0">
                <a:latin typeface="Sitka Subheading" panose="02000505000000020004" pitchFamily="2" charset="0"/>
              </a:rPr>
              <a:t> </a:t>
            </a:r>
            <a:r>
              <a:rPr lang="en-US" sz="2000" b="0" dirty="0" err="1">
                <a:latin typeface="Sitka Subheading" panose="02000505000000020004" pitchFamily="2" charset="0"/>
              </a:rPr>
              <a:t>cực</a:t>
            </a:r>
            <a:r>
              <a:rPr lang="en-US" sz="2000" b="0" dirty="0">
                <a:latin typeface="Sitka Subheading" panose="02000505000000020004" pitchFamily="2" charset="0"/>
              </a:rPr>
              <a:t>. </a:t>
            </a:r>
          </a:p>
        </p:txBody>
      </p:sp>
      <p:sp>
        <p:nvSpPr>
          <p:cNvPr id="63" name="TextBox 62">
            <a:extLst>
              <a:ext uri="{FF2B5EF4-FFF2-40B4-BE49-F238E27FC236}">
                <a16:creationId xmlns:a16="http://schemas.microsoft.com/office/drawing/2014/main" id="{CACEA956-0F41-40B5-AC9E-1D5DA9EB633F}"/>
              </a:ext>
            </a:extLst>
          </p:cNvPr>
          <p:cNvSpPr txBox="1"/>
          <p:nvPr/>
        </p:nvSpPr>
        <p:spPr>
          <a:xfrm>
            <a:off x="4463204" y="3985595"/>
            <a:ext cx="4258860" cy="707886"/>
          </a:xfrm>
          <a:prstGeom prst="rect">
            <a:avLst/>
          </a:prstGeom>
          <a:noFill/>
        </p:spPr>
        <p:txBody>
          <a:bodyPr wrap="square" rtlCol="0">
            <a:spAutoFit/>
          </a:bodyPr>
          <a:lstStyle>
            <a:defPPr>
              <a:defRPr lang="en-US"/>
            </a:defPPr>
            <a:lvl1pPr>
              <a:defRPr sz="2200" b="1">
                <a:solidFill>
                  <a:srgbClr val="30374B"/>
                </a:solidFill>
                <a:latin typeface="Oswald" panose="02000503000000000000" pitchFamily="2" charset="0"/>
              </a:defRPr>
            </a:lvl1pPr>
          </a:lstStyle>
          <a:p>
            <a:r>
              <a:rPr lang="en-US" sz="2000" b="0" dirty="0">
                <a:latin typeface="Sitka Subheading" panose="02000505000000020004" pitchFamily="2" charset="0"/>
              </a:rPr>
              <a:t>+ </a:t>
            </a:r>
            <a:r>
              <a:rPr lang="en-US" sz="2000" b="0" dirty="0" err="1">
                <a:latin typeface="Sitka Subheading" panose="02000505000000020004" pitchFamily="2" charset="0"/>
              </a:rPr>
              <a:t>Không</a:t>
            </a:r>
            <a:r>
              <a:rPr lang="en-US" sz="2000" b="0" dirty="0">
                <a:latin typeface="Sitka Subheading" panose="02000505000000020004" pitchFamily="2" charset="0"/>
              </a:rPr>
              <a:t> </a:t>
            </a:r>
            <a:r>
              <a:rPr lang="en-US" sz="2000" b="0" dirty="0" err="1">
                <a:latin typeface="Sitka Subheading" panose="02000505000000020004" pitchFamily="2" charset="0"/>
              </a:rPr>
              <a:t>chấp</a:t>
            </a:r>
            <a:r>
              <a:rPr lang="en-US" sz="2000" b="0" dirty="0">
                <a:latin typeface="Sitka Subheading" panose="02000505000000020004" pitchFamily="2" charset="0"/>
              </a:rPr>
              <a:t> </a:t>
            </a:r>
            <a:r>
              <a:rPr lang="en-US" sz="2000" b="0" dirty="0" err="1">
                <a:latin typeface="Sitka Subheading" panose="02000505000000020004" pitchFamily="2" charset="0"/>
              </a:rPr>
              <a:t>nhận</a:t>
            </a:r>
            <a:r>
              <a:rPr lang="en-US" sz="2000" b="0" dirty="0">
                <a:latin typeface="Sitka Subheading" panose="02000505000000020004" pitchFamily="2" charset="0"/>
              </a:rPr>
              <a:t> </a:t>
            </a:r>
            <a:r>
              <a:rPr lang="en-US" sz="2000" b="0" dirty="0" err="1">
                <a:latin typeface="Sitka Subheading" panose="02000505000000020004" pitchFamily="2" charset="0"/>
              </a:rPr>
              <a:t>và</a:t>
            </a:r>
            <a:r>
              <a:rPr lang="en-US" sz="2000" b="0" dirty="0">
                <a:latin typeface="Sitka Subheading" panose="02000505000000020004" pitchFamily="2" charset="0"/>
              </a:rPr>
              <a:t> </a:t>
            </a:r>
            <a:r>
              <a:rPr lang="en-US" sz="2000" b="0" dirty="0" err="1">
                <a:latin typeface="Sitka Subheading" panose="02000505000000020004" pitchFamily="2" charset="0"/>
              </a:rPr>
              <a:t>không</a:t>
            </a:r>
            <a:r>
              <a:rPr lang="en-US" sz="2000" b="0" dirty="0">
                <a:latin typeface="Sitka Subheading" panose="02000505000000020004" pitchFamily="2" charset="0"/>
              </a:rPr>
              <a:t> </a:t>
            </a:r>
            <a:r>
              <a:rPr lang="en-US" sz="2000" b="0" dirty="0" err="1">
                <a:latin typeface="Sitka Subheading" panose="02000505000000020004" pitchFamily="2" charset="0"/>
              </a:rPr>
              <a:t>làm</a:t>
            </a:r>
            <a:r>
              <a:rPr lang="en-US" sz="2000" b="0" dirty="0">
                <a:latin typeface="Sitka Subheading" panose="02000505000000020004" pitchFamily="2" charset="0"/>
              </a:rPr>
              <a:t> </a:t>
            </a:r>
          </a:p>
          <a:p>
            <a:r>
              <a:rPr lang="en-US" sz="2000" b="0" dirty="0" err="1">
                <a:latin typeface="Sitka Subheading" panose="02000505000000020004" pitchFamily="2" charset="0"/>
              </a:rPr>
              <a:t>những</a:t>
            </a:r>
            <a:r>
              <a:rPr lang="en-US" sz="2000" b="0" dirty="0">
                <a:latin typeface="Sitka Subheading" panose="02000505000000020004" pitchFamily="2" charset="0"/>
              </a:rPr>
              <a:t> </a:t>
            </a:r>
            <a:r>
              <a:rPr lang="en-US" sz="2000" b="0" dirty="0" err="1">
                <a:latin typeface="Sitka Subheading" panose="02000505000000020004" pitchFamily="2" charset="0"/>
              </a:rPr>
              <a:t>điều</a:t>
            </a:r>
            <a:r>
              <a:rPr lang="en-US" sz="2000" b="0" dirty="0">
                <a:latin typeface="Sitka Subheading" panose="02000505000000020004" pitchFamily="2" charset="0"/>
              </a:rPr>
              <a:t> </a:t>
            </a:r>
            <a:r>
              <a:rPr lang="en-US" sz="2000" b="0" dirty="0" err="1">
                <a:latin typeface="Sitka Subheading" panose="02000505000000020004" pitchFamily="2" charset="0"/>
              </a:rPr>
              <a:t>sai</a:t>
            </a:r>
            <a:r>
              <a:rPr lang="en-US" sz="2000" b="0" dirty="0">
                <a:latin typeface="Sitka Subheading" panose="02000505000000020004" pitchFamily="2" charset="0"/>
              </a:rPr>
              <a:t> </a:t>
            </a:r>
            <a:r>
              <a:rPr lang="en-US" sz="2000" b="0" dirty="0" err="1">
                <a:latin typeface="Sitka Subheading" panose="02000505000000020004" pitchFamily="2" charset="0"/>
              </a:rPr>
              <a:t>trái</a:t>
            </a:r>
            <a:r>
              <a:rPr lang="en-US" sz="2000" b="0" dirty="0">
                <a:latin typeface="Sitka Subheading" panose="02000505000000020004" pitchFamily="2" charset="0"/>
              </a:rPr>
              <a:t>. </a:t>
            </a:r>
          </a:p>
        </p:txBody>
      </p:sp>
      <p:grpSp>
        <p:nvGrpSpPr>
          <p:cNvPr id="67" name="Group 66">
            <a:extLst>
              <a:ext uri="{FF2B5EF4-FFF2-40B4-BE49-F238E27FC236}">
                <a16:creationId xmlns:a16="http://schemas.microsoft.com/office/drawing/2014/main" id="{862E16ED-0735-49A8-8020-E8037C889ABE}"/>
              </a:ext>
            </a:extLst>
          </p:cNvPr>
          <p:cNvGrpSpPr/>
          <p:nvPr/>
        </p:nvGrpSpPr>
        <p:grpSpPr>
          <a:xfrm>
            <a:off x="1918084" y="2353817"/>
            <a:ext cx="817186" cy="817185"/>
            <a:chOff x="4724400" y="2057400"/>
            <a:chExt cx="2743200" cy="2743200"/>
          </a:xfrm>
        </p:grpSpPr>
        <p:sp>
          <p:nvSpPr>
            <p:cNvPr id="68" name="Freeform: Shape 67">
              <a:extLst>
                <a:ext uri="{FF2B5EF4-FFF2-40B4-BE49-F238E27FC236}">
                  <a16:creationId xmlns:a16="http://schemas.microsoft.com/office/drawing/2014/main" id="{B51BAE3E-C5BD-4AD1-990B-1F2AD7591925}"/>
                </a:ext>
              </a:extLst>
            </p:cNvPr>
            <p:cNvSpPr/>
            <p:nvPr/>
          </p:nvSpPr>
          <p:spPr>
            <a:xfrm>
              <a:off x="4724400" y="2057400"/>
              <a:ext cx="2743200" cy="2743200"/>
            </a:xfrm>
            <a:custGeom>
              <a:avLst/>
              <a:gdLst>
                <a:gd name="connsiteX0" fmla="*/ 1371600 w 2743200"/>
                <a:gd name="connsiteY0" fmla="*/ 0 h 2743200"/>
                <a:gd name="connsiteX1" fmla="*/ 1464739 w 2743200"/>
                <a:gd name="connsiteY1" fmla="*/ 4703 h 2743200"/>
                <a:gd name="connsiteX2" fmla="*/ 1503669 w 2743200"/>
                <a:gd name="connsiteY2" fmla="*/ 121328 h 2743200"/>
                <a:gd name="connsiteX3" fmla="*/ 1624990 w 2743200"/>
                <a:gd name="connsiteY3" fmla="*/ 139844 h 2743200"/>
                <a:gd name="connsiteX4" fmla="*/ 1727769 w 2743200"/>
                <a:gd name="connsiteY4" fmla="*/ 166271 h 2743200"/>
                <a:gd name="connsiteX5" fmla="*/ 1809144 w 2743200"/>
                <a:gd name="connsiteY5" fmla="*/ 72524 h 2743200"/>
                <a:gd name="connsiteX6" fmla="*/ 1905489 w 2743200"/>
                <a:gd name="connsiteY6" fmla="*/ 107787 h 2743200"/>
                <a:gd name="connsiteX7" fmla="*/ 1980759 w 2743200"/>
                <a:gd name="connsiteY7" fmla="*/ 144047 h 2743200"/>
                <a:gd name="connsiteX8" fmla="*/ 1972090 w 2743200"/>
                <a:gd name="connsiteY8" fmla="*/ 266770 h 2743200"/>
                <a:gd name="connsiteX9" fmla="*/ 2074569 w 2743200"/>
                <a:gd name="connsiteY9" fmla="*/ 329027 h 2743200"/>
                <a:gd name="connsiteX10" fmla="*/ 2161901 w 2743200"/>
                <a:gd name="connsiteY10" fmla="*/ 394333 h 2743200"/>
                <a:gd name="connsiteX11" fmla="*/ 2272529 w 2743200"/>
                <a:gd name="connsiteY11" fmla="*/ 339076 h 2743200"/>
                <a:gd name="connsiteX12" fmla="*/ 2341468 w 2743200"/>
                <a:gd name="connsiteY12" fmla="*/ 401732 h 2743200"/>
                <a:gd name="connsiteX13" fmla="*/ 2404124 w 2743200"/>
                <a:gd name="connsiteY13" fmla="*/ 470672 h 2743200"/>
                <a:gd name="connsiteX14" fmla="*/ 2348868 w 2743200"/>
                <a:gd name="connsiteY14" fmla="*/ 581300 h 2743200"/>
                <a:gd name="connsiteX15" fmla="*/ 2414173 w 2743200"/>
                <a:gd name="connsiteY15" fmla="*/ 668632 h 2743200"/>
                <a:gd name="connsiteX16" fmla="*/ 2476431 w 2743200"/>
                <a:gd name="connsiteY16" fmla="*/ 771111 h 2743200"/>
                <a:gd name="connsiteX17" fmla="*/ 2599154 w 2743200"/>
                <a:gd name="connsiteY17" fmla="*/ 762442 h 2743200"/>
                <a:gd name="connsiteX18" fmla="*/ 2635413 w 2743200"/>
                <a:gd name="connsiteY18" fmla="*/ 837711 h 2743200"/>
                <a:gd name="connsiteX19" fmla="*/ 2670676 w 2743200"/>
                <a:gd name="connsiteY19" fmla="*/ 934057 h 2743200"/>
                <a:gd name="connsiteX20" fmla="*/ 2576929 w 2743200"/>
                <a:gd name="connsiteY20" fmla="*/ 1015432 h 2743200"/>
                <a:gd name="connsiteX21" fmla="*/ 2603356 w 2743200"/>
                <a:gd name="connsiteY21" fmla="*/ 1118210 h 2743200"/>
                <a:gd name="connsiteX22" fmla="*/ 2621872 w 2743200"/>
                <a:gd name="connsiteY22" fmla="*/ 1239533 h 2743200"/>
                <a:gd name="connsiteX23" fmla="*/ 2738497 w 2743200"/>
                <a:gd name="connsiteY23" fmla="*/ 1278462 h 2743200"/>
                <a:gd name="connsiteX24" fmla="*/ 2743200 w 2743200"/>
                <a:gd name="connsiteY24" fmla="*/ 1371600 h 2743200"/>
                <a:gd name="connsiteX25" fmla="*/ 2738497 w 2743200"/>
                <a:gd name="connsiteY25" fmla="*/ 1464738 h 2743200"/>
                <a:gd name="connsiteX26" fmla="*/ 2621872 w 2743200"/>
                <a:gd name="connsiteY26" fmla="*/ 1503668 h 2743200"/>
                <a:gd name="connsiteX27" fmla="*/ 2603356 w 2743200"/>
                <a:gd name="connsiteY27" fmla="*/ 1624990 h 2743200"/>
                <a:gd name="connsiteX28" fmla="*/ 2576929 w 2743200"/>
                <a:gd name="connsiteY28" fmla="*/ 1727769 h 2743200"/>
                <a:gd name="connsiteX29" fmla="*/ 2670676 w 2743200"/>
                <a:gd name="connsiteY29" fmla="*/ 1809144 h 2743200"/>
                <a:gd name="connsiteX30" fmla="*/ 2635413 w 2743200"/>
                <a:gd name="connsiteY30" fmla="*/ 1905489 h 2743200"/>
                <a:gd name="connsiteX31" fmla="*/ 2599154 w 2743200"/>
                <a:gd name="connsiteY31" fmla="*/ 1980758 h 2743200"/>
                <a:gd name="connsiteX32" fmla="*/ 2476431 w 2743200"/>
                <a:gd name="connsiteY32" fmla="*/ 1972089 h 2743200"/>
                <a:gd name="connsiteX33" fmla="*/ 2414173 w 2743200"/>
                <a:gd name="connsiteY33" fmla="*/ 2074569 h 2743200"/>
                <a:gd name="connsiteX34" fmla="*/ 2348868 w 2743200"/>
                <a:gd name="connsiteY34" fmla="*/ 2161901 h 2743200"/>
                <a:gd name="connsiteX35" fmla="*/ 2404124 w 2743200"/>
                <a:gd name="connsiteY35" fmla="*/ 2272529 h 2743200"/>
                <a:gd name="connsiteX36" fmla="*/ 2341468 w 2743200"/>
                <a:gd name="connsiteY36" fmla="*/ 2341468 h 2743200"/>
                <a:gd name="connsiteX37" fmla="*/ 2272529 w 2743200"/>
                <a:gd name="connsiteY37" fmla="*/ 2404124 h 2743200"/>
                <a:gd name="connsiteX38" fmla="*/ 2161901 w 2743200"/>
                <a:gd name="connsiteY38" fmla="*/ 2348868 h 2743200"/>
                <a:gd name="connsiteX39" fmla="*/ 2074569 w 2743200"/>
                <a:gd name="connsiteY39" fmla="*/ 2414173 h 2743200"/>
                <a:gd name="connsiteX40" fmla="*/ 1972090 w 2743200"/>
                <a:gd name="connsiteY40" fmla="*/ 2476431 h 2743200"/>
                <a:gd name="connsiteX41" fmla="*/ 1980759 w 2743200"/>
                <a:gd name="connsiteY41" fmla="*/ 2599154 h 2743200"/>
                <a:gd name="connsiteX42" fmla="*/ 1905489 w 2743200"/>
                <a:gd name="connsiteY42" fmla="*/ 2635413 h 2743200"/>
                <a:gd name="connsiteX43" fmla="*/ 1809144 w 2743200"/>
                <a:gd name="connsiteY43" fmla="*/ 2670676 h 2743200"/>
                <a:gd name="connsiteX44" fmla="*/ 1727769 w 2743200"/>
                <a:gd name="connsiteY44" fmla="*/ 2576929 h 2743200"/>
                <a:gd name="connsiteX45" fmla="*/ 1624990 w 2743200"/>
                <a:gd name="connsiteY45" fmla="*/ 2603356 h 2743200"/>
                <a:gd name="connsiteX46" fmla="*/ 1503669 w 2743200"/>
                <a:gd name="connsiteY46" fmla="*/ 2621872 h 2743200"/>
                <a:gd name="connsiteX47" fmla="*/ 1464739 w 2743200"/>
                <a:gd name="connsiteY47" fmla="*/ 2738497 h 2743200"/>
                <a:gd name="connsiteX48" fmla="*/ 1371600 w 2743200"/>
                <a:gd name="connsiteY48" fmla="*/ 2743200 h 2743200"/>
                <a:gd name="connsiteX49" fmla="*/ 1278462 w 2743200"/>
                <a:gd name="connsiteY49" fmla="*/ 2738497 h 2743200"/>
                <a:gd name="connsiteX50" fmla="*/ 1239533 w 2743200"/>
                <a:gd name="connsiteY50" fmla="*/ 2621872 h 2743200"/>
                <a:gd name="connsiteX51" fmla="*/ 1118210 w 2743200"/>
                <a:gd name="connsiteY51" fmla="*/ 2603356 h 2743200"/>
                <a:gd name="connsiteX52" fmla="*/ 1015432 w 2743200"/>
                <a:gd name="connsiteY52" fmla="*/ 2576929 h 2743200"/>
                <a:gd name="connsiteX53" fmla="*/ 934057 w 2743200"/>
                <a:gd name="connsiteY53" fmla="*/ 2670676 h 2743200"/>
                <a:gd name="connsiteX54" fmla="*/ 837712 w 2743200"/>
                <a:gd name="connsiteY54" fmla="*/ 2635413 h 2743200"/>
                <a:gd name="connsiteX55" fmla="*/ 762442 w 2743200"/>
                <a:gd name="connsiteY55" fmla="*/ 2599154 h 2743200"/>
                <a:gd name="connsiteX56" fmla="*/ 771111 w 2743200"/>
                <a:gd name="connsiteY56" fmla="*/ 2476431 h 2743200"/>
                <a:gd name="connsiteX57" fmla="*/ 668632 w 2743200"/>
                <a:gd name="connsiteY57" fmla="*/ 2414173 h 2743200"/>
                <a:gd name="connsiteX58" fmla="*/ 581300 w 2743200"/>
                <a:gd name="connsiteY58" fmla="*/ 2348868 h 2743200"/>
                <a:gd name="connsiteX59" fmla="*/ 470672 w 2743200"/>
                <a:gd name="connsiteY59" fmla="*/ 2404124 h 2743200"/>
                <a:gd name="connsiteX60" fmla="*/ 401733 w 2743200"/>
                <a:gd name="connsiteY60" fmla="*/ 2341468 h 2743200"/>
                <a:gd name="connsiteX61" fmla="*/ 339076 w 2743200"/>
                <a:gd name="connsiteY61" fmla="*/ 2272529 h 2743200"/>
                <a:gd name="connsiteX62" fmla="*/ 394333 w 2743200"/>
                <a:gd name="connsiteY62" fmla="*/ 2161901 h 2743200"/>
                <a:gd name="connsiteX63" fmla="*/ 329027 w 2743200"/>
                <a:gd name="connsiteY63" fmla="*/ 2074569 h 2743200"/>
                <a:gd name="connsiteX64" fmla="*/ 266770 w 2743200"/>
                <a:gd name="connsiteY64" fmla="*/ 1972089 h 2743200"/>
                <a:gd name="connsiteX65" fmla="*/ 144047 w 2743200"/>
                <a:gd name="connsiteY65" fmla="*/ 1980758 h 2743200"/>
                <a:gd name="connsiteX66" fmla="*/ 107787 w 2743200"/>
                <a:gd name="connsiteY66" fmla="*/ 1905489 h 2743200"/>
                <a:gd name="connsiteX67" fmla="*/ 72525 w 2743200"/>
                <a:gd name="connsiteY67" fmla="*/ 1809144 h 2743200"/>
                <a:gd name="connsiteX68" fmla="*/ 166271 w 2743200"/>
                <a:gd name="connsiteY68" fmla="*/ 1727770 h 2743200"/>
                <a:gd name="connsiteX69" fmla="*/ 139844 w 2743200"/>
                <a:gd name="connsiteY69" fmla="*/ 1624990 h 2743200"/>
                <a:gd name="connsiteX70" fmla="*/ 121328 w 2743200"/>
                <a:gd name="connsiteY70" fmla="*/ 1503668 h 2743200"/>
                <a:gd name="connsiteX71" fmla="*/ 4703 w 2743200"/>
                <a:gd name="connsiteY71" fmla="*/ 1464738 h 2743200"/>
                <a:gd name="connsiteX72" fmla="*/ 0 w 2743200"/>
                <a:gd name="connsiteY72" fmla="*/ 1371600 h 2743200"/>
                <a:gd name="connsiteX73" fmla="*/ 4703 w 2743200"/>
                <a:gd name="connsiteY73" fmla="*/ 1278462 h 2743200"/>
                <a:gd name="connsiteX74" fmla="*/ 121328 w 2743200"/>
                <a:gd name="connsiteY74" fmla="*/ 1239533 h 2743200"/>
                <a:gd name="connsiteX75" fmla="*/ 139844 w 2743200"/>
                <a:gd name="connsiteY75" fmla="*/ 1118210 h 2743200"/>
                <a:gd name="connsiteX76" fmla="*/ 166271 w 2743200"/>
                <a:gd name="connsiteY76" fmla="*/ 1015431 h 2743200"/>
                <a:gd name="connsiteX77" fmla="*/ 72525 w 2743200"/>
                <a:gd name="connsiteY77" fmla="*/ 934057 h 2743200"/>
                <a:gd name="connsiteX78" fmla="*/ 107787 w 2743200"/>
                <a:gd name="connsiteY78" fmla="*/ 837711 h 2743200"/>
                <a:gd name="connsiteX79" fmla="*/ 144047 w 2743200"/>
                <a:gd name="connsiteY79" fmla="*/ 762442 h 2743200"/>
                <a:gd name="connsiteX80" fmla="*/ 266770 w 2743200"/>
                <a:gd name="connsiteY80" fmla="*/ 771111 h 2743200"/>
                <a:gd name="connsiteX81" fmla="*/ 329027 w 2743200"/>
                <a:gd name="connsiteY81" fmla="*/ 668632 h 2743200"/>
                <a:gd name="connsiteX82" fmla="*/ 394333 w 2743200"/>
                <a:gd name="connsiteY82" fmla="*/ 581300 h 2743200"/>
                <a:gd name="connsiteX83" fmla="*/ 339076 w 2743200"/>
                <a:gd name="connsiteY83" fmla="*/ 470672 h 2743200"/>
                <a:gd name="connsiteX84" fmla="*/ 401733 w 2743200"/>
                <a:gd name="connsiteY84" fmla="*/ 401732 h 2743200"/>
                <a:gd name="connsiteX85" fmla="*/ 470672 w 2743200"/>
                <a:gd name="connsiteY85" fmla="*/ 339076 h 2743200"/>
                <a:gd name="connsiteX86" fmla="*/ 581300 w 2743200"/>
                <a:gd name="connsiteY86" fmla="*/ 394333 h 2743200"/>
                <a:gd name="connsiteX87" fmla="*/ 668632 w 2743200"/>
                <a:gd name="connsiteY87" fmla="*/ 329027 h 2743200"/>
                <a:gd name="connsiteX88" fmla="*/ 771111 w 2743200"/>
                <a:gd name="connsiteY88" fmla="*/ 266769 h 2743200"/>
                <a:gd name="connsiteX89" fmla="*/ 762442 w 2743200"/>
                <a:gd name="connsiteY89" fmla="*/ 144047 h 2743200"/>
                <a:gd name="connsiteX90" fmla="*/ 837712 w 2743200"/>
                <a:gd name="connsiteY90" fmla="*/ 107787 h 2743200"/>
                <a:gd name="connsiteX91" fmla="*/ 934057 w 2743200"/>
                <a:gd name="connsiteY91" fmla="*/ 72524 h 2743200"/>
                <a:gd name="connsiteX92" fmla="*/ 1015432 w 2743200"/>
                <a:gd name="connsiteY92" fmla="*/ 166271 h 2743200"/>
                <a:gd name="connsiteX93" fmla="*/ 1118210 w 2743200"/>
                <a:gd name="connsiteY93" fmla="*/ 139844 h 2743200"/>
                <a:gd name="connsiteX94" fmla="*/ 1239533 w 2743200"/>
                <a:gd name="connsiteY94" fmla="*/ 121328 h 2743200"/>
                <a:gd name="connsiteX95" fmla="*/ 1278462 w 2743200"/>
                <a:gd name="connsiteY95" fmla="*/ 4703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743200" h="2743200">
                  <a:moveTo>
                    <a:pt x="1371600" y="0"/>
                  </a:moveTo>
                  <a:lnTo>
                    <a:pt x="1464739" y="4703"/>
                  </a:lnTo>
                  <a:lnTo>
                    <a:pt x="1503669" y="121328"/>
                  </a:lnTo>
                  <a:lnTo>
                    <a:pt x="1624990" y="139844"/>
                  </a:lnTo>
                  <a:lnTo>
                    <a:pt x="1727769" y="166271"/>
                  </a:lnTo>
                  <a:lnTo>
                    <a:pt x="1809144" y="72524"/>
                  </a:lnTo>
                  <a:lnTo>
                    <a:pt x="1905489" y="107787"/>
                  </a:lnTo>
                  <a:lnTo>
                    <a:pt x="1980759" y="144047"/>
                  </a:lnTo>
                  <a:lnTo>
                    <a:pt x="1972090" y="266770"/>
                  </a:lnTo>
                  <a:lnTo>
                    <a:pt x="2074569" y="329027"/>
                  </a:lnTo>
                  <a:lnTo>
                    <a:pt x="2161901" y="394333"/>
                  </a:lnTo>
                  <a:lnTo>
                    <a:pt x="2272529" y="339076"/>
                  </a:lnTo>
                  <a:lnTo>
                    <a:pt x="2341468" y="401732"/>
                  </a:lnTo>
                  <a:lnTo>
                    <a:pt x="2404124" y="470672"/>
                  </a:lnTo>
                  <a:lnTo>
                    <a:pt x="2348868" y="581300"/>
                  </a:lnTo>
                  <a:lnTo>
                    <a:pt x="2414173" y="668632"/>
                  </a:lnTo>
                  <a:lnTo>
                    <a:pt x="2476431" y="771111"/>
                  </a:lnTo>
                  <a:lnTo>
                    <a:pt x="2599154" y="762442"/>
                  </a:lnTo>
                  <a:lnTo>
                    <a:pt x="2635413" y="837711"/>
                  </a:lnTo>
                  <a:lnTo>
                    <a:pt x="2670676" y="934057"/>
                  </a:lnTo>
                  <a:lnTo>
                    <a:pt x="2576929" y="1015432"/>
                  </a:lnTo>
                  <a:lnTo>
                    <a:pt x="2603356" y="1118210"/>
                  </a:lnTo>
                  <a:lnTo>
                    <a:pt x="2621872" y="1239533"/>
                  </a:lnTo>
                  <a:lnTo>
                    <a:pt x="2738497" y="1278462"/>
                  </a:lnTo>
                  <a:lnTo>
                    <a:pt x="2743200" y="1371600"/>
                  </a:lnTo>
                  <a:lnTo>
                    <a:pt x="2738497" y="1464738"/>
                  </a:lnTo>
                  <a:lnTo>
                    <a:pt x="2621872" y="1503668"/>
                  </a:lnTo>
                  <a:lnTo>
                    <a:pt x="2603356" y="1624990"/>
                  </a:lnTo>
                  <a:lnTo>
                    <a:pt x="2576929" y="1727769"/>
                  </a:lnTo>
                  <a:lnTo>
                    <a:pt x="2670676" y="1809144"/>
                  </a:lnTo>
                  <a:lnTo>
                    <a:pt x="2635413" y="1905489"/>
                  </a:lnTo>
                  <a:lnTo>
                    <a:pt x="2599154" y="1980758"/>
                  </a:lnTo>
                  <a:lnTo>
                    <a:pt x="2476431" y="1972089"/>
                  </a:lnTo>
                  <a:lnTo>
                    <a:pt x="2414173" y="2074569"/>
                  </a:lnTo>
                  <a:lnTo>
                    <a:pt x="2348868" y="2161901"/>
                  </a:lnTo>
                  <a:lnTo>
                    <a:pt x="2404124" y="2272529"/>
                  </a:lnTo>
                  <a:lnTo>
                    <a:pt x="2341468" y="2341468"/>
                  </a:lnTo>
                  <a:lnTo>
                    <a:pt x="2272529" y="2404124"/>
                  </a:lnTo>
                  <a:lnTo>
                    <a:pt x="2161901" y="2348868"/>
                  </a:lnTo>
                  <a:lnTo>
                    <a:pt x="2074569" y="2414173"/>
                  </a:lnTo>
                  <a:lnTo>
                    <a:pt x="1972090" y="2476431"/>
                  </a:lnTo>
                  <a:lnTo>
                    <a:pt x="1980759" y="2599154"/>
                  </a:lnTo>
                  <a:lnTo>
                    <a:pt x="1905489" y="2635413"/>
                  </a:lnTo>
                  <a:lnTo>
                    <a:pt x="1809144" y="2670676"/>
                  </a:lnTo>
                  <a:lnTo>
                    <a:pt x="1727769" y="2576929"/>
                  </a:lnTo>
                  <a:lnTo>
                    <a:pt x="1624990" y="2603356"/>
                  </a:lnTo>
                  <a:lnTo>
                    <a:pt x="1503669" y="2621872"/>
                  </a:lnTo>
                  <a:lnTo>
                    <a:pt x="1464739" y="2738497"/>
                  </a:lnTo>
                  <a:lnTo>
                    <a:pt x="1371600" y="2743200"/>
                  </a:lnTo>
                  <a:lnTo>
                    <a:pt x="1278462" y="2738497"/>
                  </a:lnTo>
                  <a:lnTo>
                    <a:pt x="1239533" y="2621872"/>
                  </a:lnTo>
                  <a:lnTo>
                    <a:pt x="1118210" y="2603356"/>
                  </a:lnTo>
                  <a:lnTo>
                    <a:pt x="1015432" y="2576929"/>
                  </a:lnTo>
                  <a:lnTo>
                    <a:pt x="934057" y="2670676"/>
                  </a:lnTo>
                  <a:lnTo>
                    <a:pt x="837712" y="2635413"/>
                  </a:lnTo>
                  <a:lnTo>
                    <a:pt x="762442" y="2599154"/>
                  </a:lnTo>
                  <a:lnTo>
                    <a:pt x="771111" y="2476431"/>
                  </a:lnTo>
                  <a:lnTo>
                    <a:pt x="668632" y="2414173"/>
                  </a:lnTo>
                  <a:lnTo>
                    <a:pt x="581300" y="2348868"/>
                  </a:lnTo>
                  <a:lnTo>
                    <a:pt x="470672" y="2404124"/>
                  </a:lnTo>
                  <a:lnTo>
                    <a:pt x="401733" y="2341468"/>
                  </a:lnTo>
                  <a:lnTo>
                    <a:pt x="339076" y="2272529"/>
                  </a:lnTo>
                  <a:lnTo>
                    <a:pt x="394333" y="2161901"/>
                  </a:lnTo>
                  <a:lnTo>
                    <a:pt x="329027" y="2074569"/>
                  </a:lnTo>
                  <a:lnTo>
                    <a:pt x="266770" y="1972089"/>
                  </a:lnTo>
                  <a:lnTo>
                    <a:pt x="144047" y="1980758"/>
                  </a:lnTo>
                  <a:lnTo>
                    <a:pt x="107787" y="1905489"/>
                  </a:lnTo>
                  <a:lnTo>
                    <a:pt x="72525" y="1809144"/>
                  </a:lnTo>
                  <a:lnTo>
                    <a:pt x="166271" y="1727770"/>
                  </a:lnTo>
                  <a:lnTo>
                    <a:pt x="139844" y="1624990"/>
                  </a:lnTo>
                  <a:lnTo>
                    <a:pt x="121328" y="1503668"/>
                  </a:lnTo>
                  <a:lnTo>
                    <a:pt x="4703" y="1464738"/>
                  </a:lnTo>
                  <a:lnTo>
                    <a:pt x="0" y="1371600"/>
                  </a:lnTo>
                  <a:lnTo>
                    <a:pt x="4703" y="1278462"/>
                  </a:lnTo>
                  <a:lnTo>
                    <a:pt x="121328" y="1239533"/>
                  </a:lnTo>
                  <a:lnTo>
                    <a:pt x="139844" y="1118210"/>
                  </a:lnTo>
                  <a:lnTo>
                    <a:pt x="166271" y="1015431"/>
                  </a:lnTo>
                  <a:lnTo>
                    <a:pt x="72525" y="934057"/>
                  </a:lnTo>
                  <a:lnTo>
                    <a:pt x="107787" y="837711"/>
                  </a:lnTo>
                  <a:lnTo>
                    <a:pt x="144047" y="762442"/>
                  </a:lnTo>
                  <a:lnTo>
                    <a:pt x="266770" y="771111"/>
                  </a:lnTo>
                  <a:lnTo>
                    <a:pt x="329027" y="668632"/>
                  </a:lnTo>
                  <a:lnTo>
                    <a:pt x="394333" y="581300"/>
                  </a:lnTo>
                  <a:lnTo>
                    <a:pt x="339076" y="470672"/>
                  </a:lnTo>
                  <a:lnTo>
                    <a:pt x="401733" y="401732"/>
                  </a:lnTo>
                  <a:lnTo>
                    <a:pt x="470672" y="339076"/>
                  </a:lnTo>
                  <a:lnTo>
                    <a:pt x="581300" y="394333"/>
                  </a:lnTo>
                  <a:lnTo>
                    <a:pt x="668632" y="329027"/>
                  </a:lnTo>
                  <a:lnTo>
                    <a:pt x="771111" y="266769"/>
                  </a:lnTo>
                  <a:lnTo>
                    <a:pt x="762442" y="144047"/>
                  </a:lnTo>
                  <a:lnTo>
                    <a:pt x="837712" y="107787"/>
                  </a:lnTo>
                  <a:lnTo>
                    <a:pt x="934057" y="72524"/>
                  </a:lnTo>
                  <a:lnTo>
                    <a:pt x="1015432" y="166271"/>
                  </a:lnTo>
                  <a:lnTo>
                    <a:pt x="1118210" y="139844"/>
                  </a:lnTo>
                  <a:lnTo>
                    <a:pt x="1239533" y="121328"/>
                  </a:lnTo>
                  <a:lnTo>
                    <a:pt x="1278462" y="470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Oval 68">
              <a:extLst>
                <a:ext uri="{FF2B5EF4-FFF2-40B4-BE49-F238E27FC236}">
                  <a16:creationId xmlns:a16="http://schemas.microsoft.com/office/drawing/2014/main" id="{51C34434-4DDF-4B56-B92C-7F0EC181A366}"/>
                </a:ext>
              </a:extLst>
            </p:cNvPr>
            <p:cNvSpPr/>
            <p:nvPr/>
          </p:nvSpPr>
          <p:spPr>
            <a:xfrm>
              <a:off x="4987290" y="2320290"/>
              <a:ext cx="2217420" cy="2217420"/>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0" name="Group 69">
            <a:extLst>
              <a:ext uri="{FF2B5EF4-FFF2-40B4-BE49-F238E27FC236}">
                <a16:creationId xmlns:a16="http://schemas.microsoft.com/office/drawing/2014/main" id="{F8D343C0-849C-4EED-8F67-6A8A7B08823B}"/>
              </a:ext>
            </a:extLst>
          </p:cNvPr>
          <p:cNvGrpSpPr/>
          <p:nvPr/>
        </p:nvGrpSpPr>
        <p:grpSpPr>
          <a:xfrm>
            <a:off x="2633183" y="2754468"/>
            <a:ext cx="685528" cy="685528"/>
            <a:chOff x="4724400" y="2057400"/>
            <a:chExt cx="2743200" cy="2743200"/>
          </a:xfrm>
        </p:grpSpPr>
        <p:sp>
          <p:nvSpPr>
            <p:cNvPr id="71" name="Freeform: Shape 70">
              <a:extLst>
                <a:ext uri="{FF2B5EF4-FFF2-40B4-BE49-F238E27FC236}">
                  <a16:creationId xmlns:a16="http://schemas.microsoft.com/office/drawing/2014/main" id="{FDD245CB-7084-498B-B192-46A0571229BA}"/>
                </a:ext>
              </a:extLst>
            </p:cNvPr>
            <p:cNvSpPr/>
            <p:nvPr/>
          </p:nvSpPr>
          <p:spPr>
            <a:xfrm>
              <a:off x="4724400" y="2057400"/>
              <a:ext cx="2743200" cy="2743200"/>
            </a:xfrm>
            <a:custGeom>
              <a:avLst/>
              <a:gdLst>
                <a:gd name="connsiteX0" fmla="*/ 1371600 w 2743200"/>
                <a:gd name="connsiteY0" fmla="*/ 0 h 2743200"/>
                <a:gd name="connsiteX1" fmla="*/ 1464739 w 2743200"/>
                <a:gd name="connsiteY1" fmla="*/ 4703 h 2743200"/>
                <a:gd name="connsiteX2" fmla="*/ 1503669 w 2743200"/>
                <a:gd name="connsiteY2" fmla="*/ 121328 h 2743200"/>
                <a:gd name="connsiteX3" fmla="*/ 1624990 w 2743200"/>
                <a:gd name="connsiteY3" fmla="*/ 139844 h 2743200"/>
                <a:gd name="connsiteX4" fmla="*/ 1727769 w 2743200"/>
                <a:gd name="connsiteY4" fmla="*/ 166271 h 2743200"/>
                <a:gd name="connsiteX5" fmla="*/ 1809144 w 2743200"/>
                <a:gd name="connsiteY5" fmla="*/ 72524 h 2743200"/>
                <a:gd name="connsiteX6" fmla="*/ 1905489 w 2743200"/>
                <a:gd name="connsiteY6" fmla="*/ 107787 h 2743200"/>
                <a:gd name="connsiteX7" fmla="*/ 1980759 w 2743200"/>
                <a:gd name="connsiteY7" fmla="*/ 144047 h 2743200"/>
                <a:gd name="connsiteX8" fmla="*/ 1972090 w 2743200"/>
                <a:gd name="connsiteY8" fmla="*/ 266770 h 2743200"/>
                <a:gd name="connsiteX9" fmla="*/ 2074569 w 2743200"/>
                <a:gd name="connsiteY9" fmla="*/ 329027 h 2743200"/>
                <a:gd name="connsiteX10" fmla="*/ 2161901 w 2743200"/>
                <a:gd name="connsiteY10" fmla="*/ 394333 h 2743200"/>
                <a:gd name="connsiteX11" fmla="*/ 2272529 w 2743200"/>
                <a:gd name="connsiteY11" fmla="*/ 339076 h 2743200"/>
                <a:gd name="connsiteX12" fmla="*/ 2341468 w 2743200"/>
                <a:gd name="connsiteY12" fmla="*/ 401732 h 2743200"/>
                <a:gd name="connsiteX13" fmla="*/ 2404124 w 2743200"/>
                <a:gd name="connsiteY13" fmla="*/ 470672 h 2743200"/>
                <a:gd name="connsiteX14" fmla="*/ 2348868 w 2743200"/>
                <a:gd name="connsiteY14" fmla="*/ 581300 h 2743200"/>
                <a:gd name="connsiteX15" fmla="*/ 2414173 w 2743200"/>
                <a:gd name="connsiteY15" fmla="*/ 668632 h 2743200"/>
                <a:gd name="connsiteX16" fmla="*/ 2476431 w 2743200"/>
                <a:gd name="connsiteY16" fmla="*/ 771111 h 2743200"/>
                <a:gd name="connsiteX17" fmla="*/ 2599154 w 2743200"/>
                <a:gd name="connsiteY17" fmla="*/ 762442 h 2743200"/>
                <a:gd name="connsiteX18" fmla="*/ 2635413 w 2743200"/>
                <a:gd name="connsiteY18" fmla="*/ 837711 h 2743200"/>
                <a:gd name="connsiteX19" fmla="*/ 2670676 w 2743200"/>
                <a:gd name="connsiteY19" fmla="*/ 934057 h 2743200"/>
                <a:gd name="connsiteX20" fmla="*/ 2576929 w 2743200"/>
                <a:gd name="connsiteY20" fmla="*/ 1015432 h 2743200"/>
                <a:gd name="connsiteX21" fmla="*/ 2603356 w 2743200"/>
                <a:gd name="connsiteY21" fmla="*/ 1118210 h 2743200"/>
                <a:gd name="connsiteX22" fmla="*/ 2621872 w 2743200"/>
                <a:gd name="connsiteY22" fmla="*/ 1239533 h 2743200"/>
                <a:gd name="connsiteX23" fmla="*/ 2738497 w 2743200"/>
                <a:gd name="connsiteY23" fmla="*/ 1278462 h 2743200"/>
                <a:gd name="connsiteX24" fmla="*/ 2743200 w 2743200"/>
                <a:gd name="connsiteY24" fmla="*/ 1371600 h 2743200"/>
                <a:gd name="connsiteX25" fmla="*/ 2738497 w 2743200"/>
                <a:gd name="connsiteY25" fmla="*/ 1464738 h 2743200"/>
                <a:gd name="connsiteX26" fmla="*/ 2621872 w 2743200"/>
                <a:gd name="connsiteY26" fmla="*/ 1503668 h 2743200"/>
                <a:gd name="connsiteX27" fmla="*/ 2603356 w 2743200"/>
                <a:gd name="connsiteY27" fmla="*/ 1624990 h 2743200"/>
                <a:gd name="connsiteX28" fmla="*/ 2576929 w 2743200"/>
                <a:gd name="connsiteY28" fmla="*/ 1727769 h 2743200"/>
                <a:gd name="connsiteX29" fmla="*/ 2670676 w 2743200"/>
                <a:gd name="connsiteY29" fmla="*/ 1809144 h 2743200"/>
                <a:gd name="connsiteX30" fmla="*/ 2635413 w 2743200"/>
                <a:gd name="connsiteY30" fmla="*/ 1905489 h 2743200"/>
                <a:gd name="connsiteX31" fmla="*/ 2599154 w 2743200"/>
                <a:gd name="connsiteY31" fmla="*/ 1980758 h 2743200"/>
                <a:gd name="connsiteX32" fmla="*/ 2476431 w 2743200"/>
                <a:gd name="connsiteY32" fmla="*/ 1972089 h 2743200"/>
                <a:gd name="connsiteX33" fmla="*/ 2414173 w 2743200"/>
                <a:gd name="connsiteY33" fmla="*/ 2074569 h 2743200"/>
                <a:gd name="connsiteX34" fmla="*/ 2348868 w 2743200"/>
                <a:gd name="connsiteY34" fmla="*/ 2161901 h 2743200"/>
                <a:gd name="connsiteX35" fmla="*/ 2404124 w 2743200"/>
                <a:gd name="connsiteY35" fmla="*/ 2272529 h 2743200"/>
                <a:gd name="connsiteX36" fmla="*/ 2341468 w 2743200"/>
                <a:gd name="connsiteY36" fmla="*/ 2341468 h 2743200"/>
                <a:gd name="connsiteX37" fmla="*/ 2272529 w 2743200"/>
                <a:gd name="connsiteY37" fmla="*/ 2404124 h 2743200"/>
                <a:gd name="connsiteX38" fmla="*/ 2161901 w 2743200"/>
                <a:gd name="connsiteY38" fmla="*/ 2348868 h 2743200"/>
                <a:gd name="connsiteX39" fmla="*/ 2074569 w 2743200"/>
                <a:gd name="connsiteY39" fmla="*/ 2414173 h 2743200"/>
                <a:gd name="connsiteX40" fmla="*/ 1972090 w 2743200"/>
                <a:gd name="connsiteY40" fmla="*/ 2476431 h 2743200"/>
                <a:gd name="connsiteX41" fmla="*/ 1980759 w 2743200"/>
                <a:gd name="connsiteY41" fmla="*/ 2599154 h 2743200"/>
                <a:gd name="connsiteX42" fmla="*/ 1905489 w 2743200"/>
                <a:gd name="connsiteY42" fmla="*/ 2635413 h 2743200"/>
                <a:gd name="connsiteX43" fmla="*/ 1809144 w 2743200"/>
                <a:gd name="connsiteY43" fmla="*/ 2670676 h 2743200"/>
                <a:gd name="connsiteX44" fmla="*/ 1727769 w 2743200"/>
                <a:gd name="connsiteY44" fmla="*/ 2576929 h 2743200"/>
                <a:gd name="connsiteX45" fmla="*/ 1624990 w 2743200"/>
                <a:gd name="connsiteY45" fmla="*/ 2603356 h 2743200"/>
                <a:gd name="connsiteX46" fmla="*/ 1503669 w 2743200"/>
                <a:gd name="connsiteY46" fmla="*/ 2621872 h 2743200"/>
                <a:gd name="connsiteX47" fmla="*/ 1464739 w 2743200"/>
                <a:gd name="connsiteY47" fmla="*/ 2738497 h 2743200"/>
                <a:gd name="connsiteX48" fmla="*/ 1371600 w 2743200"/>
                <a:gd name="connsiteY48" fmla="*/ 2743200 h 2743200"/>
                <a:gd name="connsiteX49" fmla="*/ 1278462 w 2743200"/>
                <a:gd name="connsiteY49" fmla="*/ 2738497 h 2743200"/>
                <a:gd name="connsiteX50" fmla="*/ 1239533 w 2743200"/>
                <a:gd name="connsiteY50" fmla="*/ 2621872 h 2743200"/>
                <a:gd name="connsiteX51" fmla="*/ 1118210 w 2743200"/>
                <a:gd name="connsiteY51" fmla="*/ 2603356 h 2743200"/>
                <a:gd name="connsiteX52" fmla="*/ 1015432 w 2743200"/>
                <a:gd name="connsiteY52" fmla="*/ 2576929 h 2743200"/>
                <a:gd name="connsiteX53" fmla="*/ 934057 w 2743200"/>
                <a:gd name="connsiteY53" fmla="*/ 2670676 h 2743200"/>
                <a:gd name="connsiteX54" fmla="*/ 837712 w 2743200"/>
                <a:gd name="connsiteY54" fmla="*/ 2635413 h 2743200"/>
                <a:gd name="connsiteX55" fmla="*/ 762442 w 2743200"/>
                <a:gd name="connsiteY55" fmla="*/ 2599154 h 2743200"/>
                <a:gd name="connsiteX56" fmla="*/ 771111 w 2743200"/>
                <a:gd name="connsiteY56" fmla="*/ 2476431 h 2743200"/>
                <a:gd name="connsiteX57" fmla="*/ 668632 w 2743200"/>
                <a:gd name="connsiteY57" fmla="*/ 2414173 h 2743200"/>
                <a:gd name="connsiteX58" fmla="*/ 581300 w 2743200"/>
                <a:gd name="connsiteY58" fmla="*/ 2348868 h 2743200"/>
                <a:gd name="connsiteX59" fmla="*/ 470672 w 2743200"/>
                <a:gd name="connsiteY59" fmla="*/ 2404124 h 2743200"/>
                <a:gd name="connsiteX60" fmla="*/ 401733 w 2743200"/>
                <a:gd name="connsiteY60" fmla="*/ 2341468 h 2743200"/>
                <a:gd name="connsiteX61" fmla="*/ 339076 w 2743200"/>
                <a:gd name="connsiteY61" fmla="*/ 2272529 h 2743200"/>
                <a:gd name="connsiteX62" fmla="*/ 394333 w 2743200"/>
                <a:gd name="connsiteY62" fmla="*/ 2161901 h 2743200"/>
                <a:gd name="connsiteX63" fmla="*/ 329027 w 2743200"/>
                <a:gd name="connsiteY63" fmla="*/ 2074569 h 2743200"/>
                <a:gd name="connsiteX64" fmla="*/ 266770 w 2743200"/>
                <a:gd name="connsiteY64" fmla="*/ 1972089 h 2743200"/>
                <a:gd name="connsiteX65" fmla="*/ 144047 w 2743200"/>
                <a:gd name="connsiteY65" fmla="*/ 1980758 h 2743200"/>
                <a:gd name="connsiteX66" fmla="*/ 107787 w 2743200"/>
                <a:gd name="connsiteY66" fmla="*/ 1905489 h 2743200"/>
                <a:gd name="connsiteX67" fmla="*/ 72525 w 2743200"/>
                <a:gd name="connsiteY67" fmla="*/ 1809144 h 2743200"/>
                <a:gd name="connsiteX68" fmla="*/ 166271 w 2743200"/>
                <a:gd name="connsiteY68" fmla="*/ 1727770 h 2743200"/>
                <a:gd name="connsiteX69" fmla="*/ 139844 w 2743200"/>
                <a:gd name="connsiteY69" fmla="*/ 1624990 h 2743200"/>
                <a:gd name="connsiteX70" fmla="*/ 121328 w 2743200"/>
                <a:gd name="connsiteY70" fmla="*/ 1503668 h 2743200"/>
                <a:gd name="connsiteX71" fmla="*/ 4703 w 2743200"/>
                <a:gd name="connsiteY71" fmla="*/ 1464738 h 2743200"/>
                <a:gd name="connsiteX72" fmla="*/ 0 w 2743200"/>
                <a:gd name="connsiteY72" fmla="*/ 1371600 h 2743200"/>
                <a:gd name="connsiteX73" fmla="*/ 4703 w 2743200"/>
                <a:gd name="connsiteY73" fmla="*/ 1278462 h 2743200"/>
                <a:gd name="connsiteX74" fmla="*/ 121328 w 2743200"/>
                <a:gd name="connsiteY74" fmla="*/ 1239533 h 2743200"/>
                <a:gd name="connsiteX75" fmla="*/ 139844 w 2743200"/>
                <a:gd name="connsiteY75" fmla="*/ 1118210 h 2743200"/>
                <a:gd name="connsiteX76" fmla="*/ 166271 w 2743200"/>
                <a:gd name="connsiteY76" fmla="*/ 1015431 h 2743200"/>
                <a:gd name="connsiteX77" fmla="*/ 72525 w 2743200"/>
                <a:gd name="connsiteY77" fmla="*/ 934057 h 2743200"/>
                <a:gd name="connsiteX78" fmla="*/ 107787 w 2743200"/>
                <a:gd name="connsiteY78" fmla="*/ 837711 h 2743200"/>
                <a:gd name="connsiteX79" fmla="*/ 144047 w 2743200"/>
                <a:gd name="connsiteY79" fmla="*/ 762442 h 2743200"/>
                <a:gd name="connsiteX80" fmla="*/ 266770 w 2743200"/>
                <a:gd name="connsiteY80" fmla="*/ 771111 h 2743200"/>
                <a:gd name="connsiteX81" fmla="*/ 329027 w 2743200"/>
                <a:gd name="connsiteY81" fmla="*/ 668632 h 2743200"/>
                <a:gd name="connsiteX82" fmla="*/ 394333 w 2743200"/>
                <a:gd name="connsiteY82" fmla="*/ 581300 h 2743200"/>
                <a:gd name="connsiteX83" fmla="*/ 339076 w 2743200"/>
                <a:gd name="connsiteY83" fmla="*/ 470672 h 2743200"/>
                <a:gd name="connsiteX84" fmla="*/ 401733 w 2743200"/>
                <a:gd name="connsiteY84" fmla="*/ 401732 h 2743200"/>
                <a:gd name="connsiteX85" fmla="*/ 470672 w 2743200"/>
                <a:gd name="connsiteY85" fmla="*/ 339076 h 2743200"/>
                <a:gd name="connsiteX86" fmla="*/ 581300 w 2743200"/>
                <a:gd name="connsiteY86" fmla="*/ 394333 h 2743200"/>
                <a:gd name="connsiteX87" fmla="*/ 668632 w 2743200"/>
                <a:gd name="connsiteY87" fmla="*/ 329027 h 2743200"/>
                <a:gd name="connsiteX88" fmla="*/ 771111 w 2743200"/>
                <a:gd name="connsiteY88" fmla="*/ 266769 h 2743200"/>
                <a:gd name="connsiteX89" fmla="*/ 762442 w 2743200"/>
                <a:gd name="connsiteY89" fmla="*/ 144047 h 2743200"/>
                <a:gd name="connsiteX90" fmla="*/ 837712 w 2743200"/>
                <a:gd name="connsiteY90" fmla="*/ 107787 h 2743200"/>
                <a:gd name="connsiteX91" fmla="*/ 934057 w 2743200"/>
                <a:gd name="connsiteY91" fmla="*/ 72524 h 2743200"/>
                <a:gd name="connsiteX92" fmla="*/ 1015432 w 2743200"/>
                <a:gd name="connsiteY92" fmla="*/ 166271 h 2743200"/>
                <a:gd name="connsiteX93" fmla="*/ 1118210 w 2743200"/>
                <a:gd name="connsiteY93" fmla="*/ 139844 h 2743200"/>
                <a:gd name="connsiteX94" fmla="*/ 1239533 w 2743200"/>
                <a:gd name="connsiteY94" fmla="*/ 121328 h 2743200"/>
                <a:gd name="connsiteX95" fmla="*/ 1278462 w 2743200"/>
                <a:gd name="connsiteY95" fmla="*/ 4703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743200" h="2743200">
                  <a:moveTo>
                    <a:pt x="1371600" y="0"/>
                  </a:moveTo>
                  <a:lnTo>
                    <a:pt x="1464739" y="4703"/>
                  </a:lnTo>
                  <a:lnTo>
                    <a:pt x="1503669" y="121328"/>
                  </a:lnTo>
                  <a:lnTo>
                    <a:pt x="1624990" y="139844"/>
                  </a:lnTo>
                  <a:lnTo>
                    <a:pt x="1727769" y="166271"/>
                  </a:lnTo>
                  <a:lnTo>
                    <a:pt x="1809144" y="72524"/>
                  </a:lnTo>
                  <a:lnTo>
                    <a:pt x="1905489" y="107787"/>
                  </a:lnTo>
                  <a:lnTo>
                    <a:pt x="1980759" y="144047"/>
                  </a:lnTo>
                  <a:lnTo>
                    <a:pt x="1972090" y="266770"/>
                  </a:lnTo>
                  <a:lnTo>
                    <a:pt x="2074569" y="329027"/>
                  </a:lnTo>
                  <a:lnTo>
                    <a:pt x="2161901" y="394333"/>
                  </a:lnTo>
                  <a:lnTo>
                    <a:pt x="2272529" y="339076"/>
                  </a:lnTo>
                  <a:lnTo>
                    <a:pt x="2341468" y="401732"/>
                  </a:lnTo>
                  <a:lnTo>
                    <a:pt x="2404124" y="470672"/>
                  </a:lnTo>
                  <a:lnTo>
                    <a:pt x="2348868" y="581300"/>
                  </a:lnTo>
                  <a:lnTo>
                    <a:pt x="2414173" y="668632"/>
                  </a:lnTo>
                  <a:lnTo>
                    <a:pt x="2476431" y="771111"/>
                  </a:lnTo>
                  <a:lnTo>
                    <a:pt x="2599154" y="762442"/>
                  </a:lnTo>
                  <a:lnTo>
                    <a:pt x="2635413" y="837711"/>
                  </a:lnTo>
                  <a:lnTo>
                    <a:pt x="2670676" y="934057"/>
                  </a:lnTo>
                  <a:lnTo>
                    <a:pt x="2576929" y="1015432"/>
                  </a:lnTo>
                  <a:lnTo>
                    <a:pt x="2603356" y="1118210"/>
                  </a:lnTo>
                  <a:lnTo>
                    <a:pt x="2621872" y="1239533"/>
                  </a:lnTo>
                  <a:lnTo>
                    <a:pt x="2738497" y="1278462"/>
                  </a:lnTo>
                  <a:lnTo>
                    <a:pt x="2743200" y="1371600"/>
                  </a:lnTo>
                  <a:lnTo>
                    <a:pt x="2738497" y="1464738"/>
                  </a:lnTo>
                  <a:lnTo>
                    <a:pt x="2621872" y="1503668"/>
                  </a:lnTo>
                  <a:lnTo>
                    <a:pt x="2603356" y="1624990"/>
                  </a:lnTo>
                  <a:lnTo>
                    <a:pt x="2576929" y="1727769"/>
                  </a:lnTo>
                  <a:lnTo>
                    <a:pt x="2670676" y="1809144"/>
                  </a:lnTo>
                  <a:lnTo>
                    <a:pt x="2635413" y="1905489"/>
                  </a:lnTo>
                  <a:lnTo>
                    <a:pt x="2599154" y="1980758"/>
                  </a:lnTo>
                  <a:lnTo>
                    <a:pt x="2476431" y="1972089"/>
                  </a:lnTo>
                  <a:lnTo>
                    <a:pt x="2414173" y="2074569"/>
                  </a:lnTo>
                  <a:lnTo>
                    <a:pt x="2348868" y="2161901"/>
                  </a:lnTo>
                  <a:lnTo>
                    <a:pt x="2404124" y="2272529"/>
                  </a:lnTo>
                  <a:lnTo>
                    <a:pt x="2341468" y="2341468"/>
                  </a:lnTo>
                  <a:lnTo>
                    <a:pt x="2272529" y="2404124"/>
                  </a:lnTo>
                  <a:lnTo>
                    <a:pt x="2161901" y="2348868"/>
                  </a:lnTo>
                  <a:lnTo>
                    <a:pt x="2074569" y="2414173"/>
                  </a:lnTo>
                  <a:lnTo>
                    <a:pt x="1972090" y="2476431"/>
                  </a:lnTo>
                  <a:lnTo>
                    <a:pt x="1980759" y="2599154"/>
                  </a:lnTo>
                  <a:lnTo>
                    <a:pt x="1905489" y="2635413"/>
                  </a:lnTo>
                  <a:lnTo>
                    <a:pt x="1809144" y="2670676"/>
                  </a:lnTo>
                  <a:lnTo>
                    <a:pt x="1727769" y="2576929"/>
                  </a:lnTo>
                  <a:lnTo>
                    <a:pt x="1624990" y="2603356"/>
                  </a:lnTo>
                  <a:lnTo>
                    <a:pt x="1503669" y="2621872"/>
                  </a:lnTo>
                  <a:lnTo>
                    <a:pt x="1464739" y="2738497"/>
                  </a:lnTo>
                  <a:lnTo>
                    <a:pt x="1371600" y="2743200"/>
                  </a:lnTo>
                  <a:lnTo>
                    <a:pt x="1278462" y="2738497"/>
                  </a:lnTo>
                  <a:lnTo>
                    <a:pt x="1239533" y="2621872"/>
                  </a:lnTo>
                  <a:lnTo>
                    <a:pt x="1118210" y="2603356"/>
                  </a:lnTo>
                  <a:lnTo>
                    <a:pt x="1015432" y="2576929"/>
                  </a:lnTo>
                  <a:lnTo>
                    <a:pt x="934057" y="2670676"/>
                  </a:lnTo>
                  <a:lnTo>
                    <a:pt x="837712" y="2635413"/>
                  </a:lnTo>
                  <a:lnTo>
                    <a:pt x="762442" y="2599154"/>
                  </a:lnTo>
                  <a:lnTo>
                    <a:pt x="771111" y="2476431"/>
                  </a:lnTo>
                  <a:lnTo>
                    <a:pt x="668632" y="2414173"/>
                  </a:lnTo>
                  <a:lnTo>
                    <a:pt x="581300" y="2348868"/>
                  </a:lnTo>
                  <a:lnTo>
                    <a:pt x="470672" y="2404124"/>
                  </a:lnTo>
                  <a:lnTo>
                    <a:pt x="401733" y="2341468"/>
                  </a:lnTo>
                  <a:lnTo>
                    <a:pt x="339076" y="2272529"/>
                  </a:lnTo>
                  <a:lnTo>
                    <a:pt x="394333" y="2161901"/>
                  </a:lnTo>
                  <a:lnTo>
                    <a:pt x="329027" y="2074569"/>
                  </a:lnTo>
                  <a:lnTo>
                    <a:pt x="266770" y="1972089"/>
                  </a:lnTo>
                  <a:lnTo>
                    <a:pt x="144047" y="1980758"/>
                  </a:lnTo>
                  <a:lnTo>
                    <a:pt x="107787" y="1905489"/>
                  </a:lnTo>
                  <a:lnTo>
                    <a:pt x="72525" y="1809144"/>
                  </a:lnTo>
                  <a:lnTo>
                    <a:pt x="166271" y="1727770"/>
                  </a:lnTo>
                  <a:lnTo>
                    <a:pt x="139844" y="1624990"/>
                  </a:lnTo>
                  <a:lnTo>
                    <a:pt x="121328" y="1503668"/>
                  </a:lnTo>
                  <a:lnTo>
                    <a:pt x="4703" y="1464738"/>
                  </a:lnTo>
                  <a:lnTo>
                    <a:pt x="0" y="1371600"/>
                  </a:lnTo>
                  <a:lnTo>
                    <a:pt x="4703" y="1278462"/>
                  </a:lnTo>
                  <a:lnTo>
                    <a:pt x="121328" y="1239533"/>
                  </a:lnTo>
                  <a:lnTo>
                    <a:pt x="139844" y="1118210"/>
                  </a:lnTo>
                  <a:lnTo>
                    <a:pt x="166271" y="1015431"/>
                  </a:lnTo>
                  <a:lnTo>
                    <a:pt x="72525" y="934057"/>
                  </a:lnTo>
                  <a:lnTo>
                    <a:pt x="107787" y="837711"/>
                  </a:lnTo>
                  <a:lnTo>
                    <a:pt x="144047" y="762442"/>
                  </a:lnTo>
                  <a:lnTo>
                    <a:pt x="266770" y="771111"/>
                  </a:lnTo>
                  <a:lnTo>
                    <a:pt x="329027" y="668632"/>
                  </a:lnTo>
                  <a:lnTo>
                    <a:pt x="394333" y="581300"/>
                  </a:lnTo>
                  <a:lnTo>
                    <a:pt x="339076" y="470672"/>
                  </a:lnTo>
                  <a:lnTo>
                    <a:pt x="401733" y="401732"/>
                  </a:lnTo>
                  <a:lnTo>
                    <a:pt x="470672" y="339076"/>
                  </a:lnTo>
                  <a:lnTo>
                    <a:pt x="581300" y="394333"/>
                  </a:lnTo>
                  <a:lnTo>
                    <a:pt x="668632" y="329027"/>
                  </a:lnTo>
                  <a:lnTo>
                    <a:pt x="771111" y="266769"/>
                  </a:lnTo>
                  <a:lnTo>
                    <a:pt x="762442" y="144047"/>
                  </a:lnTo>
                  <a:lnTo>
                    <a:pt x="837712" y="107787"/>
                  </a:lnTo>
                  <a:lnTo>
                    <a:pt x="934057" y="72524"/>
                  </a:lnTo>
                  <a:lnTo>
                    <a:pt x="1015432" y="166271"/>
                  </a:lnTo>
                  <a:lnTo>
                    <a:pt x="1118210" y="139844"/>
                  </a:lnTo>
                  <a:lnTo>
                    <a:pt x="1239533" y="121328"/>
                  </a:lnTo>
                  <a:lnTo>
                    <a:pt x="1278462" y="470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Oval 71">
              <a:extLst>
                <a:ext uri="{FF2B5EF4-FFF2-40B4-BE49-F238E27FC236}">
                  <a16:creationId xmlns:a16="http://schemas.microsoft.com/office/drawing/2014/main" id="{24BB162C-EB5C-4DB0-87D5-ECAE70BAE6E5}"/>
                </a:ext>
              </a:extLst>
            </p:cNvPr>
            <p:cNvSpPr/>
            <p:nvPr/>
          </p:nvSpPr>
          <p:spPr>
            <a:xfrm>
              <a:off x="5007474" y="2340474"/>
              <a:ext cx="2177050" cy="2177050"/>
            </a:xfrm>
            <a:prstGeom prst="ellipse">
              <a:avLst/>
            </a:prstGeom>
            <a:solidFill>
              <a:srgbClr val="00CC99"/>
            </a:solidFill>
            <a:ln>
              <a:noFill/>
            </a:ln>
            <a:effectLst>
              <a:innerShdw blurRad="4064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3" name="Group 72">
            <a:extLst>
              <a:ext uri="{FF2B5EF4-FFF2-40B4-BE49-F238E27FC236}">
                <a16:creationId xmlns:a16="http://schemas.microsoft.com/office/drawing/2014/main" id="{F79A6731-8AA9-4E69-9C52-95DD7F420338}"/>
              </a:ext>
            </a:extLst>
          </p:cNvPr>
          <p:cNvGrpSpPr/>
          <p:nvPr/>
        </p:nvGrpSpPr>
        <p:grpSpPr>
          <a:xfrm>
            <a:off x="3259692" y="2616912"/>
            <a:ext cx="449452" cy="449452"/>
            <a:chOff x="4724400" y="2057400"/>
            <a:chExt cx="2743200" cy="2743200"/>
          </a:xfrm>
        </p:grpSpPr>
        <p:sp>
          <p:nvSpPr>
            <p:cNvPr id="74" name="Freeform: Shape 73">
              <a:extLst>
                <a:ext uri="{FF2B5EF4-FFF2-40B4-BE49-F238E27FC236}">
                  <a16:creationId xmlns:a16="http://schemas.microsoft.com/office/drawing/2014/main" id="{91E53673-AA90-4DDB-B6C9-E9E48BA48307}"/>
                </a:ext>
              </a:extLst>
            </p:cNvPr>
            <p:cNvSpPr/>
            <p:nvPr/>
          </p:nvSpPr>
          <p:spPr>
            <a:xfrm>
              <a:off x="4724400" y="2057400"/>
              <a:ext cx="2743200" cy="2743200"/>
            </a:xfrm>
            <a:custGeom>
              <a:avLst/>
              <a:gdLst>
                <a:gd name="connsiteX0" fmla="*/ 1371600 w 2743200"/>
                <a:gd name="connsiteY0" fmla="*/ 0 h 2743200"/>
                <a:gd name="connsiteX1" fmla="*/ 1464739 w 2743200"/>
                <a:gd name="connsiteY1" fmla="*/ 4703 h 2743200"/>
                <a:gd name="connsiteX2" fmla="*/ 1503669 w 2743200"/>
                <a:gd name="connsiteY2" fmla="*/ 121328 h 2743200"/>
                <a:gd name="connsiteX3" fmla="*/ 1624990 w 2743200"/>
                <a:gd name="connsiteY3" fmla="*/ 139844 h 2743200"/>
                <a:gd name="connsiteX4" fmla="*/ 1727769 w 2743200"/>
                <a:gd name="connsiteY4" fmla="*/ 166271 h 2743200"/>
                <a:gd name="connsiteX5" fmla="*/ 1809144 w 2743200"/>
                <a:gd name="connsiteY5" fmla="*/ 72524 h 2743200"/>
                <a:gd name="connsiteX6" fmla="*/ 1905489 w 2743200"/>
                <a:gd name="connsiteY6" fmla="*/ 107787 h 2743200"/>
                <a:gd name="connsiteX7" fmla="*/ 1980759 w 2743200"/>
                <a:gd name="connsiteY7" fmla="*/ 144047 h 2743200"/>
                <a:gd name="connsiteX8" fmla="*/ 1972090 w 2743200"/>
                <a:gd name="connsiteY8" fmla="*/ 266770 h 2743200"/>
                <a:gd name="connsiteX9" fmla="*/ 2074569 w 2743200"/>
                <a:gd name="connsiteY9" fmla="*/ 329027 h 2743200"/>
                <a:gd name="connsiteX10" fmla="*/ 2161901 w 2743200"/>
                <a:gd name="connsiteY10" fmla="*/ 394333 h 2743200"/>
                <a:gd name="connsiteX11" fmla="*/ 2272529 w 2743200"/>
                <a:gd name="connsiteY11" fmla="*/ 339076 h 2743200"/>
                <a:gd name="connsiteX12" fmla="*/ 2341468 w 2743200"/>
                <a:gd name="connsiteY12" fmla="*/ 401732 h 2743200"/>
                <a:gd name="connsiteX13" fmla="*/ 2404124 w 2743200"/>
                <a:gd name="connsiteY13" fmla="*/ 470672 h 2743200"/>
                <a:gd name="connsiteX14" fmla="*/ 2348868 w 2743200"/>
                <a:gd name="connsiteY14" fmla="*/ 581300 h 2743200"/>
                <a:gd name="connsiteX15" fmla="*/ 2414173 w 2743200"/>
                <a:gd name="connsiteY15" fmla="*/ 668632 h 2743200"/>
                <a:gd name="connsiteX16" fmla="*/ 2476431 w 2743200"/>
                <a:gd name="connsiteY16" fmla="*/ 771111 h 2743200"/>
                <a:gd name="connsiteX17" fmla="*/ 2599154 w 2743200"/>
                <a:gd name="connsiteY17" fmla="*/ 762442 h 2743200"/>
                <a:gd name="connsiteX18" fmla="*/ 2635413 w 2743200"/>
                <a:gd name="connsiteY18" fmla="*/ 837711 h 2743200"/>
                <a:gd name="connsiteX19" fmla="*/ 2670676 w 2743200"/>
                <a:gd name="connsiteY19" fmla="*/ 934057 h 2743200"/>
                <a:gd name="connsiteX20" fmla="*/ 2576929 w 2743200"/>
                <a:gd name="connsiteY20" fmla="*/ 1015432 h 2743200"/>
                <a:gd name="connsiteX21" fmla="*/ 2603356 w 2743200"/>
                <a:gd name="connsiteY21" fmla="*/ 1118210 h 2743200"/>
                <a:gd name="connsiteX22" fmla="*/ 2621872 w 2743200"/>
                <a:gd name="connsiteY22" fmla="*/ 1239533 h 2743200"/>
                <a:gd name="connsiteX23" fmla="*/ 2738497 w 2743200"/>
                <a:gd name="connsiteY23" fmla="*/ 1278462 h 2743200"/>
                <a:gd name="connsiteX24" fmla="*/ 2743200 w 2743200"/>
                <a:gd name="connsiteY24" fmla="*/ 1371600 h 2743200"/>
                <a:gd name="connsiteX25" fmla="*/ 2738497 w 2743200"/>
                <a:gd name="connsiteY25" fmla="*/ 1464738 h 2743200"/>
                <a:gd name="connsiteX26" fmla="*/ 2621872 w 2743200"/>
                <a:gd name="connsiteY26" fmla="*/ 1503668 h 2743200"/>
                <a:gd name="connsiteX27" fmla="*/ 2603356 w 2743200"/>
                <a:gd name="connsiteY27" fmla="*/ 1624990 h 2743200"/>
                <a:gd name="connsiteX28" fmla="*/ 2576929 w 2743200"/>
                <a:gd name="connsiteY28" fmla="*/ 1727769 h 2743200"/>
                <a:gd name="connsiteX29" fmla="*/ 2670676 w 2743200"/>
                <a:gd name="connsiteY29" fmla="*/ 1809144 h 2743200"/>
                <a:gd name="connsiteX30" fmla="*/ 2635413 w 2743200"/>
                <a:gd name="connsiteY30" fmla="*/ 1905489 h 2743200"/>
                <a:gd name="connsiteX31" fmla="*/ 2599154 w 2743200"/>
                <a:gd name="connsiteY31" fmla="*/ 1980758 h 2743200"/>
                <a:gd name="connsiteX32" fmla="*/ 2476431 w 2743200"/>
                <a:gd name="connsiteY32" fmla="*/ 1972089 h 2743200"/>
                <a:gd name="connsiteX33" fmla="*/ 2414173 w 2743200"/>
                <a:gd name="connsiteY33" fmla="*/ 2074569 h 2743200"/>
                <a:gd name="connsiteX34" fmla="*/ 2348868 w 2743200"/>
                <a:gd name="connsiteY34" fmla="*/ 2161901 h 2743200"/>
                <a:gd name="connsiteX35" fmla="*/ 2404124 w 2743200"/>
                <a:gd name="connsiteY35" fmla="*/ 2272529 h 2743200"/>
                <a:gd name="connsiteX36" fmla="*/ 2341468 w 2743200"/>
                <a:gd name="connsiteY36" fmla="*/ 2341468 h 2743200"/>
                <a:gd name="connsiteX37" fmla="*/ 2272529 w 2743200"/>
                <a:gd name="connsiteY37" fmla="*/ 2404124 h 2743200"/>
                <a:gd name="connsiteX38" fmla="*/ 2161901 w 2743200"/>
                <a:gd name="connsiteY38" fmla="*/ 2348868 h 2743200"/>
                <a:gd name="connsiteX39" fmla="*/ 2074569 w 2743200"/>
                <a:gd name="connsiteY39" fmla="*/ 2414173 h 2743200"/>
                <a:gd name="connsiteX40" fmla="*/ 1972090 w 2743200"/>
                <a:gd name="connsiteY40" fmla="*/ 2476431 h 2743200"/>
                <a:gd name="connsiteX41" fmla="*/ 1980759 w 2743200"/>
                <a:gd name="connsiteY41" fmla="*/ 2599154 h 2743200"/>
                <a:gd name="connsiteX42" fmla="*/ 1905489 w 2743200"/>
                <a:gd name="connsiteY42" fmla="*/ 2635413 h 2743200"/>
                <a:gd name="connsiteX43" fmla="*/ 1809144 w 2743200"/>
                <a:gd name="connsiteY43" fmla="*/ 2670676 h 2743200"/>
                <a:gd name="connsiteX44" fmla="*/ 1727769 w 2743200"/>
                <a:gd name="connsiteY44" fmla="*/ 2576929 h 2743200"/>
                <a:gd name="connsiteX45" fmla="*/ 1624990 w 2743200"/>
                <a:gd name="connsiteY45" fmla="*/ 2603356 h 2743200"/>
                <a:gd name="connsiteX46" fmla="*/ 1503669 w 2743200"/>
                <a:gd name="connsiteY46" fmla="*/ 2621872 h 2743200"/>
                <a:gd name="connsiteX47" fmla="*/ 1464739 w 2743200"/>
                <a:gd name="connsiteY47" fmla="*/ 2738497 h 2743200"/>
                <a:gd name="connsiteX48" fmla="*/ 1371600 w 2743200"/>
                <a:gd name="connsiteY48" fmla="*/ 2743200 h 2743200"/>
                <a:gd name="connsiteX49" fmla="*/ 1278462 w 2743200"/>
                <a:gd name="connsiteY49" fmla="*/ 2738497 h 2743200"/>
                <a:gd name="connsiteX50" fmla="*/ 1239533 w 2743200"/>
                <a:gd name="connsiteY50" fmla="*/ 2621872 h 2743200"/>
                <a:gd name="connsiteX51" fmla="*/ 1118210 w 2743200"/>
                <a:gd name="connsiteY51" fmla="*/ 2603356 h 2743200"/>
                <a:gd name="connsiteX52" fmla="*/ 1015432 w 2743200"/>
                <a:gd name="connsiteY52" fmla="*/ 2576929 h 2743200"/>
                <a:gd name="connsiteX53" fmla="*/ 934057 w 2743200"/>
                <a:gd name="connsiteY53" fmla="*/ 2670676 h 2743200"/>
                <a:gd name="connsiteX54" fmla="*/ 837712 w 2743200"/>
                <a:gd name="connsiteY54" fmla="*/ 2635413 h 2743200"/>
                <a:gd name="connsiteX55" fmla="*/ 762442 w 2743200"/>
                <a:gd name="connsiteY55" fmla="*/ 2599154 h 2743200"/>
                <a:gd name="connsiteX56" fmla="*/ 771111 w 2743200"/>
                <a:gd name="connsiteY56" fmla="*/ 2476431 h 2743200"/>
                <a:gd name="connsiteX57" fmla="*/ 668632 w 2743200"/>
                <a:gd name="connsiteY57" fmla="*/ 2414173 h 2743200"/>
                <a:gd name="connsiteX58" fmla="*/ 581300 w 2743200"/>
                <a:gd name="connsiteY58" fmla="*/ 2348868 h 2743200"/>
                <a:gd name="connsiteX59" fmla="*/ 470672 w 2743200"/>
                <a:gd name="connsiteY59" fmla="*/ 2404124 h 2743200"/>
                <a:gd name="connsiteX60" fmla="*/ 401733 w 2743200"/>
                <a:gd name="connsiteY60" fmla="*/ 2341468 h 2743200"/>
                <a:gd name="connsiteX61" fmla="*/ 339076 w 2743200"/>
                <a:gd name="connsiteY61" fmla="*/ 2272529 h 2743200"/>
                <a:gd name="connsiteX62" fmla="*/ 394333 w 2743200"/>
                <a:gd name="connsiteY62" fmla="*/ 2161901 h 2743200"/>
                <a:gd name="connsiteX63" fmla="*/ 329027 w 2743200"/>
                <a:gd name="connsiteY63" fmla="*/ 2074569 h 2743200"/>
                <a:gd name="connsiteX64" fmla="*/ 266770 w 2743200"/>
                <a:gd name="connsiteY64" fmla="*/ 1972089 h 2743200"/>
                <a:gd name="connsiteX65" fmla="*/ 144047 w 2743200"/>
                <a:gd name="connsiteY65" fmla="*/ 1980758 h 2743200"/>
                <a:gd name="connsiteX66" fmla="*/ 107787 w 2743200"/>
                <a:gd name="connsiteY66" fmla="*/ 1905489 h 2743200"/>
                <a:gd name="connsiteX67" fmla="*/ 72525 w 2743200"/>
                <a:gd name="connsiteY67" fmla="*/ 1809144 h 2743200"/>
                <a:gd name="connsiteX68" fmla="*/ 166271 w 2743200"/>
                <a:gd name="connsiteY68" fmla="*/ 1727770 h 2743200"/>
                <a:gd name="connsiteX69" fmla="*/ 139844 w 2743200"/>
                <a:gd name="connsiteY69" fmla="*/ 1624990 h 2743200"/>
                <a:gd name="connsiteX70" fmla="*/ 121328 w 2743200"/>
                <a:gd name="connsiteY70" fmla="*/ 1503668 h 2743200"/>
                <a:gd name="connsiteX71" fmla="*/ 4703 w 2743200"/>
                <a:gd name="connsiteY71" fmla="*/ 1464738 h 2743200"/>
                <a:gd name="connsiteX72" fmla="*/ 0 w 2743200"/>
                <a:gd name="connsiteY72" fmla="*/ 1371600 h 2743200"/>
                <a:gd name="connsiteX73" fmla="*/ 4703 w 2743200"/>
                <a:gd name="connsiteY73" fmla="*/ 1278462 h 2743200"/>
                <a:gd name="connsiteX74" fmla="*/ 121328 w 2743200"/>
                <a:gd name="connsiteY74" fmla="*/ 1239533 h 2743200"/>
                <a:gd name="connsiteX75" fmla="*/ 139844 w 2743200"/>
                <a:gd name="connsiteY75" fmla="*/ 1118210 h 2743200"/>
                <a:gd name="connsiteX76" fmla="*/ 166271 w 2743200"/>
                <a:gd name="connsiteY76" fmla="*/ 1015431 h 2743200"/>
                <a:gd name="connsiteX77" fmla="*/ 72525 w 2743200"/>
                <a:gd name="connsiteY77" fmla="*/ 934057 h 2743200"/>
                <a:gd name="connsiteX78" fmla="*/ 107787 w 2743200"/>
                <a:gd name="connsiteY78" fmla="*/ 837711 h 2743200"/>
                <a:gd name="connsiteX79" fmla="*/ 144047 w 2743200"/>
                <a:gd name="connsiteY79" fmla="*/ 762442 h 2743200"/>
                <a:gd name="connsiteX80" fmla="*/ 266770 w 2743200"/>
                <a:gd name="connsiteY80" fmla="*/ 771111 h 2743200"/>
                <a:gd name="connsiteX81" fmla="*/ 329027 w 2743200"/>
                <a:gd name="connsiteY81" fmla="*/ 668632 h 2743200"/>
                <a:gd name="connsiteX82" fmla="*/ 394333 w 2743200"/>
                <a:gd name="connsiteY82" fmla="*/ 581300 h 2743200"/>
                <a:gd name="connsiteX83" fmla="*/ 339076 w 2743200"/>
                <a:gd name="connsiteY83" fmla="*/ 470672 h 2743200"/>
                <a:gd name="connsiteX84" fmla="*/ 401733 w 2743200"/>
                <a:gd name="connsiteY84" fmla="*/ 401732 h 2743200"/>
                <a:gd name="connsiteX85" fmla="*/ 470672 w 2743200"/>
                <a:gd name="connsiteY85" fmla="*/ 339076 h 2743200"/>
                <a:gd name="connsiteX86" fmla="*/ 581300 w 2743200"/>
                <a:gd name="connsiteY86" fmla="*/ 394333 h 2743200"/>
                <a:gd name="connsiteX87" fmla="*/ 668632 w 2743200"/>
                <a:gd name="connsiteY87" fmla="*/ 329027 h 2743200"/>
                <a:gd name="connsiteX88" fmla="*/ 771111 w 2743200"/>
                <a:gd name="connsiteY88" fmla="*/ 266769 h 2743200"/>
                <a:gd name="connsiteX89" fmla="*/ 762442 w 2743200"/>
                <a:gd name="connsiteY89" fmla="*/ 144047 h 2743200"/>
                <a:gd name="connsiteX90" fmla="*/ 837712 w 2743200"/>
                <a:gd name="connsiteY90" fmla="*/ 107787 h 2743200"/>
                <a:gd name="connsiteX91" fmla="*/ 934057 w 2743200"/>
                <a:gd name="connsiteY91" fmla="*/ 72524 h 2743200"/>
                <a:gd name="connsiteX92" fmla="*/ 1015432 w 2743200"/>
                <a:gd name="connsiteY92" fmla="*/ 166271 h 2743200"/>
                <a:gd name="connsiteX93" fmla="*/ 1118210 w 2743200"/>
                <a:gd name="connsiteY93" fmla="*/ 139844 h 2743200"/>
                <a:gd name="connsiteX94" fmla="*/ 1239533 w 2743200"/>
                <a:gd name="connsiteY94" fmla="*/ 121328 h 2743200"/>
                <a:gd name="connsiteX95" fmla="*/ 1278462 w 2743200"/>
                <a:gd name="connsiteY95" fmla="*/ 4703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743200" h="2743200">
                  <a:moveTo>
                    <a:pt x="1371600" y="0"/>
                  </a:moveTo>
                  <a:lnTo>
                    <a:pt x="1464739" y="4703"/>
                  </a:lnTo>
                  <a:lnTo>
                    <a:pt x="1503669" y="121328"/>
                  </a:lnTo>
                  <a:lnTo>
                    <a:pt x="1624990" y="139844"/>
                  </a:lnTo>
                  <a:lnTo>
                    <a:pt x="1727769" y="166271"/>
                  </a:lnTo>
                  <a:lnTo>
                    <a:pt x="1809144" y="72524"/>
                  </a:lnTo>
                  <a:lnTo>
                    <a:pt x="1905489" y="107787"/>
                  </a:lnTo>
                  <a:lnTo>
                    <a:pt x="1980759" y="144047"/>
                  </a:lnTo>
                  <a:lnTo>
                    <a:pt x="1972090" y="266770"/>
                  </a:lnTo>
                  <a:lnTo>
                    <a:pt x="2074569" y="329027"/>
                  </a:lnTo>
                  <a:lnTo>
                    <a:pt x="2161901" y="394333"/>
                  </a:lnTo>
                  <a:lnTo>
                    <a:pt x="2272529" y="339076"/>
                  </a:lnTo>
                  <a:lnTo>
                    <a:pt x="2341468" y="401732"/>
                  </a:lnTo>
                  <a:lnTo>
                    <a:pt x="2404124" y="470672"/>
                  </a:lnTo>
                  <a:lnTo>
                    <a:pt x="2348868" y="581300"/>
                  </a:lnTo>
                  <a:lnTo>
                    <a:pt x="2414173" y="668632"/>
                  </a:lnTo>
                  <a:lnTo>
                    <a:pt x="2476431" y="771111"/>
                  </a:lnTo>
                  <a:lnTo>
                    <a:pt x="2599154" y="762442"/>
                  </a:lnTo>
                  <a:lnTo>
                    <a:pt x="2635413" y="837711"/>
                  </a:lnTo>
                  <a:lnTo>
                    <a:pt x="2670676" y="934057"/>
                  </a:lnTo>
                  <a:lnTo>
                    <a:pt x="2576929" y="1015432"/>
                  </a:lnTo>
                  <a:lnTo>
                    <a:pt x="2603356" y="1118210"/>
                  </a:lnTo>
                  <a:lnTo>
                    <a:pt x="2621872" y="1239533"/>
                  </a:lnTo>
                  <a:lnTo>
                    <a:pt x="2738497" y="1278462"/>
                  </a:lnTo>
                  <a:lnTo>
                    <a:pt x="2743200" y="1371600"/>
                  </a:lnTo>
                  <a:lnTo>
                    <a:pt x="2738497" y="1464738"/>
                  </a:lnTo>
                  <a:lnTo>
                    <a:pt x="2621872" y="1503668"/>
                  </a:lnTo>
                  <a:lnTo>
                    <a:pt x="2603356" y="1624990"/>
                  </a:lnTo>
                  <a:lnTo>
                    <a:pt x="2576929" y="1727769"/>
                  </a:lnTo>
                  <a:lnTo>
                    <a:pt x="2670676" y="1809144"/>
                  </a:lnTo>
                  <a:lnTo>
                    <a:pt x="2635413" y="1905489"/>
                  </a:lnTo>
                  <a:lnTo>
                    <a:pt x="2599154" y="1980758"/>
                  </a:lnTo>
                  <a:lnTo>
                    <a:pt x="2476431" y="1972089"/>
                  </a:lnTo>
                  <a:lnTo>
                    <a:pt x="2414173" y="2074569"/>
                  </a:lnTo>
                  <a:lnTo>
                    <a:pt x="2348868" y="2161901"/>
                  </a:lnTo>
                  <a:lnTo>
                    <a:pt x="2404124" y="2272529"/>
                  </a:lnTo>
                  <a:lnTo>
                    <a:pt x="2341468" y="2341468"/>
                  </a:lnTo>
                  <a:lnTo>
                    <a:pt x="2272529" y="2404124"/>
                  </a:lnTo>
                  <a:lnTo>
                    <a:pt x="2161901" y="2348868"/>
                  </a:lnTo>
                  <a:lnTo>
                    <a:pt x="2074569" y="2414173"/>
                  </a:lnTo>
                  <a:lnTo>
                    <a:pt x="1972090" y="2476431"/>
                  </a:lnTo>
                  <a:lnTo>
                    <a:pt x="1980759" y="2599154"/>
                  </a:lnTo>
                  <a:lnTo>
                    <a:pt x="1905489" y="2635413"/>
                  </a:lnTo>
                  <a:lnTo>
                    <a:pt x="1809144" y="2670676"/>
                  </a:lnTo>
                  <a:lnTo>
                    <a:pt x="1727769" y="2576929"/>
                  </a:lnTo>
                  <a:lnTo>
                    <a:pt x="1624990" y="2603356"/>
                  </a:lnTo>
                  <a:lnTo>
                    <a:pt x="1503669" y="2621872"/>
                  </a:lnTo>
                  <a:lnTo>
                    <a:pt x="1464739" y="2738497"/>
                  </a:lnTo>
                  <a:lnTo>
                    <a:pt x="1371600" y="2743200"/>
                  </a:lnTo>
                  <a:lnTo>
                    <a:pt x="1278462" y="2738497"/>
                  </a:lnTo>
                  <a:lnTo>
                    <a:pt x="1239533" y="2621872"/>
                  </a:lnTo>
                  <a:lnTo>
                    <a:pt x="1118210" y="2603356"/>
                  </a:lnTo>
                  <a:lnTo>
                    <a:pt x="1015432" y="2576929"/>
                  </a:lnTo>
                  <a:lnTo>
                    <a:pt x="934057" y="2670676"/>
                  </a:lnTo>
                  <a:lnTo>
                    <a:pt x="837712" y="2635413"/>
                  </a:lnTo>
                  <a:lnTo>
                    <a:pt x="762442" y="2599154"/>
                  </a:lnTo>
                  <a:lnTo>
                    <a:pt x="771111" y="2476431"/>
                  </a:lnTo>
                  <a:lnTo>
                    <a:pt x="668632" y="2414173"/>
                  </a:lnTo>
                  <a:lnTo>
                    <a:pt x="581300" y="2348868"/>
                  </a:lnTo>
                  <a:lnTo>
                    <a:pt x="470672" y="2404124"/>
                  </a:lnTo>
                  <a:lnTo>
                    <a:pt x="401733" y="2341468"/>
                  </a:lnTo>
                  <a:lnTo>
                    <a:pt x="339076" y="2272529"/>
                  </a:lnTo>
                  <a:lnTo>
                    <a:pt x="394333" y="2161901"/>
                  </a:lnTo>
                  <a:lnTo>
                    <a:pt x="329027" y="2074569"/>
                  </a:lnTo>
                  <a:lnTo>
                    <a:pt x="266770" y="1972089"/>
                  </a:lnTo>
                  <a:lnTo>
                    <a:pt x="144047" y="1980758"/>
                  </a:lnTo>
                  <a:lnTo>
                    <a:pt x="107787" y="1905489"/>
                  </a:lnTo>
                  <a:lnTo>
                    <a:pt x="72525" y="1809144"/>
                  </a:lnTo>
                  <a:lnTo>
                    <a:pt x="166271" y="1727770"/>
                  </a:lnTo>
                  <a:lnTo>
                    <a:pt x="139844" y="1624990"/>
                  </a:lnTo>
                  <a:lnTo>
                    <a:pt x="121328" y="1503668"/>
                  </a:lnTo>
                  <a:lnTo>
                    <a:pt x="4703" y="1464738"/>
                  </a:lnTo>
                  <a:lnTo>
                    <a:pt x="0" y="1371600"/>
                  </a:lnTo>
                  <a:lnTo>
                    <a:pt x="4703" y="1278462"/>
                  </a:lnTo>
                  <a:lnTo>
                    <a:pt x="121328" y="1239533"/>
                  </a:lnTo>
                  <a:lnTo>
                    <a:pt x="139844" y="1118210"/>
                  </a:lnTo>
                  <a:lnTo>
                    <a:pt x="166271" y="1015431"/>
                  </a:lnTo>
                  <a:lnTo>
                    <a:pt x="72525" y="934057"/>
                  </a:lnTo>
                  <a:lnTo>
                    <a:pt x="107787" y="837711"/>
                  </a:lnTo>
                  <a:lnTo>
                    <a:pt x="144047" y="762442"/>
                  </a:lnTo>
                  <a:lnTo>
                    <a:pt x="266770" y="771111"/>
                  </a:lnTo>
                  <a:lnTo>
                    <a:pt x="329027" y="668632"/>
                  </a:lnTo>
                  <a:lnTo>
                    <a:pt x="394333" y="581300"/>
                  </a:lnTo>
                  <a:lnTo>
                    <a:pt x="339076" y="470672"/>
                  </a:lnTo>
                  <a:lnTo>
                    <a:pt x="401733" y="401732"/>
                  </a:lnTo>
                  <a:lnTo>
                    <a:pt x="470672" y="339076"/>
                  </a:lnTo>
                  <a:lnTo>
                    <a:pt x="581300" y="394333"/>
                  </a:lnTo>
                  <a:lnTo>
                    <a:pt x="668632" y="329027"/>
                  </a:lnTo>
                  <a:lnTo>
                    <a:pt x="771111" y="266769"/>
                  </a:lnTo>
                  <a:lnTo>
                    <a:pt x="762442" y="144047"/>
                  </a:lnTo>
                  <a:lnTo>
                    <a:pt x="837712" y="107787"/>
                  </a:lnTo>
                  <a:lnTo>
                    <a:pt x="934057" y="72524"/>
                  </a:lnTo>
                  <a:lnTo>
                    <a:pt x="1015432" y="166271"/>
                  </a:lnTo>
                  <a:lnTo>
                    <a:pt x="1118210" y="139844"/>
                  </a:lnTo>
                  <a:lnTo>
                    <a:pt x="1239533" y="121328"/>
                  </a:lnTo>
                  <a:lnTo>
                    <a:pt x="1278462" y="470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a:extLst>
                <a:ext uri="{FF2B5EF4-FFF2-40B4-BE49-F238E27FC236}">
                  <a16:creationId xmlns:a16="http://schemas.microsoft.com/office/drawing/2014/main" id="{58939F50-298F-40D0-8F37-AF0BA8E64F71}"/>
                </a:ext>
              </a:extLst>
            </p:cNvPr>
            <p:cNvSpPr/>
            <p:nvPr/>
          </p:nvSpPr>
          <p:spPr>
            <a:xfrm>
              <a:off x="5007474" y="2340474"/>
              <a:ext cx="2177050" cy="2177050"/>
            </a:xfrm>
            <a:prstGeom prst="ellipse">
              <a:avLst/>
            </a:prstGeom>
            <a:solidFill>
              <a:srgbClr val="FF9900"/>
            </a:solidFill>
            <a:ln>
              <a:noFill/>
            </a:ln>
            <a:effectLst>
              <a:innerShdw blurRad="4064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6" name="Group 75">
            <a:extLst>
              <a:ext uri="{FF2B5EF4-FFF2-40B4-BE49-F238E27FC236}">
                <a16:creationId xmlns:a16="http://schemas.microsoft.com/office/drawing/2014/main" id="{66E08861-98F5-4E8F-8564-D1B9C0252518}"/>
              </a:ext>
            </a:extLst>
          </p:cNvPr>
          <p:cNvGrpSpPr/>
          <p:nvPr/>
        </p:nvGrpSpPr>
        <p:grpSpPr>
          <a:xfrm>
            <a:off x="3491542" y="3013472"/>
            <a:ext cx="370376" cy="370376"/>
            <a:chOff x="4724400" y="2057400"/>
            <a:chExt cx="2743200" cy="2743200"/>
          </a:xfrm>
        </p:grpSpPr>
        <p:sp>
          <p:nvSpPr>
            <p:cNvPr id="77" name="Freeform: Shape 76">
              <a:extLst>
                <a:ext uri="{FF2B5EF4-FFF2-40B4-BE49-F238E27FC236}">
                  <a16:creationId xmlns:a16="http://schemas.microsoft.com/office/drawing/2014/main" id="{79CD57B5-9281-4FFF-A75B-1931C34EF198}"/>
                </a:ext>
              </a:extLst>
            </p:cNvPr>
            <p:cNvSpPr/>
            <p:nvPr/>
          </p:nvSpPr>
          <p:spPr>
            <a:xfrm>
              <a:off x="4724400" y="2057400"/>
              <a:ext cx="2743200" cy="2743200"/>
            </a:xfrm>
            <a:custGeom>
              <a:avLst/>
              <a:gdLst>
                <a:gd name="connsiteX0" fmla="*/ 1371600 w 2743200"/>
                <a:gd name="connsiteY0" fmla="*/ 0 h 2743200"/>
                <a:gd name="connsiteX1" fmla="*/ 1464739 w 2743200"/>
                <a:gd name="connsiteY1" fmla="*/ 4703 h 2743200"/>
                <a:gd name="connsiteX2" fmla="*/ 1503669 w 2743200"/>
                <a:gd name="connsiteY2" fmla="*/ 121328 h 2743200"/>
                <a:gd name="connsiteX3" fmla="*/ 1624990 w 2743200"/>
                <a:gd name="connsiteY3" fmla="*/ 139844 h 2743200"/>
                <a:gd name="connsiteX4" fmla="*/ 1727769 w 2743200"/>
                <a:gd name="connsiteY4" fmla="*/ 166271 h 2743200"/>
                <a:gd name="connsiteX5" fmla="*/ 1809144 w 2743200"/>
                <a:gd name="connsiteY5" fmla="*/ 72524 h 2743200"/>
                <a:gd name="connsiteX6" fmla="*/ 1905489 w 2743200"/>
                <a:gd name="connsiteY6" fmla="*/ 107787 h 2743200"/>
                <a:gd name="connsiteX7" fmla="*/ 1980759 w 2743200"/>
                <a:gd name="connsiteY7" fmla="*/ 144047 h 2743200"/>
                <a:gd name="connsiteX8" fmla="*/ 1972090 w 2743200"/>
                <a:gd name="connsiteY8" fmla="*/ 266770 h 2743200"/>
                <a:gd name="connsiteX9" fmla="*/ 2074569 w 2743200"/>
                <a:gd name="connsiteY9" fmla="*/ 329027 h 2743200"/>
                <a:gd name="connsiteX10" fmla="*/ 2161901 w 2743200"/>
                <a:gd name="connsiteY10" fmla="*/ 394333 h 2743200"/>
                <a:gd name="connsiteX11" fmla="*/ 2272529 w 2743200"/>
                <a:gd name="connsiteY11" fmla="*/ 339076 h 2743200"/>
                <a:gd name="connsiteX12" fmla="*/ 2341468 w 2743200"/>
                <a:gd name="connsiteY12" fmla="*/ 401732 h 2743200"/>
                <a:gd name="connsiteX13" fmla="*/ 2404124 w 2743200"/>
                <a:gd name="connsiteY13" fmla="*/ 470672 h 2743200"/>
                <a:gd name="connsiteX14" fmla="*/ 2348868 w 2743200"/>
                <a:gd name="connsiteY14" fmla="*/ 581300 h 2743200"/>
                <a:gd name="connsiteX15" fmla="*/ 2414173 w 2743200"/>
                <a:gd name="connsiteY15" fmla="*/ 668632 h 2743200"/>
                <a:gd name="connsiteX16" fmla="*/ 2476431 w 2743200"/>
                <a:gd name="connsiteY16" fmla="*/ 771111 h 2743200"/>
                <a:gd name="connsiteX17" fmla="*/ 2599154 w 2743200"/>
                <a:gd name="connsiteY17" fmla="*/ 762442 h 2743200"/>
                <a:gd name="connsiteX18" fmla="*/ 2635413 w 2743200"/>
                <a:gd name="connsiteY18" fmla="*/ 837711 h 2743200"/>
                <a:gd name="connsiteX19" fmla="*/ 2670676 w 2743200"/>
                <a:gd name="connsiteY19" fmla="*/ 934057 h 2743200"/>
                <a:gd name="connsiteX20" fmla="*/ 2576929 w 2743200"/>
                <a:gd name="connsiteY20" fmla="*/ 1015432 h 2743200"/>
                <a:gd name="connsiteX21" fmla="*/ 2603356 w 2743200"/>
                <a:gd name="connsiteY21" fmla="*/ 1118210 h 2743200"/>
                <a:gd name="connsiteX22" fmla="*/ 2621872 w 2743200"/>
                <a:gd name="connsiteY22" fmla="*/ 1239533 h 2743200"/>
                <a:gd name="connsiteX23" fmla="*/ 2738497 w 2743200"/>
                <a:gd name="connsiteY23" fmla="*/ 1278462 h 2743200"/>
                <a:gd name="connsiteX24" fmla="*/ 2743200 w 2743200"/>
                <a:gd name="connsiteY24" fmla="*/ 1371600 h 2743200"/>
                <a:gd name="connsiteX25" fmla="*/ 2738497 w 2743200"/>
                <a:gd name="connsiteY25" fmla="*/ 1464738 h 2743200"/>
                <a:gd name="connsiteX26" fmla="*/ 2621872 w 2743200"/>
                <a:gd name="connsiteY26" fmla="*/ 1503668 h 2743200"/>
                <a:gd name="connsiteX27" fmla="*/ 2603356 w 2743200"/>
                <a:gd name="connsiteY27" fmla="*/ 1624990 h 2743200"/>
                <a:gd name="connsiteX28" fmla="*/ 2576929 w 2743200"/>
                <a:gd name="connsiteY28" fmla="*/ 1727769 h 2743200"/>
                <a:gd name="connsiteX29" fmla="*/ 2670676 w 2743200"/>
                <a:gd name="connsiteY29" fmla="*/ 1809144 h 2743200"/>
                <a:gd name="connsiteX30" fmla="*/ 2635413 w 2743200"/>
                <a:gd name="connsiteY30" fmla="*/ 1905489 h 2743200"/>
                <a:gd name="connsiteX31" fmla="*/ 2599154 w 2743200"/>
                <a:gd name="connsiteY31" fmla="*/ 1980758 h 2743200"/>
                <a:gd name="connsiteX32" fmla="*/ 2476431 w 2743200"/>
                <a:gd name="connsiteY32" fmla="*/ 1972089 h 2743200"/>
                <a:gd name="connsiteX33" fmla="*/ 2414173 w 2743200"/>
                <a:gd name="connsiteY33" fmla="*/ 2074569 h 2743200"/>
                <a:gd name="connsiteX34" fmla="*/ 2348868 w 2743200"/>
                <a:gd name="connsiteY34" fmla="*/ 2161901 h 2743200"/>
                <a:gd name="connsiteX35" fmla="*/ 2404124 w 2743200"/>
                <a:gd name="connsiteY35" fmla="*/ 2272529 h 2743200"/>
                <a:gd name="connsiteX36" fmla="*/ 2341468 w 2743200"/>
                <a:gd name="connsiteY36" fmla="*/ 2341468 h 2743200"/>
                <a:gd name="connsiteX37" fmla="*/ 2272529 w 2743200"/>
                <a:gd name="connsiteY37" fmla="*/ 2404124 h 2743200"/>
                <a:gd name="connsiteX38" fmla="*/ 2161901 w 2743200"/>
                <a:gd name="connsiteY38" fmla="*/ 2348868 h 2743200"/>
                <a:gd name="connsiteX39" fmla="*/ 2074569 w 2743200"/>
                <a:gd name="connsiteY39" fmla="*/ 2414173 h 2743200"/>
                <a:gd name="connsiteX40" fmla="*/ 1972090 w 2743200"/>
                <a:gd name="connsiteY40" fmla="*/ 2476431 h 2743200"/>
                <a:gd name="connsiteX41" fmla="*/ 1980759 w 2743200"/>
                <a:gd name="connsiteY41" fmla="*/ 2599154 h 2743200"/>
                <a:gd name="connsiteX42" fmla="*/ 1905489 w 2743200"/>
                <a:gd name="connsiteY42" fmla="*/ 2635413 h 2743200"/>
                <a:gd name="connsiteX43" fmla="*/ 1809144 w 2743200"/>
                <a:gd name="connsiteY43" fmla="*/ 2670676 h 2743200"/>
                <a:gd name="connsiteX44" fmla="*/ 1727769 w 2743200"/>
                <a:gd name="connsiteY44" fmla="*/ 2576929 h 2743200"/>
                <a:gd name="connsiteX45" fmla="*/ 1624990 w 2743200"/>
                <a:gd name="connsiteY45" fmla="*/ 2603356 h 2743200"/>
                <a:gd name="connsiteX46" fmla="*/ 1503669 w 2743200"/>
                <a:gd name="connsiteY46" fmla="*/ 2621872 h 2743200"/>
                <a:gd name="connsiteX47" fmla="*/ 1464739 w 2743200"/>
                <a:gd name="connsiteY47" fmla="*/ 2738497 h 2743200"/>
                <a:gd name="connsiteX48" fmla="*/ 1371600 w 2743200"/>
                <a:gd name="connsiteY48" fmla="*/ 2743200 h 2743200"/>
                <a:gd name="connsiteX49" fmla="*/ 1278462 w 2743200"/>
                <a:gd name="connsiteY49" fmla="*/ 2738497 h 2743200"/>
                <a:gd name="connsiteX50" fmla="*/ 1239533 w 2743200"/>
                <a:gd name="connsiteY50" fmla="*/ 2621872 h 2743200"/>
                <a:gd name="connsiteX51" fmla="*/ 1118210 w 2743200"/>
                <a:gd name="connsiteY51" fmla="*/ 2603356 h 2743200"/>
                <a:gd name="connsiteX52" fmla="*/ 1015432 w 2743200"/>
                <a:gd name="connsiteY52" fmla="*/ 2576929 h 2743200"/>
                <a:gd name="connsiteX53" fmla="*/ 934057 w 2743200"/>
                <a:gd name="connsiteY53" fmla="*/ 2670676 h 2743200"/>
                <a:gd name="connsiteX54" fmla="*/ 837712 w 2743200"/>
                <a:gd name="connsiteY54" fmla="*/ 2635413 h 2743200"/>
                <a:gd name="connsiteX55" fmla="*/ 762442 w 2743200"/>
                <a:gd name="connsiteY55" fmla="*/ 2599154 h 2743200"/>
                <a:gd name="connsiteX56" fmla="*/ 771111 w 2743200"/>
                <a:gd name="connsiteY56" fmla="*/ 2476431 h 2743200"/>
                <a:gd name="connsiteX57" fmla="*/ 668632 w 2743200"/>
                <a:gd name="connsiteY57" fmla="*/ 2414173 h 2743200"/>
                <a:gd name="connsiteX58" fmla="*/ 581300 w 2743200"/>
                <a:gd name="connsiteY58" fmla="*/ 2348868 h 2743200"/>
                <a:gd name="connsiteX59" fmla="*/ 470672 w 2743200"/>
                <a:gd name="connsiteY59" fmla="*/ 2404124 h 2743200"/>
                <a:gd name="connsiteX60" fmla="*/ 401733 w 2743200"/>
                <a:gd name="connsiteY60" fmla="*/ 2341468 h 2743200"/>
                <a:gd name="connsiteX61" fmla="*/ 339076 w 2743200"/>
                <a:gd name="connsiteY61" fmla="*/ 2272529 h 2743200"/>
                <a:gd name="connsiteX62" fmla="*/ 394333 w 2743200"/>
                <a:gd name="connsiteY62" fmla="*/ 2161901 h 2743200"/>
                <a:gd name="connsiteX63" fmla="*/ 329027 w 2743200"/>
                <a:gd name="connsiteY63" fmla="*/ 2074569 h 2743200"/>
                <a:gd name="connsiteX64" fmla="*/ 266770 w 2743200"/>
                <a:gd name="connsiteY64" fmla="*/ 1972089 h 2743200"/>
                <a:gd name="connsiteX65" fmla="*/ 144047 w 2743200"/>
                <a:gd name="connsiteY65" fmla="*/ 1980758 h 2743200"/>
                <a:gd name="connsiteX66" fmla="*/ 107787 w 2743200"/>
                <a:gd name="connsiteY66" fmla="*/ 1905489 h 2743200"/>
                <a:gd name="connsiteX67" fmla="*/ 72525 w 2743200"/>
                <a:gd name="connsiteY67" fmla="*/ 1809144 h 2743200"/>
                <a:gd name="connsiteX68" fmla="*/ 166271 w 2743200"/>
                <a:gd name="connsiteY68" fmla="*/ 1727770 h 2743200"/>
                <a:gd name="connsiteX69" fmla="*/ 139844 w 2743200"/>
                <a:gd name="connsiteY69" fmla="*/ 1624990 h 2743200"/>
                <a:gd name="connsiteX70" fmla="*/ 121328 w 2743200"/>
                <a:gd name="connsiteY70" fmla="*/ 1503668 h 2743200"/>
                <a:gd name="connsiteX71" fmla="*/ 4703 w 2743200"/>
                <a:gd name="connsiteY71" fmla="*/ 1464738 h 2743200"/>
                <a:gd name="connsiteX72" fmla="*/ 0 w 2743200"/>
                <a:gd name="connsiteY72" fmla="*/ 1371600 h 2743200"/>
                <a:gd name="connsiteX73" fmla="*/ 4703 w 2743200"/>
                <a:gd name="connsiteY73" fmla="*/ 1278462 h 2743200"/>
                <a:gd name="connsiteX74" fmla="*/ 121328 w 2743200"/>
                <a:gd name="connsiteY74" fmla="*/ 1239533 h 2743200"/>
                <a:gd name="connsiteX75" fmla="*/ 139844 w 2743200"/>
                <a:gd name="connsiteY75" fmla="*/ 1118210 h 2743200"/>
                <a:gd name="connsiteX76" fmla="*/ 166271 w 2743200"/>
                <a:gd name="connsiteY76" fmla="*/ 1015431 h 2743200"/>
                <a:gd name="connsiteX77" fmla="*/ 72525 w 2743200"/>
                <a:gd name="connsiteY77" fmla="*/ 934057 h 2743200"/>
                <a:gd name="connsiteX78" fmla="*/ 107787 w 2743200"/>
                <a:gd name="connsiteY78" fmla="*/ 837711 h 2743200"/>
                <a:gd name="connsiteX79" fmla="*/ 144047 w 2743200"/>
                <a:gd name="connsiteY79" fmla="*/ 762442 h 2743200"/>
                <a:gd name="connsiteX80" fmla="*/ 266770 w 2743200"/>
                <a:gd name="connsiteY80" fmla="*/ 771111 h 2743200"/>
                <a:gd name="connsiteX81" fmla="*/ 329027 w 2743200"/>
                <a:gd name="connsiteY81" fmla="*/ 668632 h 2743200"/>
                <a:gd name="connsiteX82" fmla="*/ 394333 w 2743200"/>
                <a:gd name="connsiteY82" fmla="*/ 581300 h 2743200"/>
                <a:gd name="connsiteX83" fmla="*/ 339076 w 2743200"/>
                <a:gd name="connsiteY83" fmla="*/ 470672 h 2743200"/>
                <a:gd name="connsiteX84" fmla="*/ 401733 w 2743200"/>
                <a:gd name="connsiteY84" fmla="*/ 401732 h 2743200"/>
                <a:gd name="connsiteX85" fmla="*/ 470672 w 2743200"/>
                <a:gd name="connsiteY85" fmla="*/ 339076 h 2743200"/>
                <a:gd name="connsiteX86" fmla="*/ 581300 w 2743200"/>
                <a:gd name="connsiteY86" fmla="*/ 394333 h 2743200"/>
                <a:gd name="connsiteX87" fmla="*/ 668632 w 2743200"/>
                <a:gd name="connsiteY87" fmla="*/ 329027 h 2743200"/>
                <a:gd name="connsiteX88" fmla="*/ 771111 w 2743200"/>
                <a:gd name="connsiteY88" fmla="*/ 266769 h 2743200"/>
                <a:gd name="connsiteX89" fmla="*/ 762442 w 2743200"/>
                <a:gd name="connsiteY89" fmla="*/ 144047 h 2743200"/>
                <a:gd name="connsiteX90" fmla="*/ 837712 w 2743200"/>
                <a:gd name="connsiteY90" fmla="*/ 107787 h 2743200"/>
                <a:gd name="connsiteX91" fmla="*/ 934057 w 2743200"/>
                <a:gd name="connsiteY91" fmla="*/ 72524 h 2743200"/>
                <a:gd name="connsiteX92" fmla="*/ 1015432 w 2743200"/>
                <a:gd name="connsiteY92" fmla="*/ 166271 h 2743200"/>
                <a:gd name="connsiteX93" fmla="*/ 1118210 w 2743200"/>
                <a:gd name="connsiteY93" fmla="*/ 139844 h 2743200"/>
                <a:gd name="connsiteX94" fmla="*/ 1239533 w 2743200"/>
                <a:gd name="connsiteY94" fmla="*/ 121328 h 2743200"/>
                <a:gd name="connsiteX95" fmla="*/ 1278462 w 2743200"/>
                <a:gd name="connsiteY95" fmla="*/ 4703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743200" h="2743200">
                  <a:moveTo>
                    <a:pt x="1371600" y="0"/>
                  </a:moveTo>
                  <a:lnTo>
                    <a:pt x="1464739" y="4703"/>
                  </a:lnTo>
                  <a:lnTo>
                    <a:pt x="1503669" y="121328"/>
                  </a:lnTo>
                  <a:lnTo>
                    <a:pt x="1624990" y="139844"/>
                  </a:lnTo>
                  <a:lnTo>
                    <a:pt x="1727769" y="166271"/>
                  </a:lnTo>
                  <a:lnTo>
                    <a:pt x="1809144" y="72524"/>
                  </a:lnTo>
                  <a:lnTo>
                    <a:pt x="1905489" y="107787"/>
                  </a:lnTo>
                  <a:lnTo>
                    <a:pt x="1980759" y="144047"/>
                  </a:lnTo>
                  <a:lnTo>
                    <a:pt x="1972090" y="266770"/>
                  </a:lnTo>
                  <a:lnTo>
                    <a:pt x="2074569" y="329027"/>
                  </a:lnTo>
                  <a:lnTo>
                    <a:pt x="2161901" y="394333"/>
                  </a:lnTo>
                  <a:lnTo>
                    <a:pt x="2272529" y="339076"/>
                  </a:lnTo>
                  <a:lnTo>
                    <a:pt x="2341468" y="401732"/>
                  </a:lnTo>
                  <a:lnTo>
                    <a:pt x="2404124" y="470672"/>
                  </a:lnTo>
                  <a:lnTo>
                    <a:pt x="2348868" y="581300"/>
                  </a:lnTo>
                  <a:lnTo>
                    <a:pt x="2414173" y="668632"/>
                  </a:lnTo>
                  <a:lnTo>
                    <a:pt x="2476431" y="771111"/>
                  </a:lnTo>
                  <a:lnTo>
                    <a:pt x="2599154" y="762442"/>
                  </a:lnTo>
                  <a:lnTo>
                    <a:pt x="2635413" y="837711"/>
                  </a:lnTo>
                  <a:lnTo>
                    <a:pt x="2670676" y="934057"/>
                  </a:lnTo>
                  <a:lnTo>
                    <a:pt x="2576929" y="1015432"/>
                  </a:lnTo>
                  <a:lnTo>
                    <a:pt x="2603356" y="1118210"/>
                  </a:lnTo>
                  <a:lnTo>
                    <a:pt x="2621872" y="1239533"/>
                  </a:lnTo>
                  <a:lnTo>
                    <a:pt x="2738497" y="1278462"/>
                  </a:lnTo>
                  <a:lnTo>
                    <a:pt x="2743200" y="1371600"/>
                  </a:lnTo>
                  <a:lnTo>
                    <a:pt x="2738497" y="1464738"/>
                  </a:lnTo>
                  <a:lnTo>
                    <a:pt x="2621872" y="1503668"/>
                  </a:lnTo>
                  <a:lnTo>
                    <a:pt x="2603356" y="1624990"/>
                  </a:lnTo>
                  <a:lnTo>
                    <a:pt x="2576929" y="1727769"/>
                  </a:lnTo>
                  <a:lnTo>
                    <a:pt x="2670676" y="1809144"/>
                  </a:lnTo>
                  <a:lnTo>
                    <a:pt x="2635413" y="1905489"/>
                  </a:lnTo>
                  <a:lnTo>
                    <a:pt x="2599154" y="1980758"/>
                  </a:lnTo>
                  <a:lnTo>
                    <a:pt x="2476431" y="1972089"/>
                  </a:lnTo>
                  <a:lnTo>
                    <a:pt x="2414173" y="2074569"/>
                  </a:lnTo>
                  <a:lnTo>
                    <a:pt x="2348868" y="2161901"/>
                  </a:lnTo>
                  <a:lnTo>
                    <a:pt x="2404124" y="2272529"/>
                  </a:lnTo>
                  <a:lnTo>
                    <a:pt x="2341468" y="2341468"/>
                  </a:lnTo>
                  <a:lnTo>
                    <a:pt x="2272529" y="2404124"/>
                  </a:lnTo>
                  <a:lnTo>
                    <a:pt x="2161901" y="2348868"/>
                  </a:lnTo>
                  <a:lnTo>
                    <a:pt x="2074569" y="2414173"/>
                  </a:lnTo>
                  <a:lnTo>
                    <a:pt x="1972090" y="2476431"/>
                  </a:lnTo>
                  <a:lnTo>
                    <a:pt x="1980759" y="2599154"/>
                  </a:lnTo>
                  <a:lnTo>
                    <a:pt x="1905489" y="2635413"/>
                  </a:lnTo>
                  <a:lnTo>
                    <a:pt x="1809144" y="2670676"/>
                  </a:lnTo>
                  <a:lnTo>
                    <a:pt x="1727769" y="2576929"/>
                  </a:lnTo>
                  <a:lnTo>
                    <a:pt x="1624990" y="2603356"/>
                  </a:lnTo>
                  <a:lnTo>
                    <a:pt x="1503669" y="2621872"/>
                  </a:lnTo>
                  <a:lnTo>
                    <a:pt x="1464739" y="2738497"/>
                  </a:lnTo>
                  <a:lnTo>
                    <a:pt x="1371600" y="2743200"/>
                  </a:lnTo>
                  <a:lnTo>
                    <a:pt x="1278462" y="2738497"/>
                  </a:lnTo>
                  <a:lnTo>
                    <a:pt x="1239533" y="2621872"/>
                  </a:lnTo>
                  <a:lnTo>
                    <a:pt x="1118210" y="2603356"/>
                  </a:lnTo>
                  <a:lnTo>
                    <a:pt x="1015432" y="2576929"/>
                  </a:lnTo>
                  <a:lnTo>
                    <a:pt x="934057" y="2670676"/>
                  </a:lnTo>
                  <a:lnTo>
                    <a:pt x="837712" y="2635413"/>
                  </a:lnTo>
                  <a:lnTo>
                    <a:pt x="762442" y="2599154"/>
                  </a:lnTo>
                  <a:lnTo>
                    <a:pt x="771111" y="2476431"/>
                  </a:lnTo>
                  <a:lnTo>
                    <a:pt x="668632" y="2414173"/>
                  </a:lnTo>
                  <a:lnTo>
                    <a:pt x="581300" y="2348868"/>
                  </a:lnTo>
                  <a:lnTo>
                    <a:pt x="470672" y="2404124"/>
                  </a:lnTo>
                  <a:lnTo>
                    <a:pt x="401733" y="2341468"/>
                  </a:lnTo>
                  <a:lnTo>
                    <a:pt x="339076" y="2272529"/>
                  </a:lnTo>
                  <a:lnTo>
                    <a:pt x="394333" y="2161901"/>
                  </a:lnTo>
                  <a:lnTo>
                    <a:pt x="329027" y="2074569"/>
                  </a:lnTo>
                  <a:lnTo>
                    <a:pt x="266770" y="1972089"/>
                  </a:lnTo>
                  <a:lnTo>
                    <a:pt x="144047" y="1980758"/>
                  </a:lnTo>
                  <a:lnTo>
                    <a:pt x="107787" y="1905489"/>
                  </a:lnTo>
                  <a:lnTo>
                    <a:pt x="72525" y="1809144"/>
                  </a:lnTo>
                  <a:lnTo>
                    <a:pt x="166271" y="1727770"/>
                  </a:lnTo>
                  <a:lnTo>
                    <a:pt x="139844" y="1624990"/>
                  </a:lnTo>
                  <a:lnTo>
                    <a:pt x="121328" y="1503668"/>
                  </a:lnTo>
                  <a:lnTo>
                    <a:pt x="4703" y="1464738"/>
                  </a:lnTo>
                  <a:lnTo>
                    <a:pt x="0" y="1371600"/>
                  </a:lnTo>
                  <a:lnTo>
                    <a:pt x="4703" y="1278462"/>
                  </a:lnTo>
                  <a:lnTo>
                    <a:pt x="121328" y="1239533"/>
                  </a:lnTo>
                  <a:lnTo>
                    <a:pt x="139844" y="1118210"/>
                  </a:lnTo>
                  <a:lnTo>
                    <a:pt x="166271" y="1015431"/>
                  </a:lnTo>
                  <a:lnTo>
                    <a:pt x="72525" y="934057"/>
                  </a:lnTo>
                  <a:lnTo>
                    <a:pt x="107787" y="837711"/>
                  </a:lnTo>
                  <a:lnTo>
                    <a:pt x="144047" y="762442"/>
                  </a:lnTo>
                  <a:lnTo>
                    <a:pt x="266770" y="771111"/>
                  </a:lnTo>
                  <a:lnTo>
                    <a:pt x="329027" y="668632"/>
                  </a:lnTo>
                  <a:lnTo>
                    <a:pt x="394333" y="581300"/>
                  </a:lnTo>
                  <a:lnTo>
                    <a:pt x="339076" y="470672"/>
                  </a:lnTo>
                  <a:lnTo>
                    <a:pt x="401733" y="401732"/>
                  </a:lnTo>
                  <a:lnTo>
                    <a:pt x="470672" y="339076"/>
                  </a:lnTo>
                  <a:lnTo>
                    <a:pt x="581300" y="394333"/>
                  </a:lnTo>
                  <a:lnTo>
                    <a:pt x="668632" y="329027"/>
                  </a:lnTo>
                  <a:lnTo>
                    <a:pt x="771111" y="266769"/>
                  </a:lnTo>
                  <a:lnTo>
                    <a:pt x="762442" y="144047"/>
                  </a:lnTo>
                  <a:lnTo>
                    <a:pt x="837712" y="107787"/>
                  </a:lnTo>
                  <a:lnTo>
                    <a:pt x="934057" y="72524"/>
                  </a:lnTo>
                  <a:lnTo>
                    <a:pt x="1015432" y="166271"/>
                  </a:lnTo>
                  <a:lnTo>
                    <a:pt x="1118210" y="139844"/>
                  </a:lnTo>
                  <a:lnTo>
                    <a:pt x="1239533" y="121328"/>
                  </a:lnTo>
                  <a:lnTo>
                    <a:pt x="1278462" y="470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Oval 77">
              <a:extLst>
                <a:ext uri="{FF2B5EF4-FFF2-40B4-BE49-F238E27FC236}">
                  <a16:creationId xmlns:a16="http://schemas.microsoft.com/office/drawing/2014/main" id="{E13D5A4A-EB75-49CB-B3FC-45F501618EB5}"/>
                </a:ext>
              </a:extLst>
            </p:cNvPr>
            <p:cNvSpPr/>
            <p:nvPr/>
          </p:nvSpPr>
          <p:spPr>
            <a:xfrm>
              <a:off x="5007474" y="2340474"/>
              <a:ext cx="2177050" cy="2177050"/>
            </a:xfrm>
            <a:prstGeom prst="ellipse">
              <a:avLst/>
            </a:prstGeom>
            <a:solidFill>
              <a:srgbClr val="0066CC"/>
            </a:solidFill>
            <a:ln>
              <a:noFill/>
            </a:ln>
            <a:effectLst>
              <a:innerShdw blurRad="4064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9" name="Group 78">
            <a:extLst>
              <a:ext uri="{FF2B5EF4-FFF2-40B4-BE49-F238E27FC236}">
                <a16:creationId xmlns:a16="http://schemas.microsoft.com/office/drawing/2014/main" id="{F4E61774-B63B-4D52-9AB0-BF7ABF571EDC}"/>
              </a:ext>
            </a:extLst>
          </p:cNvPr>
          <p:cNvGrpSpPr/>
          <p:nvPr/>
        </p:nvGrpSpPr>
        <p:grpSpPr>
          <a:xfrm>
            <a:off x="1496884" y="2722344"/>
            <a:ext cx="448658" cy="448658"/>
            <a:chOff x="4724400" y="2057400"/>
            <a:chExt cx="2743200" cy="2743200"/>
          </a:xfrm>
        </p:grpSpPr>
        <p:sp>
          <p:nvSpPr>
            <p:cNvPr id="80" name="Freeform: Shape 79">
              <a:extLst>
                <a:ext uri="{FF2B5EF4-FFF2-40B4-BE49-F238E27FC236}">
                  <a16:creationId xmlns:a16="http://schemas.microsoft.com/office/drawing/2014/main" id="{83A4871A-B3CC-4186-879A-6A85273E66A1}"/>
                </a:ext>
              </a:extLst>
            </p:cNvPr>
            <p:cNvSpPr/>
            <p:nvPr/>
          </p:nvSpPr>
          <p:spPr>
            <a:xfrm>
              <a:off x="4724400" y="2057400"/>
              <a:ext cx="2743200" cy="2743200"/>
            </a:xfrm>
            <a:custGeom>
              <a:avLst/>
              <a:gdLst>
                <a:gd name="connsiteX0" fmla="*/ 1371600 w 2743200"/>
                <a:gd name="connsiteY0" fmla="*/ 0 h 2743200"/>
                <a:gd name="connsiteX1" fmla="*/ 1464739 w 2743200"/>
                <a:gd name="connsiteY1" fmla="*/ 4703 h 2743200"/>
                <a:gd name="connsiteX2" fmla="*/ 1503669 w 2743200"/>
                <a:gd name="connsiteY2" fmla="*/ 121328 h 2743200"/>
                <a:gd name="connsiteX3" fmla="*/ 1624990 w 2743200"/>
                <a:gd name="connsiteY3" fmla="*/ 139844 h 2743200"/>
                <a:gd name="connsiteX4" fmla="*/ 1727769 w 2743200"/>
                <a:gd name="connsiteY4" fmla="*/ 166271 h 2743200"/>
                <a:gd name="connsiteX5" fmla="*/ 1809144 w 2743200"/>
                <a:gd name="connsiteY5" fmla="*/ 72524 h 2743200"/>
                <a:gd name="connsiteX6" fmla="*/ 1905489 w 2743200"/>
                <a:gd name="connsiteY6" fmla="*/ 107787 h 2743200"/>
                <a:gd name="connsiteX7" fmla="*/ 1980759 w 2743200"/>
                <a:gd name="connsiteY7" fmla="*/ 144047 h 2743200"/>
                <a:gd name="connsiteX8" fmla="*/ 1972090 w 2743200"/>
                <a:gd name="connsiteY8" fmla="*/ 266770 h 2743200"/>
                <a:gd name="connsiteX9" fmla="*/ 2074569 w 2743200"/>
                <a:gd name="connsiteY9" fmla="*/ 329027 h 2743200"/>
                <a:gd name="connsiteX10" fmla="*/ 2161901 w 2743200"/>
                <a:gd name="connsiteY10" fmla="*/ 394333 h 2743200"/>
                <a:gd name="connsiteX11" fmla="*/ 2272529 w 2743200"/>
                <a:gd name="connsiteY11" fmla="*/ 339076 h 2743200"/>
                <a:gd name="connsiteX12" fmla="*/ 2341468 w 2743200"/>
                <a:gd name="connsiteY12" fmla="*/ 401732 h 2743200"/>
                <a:gd name="connsiteX13" fmla="*/ 2404124 w 2743200"/>
                <a:gd name="connsiteY13" fmla="*/ 470672 h 2743200"/>
                <a:gd name="connsiteX14" fmla="*/ 2348868 w 2743200"/>
                <a:gd name="connsiteY14" fmla="*/ 581300 h 2743200"/>
                <a:gd name="connsiteX15" fmla="*/ 2414173 w 2743200"/>
                <a:gd name="connsiteY15" fmla="*/ 668632 h 2743200"/>
                <a:gd name="connsiteX16" fmla="*/ 2476431 w 2743200"/>
                <a:gd name="connsiteY16" fmla="*/ 771111 h 2743200"/>
                <a:gd name="connsiteX17" fmla="*/ 2599154 w 2743200"/>
                <a:gd name="connsiteY17" fmla="*/ 762442 h 2743200"/>
                <a:gd name="connsiteX18" fmla="*/ 2635413 w 2743200"/>
                <a:gd name="connsiteY18" fmla="*/ 837711 h 2743200"/>
                <a:gd name="connsiteX19" fmla="*/ 2670676 w 2743200"/>
                <a:gd name="connsiteY19" fmla="*/ 934057 h 2743200"/>
                <a:gd name="connsiteX20" fmla="*/ 2576929 w 2743200"/>
                <a:gd name="connsiteY20" fmla="*/ 1015432 h 2743200"/>
                <a:gd name="connsiteX21" fmla="*/ 2603356 w 2743200"/>
                <a:gd name="connsiteY21" fmla="*/ 1118210 h 2743200"/>
                <a:gd name="connsiteX22" fmla="*/ 2621872 w 2743200"/>
                <a:gd name="connsiteY22" fmla="*/ 1239533 h 2743200"/>
                <a:gd name="connsiteX23" fmla="*/ 2738497 w 2743200"/>
                <a:gd name="connsiteY23" fmla="*/ 1278462 h 2743200"/>
                <a:gd name="connsiteX24" fmla="*/ 2743200 w 2743200"/>
                <a:gd name="connsiteY24" fmla="*/ 1371600 h 2743200"/>
                <a:gd name="connsiteX25" fmla="*/ 2738497 w 2743200"/>
                <a:gd name="connsiteY25" fmla="*/ 1464738 h 2743200"/>
                <a:gd name="connsiteX26" fmla="*/ 2621872 w 2743200"/>
                <a:gd name="connsiteY26" fmla="*/ 1503668 h 2743200"/>
                <a:gd name="connsiteX27" fmla="*/ 2603356 w 2743200"/>
                <a:gd name="connsiteY27" fmla="*/ 1624990 h 2743200"/>
                <a:gd name="connsiteX28" fmla="*/ 2576929 w 2743200"/>
                <a:gd name="connsiteY28" fmla="*/ 1727769 h 2743200"/>
                <a:gd name="connsiteX29" fmla="*/ 2670676 w 2743200"/>
                <a:gd name="connsiteY29" fmla="*/ 1809144 h 2743200"/>
                <a:gd name="connsiteX30" fmla="*/ 2635413 w 2743200"/>
                <a:gd name="connsiteY30" fmla="*/ 1905489 h 2743200"/>
                <a:gd name="connsiteX31" fmla="*/ 2599154 w 2743200"/>
                <a:gd name="connsiteY31" fmla="*/ 1980758 h 2743200"/>
                <a:gd name="connsiteX32" fmla="*/ 2476431 w 2743200"/>
                <a:gd name="connsiteY32" fmla="*/ 1972089 h 2743200"/>
                <a:gd name="connsiteX33" fmla="*/ 2414173 w 2743200"/>
                <a:gd name="connsiteY33" fmla="*/ 2074569 h 2743200"/>
                <a:gd name="connsiteX34" fmla="*/ 2348868 w 2743200"/>
                <a:gd name="connsiteY34" fmla="*/ 2161901 h 2743200"/>
                <a:gd name="connsiteX35" fmla="*/ 2404124 w 2743200"/>
                <a:gd name="connsiteY35" fmla="*/ 2272529 h 2743200"/>
                <a:gd name="connsiteX36" fmla="*/ 2341468 w 2743200"/>
                <a:gd name="connsiteY36" fmla="*/ 2341468 h 2743200"/>
                <a:gd name="connsiteX37" fmla="*/ 2272529 w 2743200"/>
                <a:gd name="connsiteY37" fmla="*/ 2404124 h 2743200"/>
                <a:gd name="connsiteX38" fmla="*/ 2161901 w 2743200"/>
                <a:gd name="connsiteY38" fmla="*/ 2348868 h 2743200"/>
                <a:gd name="connsiteX39" fmla="*/ 2074569 w 2743200"/>
                <a:gd name="connsiteY39" fmla="*/ 2414173 h 2743200"/>
                <a:gd name="connsiteX40" fmla="*/ 1972090 w 2743200"/>
                <a:gd name="connsiteY40" fmla="*/ 2476431 h 2743200"/>
                <a:gd name="connsiteX41" fmla="*/ 1980759 w 2743200"/>
                <a:gd name="connsiteY41" fmla="*/ 2599154 h 2743200"/>
                <a:gd name="connsiteX42" fmla="*/ 1905489 w 2743200"/>
                <a:gd name="connsiteY42" fmla="*/ 2635413 h 2743200"/>
                <a:gd name="connsiteX43" fmla="*/ 1809144 w 2743200"/>
                <a:gd name="connsiteY43" fmla="*/ 2670676 h 2743200"/>
                <a:gd name="connsiteX44" fmla="*/ 1727769 w 2743200"/>
                <a:gd name="connsiteY44" fmla="*/ 2576929 h 2743200"/>
                <a:gd name="connsiteX45" fmla="*/ 1624990 w 2743200"/>
                <a:gd name="connsiteY45" fmla="*/ 2603356 h 2743200"/>
                <a:gd name="connsiteX46" fmla="*/ 1503669 w 2743200"/>
                <a:gd name="connsiteY46" fmla="*/ 2621872 h 2743200"/>
                <a:gd name="connsiteX47" fmla="*/ 1464739 w 2743200"/>
                <a:gd name="connsiteY47" fmla="*/ 2738497 h 2743200"/>
                <a:gd name="connsiteX48" fmla="*/ 1371600 w 2743200"/>
                <a:gd name="connsiteY48" fmla="*/ 2743200 h 2743200"/>
                <a:gd name="connsiteX49" fmla="*/ 1278462 w 2743200"/>
                <a:gd name="connsiteY49" fmla="*/ 2738497 h 2743200"/>
                <a:gd name="connsiteX50" fmla="*/ 1239533 w 2743200"/>
                <a:gd name="connsiteY50" fmla="*/ 2621872 h 2743200"/>
                <a:gd name="connsiteX51" fmla="*/ 1118210 w 2743200"/>
                <a:gd name="connsiteY51" fmla="*/ 2603356 h 2743200"/>
                <a:gd name="connsiteX52" fmla="*/ 1015432 w 2743200"/>
                <a:gd name="connsiteY52" fmla="*/ 2576929 h 2743200"/>
                <a:gd name="connsiteX53" fmla="*/ 934057 w 2743200"/>
                <a:gd name="connsiteY53" fmla="*/ 2670676 h 2743200"/>
                <a:gd name="connsiteX54" fmla="*/ 837712 w 2743200"/>
                <a:gd name="connsiteY54" fmla="*/ 2635413 h 2743200"/>
                <a:gd name="connsiteX55" fmla="*/ 762442 w 2743200"/>
                <a:gd name="connsiteY55" fmla="*/ 2599154 h 2743200"/>
                <a:gd name="connsiteX56" fmla="*/ 771111 w 2743200"/>
                <a:gd name="connsiteY56" fmla="*/ 2476431 h 2743200"/>
                <a:gd name="connsiteX57" fmla="*/ 668632 w 2743200"/>
                <a:gd name="connsiteY57" fmla="*/ 2414173 h 2743200"/>
                <a:gd name="connsiteX58" fmla="*/ 581300 w 2743200"/>
                <a:gd name="connsiteY58" fmla="*/ 2348868 h 2743200"/>
                <a:gd name="connsiteX59" fmla="*/ 470672 w 2743200"/>
                <a:gd name="connsiteY59" fmla="*/ 2404124 h 2743200"/>
                <a:gd name="connsiteX60" fmla="*/ 401733 w 2743200"/>
                <a:gd name="connsiteY60" fmla="*/ 2341468 h 2743200"/>
                <a:gd name="connsiteX61" fmla="*/ 339076 w 2743200"/>
                <a:gd name="connsiteY61" fmla="*/ 2272529 h 2743200"/>
                <a:gd name="connsiteX62" fmla="*/ 394333 w 2743200"/>
                <a:gd name="connsiteY62" fmla="*/ 2161901 h 2743200"/>
                <a:gd name="connsiteX63" fmla="*/ 329027 w 2743200"/>
                <a:gd name="connsiteY63" fmla="*/ 2074569 h 2743200"/>
                <a:gd name="connsiteX64" fmla="*/ 266770 w 2743200"/>
                <a:gd name="connsiteY64" fmla="*/ 1972089 h 2743200"/>
                <a:gd name="connsiteX65" fmla="*/ 144047 w 2743200"/>
                <a:gd name="connsiteY65" fmla="*/ 1980758 h 2743200"/>
                <a:gd name="connsiteX66" fmla="*/ 107787 w 2743200"/>
                <a:gd name="connsiteY66" fmla="*/ 1905489 h 2743200"/>
                <a:gd name="connsiteX67" fmla="*/ 72525 w 2743200"/>
                <a:gd name="connsiteY67" fmla="*/ 1809144 h 2743200"/>
                <a:gd name="connsiteX68" fmla="*/ 166271 w 2743200"/>
                <a:gd name="connsiteY68" fmla="*/ 1727770 h 2743200"/>
                <a:gd name="connsiteX69" fmla="*/ 139844 w 2743200"/>
                <a:gd name="connsiteY69" fmla="*/ 1624990 h 2743200"/>
                <a:gd name="connsiteX70" fmla="*/ 121328 w 2743200"/>
                <a:gd name="connsiteY70" fmla="*/ 1503668 h 2743200"/>
                <a:gd name="connsiteX71" fmla="*/ 4703 w 2743200"/>
                <a:gd name="connsiteY71" fmla="*/ 1464738 h 2743200"/>
                <a:gd name="connsiteX72" fmla="*/ 0 w 2743200"/>
                <a:gd name="connsiteY72" fmla="*/ 1371600 h 2743200"/>
                <a:gd name="connsiteX73" fmla="*/ 4703 w 2743200"/>
                <a:gd name="connsiteY73" fmla="*/ 1278462 h 2743200"/>
                <a:gd name="connsiteX74" fmla="*/ 121328 w 2743200"/>
                <a:gd name="connsiteY74" fmla="*/ 1239533 h 2743200"/>
                <a:gd name="connsiteX75" fmla="*/ 139844 w 2743200"/>
                <a:gd name="connsiteY75" fmla="*/ 1118210 h 2743200"/>
                <a:gd name="connsiteX76" fmla="*/ 166271 w 2743200"/>
                <a:gd name="connsiteY76" fmla="*/ 1015431 h 2743200"/>
                <a:gd name="connsiteX77" fmla="*/ 72525 w 2743200"/>
                <a:gd name="connsiteY77" fmla="*/ 934057 h 2743200"/>
                <a:gd name="connsiteX78" fmla="*/ 107787 w 2743200"/>
                <a:gd name="connsiteY78" fmla="*/ 837711 h 2743200"/>
                <a:gd name="connsiteX79" fmla="*/ 144047 w 2743200"/>
                <a:gd name="connsiteY79" fmla="*/ 762442 h 2743200"/>
                <a:gd name="connsiteX80" fmla="*/ 266770 w 2743200"/>
                <a:gd name="connsiteY80" fmla="*/ 771111 h 2743200"/>
                <a:gd name="connsiteX81" fmla="*/ 329027 w 2743200"/>
                <a:gd name="connsiteY81" fmla="*/ 668632 h 2743200"/>
                <a:gd name="connsiteX82" fmla="*/ 394333 w 2743200"/>
                <a:gd name="connsiteY82" fmla="*/ 581300 h 2743200"/>
                <a:gd name="connsiteX83" fmla="*/ 339076 w 2743200"/>
                <a:gd name="connsiteY83" fmla="*/ 470672 h 2743200"/>
                <a:gd name="connsiteX84" fmla="*/ 401733 w 2743200"/>
                <a:gd name="connsiteY84" fmla="*/ 401732 h 2743200"/>
                <a:gd name="connsiteX85" fmla="*/ 470672 w 2743200"/>
                <a:gd name="connsiteY85" fmla="*/ 339076 h 2743200"/>
                <a:gd name="connsiteX86" fmla="*/ 581300 w 2743200"/>
                <a:gd name="connsiteY86" fmla="*/ 394333 h 2743200"/>
                <a:gd name="connsiteX87" fmla="*/ 668632 w 2743200"/>
                <a:gd name="connsiteY87" fmla="*/ 329027 h 2743200"/>
                <a:gd name="connsiteX88" fmla="*/ 771111 w 2743200"/>
                <a:gd name="connsiteY88" fmla="*/ 266769 h 2743200"/>
                <a:gd name="connsiteX89" fmla="*/ 762442 w 2743200"/>
                <a:gd name="connsiteY89" fmla="*/ 144047 h 2743200"/>
                <a:gd name="connsiteX90" fmla="*/ 837712 w 2743200"/>
                <a:gd name="connsiteY90" fmla="*/ 107787 h 2743200"/>
                <a:gd name="connsiteX91" fmla="*/ 934057 w 2743200"/>
                <a:gd name="connsiteY91" fmla="*/ 72524 h 2743200"/>
                <a:gd name="connsiteX92" fmla="*/ 1015432 w 2743200"/>
                <a:gd name="connsiteY92" fmla="*/ 166271 h 2743200"/>
                <a:gd name="connsiteX93" fmla="*/ 1118210 w 2743200"/>
                <a:gd name="connsiteY93" fmla="*/ 139844 h 2743200"/>
                <a:gd name="connsiteX94" fmla="*/ 1239533 w 2743200"/>
                <a:gd name="connsiteY94" fmla="*/ 121328 h 2743200"/>
                <a:gd name="connsiteX95" fmla="*/ 1278462 w 2743200"/>
                <a:gd name="connsiteY95" fmla="*/ 4703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743200" h="2743200">
                  <a:moveTo>
                    <a:pt x="1371600" y="0"/>
                  </a:moveTo>
                  <a:lnTo>
                    <a:pt x="1464739" y="4703"/>
                  </a:lnTo>
                  <a:lnTo>
                    <a:pt x="1503669" y="121328"/>
                  </a:lnTo>
                  <a:lnTo>
                    <a:pt x="1624990" y="139844"/>
                  </a:lnTo>
                  <a:lnTo>
                    <a:pt x="1727769" y="166271"/>
                  </a:lnTo>
                  <a:lnTo>
                    <a:pt x="1809144" y="72524"/>
                  </a:lnTo>
                  <a:lnTo>
                    <a:pt x="1905489" y="107787"/>
                  </a:lnTo>
                  <a:lnTo>
                    <a:pt x="1980759" y="144047"/>
                  </a:lnTo>
                  <a:lnTo>
                    <a:pt x="1972090" y="266770"/>
                  </a:lnTo>
                  <a:lnTo>
                    <a:pt x="2074569" y="329027"/>
                  </a:lnTo>
                  <a:lnTo>
                    <a:pt x="2161901" y="394333"/>
                  </a:lnTo>
                  <a:lnTo>
                    <a:pt x="2272529" y="339076"/>
                  </a:lnTo>
                  <a:lnTo>
                    <a:pt x="2341468" y="401732"/>
                  </a:lnTo>
                  <a:lnTo>
                    <a:pt x="2404124" y="470672"/>
                  </a:lnTo>
                  <a:lnTo>
                    <a:pt x="2348868" y="581300"/>
                  </a:lnTo>
                  <a:lnTo>
                    <a:pt x="2414173" y="668632"/>
                  </a:lnTo>
                  <a:lnTo>
                    <a:pt x="2476431" y="771111"/>
                  </a:lnTo>
                  <a:lnTo>
                    <a:pt x="2599154" y="762442"/>
                  </a:lnTo>
                  <a:lnTo>
                    <a:pt x="2635413" y="837711"/>
                  </a:lnTo>
                  <a:lnTo>
                    <a:pt x="2670676" y="934057"/>
                  </a:lnTo>
                  <a:lnTo>
                    <a:pt x="2576929" y="1015432"/>
                  </a:lnTo>
                  <a:lnTo>
                    <a:pt x="2603356" y="1118210"/>
                  </a:lnTo>
                  <a:lnTo>
                    <a:pt x="2621872" y="1239533"/>
                  </a:lnTo>
                  <a:lnTo>
                    <a:pt x="2738497" y="1278462"/>
                  </a:lnTo>
                  <a:lnTo>
                    <a:pt x="2743200" y="1371600"/>
                  </a:lnTo>
                  <a:lnTo>
                    <a:pt x="2738497" y="1464738"/>
                  </a:lnTo>
                  <a:lnTo>
                    <a:pt x="2621872" y="1503668"/>
                  </a:lnTo>
                  <a:lnTo>
                    <a:pt x="2603356" y="1624990"/>
                  </a:lnTo>
                  <a:lnTo>
                    <a:pt x="2576929" y="1727769"/>
                  </a:lnTo>
                  <a:lnTo>
                    <a:pt x="2670676" y="1809144"/>
                  </a:lnTo>
                  <a:lnTo>
                    <a:pt x="2635413" y="1905489"/>
                  </a:lnTo>
                  <a:lnTo>
                    <a:pt x="2599154" y="1980758"/>
                  </a:lnTo>
                  <a:lnTo>
                    <a:pt x="2476431" y="1972089"/>
                  </a:lnTo>
                  <a:lnTo>
                    <a:pt x="2414173" y="2074569"/>
                  </a:lnTo>
                  <a:lnTo>
                    <a:pt x="2348868" y="2161901"/>
                  </a:lnTo>
                  <a:lnTo>
                    <a:pt x="2404124" y="2272529"/>
                  </a:lnTo>
                  <a:lnTo>
                    <a:pt x="2341468" y="2341468"/>
                  </a:lnTo>
                  <a:lnTo>
                    <a:pt x="2272529" y="2404124"/>
                  </a:lnTo>
                  <a:lnTo>
                    <a:pt x="2161901" y="2348868"/>
                  </a:lnTo>
                  <a:lnTo>
                    <a:pt x="2074569" y="2414173"/>
                  </a:lnTo>
                  <a:lnTo>
                    <a:pt x="1972090" y="2476431"/>
                  </a:lnTo>
                  <a:lnTo>
                    <a:pt x="1980759" y="2599154"/>
                  </a:lnTo>
                  <a:lnTo>
                    <a:pt x="1905489" y="2635413"/>
                  </a:lnTo>
                  <a:lnTo>
                    <a:pt x="1809144" y="2670676"/>
                  </a:lnTo>
                  <a:lnTo>
                    <a:pt x="1727769" y="2576929"/>
                  </a:lnTo>
                  <a:lnTo>
                    <a:pt x="1624990" y="2603356"/>
                  </a:lnTo>
                  <a:lnTo>
                    <a:pt x="1503669" y="2621872"/>
                  </a:lnTo>
                  <a:lnTo>
                    <a:pt x="1464739" y="2738497"/>
                  </a:lnTo>
                  <a:lnTo>
                    <a:pt x="1371600" y="2743200"/>
                  </a:lnTo>
                  <a:lnTo>
                    <a:pt x="1278462" y="2738497"/>
                  </a:lnTo>
                  <a:lnTo>
                    <a:pt x="1239533" y="2621872"/>
                  </a:lnTo>
                  <a:lnTo>
                    <a:pt x="1118210" y="2603356"/>
                  </a:lnTo>
                  <a:lnTo>
                    <a:pt x="1015432" y="2576929"/>
                  </a:lnTo>
                  <a:lnTo>
                    <a:pt x="934057" y="2670676"/>
                  </a:lnTo>
                  <a:lnTo>
                    <a:pt x="837712" y="2635413"/>
                  </a:lnTo>
                  <a:lnTo>
                    <a:pt x="762442" y="2599154"/>
                  </a:lnTo>
                  <a:lnTo>
                    <a:pt x="771111" y="2476431"/>
                  </a:lnTo>
                  <a:lnTo>
                    <a:pt x="668632" y="2414173"/>
                  </a:lnTo>
                  <a:lnTo>
                    <a:pt x="581300" y="2348868"/>
                  </a:lnTo>
                  <a:lnTo>
                    <a:pt x="470672" y="2404124"/>
                  </a:lnTo>
                  <a:lnTo>
                    <a:pt x="401733" y="2341468"/>
                  </a:lnTo>
                  <a:lnTo>
                    <a:pt x="339076" y="2272529"/>
                  </a:lnTo>
                  <a:lnTo>
                    <a:pt x="394333" y="2161901"/>
                  </a:lnTo>
                  <a:lnTo>
                    <a:pt x="329027" y="2074569"/>
                  </a:lnTo>
                  <a:lnTo>
                    <a:pt x="266770" y="1972089"/>
                  </a:lnTo>
                  <a:lnTo>
                    <a:pt x="144047" y="1980758"/>
                  </a:lnTo>
                  <a:lnTo>
                    <a:pt x="107787" y="1905489"/>
                  </a:lnTo>
                  <a:lnTo>
                    <a:pt x="72525" y="1809144"/>
                  </a:lnTo>
                  <a:lnTo>
                    <a:pt x="166271" y="1727770"/>
                  </a:lnTo>
                  <a:lnTo>
                    <a:pt x="139844" y="1624990"/>
                  </a:lnTo>
                  <a:lnTo>
                    <a:pt x="121328" y="1503668"/>
                  </a:lnTo>
                  <a:lnTo>
                    <a:pt x="4703" y="1464738"/>
                  </a:lnTo>
                  <a:lnTo>
                    <a:pt x="0" y="1371600"/>
                  </a:lnTo>
                  <a:lnTo>
                    <a:pt x="4703" y="1278462"/>
                  </a:lnTo>
                  <a:lnTo>
                    <a:pt x="121328" y="1239533"/>
                  </a:lnTo>
                  <a:lnTo>
                    <a:pt x="139844" y="1118210"/>
                  </a:lnTo>
                  <a:lnTo>
                    <a:pt x="166271" y="1015431"/>
                  </a:lnTo>
                  <a:lnTo>
                    <a:pt x="72525" y="934057"/>
                  </a:lnTo>
                  <a:lnTo>
                    <a:pt x="107787" y="837711"/>
                  </a:lnTo>
                  <a:lnTo>
                    <a:pt x="144047" y="762442"/>
                  </a:lnTo>
                  <a:lnTo>
                    <a:pt x="266770" y="771111"/>
                  </a:lnTo>
                  <a:lnTo>
                    <a:pt x="329027" y="668632"/>
                  </a:lnTo>
                  <a:lnTo>
                    <a:pt x="394333" y="581300"/>
                  </a:lnTo>
                  <a:lnTo>
                    <a:pt x="339076" y="470672"/>
                  </a:lnTo>
                  <a:lnTo>
                    <a:pt x="401733" y="401732"/>
                  </a:lnTo>
                  <a:lnTo>
                    <a:pt x="470672" y="339076"/>
                  </a:lnTo>
                  <a:lnTo>
                    <a:pt x="581300" y="394333"/>
                  </a:lnTo>
                  <a:lnTo>
                    <a:pt x="668632" y="329027"/>
                  </a:lnTo>
                  <a:lnTo>
                    <a:pt x="771111" y="266769"/>
                  </a:lnTo>
                  <a:lnTo>
                    <a:pt x="762442" y="144047"/>
                  </a:lnTo>
                  <a:lnTo>
                    <a:pt x="837712" y="107787"/>
                  </a:lnTo>
                  <a:lnTo>
                    <a:pt x="934057" y="72524"/>
                  </a:lnTo>
                  <a:lnTo>
                    <a:pt x="1015432" y="166271"/>
                  </a:lnTo>
                  <a:lnTo>
                    <a:pt x="1118210" y="139844"/>
                  </a:lnTo>
                  <a:lnTo>
                    <a:pt x="1239533" y="121328"/>
                  </a:lnTo>
                  <a:lnTo>
                    <a:pt x="1278462" y="470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Oval 80">
              <a:extLst>
                <a:ext uri="{FF2B5EF4-FFF2-40B4-BE49-F238E27FC236}">
                  <a16:creationId xmlns:a16="http://schemas.microsoft.com/office/drawing/2014/main" id="{6EE80094-F85D-41DE-9903-AE104390F41F}"/>
                </a:ext>
              </a:extLst>
            </p:cNvPr>
            <p:cNvSpPr/>
            <p:nvPr/>
          </p:nvSpPr>
          <p:spPr>
            <a:xfrm>
              <a:off x="5007474" y="2340474"/>
              <a:ext cx="2177050" cy="2177050"/>
            </a:xfrm>
            <a:prstGeom prst="ellipse">
              <a:avLst/>
            </a:prstGeom>
            <a:solidFill>
              <a:srgbClr val="CC00CC"/>
            </a:solidFill>
            <a:ln>
              <a:noFill/>
            </a:ln>
            <a:effectLst>
              <a:innerShdw blurRad="4064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2" name="Group 81">
            <a:extLst>
              <a:ext uri="{FF2B5EF4-FFF2-40B4-BE49-F238E27FC236}">
                <a16:creationId xmlns:a16="http://schemas.microsoft.com/office/drawing/2014/main" id="{B0105F66-85EE-43CB-96F1-8E87588522CB}"/>
              </a:ext>
            </a:extLst>
          </p:cNvPr>
          <p:cNvGrpSpPr/>
          <p:nvPr/>
        </p:nvGrpSpPr>
        <p:grpSpPr>
          <a:xfrm>
            <a:off x="1217987" y="2509917"/>
            <a:ext cx="370376" cy="370376"/>
            <a:chOff x="4724400" y="2057400"/>
            <a:chExt cx="2743200" cy="2743200"/>
          </a:xfrm>
          <a:effectLst/>
        </p:grpSpPr>
        <p:sp>
          <p:nvSpPr>
            <p:cNvPr id="83" name="Freeform: Shape 82">
              <a:extLst>
                <a:ext uri="{FF2B5EF4-FFF2-40B4-BE49-F238E27FC236}">
                  <a16:creationId xmlns:a16="http://schemas.microsoft.com/office/drawing/2014/main" id="{C0C8B10C-6529-4175-9B05-612083787418}"/>
                </a:ext>
              </a:extLst>
            </p:cNvPr>
            <p:cNvSpPr/>
            <p:nvPr/>
          </p:nvSpPr>
          <p:spPr>
            <a:xfrm>
              <a:off x="4724400" y="2057400"/>
              <a:ext cx="2743200" cy="2743200"/>
            </a:xfrm>
            <a:custGeom>
              <a:avLst/>
              <a:gdLst>
                <a:gd name="connsiteX0" fmla="*/ 1371600 w 2743200"/>
                <a:gd name="connsiteY0" fmla="*/ 0 h 2743200"/>
                <a:gd name="connsiteX1" fmla="*/ 1464739 w 2743200"/>
                <a:gd name="connsiteY1" fmla="*/ 4703 h 2743200"/>
                <a:gd name="connsiteX2" fmla="*/ 1503669 w 2743200"/>
                <a:gd name="connsiteY2" fmla="*/ 121328 h 2743200"/>
                <a:gd name="connsiteX3" fmla="*/ 1624990 w 2743200"/>
                <a:gd name="connsiteY3" fmla="*/ 139844 h 2743200"/>
                <a:gd name="connsiteX4" fmla="*/ 1727769 w 2743200"/>
                <a:gd name="connsiteY4" fmla="*/ 166271 h 2743200"/>
                <a:gd name="connsiteX5" fmla="*/ 1809144 w 2743200"/>
                <a:gd name="connsiteY5" fmla="*/ 72524 h 2743200"/>
                <a:gd name="connsiteX6" fmla="*/ 1905489 w 2743200"/>
                <a:gd name="connsiteY6" fmla="*/ 107787 h 2743200"/>
                <a:gd name="connsiteX7" fmla="*/ 1980759 w 2743200"/>
                <a:gd name="connsiteY7" fmla="*/ 144047 h 2743200"/>
                <a:gd name="connsiteX8" fmla="*/ 1972090 w 2743200"/>
                <a:gd name="connsiteY8" fmla="*/ 266770 h 2743200"/>
                <a:gd name="connsiteX9" fmla="*/ 2074569 w 2743200"/>
                <a:gd name="connsiteY9" fmla="*/ 329027 h 2743200"/>
                <a:gd name="connsiteX10" fmla="*/ 2161901 w 2743200"/>
                <a:gd name="connsiteY10" fmla="*/ 394333 h 2743200"/>
                <a:gd name="connsiteX11" fmla="*/ 2272529 w 2743200"/>
                <a:gd name="connsiteY11" fmla="*/ 339076 h 2743200"/>
                <a:gd name="connsiteX12" fmla="*/ 2341468 w 2743200"/>
                <a:gd name="connsiteY12" fmla="*/ 401732 h 2743200"/>
                <a:gd name="connsiteX13" fmla="*/ 2404124 w 2743200"/>
                <a:gd name="connsiteY13" fmla="*/ 470672 h 2743200"/>
                <a:gd name="connsiteX14" fmla="*/ 2348868 w 2743200"/>
                <a:gd name="connsiteY14" fmla="*/ 581300 h 2743200"/>
                <a:gd name="connsiteX15" fmla="*/ 2414173 w 2743200"/>
                <a:gd name="connsiteY15" fmla="*/ 668632 h 2743200"/>
                <a:gd name="connsiteX16" fmla="*/ 2476431 w 2743200"/>
                <a:gd name="connsiteY16" fmla="*/ 771111 h 2743200"/>
                <a:gd name="connsiteX17" fmla="*/ 2599154 w 2743200"/>
                <a:gd name="connsiteY17" fmla="*/ 762442 h 2743200"/>
                <a:gd name="connsiteX18" fmla="*/ 2635413 w 2743200"/>
                <a:gd name="connsiteY18" fmla="*/ 837711 h 2743200"/>
                <a:gd name="connsiteX19" fmla="*/ 2670676 w 2743200"/>
                <a:gd name="connsiteY19" fmla="*/ 934057 h 2743200"/>
                <a:gd name="connsiteX20" fmla="*/ 2576929 w 2743200"/>
                <a:gd name="connsiteY20" fmla="*/ 1015432 h 2743200"/>
                <a:gd name="connsiteX21" fmla="*/ 2603356 w 2743200"/>
                <a:gd name="connsiteY21" fmla="*/ 1118210 h 2743200"/>
                <a:gd name="connsiteX22" fmla="*/ 2621872 w 2743200"/>
                <a:gd name="connsiteY22" fmla="*/ 1239533 h 2743200"/>
                <a:gd name="connsiteX23" fmla="*/ 2738497 w 2743200"/>
                <a:gd name="connsiteY23" fmla="*/ 1278462 h 2743200"/>
                <a:gd name="connsiteX24" fmla="*/ 2743200 w 2743200"/>
                <a:gd name="connsiteY24" fmla="*/ 1371600 h 2743200"/>
                <a:gd name="connsiteX25" fmla="*/ 2738497 w 2743200"/>
                <a:gd name="connsiteY25" fmla="*/ 1464738 h 2743200"/>
                <a:gd name="connsiteX26" fmla="*/ 2621872 w 2743200"/>
                <a:gd name="connsiteY26" fmla="*/ 1503668 h 2743200"/>
                <a:gd name="connsiteX27" fmla="*/ 2603356 w 2743200"/>
                <a:gd name="connsiteY27" fmla="*/ 1624990 h 2743200"/>
                <a:gd name="connsiteX28" fmla="*/ 2576929 w 2743200"/>
                <a:gd name="connsiteY28" fmla="*/ 1727769 h 2743200"/>
                <a:gd name="connsiteX29" fmla="*/ 2670676 w 2743200"/>
                <a:gd name="connsiteY29" fmla="*/ 1809144 h 2743200"/>
                <a:gd name="connsiteX30" fmla="*/ 2635413 w 2743200"/>
                <a:gd name="connsiteY30" fmla="*/ 1905489 h 2743200"/>
                <a:gd name="connsiteX31" fmla="*/ 2599154 w 2743200"/>
                <a:gd name="connsiteY31" fmla="*/ 1980758 h 2743200"/>
                <a:gd name="connsiteX32" fmla="*/ 2476431 w 2743200"/>
                <a:gd name="connsiteY32" fmla="*/ 1972089 h 2743200"/>
                <a:gd name="connsiteX33" fmla="*/ 2414173 w 2743200"/>
                <a:gd name="connsiteY33" fmla="*/ 2074569 h 2743200"/>
                <a:gd name="connsiteX34" fmla="*/ 2348868 w 2743200"/>
                <a:gd name="connsiteY34" fmla="*/ 2161901 h 2743200"/>
                <a:gd name="connsiteX35" fmla="*/ 2404124 w 2743200"/>
                <a:gd name="connsiteY35" fmla="*/ 2272529 h 2743200"/>
                <a:gd name="connsiteX36" fmla="*/ 2341468 w 2743200"/>
                <a:gd name="connsiteY36" fmla="*/ 2341468 h 2743200"/>
                <a:gd name="connsiteX37" fmla="*/ 2272529 w 2743200"/>
                <a:gd name="connsiteY37" fmla="*/ 2404124 h 2743200"/>
                <a:gd name="connsiteX38" fmla="*/ 2161901 w 2743200"/>
                <a:gd name="connsiteY38" fmla="*/ 2348868 h 2743200"/>
                <a:gd name="connsiteX39" fmla="*/ 2074569 w 2743200"/>
                <a:gd name="connsiteY39" fmla="*/ 2414173 h 2743200"/>
                <a:gd name="connsiteX40" fmla="*/ 1972090 w 2743200"/>
                <a:gd name="connsiteY40" fmla="*/ 2476431 h 2743200"/>
                <a:gd name="connsiteX41" fmla="*/ 1980759 w 2743200"/>
                <a:gd name="connsiteY41" fmla="*/ 2599154 h 2743200"/>
                <a:gd name="connsiteX42" fmla="*/ 1905489 w 2743200"/>
                <a:gd name="connsiteY42" fmla="*/ 2635413 h 2743200"/>
                <a:gd name="connsiteX43" fmla="*/ 1809144 w 2743200"/>
                <a:gd name="connsiteY43" fmla="*/ 2670676 h 2743200"/>
                <a:gd name="connsiteX44" fmla="*/ 1727769 w 2743200"/>
                <a:gd name="connsiteY44" fmla="*/ 2576929 h 2743200"/>
                <a:gd name="connsiteX45" fmla="*/ 1624990 w 2743200"/>
                <a:gd name="connsiteY45" fmla="*/ 2603356 h 2743200"/>
                <a:gd name="connsiteX46" fmla="*/ 1503669 w 2743200"/>
                <a:gd name="connsiteY46" fmla="*/ 2621872 h 2743200"/>
                <a:gd name="connsiteX47" fmla="*/ 1464739 w 2743200"/>
                <a:gd name="connsiteY47" fmla="*/ 2738497 h 2743200"/>
                <a:gd name="connsiteX48" fmla="*/ 1371600 w 2743200"/>
                <a:gd name="connsiteY48" fmla="*/ 2743200 h 2743200"/>
                <a:gd name="connsiteX49" fmla="*/ 1278462 w 2743200"/>
                <a:gd name="connsiteY49" fmla="*/ 2738497 h 2743200"/>
                <a:gd name="connsiteX50" fmla="*/ 1239533 w 2743200"/>
                <a:gd name="connsiteY50" fmla="*/ 2621872 h 2743200"/>
                <a:gd name="connsiteX51" fmla="*/ 1118210 w 2743200"/>
                <a:gd name="connsiteY51" fmla="*/ 2603356 h 2743200"/>
                <a:gd name="connsiteX52" fmla="*/ 1015432 w 2743200"/>
                <a:gd name="connsiteY52" fmla="*/ 2576929 h 2743200"/>
                <a:gd name="connsiteX53" fmla="*/ 934057 w 2743200"/>
                <a:gd name="connsiteY53" fmla="*/ 2670676 h 2743200"/>
                <a:gd name="connsiteX54" fmla="*/ 837712 w 2743200"/>
                <a:gd name="connsiteY54" fmla="*/ 2635413 h 2743200"/>
                <a:gd name="connsiteX55" fmla="*/ 762442 w 2743200"/>
                <a:gd name="connsiteY55" fmla="*/ 2599154 h 2743200"/>
                <a:gd name="connsiteX56" fmla="*/ 771111 w 2743200"/>
                <a:gd name="connsiteY56" fmla="*/ 2476431 h 2743200"/>
                <a:gd name="connsiteX57" fmla="*/ 668632 w 2743200"/>
                <a:gd name="connsiteY57" fmla="*/ 2414173 h 2743200"/>
                <a:gd name="connsiteX58" fmla="*/ 581300 w 2743200"/>
                <a:gd name="connsiteY58" fmla="*/ 2348868 h 2743200"/>
                <a:gd name="connsiteX59" fmla="*/ 470672 w 2743200"/>
                <a:gd name="connsiteY59" fmla="*/ 2404124 h 2743200"/>
                <a:gd name="connsiteX60" fmla="*/ 401733 w 2743200"/>
                <a:gd name="connsiteY60" fmla="*/ 2341468 h 2743200"/>
                <a:gd name="connsiteX61" fmla="*/ 339076 w 2743200"/>
                <a:gd name="connsiteY61" fmla="*/ 2272529 h 2743200"/>
                <a:gd name="connsiteX62" fmla="*/ 394333 w 2743200"/>
                <a:gd name="connsiteY62" fmla="*/ 2161901 h 2743200"/>
                <a:gd name="connsiteX63" fmla="*/ 329027 w 2743200"/>
                <a:gd name="connsiteY63" fmla="*/ 2074569 h 2743200"/>
                <a:gd name="connsiteX64" fmla="*/ 266770 w 2743200"/>
                <a:gd name="connsiteY64" fmla="*/ 1972089 h 2743200"/>
                <a:gd name="connsiteX65" fmla="*/ 144047 w 2743200"/>
                <a:gd name="connsiteY65" fmla="*/ 1980758 h 2743200"/>
                <a:gd name="connsiteX66" fmla="*/ 107787 w 2743200"/>
                <a:gd name="connsiteY66" fmla="*/ 1905489 h 2743200"/>
                <a:gd name="connsiteX67" fmla="*/ 72525 w 2743200"/>
                <a:gd name="connsiteY67" fmla="*/ 1809144 h 2743200"/>
                <a:gd name="connsiteX68" fmla="*/ 166271 w 2743200"/>
                <a:gd name="connsiteY68" fmla="*/ 1727770 h 2743200"/>
                <a:gd name="connsiteX69" fmla="*/ 139844 w 2743200"/>
                <a:gd name="connsiteY69" fmla="*/ 1624990 h 2743200"/>
                <a:gd name="connsiteX70" fmla="*/ 121328 w 2743200"/>
                <a:gd name="connsiteY70" fmla="*/ 1503668 h 2743200"/>
                <a:gd name="connsiteX71" fmla="*/ 4703 w 2743200"/>
                <a:gd name="connsiteY71" fmla="*/ 1464738 h 2743200"/>
                <a:gd name="connsiteX72" fmla="*/ 0 w 2743200"/>
                <a:gd name="connsiteY72" fmla="*/ 1371600 h 2743200"/>
                <a:gd name="connsiteX73" fmla="*/ 4703 w 2743200"/>
                <a:gd name="connsiteY73" fmla="*/ 1278462 h 2743200"/>
                <a:gd name="connsiteX74" fmla="*/ 121328 w 2743200"/>
                <a:gd name="connsiteY74" fmla="*/ 1239533 h 2743200"/>
                <a:gd name="connsiteX75" fmla="*/ 139844 w 2743200"/>
                <a:gd name="connsiteY75" fmla="*/ 1118210 h 2743200"/>
                <a:gd name="connsiteX76" fmla="*/ 166271 w 2743200"/>
                <a:gd name="connsiteY76" fmla="*/ 1015431 h 2743200"/>
                <a:gd name="connsiteX77" fmla="*/ 72525 w 2743200"/>
                <a:gd name="connsiteY77" fmla="*/ 934057 h 2743200"/>
                <a:gd name="connsiteX78" fmla="*/ 107787 w 2743200"/>
                <a:gd name="connsiteY78" fmla="*/ 837711 h 2743200"/>
                <a:gd name="connsiteX79" fmla="*/ 144047 w 2743200"/>
                <a:gd name="connsiteY79" fmla="*/ 762442 h 2743200"/>
                <a:gd name="connsiteX80" fmla="*/ 266770 w 2743200"/>
                <a:gd name="connsiteY80" fmla="*/ 771111 h 2743200"/>
                <a:gd name="connsiteX81" fmla="*/ 329027 w 2743200"/>
                <a:gd name="connsiteY81" fmla="*/ 668632 h 2743200"/>
                <a:gd name="connsiteX82" fmla="*/ 394333 w 2743200"/>
                <a:gd name="connsiteY82" fmla="*/ 581300 h 2743200"/>
                <a:gd name="connsiteX83" fmla="*/ 339076 w 2743200"/>
                <a:gd name="connsiteY83" fmla="*/ 470672 h 2743200"/>
                <a:gd name="connsiteX84" fmla="*/ 401733 w 2743200"/>
                <a:gd name="connsiteY84" fmla="*/ 401732 h 2743200"/>
                <a:gd name="connsiteX85" fmla="*/ 470672 w 2743200"/>
                <a:gd name="connsiteY85" fmla="*/ 339076 h 2743200"/>
                <a:gd name="connsiteX86" fmla="*/ 581300 w 2743200"/>
                <a:gd name="connsiteY86" fmla="*/ 394333 h 2743200"/>
                <a:gd name="connsiteX87" fmla="*/ 668632 w 2743200"/>
                <a:gd name="connsiteY87" fmla="*/ 329027 h 2743200"/>
                <a:gd name="connsiteX88" fmla="*/ 771111 w 2743200"/>
                <a:gd name="connsiteY88" fmla="*/ 266769 h 2743200"/>
                <a:gd name="connsiteX89" fmla="*/ 762442 w 2743200"/>
                <a:gd name="connsiteY89" fmla="*/ 144047 h 2743200"/>
                <a:gd name="connsiteX90" fmla="*/ 837712 w 2743200"/>
                <a:gd name="connsiteY90" fmla="*/ 107787 h 2743200"/>
                <a:gd name="connsiteX91" fmla="*/ 934057 w 2743200"/>
                <a:gd name="connsiteY91" fmla="*/ 72524 h 2743200"/>
                <a:gd name="connsiteX92" fmla="*/ 1015432 w 2743200"/>
                <a:gd name="connsiteY92" fmla="*/ 166271 h 2743200"/>
                <a:gd name="connsiteX93" fmla="*/ 1118210 w 2743200"/>
                <a:gd name="connsiteY93" fmla="*/ 139844 h 2743200"/>
                <a:gd name="connsiteX94" fmla="*/ 1239533 w 2743200"/>
                <a:gd name="connsiteY94" fmla="*/ 121328 h 2743200"/>
                <a:gd name="connsiteX95" fmla="*/ 1278462 w 2743200"/>
                <a:gd name="connsiteY95" fmla="*/ 4703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743200" h="2743200">
                  <a:moveTo>
                    <a:pt x="1371600" y="0"/>
                  </a:moveTo>
                  <a:lnTo>
                    <a:pt x="1464739" y="4703"/>
                  </a:lnTo>
                  <a:lnTo>
                    <a:pt x="1503669" y="121328"/>
                  </a:lnTo>
                  <a:lnTo>
                    <a:pt x="1624990" y="139844"/>
                  </a:lnTo>
                  <a:lnTo>
                    <a:pt x="1727769" y="166271"/>
                  </a:lnTo>
                  <a:lnTo>
                    <a:pt x="1809144" y="72524"/>
                  </a:lnTo>
                  <a:lnTo>
                    <a:pt x="1905489" y="107787"/>
                  </a:lnTo>
                  <a:lnTo>
                    <a:pt x="1980759" y="144047"/>
                  </a:lnTo>
                  <a:lnTo>
                    <a:pt x="1972090" y="266770"/>
                  </a:lnTo>
                  <a:lnTo>
                    <a:pt x="2074569" y="329027"/>
                  </a:lnTo>
                  <a:lnTo>
                    <a:pt x="2161901" y="394333"/>
                  </a:lnTo>
                  <a:lnTo>
                    <a:pt x="2272529" y="339076"/>
                  </a:lnTo>
                  <a:lnTo>
                    <a:pt x="2341468" y="401732"/>
                  </a:lnTo>
                  <a:lnTo>
                    <a:pt x="2404124" y="470672"/>
                  </a:lnTo>
                  <a:lnTo>
                    <a:pt x="2348868" y="581300"/>
                  </a:lnTo>
                  <a:lnTo>
                    <a:pt x="2414173" y="668632"/>
                  </a:lnTo>
                  <a:lnTo>
                    <a:pt x="2476431" y="771111"/>
                  </a:lnTo>
                  <a:lnTo>
                    <a:pt x="2599154" y="762442"/>
                  </a:lnTo>
                  <a:lnTo>
                    <a:pt x="2635413" y="837711"/>
                  </a:lnTo>
                  <a:lnTo>
                    <a:pt x="2670676" y="934057"/>
                  </a:lnTo>
                  <a:lnTo>
                    <a:pt x="2576929" y="1015432"/>
                  </a:lnTo>
                  <a:lnTo>
                    <a:pt x="2603356" y="1118210"/>
                  </a:lnTo>
                  <a:lnTo>
                    <a:pt x="2621872" y="1239533"/>
                  </a:lnTo>
                  <a:lnTo>
                    <a:pt x="2738497" y="1278462"/>
                  </a:lnTo>
                  <a:lnTo>
                    <a:pt x="2743200" y="1371600"/>
                  </a:lnTo>
                  <a:lnTo>
                    <a:pt x="2738497" y="1464738"/>
                  </a:lnTo>
                  <a:lnTo>
                    <a:pt x="2621872" y="1503668"/>
                  </a:lnTo>
                  <a:lnTo>
                    <a:pt x="2603356" y="1624990"/>
                  </a:lnTo>
                  <a:lnTo>
                    <a:pt x="2576929" y="1727769"/>
                  </a:lnTo>
                  <a:lnTo>
                    <a:pt x="2670676" y="1809144"/>
                  </a:lnTo>
                  <a:lnTo>
                    <a:pt x="2635413" y="1905489"/>
                  </a:lnTo>
                  <a:lnTo>
                    <a:pt x="2599154" y="1980758"/>
                  </a:lnTo>
                  <a:lnTo>
                    <a:pt x="2476431" y="1972089"/>
                  </a:lnTo>
                  <a:lnTo>
                    <a:pt x="2414173" y="2074569"/>
                  </a:lnTo>
                  <a:lnTo>
                    <a:pt x="2348868" y="2161901"/>
                  </a:lnTo>
                  <a:lnTo>
                    <a:pt x="2404124" y="2272529"/>
                  </a:lnTo>
                  <a:lnTo>
                    <a:pt x="2341468" y="2341468"/>
                  </a:lnTo>
                  <a:lnTo>
                    <a:pt x="2272529" y="2404124"/>
                  </a:lnTo>
                  <a:lnTo>
                    <a:pt x="2161901" y="2348868"/>
                  </a:lnTo>
                  <a:lnTo>
                    <a:pt x="2074569" y="2414173"/>
                  </a:lnTo>
                  <a:lnTo>
                    <a:pt x="1972090" y="2476431"/>
                  </a:lnTo>
                  <a:lnTo>
                    <a:pt x="1980759" y="2599154"/>
                  </a:lnTo>
                  <a:lnTo>
                    <a:pt x="1905489" y="2635413"/>
                  </a:lnTo>
                  <a:lnTo>
                    <a:pt x="1809144" y="2670676"/>
                  </a:lnTo>
                  <a:lnTo>
                    <a:pt x="1727769" y="2576929"/>
                  </a:lnTo>
                  <a:lnTo>
                    <a:pt x="1624990" y="2603356"/>
                  </a:lnTo>
                  <a:lnTo>
                    <a:pt x="1503669" y="2621872"/>
                  </a:lnTo>
                  <a:lnTo>
                    <a:pt x="1464739" y="2738497"/>
                  </a:lnTo>
                  <a:lnTo>
                    <a:pt x="1371600" y="2743200"/>
                  </a:lnTo>
                  <a:lnTo>
                    <a:pt x="1278462" y="2738497"/>
                  </a:lnTo>
                  <a:lnTo>
                    <a:pt x="1239533" y="2621872"/>
                  </a:lnTo>
                  <a:lnTo>
                    <a:pt x="1118210" y="2603356"/>
                  </a:lnTo>
                  <a:lnTo>
                    <a:pt x="1015432" y="2576929"/>
                  </a:lnTo>
                  <a:lnTo>
                    <a:pt x="934057" y="2670676"/>
                  </a:lnTo>
                  <a:lnTo>
                    <a:pt x="837712" y="2635413"/>
                  </a:lnTo>
                  <a:lnTo>
                    <a:pt x="762442" y="2599154"/>
                  </a:lnTo>
                  <a:lnTo>
                    <a:pt x="771111" y="2476431"/>
                  </a:lnTo>
                  <a:lnTo>
                    <a:pt x="668632" y="2414173"/>
                  </a:lnTo>
                  <a:lnTo>
                    <a:pt x="581300" y="2348868"/>
                  </a:lnTo>
                  <a:lnTo>
                    <a:pt x="470672" y="2404124"/>
                  </a:lnTo>
                  <a:lnTo>
                    <a:pt x="401733" y="2341468"/>
                  </a:lnTo>
                  <a:lnTo>
                    <a:pt x="339076" y="2272529"/>
                  </a:lnTo>
                  <a:lnTo>
                    <a:pt x="394333" y="2161901"/>
                  </a:lnTo>
                  <a:lnTo>
                    <a:pt x="329027" y="2074569"/>
                  </a:lnTo>
                  <a:lnTo>
                    <a:pt x="266770" y="1972089"/>
                  </a:lnTo>
                  <a:lnTo>
                    <a:pt x="144047" y="1980758"/>
                  </a:lnTo>
                  <a:lnTo>
                    <a:pt x="107787" y="1905489"/>
                  </a:lnTo>
                  <a:lnTo>
                    <a:pt x="72525" y="1809144"/>
                  </a:lnTo>
                  <a:lnTo>
                    <a:pt x="166271" y="1727770"/>
                  </a:lnTo>
                  <a:lnTo>
                    <a:pt x="139844" y="1624990"/>
                  </a:lnTo>
                  <a:lnTo>
                    <a:pt x="121328" y="1503668"/>
                  </a:lnTo>
                  <a:lnTo>
                    <a:pt x="4703" y="1464738"/>
                  </a:lnTo>
                  <a:lnTo>
                    <a:pt x="0" y="1371600"/>
                  </a:lnTo>
                  <a:lnTo>
                    <a:pt x="4703" y="1278462"/>
                  </a:lnTo>
                  <a:lnTo>
                    <a:pt x="121328" y="1239533"/>
                  </a:lnTo>
                  <a:lnTo>
                    <a:pt x="139844" y="1118210"/>
                  </a:lnTo>
                  <a:lnTo>
                    <a:pt x="166271" y="1015431"/>
                  </a:lnTo>
                  <a:lnTo>
                    <a:pt x="72525" y="934057"/>
                  </a:lnTo>
                  <a:lnTo>
                    <a:pt x="107787" y="837711"/>
                  </a:lnTo>
                  <a:lnTo>
                    <a:pt x="144047" y="762442"/>
                  </a:lnTo>
                  <a:lnTo>
                    <a:pt x="266770" y="771111"/>
                  </a:lnTo>
                  <a:lnTo>
                    <a:pt x="329027" y="668632"/>
                  </a:lnTo>
                  <a:lnTo>
                    <a:pt x="394333" y="581300"/>
                  </a:lnTo>
                  <a:lnTo>
                    <a:pt x="339076" y="470672"/>
                  </a:lnTo>
                  <a:lnTo>
                    <a:pt x="401733" y="401732"/>
                  </a:lnTo>
                  <a:lnTo>
                    <a:pt x="470672" y="339076"/>
                  </a:lnTo>
                  <a:lnTo>
                    <a:pt x="581300" y="394333"/>
                  </a:lnTo>
                  <a:lnTo>
                    <a:pt x="668632" y="329027"/>
                  </a:lnTo>
                  <a:lnTo>
                    <a:pt x="771111" y="266769"/>
                  </a:lnTo>
                  <a:lnTo>
                    <a:pt x="762442" y="144047"/>
                  </a:lnTo>
                  <a:lnTo>
                    <a:pt x="837712" y="107787"/>
                  </a:lnTo>
                  <a:lnTo>
                    <a:pt x="934057" y="72524"/>
                  </a:lnTo>
                  <a:lnTo>
                    <a:pt x="1015432" y="166271"/>
                  </a:lnTo>
                  <a:lnTo>
                    <a:pt x="1118210" y="139844"/>
                  </a:lnTo>
                  <a:lnTo>
                    <a:pt x="1239533" y="121328"/>
                  </a:lnTo>
                  <a:lnTo>
                    <a:pt x="1278462" y="470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Oval 83">
              <a:extLst>
                <a:ext uri="{FF2B5EF4-FFF2-40B4-BE49-F238E27FC236}">
                  <a16:creationId xmlns:a16="http://schemas.microsoft.com/office/drawing/2014/main" id="{EBFB5DAE-DF48-4F46-BF3C-8A152DE9C71A}"/>
                </a:ext>
              </a:extLst>
            </p:cNvPr>
            <p:cNvSpPr/>
            <p:nvPr/>
          </p:nvSpPr>
          <p:spPr>
            <a:xfrm>
              <a:off x="5007474" y="2340474"/>
              <a:ext cx="2177050" cy="2177050"/>
            </a:xfrm>
            <a:prstGeom prst="ellipse">
              <a:avLst/>
            </a:prstGeom>
            <a:solidFill>
              <a:srgbClr val="33CC33"/>
            </a:solidFill>
            <a:ln>
              <a:noFill/>
            </a:ln>
            <a:effectLst>
              <a:innerShdw blurRad="4064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85" name="Picture 84">
            <a:extLst>
              <a:ext uri="{FF2B5EF4-FFF2-40B4-BE49-F238E27FC236}">
                <a16:creationId xmlns:a16="http://schemas.microsoft.com/office/drawing/2014/main" id="{2FAA1608-5652-4414-A771-CA543CABDEB3}"/>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a:xfrm>
            <a:off x="1348669" y="2614564"/>
            <a:ext cx="115425" cy="120542"/>
          </a:xfrm>
          <a:prstGeom prst="rect">
            <a:avLst/>
          </a:prstGeom>
        </p:spPr>
      </p:pic>
      <p:pic>
        <p:nvPicPr>
          <p:cNvPr id="86" name="Picture 85">
            <a:extLst>
              <a:ext uri="{FF2B5EF4-FFF2-40B4-BE49-F238E27FC236}">
                <a16:creationId xmlns:a16="http://schemas.microsoft.com/office/drawing/2014/main" id="{A2F3EE2F-4F36-4492-9C97-77B00F47577C}"/>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a:xfrm>
            <a:off x="2247311" y="2664671"/>
            <a:ext cx="175030" cy="194988"/>
          </a:xfrm>
          <a:prstGeom prst="rect">
            <a:avLst/>
          </a:prstGeom>
        </p:spPr>
      </p:pic>
      <p:pic>
        <p:nvPicPr>
          <p:cNvPr id="87" name="Picture 86">
            <a:extLst>
              <a:ext uri="{FF2B5EF4-FFF2-40B4-BE49-F238E27FC236}">
                <a16:creationId xmlns:a16="http://schemas.microsoft.com/office/drawing/2014/main" id="{77E32B06-FA1F-4404-9DE0-0C450A5EB848}"/>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p:blipFill>
        <p:spPr>
          <a:xfrm>
            <a:off x="1669309" y="2874294"/>
            <a:ext cx="128438" cy="125501"/>
          </a:xfrm>
          <a:prstGeom prst="rect">
            <a:avLst/>
          </a:prstGeom>
        </p:spPr>
      </p:pic>
      <p:pic>
        <p:nvPicPr>
          <p:cNvPr id="88" name="Picture 87">
            <a:extLst>
              <a:ext uri="{FF2B5EF4-FFF2-40B4-BE49-F238E27FC236}">
                <a16:creationId xmlns:a16="http://schemas.microsoft.com/office/drawing/2014/main" id="{F01E01BE-DE63-462A-87CC-6403720F6E3F}"/>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a:stretch/>
        </p:blipFill>
        <p:spPr>
          <a:xfrm>
            <a:off x="2919291" y="3021234"/>
            <a:ext cx="85920" cy="117361"/>
          </a:xfrm>
          <a:prstGeom prst="rect">
            <a:avLst/>
          </a:prstGeom>
        </p:spPr>
      </p:pic>
      <p:pic>
        <p:nvPicPr>
          <p:cNvPr id="89" name="Picture 88">
            <a:extLst>
              <a:ext uri="{FF2B5EF4-FFF2-40B4-BE49-F238E27FC236}">
                <a16:creationId xmlns:a16="http://schemas.microsoft.com/office/drawing/2014/main" id="{75E60D9D-A7CD-41CF-8BB3-E1FAB153117B}"/>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rcRect/>
          <a:stretch/>
        </p:blipFill>
        <p:spPr>
          <a:xfrm>
            <a:off x="3433525" y="2785092"/>
            <a:ext cx="121433" cy="113092"/>
          </a:xfrm>
          <a:prstGeom prst="rect">
            <a:avLst/>
          </a:prstGeom>
        </p:spPr>
      </p:pic>
      <p:pic>
        <p:nvPicPr>
          <p:cNvPr id="90" name="Picture 89">
            <a:extLst>
              <a:ext uri="{FF2B5EF4-FFF2-40B4-BE49-F238E27FC236}">
                <a16:creationId xmlns:a16="http://schemas.microsoft.com/office/drawing/2014/main" id="{24F69BB5-DF7A-44F4-A03D-562A15C2535C}"/>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rcRect/>
          <a:stretch/>
        </p:blipFill>
        <p:spPr>
          <a:xfrm>
            <a:off x="3611909" y="3149460"/>
            <a:ext cx="121957" cy="123527"/>
          </a:xfrm>
          <a:prstGeom prst="rect">
            <a:avLst/>
          </a:prstGeom>
        </p:spPr>
      </p:pic>
      <p:sp>
        <p:nvSpPr>
          <p:cNvPr id="92" name="Oval 91">
            <a:extLst>
              <a:ext uri="{FF2B5EF4-FFF2-40B4-BE49-F238E27FC236}">
                <a16:creationId xmlns:a16="http://schemas.microsoft.com/office/drawing/2014/main" id="{93AC6CBD-13F2-4EC0-A694-2A85D0D88A43}"/>
              </a:ext>
            </a:extLst>
          </p:cNvPr>
          <p:cNvSpPr/>
          <p:nvPr/>
        </p:nvSpPr>
        <p:spPr>
          <a:xfrm>
            <a:off x="1301087" y="2828881"/>
            <a:ext cx="2957051" cy="901388"/>
          </a:xfrm>
          <a:prstGeom prst="ellipse">
            <a:avLst/>
          </a:prstGeom>
          <a:gradFill flip="none" rotWithShape="1">
            <a:gsLst>
              <a:gs pos="8000">
                <a:schemeClr val="tx1">
                  <a:alpha val="40000"/>
                </a:schemeClr>
              </a:gs>
              <a:gs pos="100000">
                <a:schemeClr val="bg1">
                  <a:alpha val="0"/>
                </a:schemeClr>
              </a:gs>
            </a:gsLst>
            <a:path path="shape">
              <a:fillToRect l="50000" t="50000" r="50000" b="50000"/>
            </a:path>
            <a:tileRect/>
          </a:gradFill>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3" name="Picture 92">
            <a:extLst>
              <a:ext uri="{FF2B5EF4-FFF2-40B4-BE49-F238E27FC236}">
                <a16:creationId xmlns:a16="http://schemas.microsoft.com/office/drawing/2014/main" id="{7A8AAB7A-4C94-4580-8536-19E378796790}"/>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a:xfrm>
            <a:off x="1340968" y="2506732"/>
            <a:ext cx="115425" cy="120542"/>
          </a:xfrm>
          <a:prstGeom prst="rect">
            <a:avLst/>
          </a:prstGeom>
        </p:spPr>
      </p:pic>
      <p:grpSp>
        <p:nvGrpSpPr>
          <p:cNvPr id="94" name="Group 93">
            <a:extLst>
              <a:ext uri="{FF2B5EF4-FFF2-40B4-BE49-F238E27FC236}">
                <a16:creationId xmlns:a16="http://schemas.microsoft.com/office/drawing/2014/main" id="{BD3C2B92-BE04-41EE-914E-26A17B0D280A}"/>
              </a:ext>
            </a:extLst>
          </p:cNvPr>
          <p:cNvGrpSpPr/>
          <p:nvPr/>
        </p:nvGrpSpPr>
        <p:grpSpPr>
          <a:xfrm>
            <a:off x="679069" y="708793"/>
            <a:ext cx="468190" cy="171450"/>
            <a:chOff x="1373767" y="878163"/>
            <a:chExt cx="624253" cy="228600"/>
          </a:xfrm>
        </p:grpSpPr>
        <p:sp>
          <p:nvSpPr>
            <p:cNvPr id="95" name="Oval 94">
              <a:extLst>
                <a:ext uri="{FF2B5EF4-FFF2-40B4-BE49-F238E27FC236}">
                  <a16:creationId xmlns:a16="http://schemas.microsoft.com/office/drawing/2014/main" id="{A109E002-E789-4F20-A143-E939FBF1080A}"/>
                </a:ext>
              </a:extLst>
            </p:cNvPr>
            <p:cNvSpPr/>
            <p:nvPr/>
          </p:nvSpPr>
          <p:spPr>
            <a:xfrm>
              <a:off x="1769420" y="878163"/>
              <a:ext cx="228600" cy="228600"/>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Flowchart: Terminator 95">
              <a:extLst>
                <a:ext uri="{FF2B5EF4-FFF2-40B4-BE49-F238E27FC236}">
                  <a16:creationId xmlns:a16="http://schemas.microsoft.com/office/drawing/2014/main" id="{FCE5E1EC-7388-4721-83E6-78CE2DE7109C}"/>
                </a:ext>
              </a:extLst>
            </p:cNvPr>
            <p:cNvSpPr/>
            <p:nvPr/>
          </p:nvSpPr>
          <p:spPr>
            <a:xfrm>
              <a:off x="1373767" y="9230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 name="Flowchart: Terminator 96">
              <a:extLst>
                <a:ext uri="{FF2B5EF4-FFF2-40B4-BE49-F238E27FC236}">
                  <a16:creationId xmlns:a16="http://schemas.microsoft.com/office/drawing/2014/main" id="{6CECCB20-805C-4D48-8526-1CB7FBEF97E5}"/>
                </a:ext>
              </a:extLst>
            </p:cNvPr>
            <p:cNvSpPr/>
            <p:nvPr/>
          </p:nvSpPr>
          <p:spPr>
            <a:xfrm>
              <a:off x="1382103" y="10243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8" name="Group 97">
            <a:extLst>
              <a:ext uri="{FF2B5EF4-FFF2-40B4-BE49-F238E27FC236}">
                <a16:creationId xmlns:a16="http://schemas.microsoft.com/office/drawing/2014/main" id="{4B195E71-B115-4D4F-A6A4-963FCDDC7888}"/>
              </a:ext>
            </a:extLst>
          </p:cNvPr>
          <p:cNvGrpSpPr/>
          <p:nvPr/>
        </p:nvGrpSpPr>
        <p:grpSpPr>
          <a:xfrm>
            <a:off x="679069" y="1240850"/>
            <a:ext cx="468190" cy="171450"/>
            <a:chOff x="1373767" y="878163"/>
            <a:chExt cx="624253" cy="228600"/>
          </a:xfrm>
        </p:grpSpPr>
        <p:sp>
          <p:nvSpPr>
            <p:cNvPr id="99" name="Oval 98">
              <a:extLst>
                <a:ext uri="{FF2B5EF4-FFF2-40B4-BE49-F238E27FC236}">
                  <a16:creationId xmlns:a16="http://schemas.microsoft.com/office/drawing/2014/main" id="{8C35C884-C810-42D5-951D-DD79CB2B4EDF}"/>
                </a:ext>
              </a:extLst>
            </p:cNvPr>
            <p:cNvSpPr/>
            <p:nvPr/>
          </p:nvSpPr>
          <p:spPr>
            <a:xfrm>
              <a:off x="1769420" y="878163"/>
              <a:ext cx="228600" cy="228600"/>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Flowchart: Terminator 99">
              <a:extLst>
                <a:ext uri="{FF2B5EF4-FFF2-40B4-BE49-F238E27FC236}">
                  <a16:creationId xmlns:a16="http://schemas.microsoft.com/office/drawing/2014/main" id="{84D1734F-674C-4B86-B6E7-2CE2D8CD3D97}"/>
                </a:ext>
              </a:extLst>
            </p:cNvPr>
            <p:cNvSpPr/>
            <p:nvPr/>
          </p:nvSpPr>
          <p:spPr>
            <a:xfrm>
              <a:off x="1373767" y="9230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Flowchart: Terminator 100">
              <a:extLst>
                <a:ext uri="{FF2B5EF4-FFF2-40B4-BE49-F238E27FC236}">
                  <a16:creationId xmlns:a16="http://schemas.microsoft.com/office/drawing/2014/main" id="{99534F88-EA5C-4CF1-A501-84997D07DC61}"/>
                </a:ext>
              </a:extLst>
            </p:cNvPr>
            <p:cNvSpPr/>
            <p:nvPr/>
          </p:nvSpPr>
          <p:spPr>
            <a:xfrm>
              <a:off x="1382103" y="10243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2" name="Group 101">
            <a:extLst>
              <a:ext uri="{FF2B5EF4-FFF2-40B4-BE49-F238E27FC236}">
                <a16:creationId xmlns:a16="http://schemas.microsoft.com/office/drawing/2014/main" id="{50138E81-A49B-4E45-A1D4-1622AA183440}"/>
              </a:ext>
            </a:extLst>
          </p:cNvPr>
          <p:cNvGrpSpPr/>
          <p:nvPr/>
        </p:nvGrpSpPr>
        <p:grpSpPr>
          <a:xfrm>
            <a:off x="679069" y="1772907"/>
            <a:ext cx="468190" cy="171450"/>
            <a:chOff x="1373767" y="878163"/>
            <a:chExt cx="624253" cy="228600"/>
          </a:xfrm>
        </p:grpSpPr>
        <p:sp>
          <p:nvSpPr>
            <p:cNvPr id="103" name="Oval 102">
              <a:extLst>
                <a:ext uri="{FF2B5EF4-FFF2-40B4-BE49-F238E27FC236}">
                  <a16:creationId xmlns:a16="http://schemas.microsoft.com/office/drawing/2014/main" id="{6F71E3AD-EB58-467A-89AE-A0262780AD9D}"/>
                </a:ext>
              </a:extLst>
            </p:cNvPr>
            <p:cNvSpPr/>
            <p:nvPr/>
          </p:nvSpPr>
          <p:spPr>
            <a:xfrm>
              <a:off x="1769420" y="878163"/>
              <a:ext cx="228600" cy="228600"/>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Flowchart: Terminator 103">
              <a:extLst>
                <a:ext uri="{FF2B5EF4-FFF2-40B4-BE49-F238E27FC236}">
                  <a16:creationId xmlns:a16="http://schemas.microsoft.com/office/drawing/2014/main" id="{4196A22B-5A27-4245-A43E-F736C7AD3570}"/>
                </a:ext>
              </a:extLst>
            </p:cNvPr>
            <p:cNvSpPr/>
            <p:nvPr/>
          </p:nvSpPr>
          <p:spPr>
            <a:xfrm>
              <a:off x="1373767" y="9230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Flowchart: Terminator 104">
              <a:extLst>
                <a:ext uri="{FF2B5EF4-FFF2-40B4-BE49-F238E27FC236}">
                  <a16:creationId xmlns:a16="http://schemas.microsoft.com/office/drawing/2014/main" id="{F8C1F50F-8D77-414F-95F7-E83E41D55849}"/>
                </a:ext>
              </a:extLst>
            </p:cNvPr>
            <p:cNvSpPr/>
            <p:nvPr/>
          </p:nvSpPr>
          <p:spPr>
            <a:xfrm>
              <a:off x="1382103" y="10243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6" name="Group 105">
            <a:extLst>
              <a:ext uri="{FF2B5EF4-FFF2-40B4-BE49-F238E27FC236}">
                <a16:creationId xmlns:a16="http://schemas.microsoft.com/office/drawing/2014/main" id="{F83EDC46-CEA6-4C1E-A193-00415ABC7DB8}"/>
              </a:ext>
            </a:extLst>
          </p:cNvPr>
          <p:cNvGrpSpPr/>
          <p:nvPr/>
        </p:nvGrpSpPr>
        <p:grpSpPr>
          <a:xfrm>
            <a:off x="679069" y="2304964"/>
            <a:ext cx="468190" cy="171450"/>
            <a:chOff x="1373767" y="878163"/>
            <a:chExt cx="624253" cy="228600"/>
          </a:xfrm>
        </p:grpSpPr>
        <p:sp>
          <p:nvSpPr>
            <p:cNvPr id="107" name="Oval 106">
              <a:extLst>
                <a:ext uri="{FF2B5EF4-FFF2-40B4-BE49-F238E27FC236}">
                  <a16:creationId xmlns:a16="http://schemas.microsoft.com/office/drawing/2014/main" id="{20466D22-C638-4B24-871F-10BC28786F6E}"/>
                </a:ext>
              </a:extLst>
            </p:cNvPr>
            <p:cNvSpPr/>
            <p:nvPr/>
          </p:nvSpPr>
          <p:spPr>
            <a:xfrm>
              <a:off x="1769420" y="878163"/>
              <a:ext cx="228600" cy="228600"/>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Flowchart: Terminator 107">
              <a:extLst>
                <a:ext uri="{FF2B5EF4-FFF2-40B4-BE49-F238E27FC236}">
                  <a16:creationId xmlns:a16="http://schemas.microsoft.com/office/drawing/2014/main" id="{893A051C-2A98-433D-B1ED-393C1CBF7516}"/>
                </a:ext>
              </a:extLst>
            </p:cNvPr>
            <p:cNvSpPr/>
            <p:nvPr/>
          </p:nvSpPr>
          <p:spPr>
            <a:xfrm>
              <a:off x="1373767" y="9230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Flowchart: Terminator 108">
              <a:extLst>
                <a:ext uri="{FF2B5EF4-FFF2-40B4-BE49-F238E27FC236}">
                  <a16:creationId xmlns:a16="http://schemas.microsoft.com/office/drawing/2014/main" id="{618ABC20-2E65-42B3-BEB3-D8AC60525AFF}"/>
                </a:ext>
              </a:extLst>
            </p:cNvPr>
            <p:cNvSpPr/>
            <p:nvPr/>
          </p:nvSpPr>
          <p:spPr>
            <a:xfrm>
              <a:off x="1382103" y="10243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0" name="Group 109">
            <a:extLst>
              <a:ext uri="{FF2B5EF4-FFF2-40B4-BE49-F238E27FC236}">
                <a16:creationId xmlns:a16="http://schemas.microsoft.com/office/drawing/2014/main" id="{FEB2024A-9BF8-4B32-8BC0-BE067293A5AF}"/>
              </a:ext>
            </a:extLst>
          </p:cNvPr>
          <p:cNvGrpSpPr/>
          <p:nvPr/>
        </p:nvGrpSpPr>
        <p:grpSpPr>
          <a:xfrm>
            <a:off x="679069" y="2837020"/>
            <a:ext cx="468190" cy="171450"/>
            <a:chOff x="1373767" y="878163"/>
            <a:chExt cx="624253" cy="228600"/>
          </a:xfrm>
        </p:grpSpPr>
        <p:sp>
          <p:nvSpPr>
            <p:cNvPr id="111" name="Oval 110">
              <a:extLst>
                <a:ext uri="{FF2B5EF4-FFF2-40B4-BE49-F238E27FC236}">
                  <a16:creationId xmlns:a16="http://schemas.microsoft.com/office/drawing/2014/main" id="{2CFA88A7-E2B3-4C25-9200-718ADBCA0773}"/>
                </a:ext>
              </a:extLst>
            </p:cNvPr>
            <p:cNvSpPr/>
            <p:nvPr/>
          </p:nvSpPr>
          <p:spPr>
            <a:xfrm>
              <a:off x="1769420" y="878163"/>
              <a:ext cx="228600" cy="228600"/>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Flowchart: Terminator 111">
              <a:extLst>
                <a:ext uri="{FF2B5EF4-FFF2-40B4-BE49-F238E27FC236}">
                  <a16:creationId xmlns:a16="http://schemas.microsoft.com/office/drawing/2014/main" id="{8FC19600-2F46-426A-8663-3FC326A5777F}"/>
                </a:ext>
              </a:extLst>
            </p:cNvPr>
            <p:cNvSpPr/>
            <p:nvPr/>
          </p:nvSpPr>
          <p:spPr>
            <a:xfrm>
              <a:off x="1373767" y="9230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Flowchart: Terminator 112">
              <a:extLst>
                <a:ext uri="{FF2B5EF4-FFF2-40B4-BE49-F238E27FC236}">
                  <a16:creationId xmlns:a16="http://schemas.microsoft.com/office/drawing/2014/main" id="{C39B55A2-B043-4F8A-A343-A56A020E1D43}"/>
                </a:ext>
              </a:extLst>
            </p:cNvPr>
            <p:cNvSpPr/>
            <p:nvPr/>
          </p:nvSpPr>
          <p:spPr>
            <a:xfrm>
              <a:off x="1382103" y="10243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4" name="Group 113">
            <a:extLst>
              <a:ext uri="{FF2B5EF4-FFF2-40B4-BE49-F238E27FC236}">
                <a16:creationId xmlns:a16="http://schemas.microsoft.com/office/drawing/2014/main" id="{1FF06A9C-FA90-4081-886F-F246BAE03EE4}"/>
              </a:ext>
            </a:extLst>
          </p:cNvPr>
          <p:cNvGrpSpPr/>
          <p:nvPr/>
        </p:nvGrpSpPr>
        <p:grpSpPr>
          <a:xfrm>
            <a:off x="679069" y="3369077"/>
            <a:ext cx="468190" cy="171450"/>
            <a:chOff x="1373767" y="878163"/>
            <a:chExt cx="624253" cy="228600"/>
          </a:xfrm>
        </p:grpSpPr>
        <p:sp>
          <p:nvSpPr>
            <p:cNvPr id="115" name="Oval 114">
              <a:extLst>
                <a:ext uri="{FF2B5EF4-FFF2-40B4-BE49-F238E27FC236}">
                  <a16:creationId xmlns:a16="http://schemas.microsoft.com/office/drawing/2014/main" id="{C374D9B8-651F-49A7-91A8-FD2FAD40E9A2}"/>
                </a:ext>
              </a:extLst>
            </p:cNvPr>
            <p:cNvSpPr/>
            <p:nvPr/>
          </p:nvSpPr>
          <p:spPr>
            <a:xfrm>
              <a:off x="1769420" y="878163"/>
              <a:ext cx="228600" cy="228600"/>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Flowchart: Terminator 115">
              <a:extLst>
                <a:ext uri="{FF2B5EF4-FFF2-40B4-BE49-F238E27FC236}">
                  <a16:creationId xmlns:a16="http://schemas.microsoft.com/office/drawing/2014/main" id="{EAD5FACD-36BA-431C-937F-0381C8019610}"/>
                </a:ext>
              </a:extLst>
            </p:cNvPr>
            <p:cNvSpPr/>
            <p:nvPr/>
          </p:nvSpPr>
          <p:spPr>
            <a:xfrm>
              <a:off x="1373767" y="9230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Flowchart: Terminator 116">
              <a:extLst>
                <a:ext uri="{FF2B5EF4-FFF2-40B4-BE49-F238E27FC236}">
                  <a16:creationId xmlns:a16="http://schemas.microsoft.com/office/drawing/2014/main" id="{7938FDC6-DF95-417F-B419-60A9AB99426E}"/>
                </a:ext>
              </a:extLst>
            </p:cNvPr>
            <p:cNvSpPr/>
            <p:nvPr/>
          </p:nvSpPr>
          <p:spPr>
            <a:xfrm>
              <a:off x="1382103" y="10243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8" name="Group 117">
            <a:extLst>
              <a:ext uri="{FF2B5EF4-FFF2-40B4-BE49-F238E27FC236}">
                <a16:creationId xmlns:a16="http://schemas.microsoft.com/office/drawing/2014/main" id="{D64E75FD-9AD7-40EB-8352-6E964E16C02F}"/>
              </a:ext>
            </a:extLst>
          </p:cNvPr>
          <p:cNvGrpSpPr/>
          <p:nvPr/>
        </p:nvGrpSpPr>
        <p:grpSpPr>
          <a:xfrm>
            <a:off x="679069" y="3901134"/>
            <a:ext cx="468190" cy="171450"/>
            <a:chOff x="1373767" y="878163"/>
            <a:chExt cx="624253" cy="228600"/>
          </a:xfrm>
        </p:grpSpPr>
        <p:sp>
          <p:nvSpPr>
            <p:cNvPr id="119" name="Oval 118">
              <a:extLst>
                <a:ext uri="{FF2B5EF4-FFF2-40B4-BE49-F238E27FC236}">
                  <a16:creationId xmlns:a16="http://schemas.microsoft.com/office/drawing/2014/main" id="{57673E9F-1900-445C-838B-C094D42B0E09}"/>
                </a:ext>
              </a:extLst>
            </p:cNvPr>
            <p:cNvSpPr/>
            <p:nvPr/>
          </p:nvSpPr>
          <p:spPr>
            <a:xfrm>
              <a:off x="1769420" y="878163"/>
              <a:ext cx="228600" cy="228600"/>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Flowchart: Terminator 119">
              <a:extLst>
                <a:ext uri="{FF2B5EF4-FFF2-40B4-BE49-F238E27FC236}">
                  <a16:creationId xmlns:a16="http://schemas.microsoft.com/office/drawing/2014/main" id="{9B898064-62EC-41B7-A6BC-8CE255D3A656}"/>
                </a:ext>
              </a:extLst>
            </p:cNvPr>
            <p:cNvSpPr/>
            <p:nvPr/>
          </p:nvSpPr>
          <p:spPr>
            <a:xfrm>
              <a:off x="1373767" y="9230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Flowchart: Terminator 120">
              <a:extLst>
                <a:ext uri="{FF2B5EF4-FFF2-40B4-BE49-F238E27FC236}">
                  <a16:creationId xmlns:a16="http://schemas.microsoft.com/office/drawing/2014/main" id="{651FFFE4-6FEA-4E09-934C-AE4789F668F1}"/>
                </a:ext>
              </a:extLst>
            </p:cNvPr>
            <p:cNvSpPr/>
            <p:nvPr/>
          </p:nvSpPr>
          <p:spPr>
            <a:xfrm>
              <a:off x="1382103" y="10243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2" name="Group 121">
            <a:extLst>
              <a:ext uri="{FF2B5EF4-FFF2-40B4-BE49-F238E27FC236}">
                <a16:creationId xmlns:a16="http://schemas.microsoft.com/office/drawing/2014/main" id="{6AA88E3A-D770-48BC-9F92-A90FAE96607D}"/>
              </a:ext>
            </a:extLst>
          </p:cNvPr>
          <p:cNvGrpSpPr/>
          <p:nvPr/>
        </p:nvGrpSpPr>
        <p:grpSpPr>
          <a:xfrm>
            <a:off x="679069" y="4433191"/>
            <a:ext cx="468190" cy="171450"/>
            <a:chOff x="1373767" y="878163"/>
            <a:chExt cx="624253" cy="228600"/>
          </a:xfrm>
        </p:grpSpPr>
        <p:sp>
          <p:nvSpPr>
            <p:cNvPr id="123" name="Oval 122">
              <a:extLst>
                <a:ext uri="{FF2B5EF4-FFF2-40B4-BE49-F238E27FC236}">
                  <a16:creationId xmlns:a16="http://schemas.microsoft.com/office/drawing/2014/main" id="{44559864-49D2-4830-BA29-BD946BCB3C91}"/>
                </a:ext>
              </a:extLst>
            </p:cNvPr>
            <p:cNvSpPr/>
            <p:nvPr/>
          </p:nvSpPr>
          <p:spPr>
            <a:xfrm>
              <a:off x="1769420" y="878163"/>
              <a:ext cx="228600" cy="228600"/>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4" name="Flowchart: Terminator 123">
              <a:extLst>
                <a:ext uri="{FF2B5EF4-FFF2-40B4-BE49-F238E27FC236}">
                  <a16:creationId xmlns:a16="http://schemas.microsoft.com/office/drawing/2014/main" id="{E03137F6-EE99-4260-B2F1-0243B3AE284F}"/>
                </a:ext>
              </a:extLst>
            </p:cNvPr>
            <p:cNvSpPr/>
            <p:nvPr/>
          </p:nvSpPr>
          <p:spPr>
            <a:xfrm>
              <a:off x="1373767" y="9230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Flowchart: Terminator 124">
              <a:extLst>
                <a:ext uri="{FF2B5EF4-FFF2-40B4-BE49-F238E27FC236}">
                  <a16:creationId xmlns:a16="http://schemas.microsoft.com/office/drawing/2014/main" id="{9AD30002-AAE5-44B3-A610-18A463031065}"/>
                </a:ext>
              </a:extLst>
            </p:cNvPr>
            <p:cNvSpPr/>
            <p:nvPr/>
          </p:nvSpPr>
          <p:spPr>
            <a:xfrm>
              <a:off x="1382103" y="1024367"/>
              <a:ext cx="507037"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1" name="Group 90">
            <a:extLst>
              <a:ext uri="{FF2B5EF4-FFF2-40B4-BE49-F238E27FC236}">
                <a16:creationId xmlns:a16="http://schemas.microsoft.com/office/drawing/2014/main" id="{74AC0E26-95A4-433D-AE36-6A3A087B7F68}"/>
              </a:ext>
            </a:extLst>
          </p:cNvPr>
          <p:cNvGrpSpPr/>
          <p:nvPr/>
        </p:nvGrpSpPr>
        <p:grpSpPr>
          <a:xfrm>
            <a:off x="1929144" y="735688"/>
            <a:ext cx="3095966" cy="1125961"/>
            <a:chOff x="4865993" y="4134716"/>
            <a:chExt cx="4127954" cy="1501281"/>
          </a:xfrm>
        </p:grpSpPr>
        <p:grpSp>
          <p:nvGrpSpPr>
            <p:cNvPr id="126" name="Group 125">
              <a:extLst>
                <a:ext uri="{FF2B5EF4-FFF2-40B4-BE49-F238E27FC236}">
                  <a16:creationId xmlns:a16="http://schemas.microsoft.com/office/drawing/2014/main" id="{D06A3E70-4981-4625-8EAA-710569B216B9}"/>
                </a:ext>
              </a:extLst>
            </p:cNvPr>
            <p:cNvGrpSpPr/>
            <p:nvPr/>
          </p:nvGrpSpPr>
          <p:grpSpPr>
            <a:xfrm>
              <a:off x="4865993" y="4134716"/>
              <a:ext cx="4015408" cy="1501281"/>
              <a:chOff x="3366276" y="3429000"/>
              <a:chExt cx="4015408" cy="1501281"/>
            </a:xfrm>
          </p:grpSpPr>
          <p:sp>
            <p:nvSpPr>
              <p:cNvPr id="129" name="Rectangle: Top Corners Rounded 13">
                <a:extLst>
                  <a:ext uri="{FF2B5EF4-FFF2-40B4-BE49-F238E27FC236}">
                    <a16:creationId xmlns:a16="http://schemas.microsoft.com/office/drawing/2014/main" id="{B17C5659-8DEC-4372-BD1C-0DD2402E2372}"/>
                  </a:ext>
                </a:extLst>
              </p:cNvPr>
              <p:cNvSpPr/>
              <p:nvPr/>
            </p:nvSpPr>
            <p:spPr>
              <a:xfrm rot="5400000">
                <a:off x="4623340" y="2171936"/>
                <a:ext cx="1501280" cy="401540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Freeform: Shape 16">
                <a:extLst>
                  <a:ext uri="{FF2B5EF4-FFF2-40B4-BE49-F238E27FC236}">
                    <a16:creationId xmlns:a16="http://schemas.microsoft.com/office/drawing/2014/main" id="{E7969AE8-AC62-461D-8247-AC7D75B696CB}"/>
                  </a:ext>
                </a:extLst>
              </p:cNvPr>
              <p:cNvSpPr/>
              <p:nvPr/>
            </p:nvSpPr>
            <p:spPr>
              <a:xfrm rot="5400000">
                <a:off x="6260176" y="3808774"/>
                <a:ext cx="1501280" cy="741733"/>
              </a:xfrm>
              <a:custGeom>
                <a:avLst/>
                <a:gdLst>
                  <a:gd name="connsiteX0" fmla="*/ 0 w 1501280"/>
                  <a:gd name="connsiteY0" fmla="*/ 741733 h 741733"/>
                  <a:gd name="connsiteX1" fmla="*/ 0 w 1501280"/>
                  <a:gd name="connsiteY1" fmla="*/ 250218 h 741733"/>
                  <a:gd name="connsiteX2" fmla="*/ 250218 w 1501280"/>
                  <a:gd name="connsiteY2" fmla="*/ 0 h 741733"/>
                  <a:gd name="connsiteX3" fmla="*/ 1251062 w 1501280"/>
                  <a:gd name="connsiteY3" fmla="*/ 0 h 741733"/>
                  <a:gd name="connsiteX4" fmla="*/ 1501280 w 1501280"/>
                  <a:gd name="connsiteY4" fmla="*/ 250218 h 741733"/>
                  <a:gd name="connsiteX5" fmla="*/ 1501280 w 1501280"/>
                  <a:gd name="connsiteY5" fmla="*/ 741733 h 7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280" h="741733">
                    <a:moveTo>
                      <a:pt x="0" y="741733"/>
                    </a:moveTo>
                    <a:lnTo>
                      <a:pt x="0" y="250218"/>
                    </a:lnTo>
                    <a:cubicBezTo>
                      <a:pt x="0" y="112026"/>
                      <a:pt x="112026" y="0"/>
                      <a:pt x="250218" y="0"/>
                    </a:cubicBezTo>
                    <a:lnTo>
                      <a:pt x="1251062" y="0"/>
                    </a:lnTo>
                    <a:cubicBezTo>
                      <a:pt x="1389254" y="0"/>
                      <a:pt x="1501280" y="112026"/>
                      <a:pt x="1501280" y="250218"/>
                    </a:cubicBezTo>
                    <a:lnTo>
                      <a:pt x="1501280" y="74173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27" name="TextBox 126">
              <a:extLst>
                <a:ext uri="{FF2B5EF4-FFF2-40B4-BE49-F238E27FC236}">
                  <a16:creationId xmlns:a16="http://schemas.microsoft.com/office/drawing/2014/main" id="{640E315E-896A-44C4-A7B3-90C4D5B4628D}"/>
                </a:ext>
              </a:extLst>
            </p:cNvPr>
            <p:cNvSpPr txBox="1"/>
            <p:nvPr/>
          </p:nvSpPr>
          <p:spPr>
            <a:xfrm>
              <a:off x="5328910" y="4603267"/>
              <a:ext cx="3062780" cy="738664"/>
            </a:xfrm>
            <a:prstGeom prst="rect">
              <a:avLst/>
            </a:prstGeom>
            <a:noFill/>
          </p:spPr>
          <p:txBody>
            <a:bodyPr wrap="square" rtlCol="0">
              <a:spAutoFit/>
            </a:bodyPr>
            <a:lstStyle/>
            <a:p>
              <a:r>
                <a:rPr lang="en-US" sz="1500" dirty="0" err="1">
                  <a:solidFill>
                    <a:srgbClr val="23A6E8"/>
                  </a:solidFill>
                  <a:latin typeface="UTM Alberta Heavy" panose="02040603050506020204" pitchFamily="18" charset="0"/>
                </a:rPr>
                <a:t>Lẽ</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phải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là</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gì</a:t>
              </a:r>
              <a:r>
                <a:rPr lang="en-US" sz="1500" dirty="0">
                  <a:solidFill>
                    <a:srgbClr val="23A6E8"/>
                  </a:solidFill>
                  <a:latin typeface="UTM Alberta Heavy" panose="02040603050506020204" pitchFamily="18" charset="0"/>
                </a:rPr>
                <a:t>?</a:t>
              </a:r>
              <a:br>
                <a:rPr lang="en-US" sz="1500" dirty="0">
                  <a:solidFill>
                    <a:srgbClr val="23A6E8"/>
                  </a:solidFill>
                  <a:latin typeface="UTM Alberta Heavy" panose="02040603050506020204" pitchFamily="18" charset="0"/>
                </a:rPr>
              </a:br>
              <a:r>
                <a:rPr lang="en-US" sz="1500" dirty="0" err="1">
                  <a:solidFill>
                    <a:srgbClr val="23A6E8"/>
                  </a:solidFill>
                  <a:latin typeface="UTM Alberta Heavy" panose="02040603050506020204" pitchFamily="18" charset="0"/>
                </a:rPr>
                <a:t>Tôn</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trọng</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lẽ</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phải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là</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gì</a:t>
              </a:r>
              <a:r>
                <a:rPr lang="en-US" sz="1500" dirty="0">
                  <a:solidFill>
                    <a:srgbClr val="23A6E8"/>
                  </a:solidFill>
                  <a:latin typeface="UTM Alberta Heavy" panose="02040603050506020204" pitchFamily="18" charset="0"/>
                </a:rPr>
                <a:t>?</a:t>
              </a:r>
            </a:p>
          </p:txBody>
        </p:sp>
        <p:sp>
          <p:nvSpPr>
            <p:cNvPr id="128" name="TextBox 127">
              <a:extLst>
                <a:ext uri="{FF2B5EF4-FFF2-40B4-BE49-F238E27FC236}">
                  <a16:creationId xmlns:a16="http://schemas.microsoft.com/office/drawing/2014/main" id="{C35E8037-9E04-4E1E-8D5E-C5017220E438}"/>
                </a:ext>
              </a:extLst>
            </p:cNvPr>
            <p:cNvSpPr txBox="1"/>
            <p:nvPr/>
          </p:nvSpPr>
          <p:spPr>
            <a:xfrm>
              <a:off x="8139664" y="4532391"/>
              <a:ext cx="854283" cy="738664"/>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01</a:t>
              </a:r>
            </a:p>
          </p:txBody>
        </p:sp>
      </p:grpSp>
      <p:grpSp>
        <p:nvGrpSpPr>
          <p:cNvPr id="131" name="Group 130">
            <a:extLst>
              <a:ext uri="{FF2B5EF4-FFF2-40B4-BE49-F238E27FC236}">
                <a16:creationId xmlns:a16="http://schemas.microsoft.com/office/drawing/2014/main" id="{1CC10128-1F20-4457-B5BB-8F139210441C}"/>
              </a:ext>
            </a:extLst>
          </p:cNvPr>
          <p:cNvGrpSpPr/>
          <p:nvPr/>
        </p:nvGrpSpPr>
        <p:grpSpPr>
          <a:xfrm>
            <a:off x="1593728" y="629737"/>
            <a:ext cx="3160643" cy="1321904"/>
            <a:chOff x="1821863" y="1461855"/>
            <a:chExt cx="4214191" cy="1762539"/>
          </a:xfrm>
        </p:grpSpPr>
        <p:sp>
          <p:nvSpPr>
            <p:cNvPr id="132" name="Freeform: Shape 7">
              <a:extLst>
                <a:ext uri="{FF2B5EF4-FFF2-40B4-BE49-F238E27FC236}">
                  <a16:creationId xmlns:a16="http://schemas.microsoft.com/office/drawing/2014/main" id="{49F6BE8B-2009-4091-A7F2-1AE1D9B51347}"/>
                </a:ext>
              </a:extLst>
            </p:cNvPr>
            <p:cNvSpPr/>
            <p:nvPr/>
          </p:nvSpPr>
          <p:spPr>
            <a:xfrm rot="16200000">
              <a:off x="3047689" y="236029"/>
              <a:ext cx="1762539" cy="4214191"/>
            </a:xfrm>
            <a:custGeom>
              <a:avLst/>
              <a:gdLst>
                <a:gd name="connsiteX0" fmla="*/ 1762539 w 1762539"/>
                <a:gd name="connsiteY0" fmla="*/ 293762 h 4214191"/>
                <a:gd name="connsiteX1" fmla="*/ 1762539 w 1762539"/>
                <a:gd name="connsiteY1" fmla="*/ 4214191 h 4214191"/>
                <a:gd name="connsiteX2" fmla="*/ 1338470 w 1762539"/>
                <a:gd name="connsiteY2" fmla="*/ 4214191 h 4214191"/>
                <a:gd name="connsiteX3" fmla="*/ 881270 w 1762539"/>
                <a:gd name="connsiteY3" fmla="*/ 3756991 h 4214191"/>
                <a:gd name="connsiteX4" fmla="*/ 424070 w 1762539"/>
                <a:gd name="connsiteY4" fmla="*/ 4214191 h 4214191"/>
                <a:gd name="connsiteX5" fmla="*/ 0 w 1762539"/>
                <a:gd name="connsiteY5" fmla="*/ 4214191 h 4214191"/>
                <a:gd name="connsiteX6" fmla="*/ 0 w 1762539"/>
                <a:gd name="connsiteY6" fmla="*/ 293762 h 4214191"/>
                <a:gd name="connsiteX7" fmla="*/ 293762 w 1762539"/>
                <a:gd name="connsiteY7" fmla="*/ 0 h 4214191"/>
                <a:gd name="connsiteX8" fmla="*/ 1468777 w 1762539"/>
                <a:gd name="connsiteY8" fmla="*/ 0 h 4214191"/>
                <a:gd name="connsiteX9" fmla="*/ 1762539 w 1762539"/>
                <a:gd name="connsiteY9" fmla="*/ 293762 h 421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2539" h="4214191">
                  <a:moveTo>
                    <a:pt x="1762539" y="293762"/>
                  </a:moveTo>
                  <a:lnTo>
                    <a:pt x="1762539" y="4214191"/>
                  </a:lnTo>
                  <a:lnTo>
                    <a:pt x="1338470" y="4214191"/>
                  </a:lnTo>
                  <a:cubicBezTo>
                    <a:pt x="1338470" y="3961686"/>
                    <a:pt x="1133775" y="3756991"/>
                    <a:pt x="881270" y="3756991"/>
                  </a:cubicBezTo>
                  <a:cubicBezTo>
                    <a:pt x="628765" y="3756991"/>
                    <a:pt x="424070" y="3961686"/>
                    <a:pt x="424070" y="4214191"/>
                  </a:cubicBezTo>
                  <a:lnTo>
                    <a:pt x="0" y="4214191"/>
                  </a:lnTo>
                  <a:lnTo>
                    <a:pt x="0" y="293762"/>
                  </a:lnTo>
                  <a:cubicBezTo>
                    <a:pt x="0" y="131522"/>
                    <a:pt x="131522" y="0"/>
                    <a:pt x="293762" y="0"/>
                  </a:cubicBezTo>
                  <a:lnTo>
                    <a:pt x="1468777" y="0"/>
                  </a:lnTo>
                  <a:cubicBezTo>
                    <a:pt x="1631017" y="0"/>
                    <a:pt x="1762539" y="131522"/>
                    <a:pt x="1762539" y="293762"/>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3" name="Freeform: Shape 8">
              <a:extLst>
                <a:ext uri="{FF2B5EF4-FFF2-40B4-BE49-F238E27FC236}">
                  <a16:creationId xmlns:a16="http://schemas.microsoft.com/office/drawing/2014/main" id="{C9D50DC6-9344-4BE5-98D7-509485BCB4B7}"/>
                </a:ext>
              </a:extLst>
            </p:cNvPr>
            <p:cNvSpPr/>
            <p:nvPr/>
          </p:nvSpPr>
          <p:spPr>
            <a:xfrm rot="16200000">
              <a:off x="3274813" y="339349"/>
              <a:ext cx="1482639" cy="4015408"/>
            </a:xfrm>
            <a:custGeom>
              <a:avLst/>
              <a:gdLst>
                <a:gd name="connsiteX0" fmla="*/ 1482639 w 1482639"/>
                <a:gd name="connsiteY0" fmla="*/ 247111 h 4015408"/>
                <a:gd name="connsiteX1" fmla="*/ 1482639 w 1482639"/>
                <a:gd name="connsiteY1" fmla="*/ 4015408 h 4015408"/>
                <a:gd name="connsiteX2" fmla="*/ 1198519 w 1482639"/>
                <a:gd name="connsiteY2" fmla="*/ 4015408 h 4015408"/>
                <a:gd name="connsiteX3" fmla="*/ 1189231 w 1482639"/>
                <a:gd name="connsiteY3" fmla="*/ 3923267 h 4015408"/>
                <a:gd name="connsiteX4" fmla="*/ 741320 w 1482639"/>
                <a:gd name="connsiteY4" fmla="*/ 3558209 h 4015408"/>
                <a:gd name="connsiteX5" fmla="*/ 293408 w 1482639"/>
                <a:gd name="connsiteY5" fmla="*/ 3923266 h 4015408"/>
                <a:gd name="connsiteX6" fmla="*/ 284120 w 1482639"/>
                <a:gd name="connsiteY6" fmla="*/ 4015408 h 4015408"/>
                <a:gd name="connsiteX7" fmla="*/ 0 w 1482639"/>
                <a:gd name="connsiteY7" fmla="*/ 4015408 h 4015408"/>
                <a:gd name="connsiteX8" fmla="*/ 0 w 1482639"/>
                <a:gd name="connsiteY8" fmla="*/ 247111 h 4015408"/>
                <a:gd name="connsiteX9" fmla="*/ 247111 w 1482639"/>
                <a:gd name="connsiteY9" fmla="*/ 0 h 4015408"/>
                <a:gd name="connsiteX10" fmla="*/ 1235528 w 1482639"/>
                <a:gd name="connsiteY10" fmla="*/ 0 h 4015408"/>
                <a:gd name="connsiteX11" fmla="*/ 1482639 w 1482639"/>
                <a:gd name="connsiteY11" fmla="*/ 247111 h 401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2639" h="4015408">
                  <a:moveTo>
                    <a:pt x="1482639" y="247111"/>
                  </a:moveTo>
                  <a:lnTo>
                    <a:pt x="1482639" y="4015408"/>
                  </a:lnTo>
                  <a:lnTo>
                    <a:pt x="1198519" y="4015408"/>
                  </a:lnTo>
                  <a:lnTo>
                    <a:pt x="1189231" y="3923267"/>
                  </a:lnTo>
                  <a:cubicBezTo>
                    <a:pt x="1146599" y="3714928"/>
                    <a:pt x="962261" y="3558209"/>
                    <a:pt x="741320" y="3558209"/>
                  </a:cubicBezTo>
                  <a:cubicBezTo>
                    <a:pt x="520378" y="3558209"/>
                    <a:pt x="336040" y="3714928"/>
                    <a:pt x="293408" y="3923266"/>
                  </a:cubicBezTo>
                  <a:lnTo>
                    <a:pt x="284120" y="4015408"/>
                  </a:lnTo>
                  <a:lnTo>
                    <a:pt x="0" y="4015408"/>
                  </a:lnTo>
                  <a:lnTo>
                    <a:pt x="0" y="247111"/>
                  </a:lnTo>
                  <a:cubicBezTo>
                    <a:pt x="0" y="110635"/>
                    <a:pt x="110635" y="0"/>
                    <a:pt x="247111" y="0"/>
                  </a:cubicBezTo>
                  <a:lnTo>
                    <a:pt x="1235528" y="0"/>
                  </a:lnTo>
                  <a:cubicBezTo>
                    <a:pt x="1372004" y="0"/>
                    <a:pt x="1482639" y="110635"/>
                    <a:pt x="1482639" y="247111"/>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TextBox 133">
              <a:extLst>
                <a:ext uri="{FF2B5EF4-FFF2-40B4-BE49-F238E27FC236}">
                  <a16:creationId xmlns:a16="http://schemas.microsoft.com/office/drawing/2014/main" id="{E4FBABE7-7554-4FB3-9651-2614F69DBBF2}"/>
                </a:ext>
              </a:extLst>
            </p:cNvPr>
            <p:cNvSpPr txBox="1"/>
            <p:nvPr/>
          </p:nvSpPr>
          <p:spPr>
            <a:xfrm>
              <a:off x="1874968" y="1969631"/>
              <a:ext cx="3312826" cy="677108"/>
            </a:xfrm>
            <a:prstGeom prst="rect">
              <a:avLst/>
            </a:prstGeom>
            <a:noFill/>
          </p:spPr>
          <p:txBody>
            <a:bodyPr wrap="square" rtlCol="0">
              <a:spAutoFit/>
            </a:bodyPr>
            <a:lstStyle/>
            <a:p>
              <a:pPr algn="ctr"/>
              <a:r>
                <a:rPr lang="en-US" sz="2700" b="1" dirty="0">
                  <a:solidFill>
                    <a:srgbClr val="FF0000"/>
                  </a:solidFill>
                  <a:latin typeface="UTM Alberta Heavy" panose="02040603050506020204" pitchFamily="18" charset="0"/>
                </a:rPr>
                <a:t>1/ KHÁI NIỆM</a:t>
              </a:r>
            </a:p>
          </p:txBody>
        </p:sp>
      </p:grpSp>
      <p:pic>
        <p:nvPicPr>
          <p:cNvPr id="135" name="Picture 134">
            <a:extLst>
              <a:ext uri="{FF2B5EF4-FFF2-40B4-BE49-F238E27FC236}">
                <a16:creationId xmlns:a16="http://schemas.microsoft.com/office/drawing/2014/main" id="{8E587452-F46F-489A-B0FA-923E602F6746}"/>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685801" y="676004"/>
            <a:ext cx="374937" cy="396206"/>
          </a:xfrm>
          <a:prstGeom prst="rect">
            <a:avLst/>
          </a:prstGeom>
        </p:spPr>
      </p:pic>
      <p:pic>
        <p:nvPicPr>
          <p:cNvPr id="136" name="Picture 135">
            <a:extLst>
              <a:ext uri="{FF2B5EF4-FFF2-40B4-BE49-F238E27FC236}">
                <a16:creationId xmlns:a16="http://schemas.microsoft.com/office/drawing/2014/main" id="{8E587452-F46F-489A-B0FA-923E602F6746}"/>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155155" y="2440495"/>
            <a:ext cx="374937" cy="396206"/>
          </a:xfrm>
          <a:prstGeom prst="rect">
            <a:avLst/>
          </a:prstGeom>
        </p:spPr>
      </p:pic>
      <p:pic>
        <p:nvPicPr>
          <p:cNvPr id="137" name="Picture 136">
            <a:extLst>
              <a:ext uri="{FF2B5EF4-FFF2-40B4-BE49-F238E27FC236}">
                <a16:creationId xmlns:a16="http://schemas.microsoft.com/office/drawing/2014/main" id="{8E587452-F46F-489A-B0FA-923E602F6746}"/>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084737" y="3633222"/>
            <a:ext cx="374937" cy="396206"/>
          </a:xfrm>
          <a:prstGeom prst="rect">
            <a:avLst/>
          </a:prstGeom>
        </p:spPr>
      </p:pic>
      <p:sp>
        <p:nvSpPr>
          <p:cNvPr id="138" name="TextBox 137">
            <a:extLst>
              <a:ext uri="{FF2B5EF4-FFF2-40B4-BE49-F238E27FC236}">
                <a16:creationId xmlns:a16="http://schemas.microsoft.com/office/drawing/2014/main" id="{7484F337-C9C1-4936-8247-FDB25D92F076}"/>
              </a:ext>
            </a:extLst>
          </p:cNvPr>
          <p:cNvSpPr txBox="1"/>
          <p:nvPr/>
        </p:nvSpPr>
        <p:spPr>
          <a:xfrm>
            <a:off x="4429561" y="1992071"/>
            <a:ext cx="3195568" cy="1323439"/>
          </a:xfrm>
          <a:prstGeom prst="rect">
            <a:avLst/>
          </a:prstGeom>
          <a:noFill/>
        </p:spPr>
        <p:txBody>
          <a:bodyPr wrap="square" rtlCol="0">
            <a:spAutoFit/>
          </a:bodyPr>
          <a:lstStyle>
            <a:defPPr>
              <a:defRPr lang="en-US"/>
            </a:defPPr>
            <a:lvl1pPr>
              <a:defRPr sz="2200" b="1">
                <a:solidFill>
                  <a:srgbClr val="30374B"/>
                </a:solidFill>
                <a:latin typeface="Oswald" panose="02000503000000000000" pitchFamily="2" charset="0"/>
              </a:defRPr>
            </a:lvl1pPr>
          </a:lstStyle>
          <a:p>
            <a:r>
              <a:rPr lang="en-US" sz="2000" dirty="0">
                <a:latin typeface="Sitka Subheading" panose="02000505000000020004" pitchFamily="2" charset="0"/>
              </a:rPr>
              <a:t>-</a:t>
            </a:r>
            <a:r>
              <a:rPr lang="en-US" sz="2000" dirty="0" err="1">
                <a:latin typeface="Sitka Subheading" panose="02000505000000020004" pitchFamily="2" charset="0"/>
              </a:rPr>
              <a:t>Tôn</a:t>
            </a:r>
            <a:r>
              <a:rPr lang="en-US" sz="2000" dirty="0">
                <a:latin typeface="Sitka Subheading" panose="02000505000000020004" pitchFamily="2" charset="0"/>
              </a:rPr>
              <a:t> </a:t>
            </a:r>
            <a:r>
              <a:rPr lang="en-US" sz="2000" dirty="0" err="1">
                <a:latin typeface="Sitka Subheading" panose="02000505000000020004" pitchFamily="2" charset="0"/>
              </a:rPr>
              <a:t>trọng</a:t>
            </a:r>
            <a:r>
              <a:rPr lang="en-US" sz="2000" dirty="0">
                <a:latin typeface="Sitka Subheading" panose="02000505000000020004" pitchFamily="2" charset="0"/>
              </a:rPr>
              <a:t> </a:t>
            </a:r>
            <a:r>
              <a:rPr lang="en-US" sz="2000" dirty="0" err="1">
                <a:latin typeface="Sitka Subheading" panose="02000505000000020004" pitchFamily="2" charset="0"/>
              </a:rPr>
              <a:t>lẽ</a:t>
            </a:r>
            <a:r>
              <a:rPr lang="en-US" sz="2000" dirty="0">
                <a:latin typeface="Sitka Subheading" panose="02000505000000020004" pitchFamily="2" charset="0"/>
              </a:rPr>
              <a:t> </a:t>
            </a:r>
            <a:r>
              <a:rPr lang="en-US" sz="2000" dirty="0" err="1">
                <a:latin typeface="Sitka Subheading" panose="02000505000000020004" pitchFamily="2" charset="0"/>
              </a:rPr>
              <a:t>phải</a:t>
            </a:r>
            <a:r>
              <a:rPr lang="en-US" sz="2000" dirty="0">
                <a:latin typeface="Sitka Subheading" panose="02000505000000020004" pitchFamily="2" charset="0"/>
              </a:rPr>
              <a:t>:</a:t>
            </a:r>
          </a:p>
          <a:p>
            <a:r>
              <a:rPr lang="en-US" sz="2000" dirty="0">
                <a:latin typeface="Sitka Subheading" panose="02000505000000020004" pitchFamily="2" charset="0"/>
              </a:rPr>
              <a:t>+ </a:t>
            </a:r>
            <a:r>
              <a:rPr lang="en-US" sz="2000" b="0" dirty="0" err="1">
                <a:latin typeface="Sitka Subheading" panose="02000505000000020004" pitchFamily="2" charset="0"/>
              </a:rPr>
              <a:t>Là</a:t>
            </a:r>
            <a:r>
              <a:rPr lang="en-US" sz="2000" b="0" dirty="0">
                <a:latin typeface="Sitka Subheading" panose="02000505000000020004" pitchFamily="2" charset="0"/>
              </a:rPr>
              <a:t> </a:t>
            </a:r>
            <a:r>
              <a:rPr lang="en-US" sz="2000" b="0" dirty="0" err="1">
                <a:latin typeface="Sitka Subheading" panose="02000505000000020004" pitchFamily="2" charset="0"/>
              </a:rPr>
              <a:t>công</a:t>
            </a:r>
            <a:r>
              <a:rPr lang="en-US" sz="2000" b="0" dirty="0">
                <a:latin typeface="Sitka Subheading" panose="02000505000000020004" pitchFamily="2" charset="0"/>
              </a:rPr>
              <a:t> </a:t>
            </a:r>
            <a:r>
              <a:rPr lang="en-US" sz="2000" b="0" dirty="0" err="1">
                <a:latin typeface="Sitka Subheading" panose="02000505000000020004" pitchFamily="2" charset="0"/>
              </a:rPr>
              <a:t>nhận</a:t>
            </a:r>
            <a:r>
              <a:rPr lang="en-US" sz="2000" b="0" dirty="0">
                <a:latin typeface="Sitka Subheading" panose="02000505000000020004" pitchFamily="2" charset="0"/>
              </a:rPr>
              <a:t>, </a:t>
            </a:r>
            <a:r>
              <a:rPr lang="en-US" sz="2000" b="0" dirty="0" err="1">
                <a:latin typeface="Sitka Subheading" panose="02000505000000020004" pitchFamily="2" charset="0"/>
              </a:rPr>
              <a:t>ủng</a:t>
            </a:r>
            <a:r>
              <a:rPr lang="en-US" sz="2000" b="0" dirty="0">
                <a:latin typeface="Sitka Subheading" panose="02000505000000020004" pitchFamily="2" charset="0"/>
              </a:rPr>
              <a:t> </a:t>
            </a:r>
            <a:r>
              <a:rPr lang="en-US" sz="2000" b="0" dirty="0" err="1">
                <a:latin typeface="Sitka Subheading" panose="02000505000000020004" pitchFamily="2" charset="0"/>
              </a:rPr>
              <a:t>hộ</a:t>
            </a:r>
            <a:r>
              <a:rPr lang="en-US" sz="2000" b="0" dirty="0">
                <a:latin typeface="Sitka Subheading" panose="02000505000000020004" pitchFamily="2" charset="0"/>
              </a:rPr>
              <a:t>, </a:t>
            </a:r>
          </a:p>
          <a:p>
            <a:r>
              <a:rPr lang="en-US" sz="2000" b="0" dirty="0" err="1">
                <a:latin typeface="Sitka Subheading" panose="02000505000000020004" pitchFamily="2" charset="0"/>
              </a:rPr>
              <a:t>tuân</a:t>
            </a:r>
            <a:r>
              <a:rPr lang="en-US" sz="2000" b="0" dirty="0">
                <a:latin typeface="Sitka Subheading" panose="02000505000000020004" pitchFamily="2" charset="0"/>
              </a:rPr>
              <a:t> </a:t>
            </a:r>
            <a:r>
              <a:rPr lang="en-US" sz="2000" b="0" dirty="0" err="1">
                <a:latin typeface="Sitka Subheading" panose="02000505000000020004" pitchFamily="2" charset="0"/>
              </a:rPr>
              <a:t>theo</a:t>
            </a:r>
            <a:r>
              <a:rPr lang="en-US" sz="2000" b="0" dirty="0">
                <a:latin typeface="Sitka Subheading" panose="02000505000000020004" pitchFamily="2" charset="0"/>
              </a:rPr>
              <a:t> </a:t>
            </a:r>
            <a:r>
              <a:rPr lang="en-US" sz="2000" b="0" dirty="0" err="1">
                <a:latin typeface="Sitka Subheading" panose="02000505000000020004" pitchFamily="2" charset="0"/>
              </a:rPr>
              <a:t>và</a:t>
            </a:r>
            <a:r>
              <a:rPr lang="en-US" sz="2000" b="0" dirty="0">
                <a:latin typeface="Sitka Subheading" panose="02000505000000020004" pitchFamily="2" charset="0"/>
              </a:rPr>
              <a:t> </a:t>
            </a:r>
            <a:r>
              <a:rPr lang="en-US" sz="2000" b="0" dirty="0" err="1">
                <a:latin typeface="Sitka Subheading" panose="02000505000000020004" pitchFamily="2" charset="0"/>
              </a:rPr>
              <a:t>bảo</a:t>
            </a:r>
            <a:r>
              <a:rPr lang="en-US" sz="2000" b="0" dirty="0">
                <a:latin typeface="Sitka Subheading" panose="02000505000000020004" pitchFamily="2" charset="0"/>
              </a:rPr>
              <a:t> </a:t>
            </a:r>
            <a:r>
              <a:rPr lang="en-US" sz="2000" b="0" dirty="0" err="1">
                <a:latin typeface="Sitka Subheading" panose="02000505000000020004" pitchFamily="2" charset="0"/>
              </a:rPr>
              <a:t>vệ</a:t>
            </a:r>
            <a:r>
              <a:rPr lang="en-US" sz="2000" b="0" dirty="0">
                <a:latin typeface="Sitka Subheading" panose="02000505000000020004" pitchFamily="2" charset="0"/>
              </a:rPr>
              <a:t> </a:t>
            </a:r>
            <a:r>
              <a:rPr lang="en-US" sz="2000" b="0" dirty="0" err="1">
                <a:latin typeface="Sitka Subheading" panose="02000505000000020004" pitchFamily="2" charset="0"/>
              </a:rPr>
              <a:t>những</a:t>
            </a:r>
            <a:r>
              <a:rPr lang="en-US" sz="2000" b="0" dirty="0">
                <a:latin typeface="Sitka Subheading" panose="02000505000000020004" pitchFamily="2" charset="0"/>
              </a:rPr>
              <a:t> </a:t>
            </a:r>
            <a:r>
              <a:rPr lang="en-US" sz="2000" b="0" dirty="0" err="1">
                <a:latin typeface="Sitka Subheading" panose="02000505000000020004" pitchFamily="2" charset="0"/>
              </a:rPr>
              <a:t>điều</a:t>
            </a:r>
            <a:r>
              <a:rPr lang="en-US" sz="2000" b="0" dirty="0">
                <a:latin typeface="Sitka Subheading" panose="02000505000000020004" pitchFamily="2" charset="0"/>
              </a:rPr>
              <a:t> </a:t>
            </a:r>
            <a:r>
              <a:rPr lang="en-US" sz="2000" b="0" dirty="0" err="1">
                <a:latin typeface="Sitka Subheading" panose="02000505000000020004" pitchFamily="2" charset="0"/>
              </a:rPr>
              <a:t>đúng</a:t>
            </a:r>
            <a:r>
              <a:rPr lang="en-US" sz="2000" b="0" dirty="0">
                <a:latin typeface="Sitka Subheading" panose="02000505000000020004" pitchFamily="2" charset="0"/>
              </a:rPr>
              <a:t> </a:t>
            </a:r>
            <a:r>
              <a:rPr lang="en-US" sz="2000" b="0" dirty="0" err="1">
                <a:latin typeface="Sitka Subheading" panose="02000505000000020004" pitchFamily="2" charset="0"/>
              </a:rPr>
              <a:t>đắn</a:t>
            </a:r>
            <a:r>
              <a:rPr lang="en-US" sz="2000" b="0" dirty="0">
                <a:latin typeface="Sitka Subheading" panose="02000505000000020004" pitchFamily="2" charset="0"/>
              </a:rPr>
              <a:t>.</a:t>
            </a:r>
          </a:p>
        </p:txBody>
      </p:sp>
    </p:spTree>
    <p:extLst>
      <p:ext uri="{BB962C8B-B14F-4D97-AF65-F5344CB8AC3E}">
        <p14:creationId xmlns:p14="http://schemas.microsoft.com/office/powerpoint/2010/main" val="405217328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5000" fill="hold"/>
                                            <p:tgtEl>
                                              <p:spTgt spid="6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70"/>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73"/>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0" fill="hold"/>
                                            <p:tgtEl>
                                              <p:spTgt spid="76"/>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000" fill="hold"/>
                                            <p:tgtEl>
                                              <p:spTgt spid="79"/>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5000" fill="hold"/>
                                            <p:tgtEl>
                                              <p:spTgt spid="8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16000" fill="hold" nodeType="clickEffect" p14:presetBounceEnd="31000">
                                      <p:stCondLst>
                                        <p:cond delay="0"/>
                                      </p:stCondLst>
                                      <p:childTnLst>
                                        <p:animMotion origin="layout" path="M 1.66667E-6 8.64198E-7 L 0.23906 0.00093 " pathEditMode="relative" rAng="0" ptsTypes="AA" p14:bounceEnd="31000">
                                          <p:cBhvr>
                                            <p:cTn id="20" dur="1000" fill="hold"/>
                                            <p:tgtEl>
                                              <p:spTgt spid="91"/>
                                            </p:tgtEl>
                                            <p:attrNameLst>
                                              <p:attrName>ppt_x</p:attrName>
                                              <p:attrName>ppt_y</p:attrName>
                                            </p:attrNameLst>
                                          </p:cBhvr>
                                          <p:rCtr x="11944" y="31"/>
                                        </p:animMotion>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1000"/>
                                            <p:tgtEl>
                                              <p:spTgt spid="60"/>
                                            </p:tgtEl>
                                          </p:cBhvr>
                                        </p:animEffect>
                                        <p:anim calcmode="lin" valueType="num">
                                          <p:cBhvr>
                                            <p:cTn id="26" dur="1000" fill="hold"/>
                                            <p:tgtEl>
                                              <p:spTgt spid="60"/>
                                            </p:tgtEl>
                                            <p:attrNameLst>
                                              <p:attrName>ppt_x</p:attrName>
                                            </p:attrNameLst>
                                          </p:cBhvr>
                                          <p:tavLst>
                                            <p:tav tm="0">
                                              <p:val>
                                                <p:strVal val="#ppt_x"/>
                                              </p:val>
                                            </p:tav>
                                            <p:tav tm="100000">
                                              <p:val>
                                                <p:strVal val="#ppt_x"/>
                                              </p:val>
                                            </p:tav>
                                          </p:tavLst>
                                        </p:anim>
                                        <p:anim calcmode="lin" valueType="num">
                                          <p:cBhvr>
                                            <p:cTn id="2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p:cTn id="32" dur="500" fill="hold"/>
                                            <p:tgtEl>
                                              <p:spTgt spid="63"/>
                                            </p:tgtEl>
                                            <p:attrNameLst>
                                              <p:attrName>ppt_w</p:attrName>
                                            </p:attrNameLst>
                                          </p:cBhvr>
                                          <p:tavLst>
                                            <p:tav tm="0">
                                              <p:val>
                                                <p:fltVal val="0"/>
                                              </p:val>
                                            </p:tav>
                                            <p:tav tm="100000">
                                              <p:val>
                                                <p:strVal val="#ppt_w"/>
                                              </p:val>
                                            </p:tav>
                                          </p:tavLst>
                                        </p:anim>
                                        <p:anim calcmode="lin" valueType="num">
                                          <p:cBhvr>
                                            <p:cTn id="33" dur="500" fill="hold"/>
                                            <p:tgtEl>
                                              <p:spTgt spid="63"/>
                                            </p:tgtEl>
                                            <p:attrNameLst>
                                              <p:attrName>ppt_h</p:attrName>
                                            </p:attrNameLst>
                                          </p:cBhvr>
                                          <p:tavLst>
                                            <p:tav tm="0">
                                              <p:val>
                                                <p:fltVal val="0"/>
                                              </p:val>
                                            </p:tav>
                                            <p:tav tm="100000">
                                              <p:val>
                                                <p:strVal val="#ppt_h"/>
                                              </p:val>
                                            </p:tav>
                                          </p:tavLst>
                                        </p:anim>
                                        <p:animEffect transition="in" filter="fade">
                                          <p:cBhvr>
                                            <p:cTn id="34" dur="500"/>
                                            <p:tgtEl>
                                              <p:spTgt spid="6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8"/>
                                            </p:tgtEl>
                                            <p:attrNameLst>
                                              <p:attrName>style.visibility</p:attrName>
                                            </p:attrNameLst>
                                          </p:cBhvr>
                                          <p:to>
                                            <p:strVal val="visible"/>
                                          </p:to>
                                        </p:set>
                                        <p:anim calcmode="lin" valueType="num">
                                          <p:cBhvr>
                                            <p:cTn id="39" dur="500" fill="hold"/>
                                            <p:tgtEl>
                                              <p:spTgt spid="138"/>
                                            </p:tgtEl>
                                            <p:attrNameLst>
                                              <p:attrName>ppt_w</p:attrName>
                                            </p:attrNameLst>
                                          </p:cBhvr>
                                          <p:tavLst>
                                            <p:tav tm="0">
                                              <p:val>
                                                <p:fltVal val="0"/>
                                              </p:val>
                                            </p:tav>
                                            <p:tav tm="100000">
                                              <p:val>
                                                <p:strVal val="#ppt_w"/>
                                              </p:val>
                                            </p:tav>
                                          </p:tavLst>
                                        </p:anim>
                                        <p:anim calcmode="lin" valueType="num">
                                          <p:cBhvr>
                                            <p:cTn id="40" dur="500" fill="hold"/>
                                            <p:tgtEl>
                                              <p:spTgt spid="138"/>
                                            </p:tgtEl>
                                            <p:attrNameLst>
                                              <p:attrName>ppt_h</p:attrName>
                                            </p:attrNameLst>
                                          </p:cBhvr>
                                          <p:tavLst>
                                            <p:tav tm="0">
                                              <p:val>
                                                <p:fltVal val="0"/>
                                              </p:val>
                                            </p:tav>
                                            <p:tav tm="100000">
                                              <p:val>
                                                <p:strVal val="#ppt_h"/>
                                              </p:val>
                                            </p:tav>
                                          </p:tavLst>
                                        </p:anim>
                                        <p:animEffect transition="in" filter="fade">
                                          <p:cBhvr>
                                            <p:cTn id="41"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p:bldP spid="13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5000" fill="hold"/>
                                            <p:tgtEl>
                                              <p:spTgt spid="6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70"/>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73"/>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0" fill="hold"/>
                                            <p:tgtEl>
                                              <p:spTgt spid="76"/>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000" fill="hold"/>
                                            <p:tgtEl>
                                              <p:spTgt spid="79"/>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5000" fill="hold"/>
                                            <p:tgtEl>
                                              <p:spTgt spid="8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16000" fill="hold" nodeType="clickEffect">
                                      <p:stCondLst>
                                        <p:cond delay="0"/>
                                      </p:stCondLst>
                                      <p:childTnLst>
                                        <p:animMotion origin="layout" path="M 1.66667E-6 8.64198E-7 L 0.23906 0.00093 " pathEditMode="relative" rAng="0" ptsTypes="AA">
                                          <p:cBhvr>
                                            <p:cTn id="20" dur="1000" fill="hold"/>
                                            <p:tgtEl>
                                              <p:spTgt spid="91"/>
                                            </p:tgtEl>
                                            <p:attrNameLst>
                                              <p:attrName>ppt_x</p:attrName>
                                              <p:attrName>ppt_y</p:attrName>
                                            </p:attrNameLst>
                                          </p:cBhvr>
                                          <p:rCtr x="11944" y="31"/>
                                        </p:animMotion>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1000"/>
                                            <p:tgtEl>
                                              <p:spTgt spid="60"/>
                                            </p:tgtEl>
                                          </p:cBhvr>
                                        </p:animEffect>
                                        <p:anim calcmode="lin" valueType="num">
                                          <p:cBhvr>
                                            <p:cTn id="26" dur="1000" fill="hold"/>
                                            <p:tgtEl>
                                              <p:spTgt spid="60"/>
                                            </p:tgtEl>
                                            <p:attrNameLst>
                                              <p:attrName>ppt_x</p:attrName>
                                            </p:attrNameLst>
                                          </p:cBhvr>
                                          <p:tavLst>
                                            <p:tav tm="0">
                                              <p:val>
                                                <p:strVal val="#ppt_x"/>
                                              </p:val>
                                            </p:tav>
                                            <p:tav tm="100000">
                                              <p:val>
                                                <p:strVal val="#ppt_x"/>
                                              </p:val>
                                            </p:tav>
                                          </p:tavLst>
                                        </p:anim>
                                        <p:anim calcmode="lin" valueType="num">
                                          <p:cBhvr>
                                            <p:cTn id="2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p:cTn id="32" dur="500" fill="hold"/>
                                            <p:tgtEl>
                                              <p:spTgt spid="63"/>
                                            </p:tgtEl>
                                            <p:attrNameLst>
                                              <p:attrName>ppt_w</p:attrName>
                                            </p:attrNameLst>
                                          </p:cBhvr>
                                          <p:tavLst>
                                            <p:tav tm="0">
                                              <p:val>
                                                <p:fltVal val="0"/>
                                              </p:val>
                                            </p:tav>
                                            <p:tav tm="100000">
                                              <p:val>
                                                <p:strVal val="#ppt_w"/>
                                              </p:val>
                                            </p:tav>
                                          </p:tavLst>
                                        </p:anim>
                                        <p:anim calcmode="lin" valueType="num">
                                          <p:cBhvr>
                                            <p:cTn id="33" dur="500" fill="hold"/>
                                            <p:tgtEl>
                                              <p:spTgt spid="63"/>
                                            </p:tgtEl>
                                            <p:attrNameLst>
                                              <p:attrName>ppt_h</p:attrName>
                                            </p:attrNameLst>
                                          </p:cBhvr>
                                          <p:tavLst>
                                            <p:tav tm="0">
                                              <p:val>
                                                <p:fltVal val="0"/>
                                              </p:val>
                                            </p:tav>
                                            <p:tav tm="100000">
                                              <p:val>
                                                <p:strVal val="#ppt_h"/>
                                              </p:val>
                                            </p:tav>
                                          </p:tavLst>
                                        </p:anim>
                                        <p:animEffect transition="in" filter="fade">
                                          <p:cBhvr>
                                            <p:cTn id="34" dur="500"/>
                                            <p:tgtEl>
                                              <p:spTgt spid="6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8"/>
                                            </p:tgtEl>
                                            <p:attrNameLst>
                                              <p:attrName>style.visibility</p:attrName>
                                            </p:attrNameLst>
                                          </p:cBhvr>
                                          <p:to>
                                            <p:strVal val="visible"/>
                                          </p:to>
                                        </p:set>
                                        <p:anim calcmode="lin" valueType="num">
                                          <p:cBhvr>
                                            <p:cTn id="39" dur="500" fill="hold"/>
                                            <p:tgtEl>
                                              <p:spTgt spid="138"/>
                                            </p:tgtEl>
                                            <p:attrNameLst>
                                              <p:attrName>ppt_w</p:attrName>
                                            </p:attrNameLst>
                                          </p:cBhvr>
                                          <p:tavLst>
                                            <p:tav tm="0">
                                              <p:val>
                                                <p:fltVal val="0"/>
                                              </p:val>
                                            </p:tav>
                                            <p:tav tm="100000">
                                              <p:val>
                                                <p:strVal val="#ppt_w"/>
                                              </p:val>
                                            </p:tav>
                                          </p:tavLst>
                                        </p:anim>
                                        <p:anim calcmode="lin" valueType="num">
                                          <p:cBhvr>
                                            <p:cTn id="40" dur="500" fill="hold"/>
                                            <p:tgtEl>
                                              <p:spTgt spid="138"/>
                                            </p:tgtEl>
                                            <p:attrNameLst>
                                              <p:attrName>ppt_h</p:attrName>
                                            </p:attrNameLst>
                                          </p:cBhvr>
                                          <p:tavLst>
                                            <p:tav tm="0">
                                              <p:val>
                                                <p:fltVal val="0"/>
                                              </p:val>
                                            </p:tav>
                                            <p:tav tm="100000">
                                              <p:val>
                                                <p:strVal val="#ppt_h"/>
                                              </p:val>
                                            </p:tav>
                                          </p:tavLst>
                                        </p:anim>
                                        <p:animEffect transition="in" filter="fade">
                                          <p:cBhvr>
                                            <p:cTn id="41"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p:bldP spid="13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46030C8-A74F-4B30-867F-AF36A7350EBE}"/>
              </a:ext>
            </a:extLst>
          </p:cNvPr>
          <p:cNvGrpSpPr/>
          <p:nvPr/>
        </p:nvGrpSpPr>
        <p:grpSpPr>
          <a:xfrm>
            <a:off x="1871889" y="143460"/>
            <a:ext cx="3780230" cy="1125961"/>
            <a:chOff x="4865993" y="4134716"/>
            <a:chExt cx="5040306" cy="1501281"/>
          </a:xfrm>
        </p:grpSpPr>
        <p:grpSp>
          <p:nvGrpSpPr>
            <p:cNvPr id="7" name="Group 6">
              <a:extLst>
                <a:ext uri="{FF2B5EF4-FFF2-40B4-BE49-F238E27FC236}">
                  <a16:creationId xmlns:a16="http://schemas.microsoft.com/office/drawing/2014/main" id="{669A3083-BC90-48CB-8E4C-ABC7B3E82E99}"/>
                </a:ext>
              </a:extLst>
            </p:cNvPr>
            <p:cNvGrpSpPr/>
            <p:nvPr/>
          </p:nvGrpSpPr>
          <p:grpSpPr>
            <a:xfrm>
              <a:off x="4865993" y="4134716"/>
              <a:ext cx="4015408" cy="1501281"/>
              <a:chOff x="3366276" y="3429000"/>
              <a:chExt cx="4015408" cy="1501281"/>
            </a:xfrm>
          </p:grpSpPr>
          <p:sp>
            <p:nvSpPr>
              <p:cNvPr id="10" name="Rectangle: Top Corners Rounded 27">
                <a:extLst>
                  <a:ext uri="{FF2B5EF4-FFF2-40B4-BE49-F238E27FC236}">
                    <a16:creationId xmlns:a16="http://schemas.microsoft.com/office/drawing/2014/main" id="{97BAEA34-D2D1-4A11-8551-F3366EDB6813}"/>
                  </a:ext>
                </a:extLst>
              </p:cNvPr>
              <p:cNvSpPr/>
              <p:nvPr/>
            </p:nvSpPr>
            <p:spPr>
              <a:xfrm rot="5400000">
                <a:off x="4623340" y="2171936"/>
                <a:ext cx="1501280" cy="401540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Shape 28">
                <a:extLst>
                  <a:ext uri="{FF2B5EF4-FFF2-40B4-BE49-F238E27FC236}">
                    <a16:creationId xmlns:a16="http://schemas.microsoft.com/office/drawing/2014/main" id="{E62F8267-E443-4A21-ABD6-A99C5E31396A}"/>
                  </a:ext>
                </a:extLst>
              </p:cNvPr>
              <p:cNvSpPr/>
              <p:nvPr/>
            </p:nvSpPr>
            <p:spPr>
              <a:xfrm rot="5400000">
                <a:off x="6260176" y="3808774"/>
                <a:ext cx="1501280" cy="741733"/>
              </a:xfrm>
              <a:custGeom>
                <a:avLst/>
                <a:gdLst>
                  <a:gd name="connsiteX0" fmla="*/ 0 w 1501280"/>
                  <a:gd name="connsiteY0" fmla="*/ 741733 h 741733"/>
                  <a:gd name="connsiteX1" fmla="*/ 0 w 1501280"/>
                  <a:gd name="connsiteY1" fmla="*/ 250218 h 741733"/>
                  <a:gd name="connsiteX2" fmla="*/ 250218 w 1501280"/>
                  <a:gd name="connsiteY2" fmla="*/ 0 h 741733"/>
                  <a:gd name="connsiteX3" fmla="*/ 1251062 w 1501280"/>
                  <a:gd name="connsiteY3" fmla="*/ 0 h 741733"/>
                  <a:gd name="connsiteX4" fmla="*/ 1501280 w 1501280"/>
                  <a:gd name="connsiteY4" fmla="*/ 250218 h 741733"/>
                  <a:gd name="connsiteX5" fmla="*/ 1501280 w 1501280"/>
                  <a:gd name="connsiteY5" fmla="*/ 741733 h 7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280" h="741733">
                    <a:moveTo>
                      <a:pt x="0" y="741733"/>
                    </a:moveTo>
                    <a:lnTo>
                      <a:pt x="0" y="250218"/>
                    </a:lnTo>
                    <a:cubicBezTo>
                      <a:pt x="0" y="112026"/>
                      <a:pt x="112026" y="0"/>
                      <a:pt x="250218" y="0"/>
                    </a:cubicBezTo>
                    <a:lnTo>
                      <a:pt x="1251062" y="0"/>
                    </a:lnTo>
                    <a:cubicBezTo>
                      <a:pt x="1389254" y="0"/>
                      <a:pt x="1501280" y="112026"/>
                      <a:pt x="1501280" y="250218"/>
                    </a:cubicBezTo>
                    <a:lnTo>
                      <a:pt x="1501280" y="741733"/>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8" name="TextBox 7">
              <a:extLst>
                <a:ext uri="{FF2B5EF4-FFF2-40B4-BE49-F238E27FC236}">
                  <a16:creationId xmlns:a16="http://schemas.microsoft.com/office/drawing/2014/main" id="{B05890FA-4CC4-4270-B51A-9D7563777036}"/>
                </a:ext>
              </a:extLst>
            </p:cNvPr>
            <p:cNvSpPr txBox="1"/>
            <p:nvPr/>
          </p:nvSpPr>
          <p:spPr>
            <a:xfrm>
              <a:off x="5500618" y="4369101"/>
              <a:ext cx="2678198" cy="1046440"/>
            </a:xfrm>
            <a:prstGeom prst="rect">
              <a:avLst/>
            </a:prstGeom>
            <a:noFill/>
          </p:spPr>
          <p:txBody>
            <a:bodyPr wrap="square" rtlCol="0">
              <a:spAutoFit/>
            </a:bodyPr>
            <a:lstStyle/>
            <a:p>
              <a:pPr algn="just"/>
              <a:r>
                <a:rPr lang="en-US" sz="1500" dirty="0" err="1">
                  <a:solidFill>
                    <a:srgbClr val="23A6E8"/>
                  </a:solidFill>
                  <a:latin typeface="UTM Alberta Heavy" panose="02040603050506020204" pitchFamily="18" charset="0"/>
                </a:rPr>
                <a:t>Hành</a:t>
              </a:r>
              <a:r>
                <a:rPr lang="en-US" sz="1500" dirty="0">
                  <a:solidFill>
                    <a:srgbClr val="23A6E8"/>
                  </a:solidFill>
                  <a:latin typeface="UTM Alberta Heavy" panose="02040603050506020204" pitchFamily="18" charset="0"/>
                </a:rPr>
                <a:t> vi </a:t>
              </a:r>
              <a:r>
                <a:rPr lang="en-US" sz="1500" dirty="0" err="1">
                  <a:solidFill>
                    <a:srgbClr val="23A6E8"/>
                  </a:solidFill>
                  <a:latin typeface="UTM Alberta Heavy" panose="02040603050506020204" pitchFamily="18" charset="0"/>
                </a:rPr>
                <a:t>tôn</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trọng</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lẽ</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phải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và</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trái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với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tôn</a:t>
              </a:r>
              <a:r>
                <a:rPr lang="en-US" sz="1500" dirty="0">
                  <a:solidFill>
                    <a:srgbClr val="23A6E8"/>
                  </a:solidFill>
                  <a:latin typeface="UTM Alberta Heavy" panose="02040603050506020204" pitchFamily="18" charset="0"/>
                </a:rPr>
                <a:t> </a:t>
              </a:r>
            </a:p>
            <a:p>
              <a:pPr algn="just"/>
              <a:r>
                <a:rPr lang="en-US" sz="1500" dirty="0" err="1">
                  <a:solidFill>
                    <a:srgbClr val="23A6E8"/>
                  </a:solidFill>
                  <a:latin typeface="UTM Alberta Heavy" panose="02040603050506020204" pitchFamily="18" charset="0"/>
                </a:rPr>
                <a:t>trọng</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lẽ</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phải</a:t>
              </a:r>
              <a:endParaRPr lang="en-US" sz="1500" dirty="0">
                <a:solidFill>
                  <a:srgbClr val="23A6E8"/>
                </a:solidFill>
                <a:latin typeface="UTM Alberta Heavy" panose="02040603050506020204" pitchFamily="18" charset="0"/>
              </a:endParaRPr>
            </a:p>
          </p:txBody>
        </p:sp>
        <p:sp>
          <p:nvSpPr>
            <p:cNvPr id="9" name="TextBox 8">
              <a:extLst>
                <a:ext uri="{FF2B5EF4-FFF2-40B4-BE49-F238E27FC236}">
                  <a16:creationId xmlns:a16="http://schemas.microsoft.com/office/drawing/2014/main" id="{F0DE30A9-B8CA-4522-8E8B-8D41581CAD88}"/>
                </a:ext>
              </a:extLst>
            </p:cNvPr>
            <p:cNvSpPr txBox="1"/>
            <p:nvPr/>
          </p:nvSpPr>
          <p:spPr>
            <a:xfrm>
              <a:off x="8139663" y="4532391"/>
              <a:ext cx="1766636" cy="738664"/>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02</a:t>
              </a:r>
            </a:p>
          </p:txBody>
        </p:sp>
      </p:grpSp>
      <p:grpSp>
        <p:nvGrpSpPr>
          <p:cNvPr id="12" name="Group 11">
            <a:extLst>
              <a:ext uri="{FF2B5EF4-FFF2-40B4-BE49-F238E27FC236}">
                <a16:creationId xmlns:a16="http://schemas.microsoft.com/office/drawing/2014/main" id="{59FD1912-F9E6-4D4B-B3F0-C1CF041148AC}"/>
              </a:ext>
            </a:extLst>
          </p:cNvPr>
          <p:cNvGrpSpPr/>
          <p:nvPr/>
        </p:nvGrpSpPr>
        <p:grpSpPr>
          <a:xfrm>
            <a:off x="1536472" y="57763"/>
            <a:ext cx="3160643" cy="1321904"/>
            <a:chOff x="1577008" y="1321906"/>
            <a:chExt cx="4214191" cy="1762539"/>
          </a:xfrm>
        </p:grpSpPr>
        <p:sp>
          <p:nvSpPr>
            <p:cNvPr id="13" name="Freeform: Shape 30">
              <a:extLst>
                <a:ext uri="{FF2B5EF4-FFF2-40B4-BE49-F238E27FC236}">
                  <a16:creationId xmlns:a16="http://schemas.microsoft.com/office/drawing/2014/main" id="{D2F26CDA-881E-4EDB-8789-6859B981FBA2}"/>
                </a:ext>
              </a:extLst>
            </p:cNvPr>
            <p:cNvSpPr/>
            <p:nvPr/>
          </p:nvSpPr>
          <p:spPr>
            <a:xfrm rot="16200000">
              <a:off x="2802834" y="96080"/>
              <a:ext cx="1762539" cy="4214191"/>
            </a:xfrm>
            <a:custGeom>
              <a:avLst/>
              <a:gdLst>
                <a:gd name="connsiteX0" fmla="*/ 1762539 w 1762539"/>
                <a:gd name="connsiteY0" fmla="*/ 293762 h 4214191"/>
                <a:gd name="connsiteX1" fmla="*/ 1762539 w 1762539"/>
                <a:gd name="connsiteY1" fmla="*/ 4214191 h 4214191"/>
                <a:gd name="connsiteX2" fmla="*/ 1338470 w 1762539"/>
                <a:gd name="connsiteY2" fmla="*/ 4214191 h 4214191"/>
                <a:gd name="connsiteX3" fmla="*/ 881270 w 1762539"/>
                <a:gd name="connsiteY3" fmla="*/ 3756991 h 4214191"/>
                <a:gd name="connsiteX4" fmla="*/ 424070 w 1762539"/>
                <a:gd name="connsiteY4" fmla="*/ 4214191 h 4214191"/>
                <a:gd name="connsiteX5" fmla="*/ 0 w 1762539"/>
                <a:gd name="connsiteY5" fmla="*/ 4214191 h 4214191"/>
                <a:gd name="connsiteX6" fmla="*/ 0 w 1762539"/>
                <a:gd name="connsiteY6" fmla="*/ 293762 h 4214191"/>
                <a:gd name="connsiteX7" fmla="*/ 293762 w 1762539"/>
                <a:gd name="connsiteY7" fmla="*/ 0 h 4214191"/>
                <a:gd name="connsiteX8" fmla="*/ 1468777 w 1762539"/>
                <a:gd name="connsiteY8" fmla="*/ 0 h 4214191"/>
                <a:gd name="connsiteX9" fmla="*/ 1762539 w 1762539"/>
                <a:gd name="connsiteY9" fmla="*/ 293762 h 421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2539" h="4214191">
                  <a:moveTo>
                    <a:pt x="1762539" y="293762"/>
                  </a:moveTo>
                  <a:lnTo>
                    <a:pt x="1762539" y="4214191"/>
                  </a:lnTo>
                  <a:lnTo>
                    <a:pt x="1338470" y="4214191"/>
                  </a:lnTo>
                  <a:cubicBezTo>
                    <a:pt x="1338470" y="3961686"/>
                    <a:pt x="1133775" y="3756991"/>
                    <a:pt x="881270" y="3756991"/>
                  </a:cubicBezTo>
                  <a:cubicBezTo>
                    <a:pt x="628765" y="3756991"/>
                    <a:pt x="424070" y="3961686"/>
                    <a:pt x="424070" y="4214191"/>
                  </a:cubicBezTo>
                  <a:lnTo>
                    <a:pt x="0" y="4214191"/>
                  </a:lnTo>
                  <a:lnTo>
                    <a:pt x="0" y="293762"/>
                  </a:lnTo>
                  <a:cubicBezTo>
                    <a:pt x="0" y="131522"/>
                    <a:pt x="131522" y="0"/>
                    <a:pt x="293762" y="0"/>
                  </a:cubicBezTo>
                  <a:lnTo>
                    <a:pt x="1468777" y="0"/>
                  </a:lnTo>
                  <a:cubicBezTo>
                    <a:pt x="1631017" y="0"/>
                    <a:pt x="1762539" y="131522"/>
                    <a:pt x="1762539" y="29376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reeform: Shape 31">
              <a:extLst>
                <a:ext uri="{FF2B5EF4-FFF2-40B4-BE49-F238E27FC236}">
                  <a16:creationId xmlns:a16="http://schemas.microsoft.com/office/drawing/2014/main" id="{97C0EB09-1B19-421B-AF3E-EB25BC1F3E3E}"/>
                </a:ext>
              </a:extLst>
            </p:cNvPr>
            <p:cNvSpPr/>
            <p:nvPr/>
          </p:nvSpPr>
          <p:spPr>
            <a:xfrm rot="16200000">
              <a:off x="3042175" y="195471"/>
              <a:ext cx="1482639" cy="4015408"/>
            </a:xfrm>
            <a:custGeom>
              <a:avLst/>
              <a:gdLst>
                <a:gd name="connsiteX0" fmla="*/ 1482639 w 1482639"/>
                <a:gd name="connsiteY0" fmla="*/ 247111 h 4015408"/>
                <a:gd name="connsiteX1" fmla="*/ 1482639 w 1482639"/>
                <a:gd name="connsiteY1" fmla="*/ 4015408 h 4015408"/>
                <a:gd name="connsiteX2" fmla="*/ 1198519 w 1482639"/>
                <a:gd name="connsiteY2" fmla="*/ 4015408 h 4015408"/>
                <a:gd name="connsiteX3" fmla="*/ 1189231 w 1482639"/>
                <a:gd name="connsiteY3" fmla="*/ 3923267 h 4015408"/>
                <a:gd name="connsiteX4" fmla="*/ 741320 w 1482639"/>
                <a:gd name="connsiteY4" fmla="*/ 3558209 h 4015408"/>
                <a:gd name="connsiteX5" fmla="*/ 293408 w 1482639"/>
                <a:gd name="connsiteY5" fmla="*/ 3923266 h 4015408"/>
                <a:gd name="connsiteX6" fmla="*/ 284120 w 1482639"/>
                <a:gd name="connsiteY6" fmla="*/ 4015408 h 4015408"/>
                <a:gd name="connsiteX7" fmla="*/ 0 w 1482639"/>
                <a:gd name="connsiteY7" fmla="*/ 4015408 h 4015408"/>
                <a:gd name="connsiteX8" fmla="*/ 0 w 1482639"/>
                <a:gd name="connsiteY8" fmla="*/ 247111 h 4015408"/>
                <a:gd name="connsiteX9" fmla="*/ 247111 w 1482639"/>
                <a:gd name="connsiteY9" fmla="*/ 0 h 4015408"/>
                <a:gd name="connsiteX10" fmla="*/ 1235528 w 1482639"/>
                <a:gd name="connsiteY10" fmla="*/ 0 h 4015408"/>
                <a:gd name="connsiteX11" fmla="*/ 1482639 w 1482639"/>
                <a:gd name="connsiteY11" fmla="*/ 247111 h 401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2639" h="4015408">
                  <a:moveTo>
                    <a:pt x="1482639" y="247111"/>
                  </a:moveTo>
                  <a:lnTo>
                    <a:pt x="1482639" y="4015408"/>
                  </a:lnTo>
                  <a:lnTo>
                    <a:pt x="1198519" y="4015408"/>
                  </a:lnTo>
                  <a:lnTo>
                    <a:pt x="1189231" y="3923267"/>
                  </a:lnTo>
                  <a:cubicBezTo>
                    <a:pt x="1146599" y="3714928"/>
                    <a:pt x="962261" y="3558209"/>
                    <a:pt x="741320" y="3558209"/>
                  </a:cubicBezTo>
                  <a:cubicBezTo>
                    <a:pt x="520378" y="3558209"/>
                    <a:pt x="336040" y="3714928"/>
                    <a:pt x="293408" y="3923266"/>
                  </a:cubicBezTo>
                  <a:lnTo>
                    <a:pt x="284120" y="4015408"/>
                  </a:lnTo>
                  <a:lnTo>
                    <a:pt x="0" y="4015408"/>
                  </a:lnTo>
                  <a:lnTo>
                    <a:pt x="0" y="247111"/>
                  </a:lnTo>
                  <a:cubicBezTo>
                    <a:pt x="0" y="110635"/>
                    <a:pt x="110635" y="0"/>
                    <a:pt x="247111" y="0"/>
                  </a:cubicBezTo>
                  <a:lnTo>
                    <a:pt x="1235528" y="0"/>
                  </a:lnTo>
                  <a:cubicBezTo>
                    <a:pt x="1372004" y="0"/>
                    <a:pt x="1482639" y="110635"/>
                    <a:pt x="1482639" y="247111"/>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2A983BB8-BD6A-40E6-ADBF-35EB083FB253}"/>
                </a:ext>
              </a:extLst>
            </p:cNvPr>
            <p:cNvSpPr txBox="1"/>
            <p:nvPr/>
          </p:nvSpPr>
          <p:spPr>
            <a:xfrm>
              <a:off x="1874969" y="1969631"/>
              <a:ext cx="3312826" cy="738664"/>
            </a:xfrm>
            <a:prstGeom prst="rect">
              <a:avLst/>
            </a:prstGeom>
            <a:noFill/>
          </p:spPr>
          <p:txBody>
            <a:bodyPr wrap="square" rtlCol="0">
              <a:spAutoFit/>
            </a:bodyPr>
            <a:lstStyle/>
            <a:p>
              <a:pPr algn="ctr"/>
              <a:r>
                <a:rPr lang="en-US" sz="3000" b="1" dirty="0">
                  <a:solidFill>
                    <a:schemeClr val="bg1"/>
                  </a:solidFill>
                  <a:latin typeface="UTM Alberta Heavy" panose="02040603050506020204" pitchFamily="18" charset="0"/>
                </a:rPr>
                <a:t>BIỂU HIỆN</a:t>
              </a:r>
            </a:p>
          </p:txBody>
        </p:sp>
      </p:grpSp>
      <p:pic>
        <p:nvPicPr>
          <p:cNvPr id="17" name="Picture 3" descr="Chuyện “phản biện” – Ông Giáo Làng – tvvn.org"/>
          <p:cNvPicPr>
            <a:picLocks noChangeAspect="1" noChangeArrowheads="1"/>
          </p:cNvPicPr>
          <p:nvPr/>
        </p:nvPicPr>
        <p:blipFill>
          <a:blip r:embed="rId3"/>
          <a:srcRect/>
          <a:stretch>
            <a:fillRect/>
          </a:stretch>
        </p:blipFill>
        <p:spPr bwMode="auto">
          <a:xfrm>
            <a:off x="179512" y="2067694"/>
            <a:ext cx="2529970" cy="2413978"/>
          </a:xfrm>
          <a:prstGeom prst="rect">
            <a:avLst/>
          </a:prstGeom>
          <a:noFill/>
        </p:spPr>
      </p:pic>
      <p:sp>
        <p:nvSpPr>
          <p:cNvPr id="18" name="Rectangle 17"/>
          <p:cNvSpPr/>
          <p:nvPr/>
        </p:nvSpPr>
        <p:spPr>
          <a:xfrm>
            <a:off x="3381897" y="1922609"/>
            <a:ext cx="2630437" cy="171450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latin typeface="UTM Alberta Heavy" panose="02040603050506020204" pitchFamily="18" charset="0"/>
                <a:cs typeface="Times New Roman" pitchFamily="18" charset="0"/>
              </a:rPr>
              <a:t>Đấu</a:t>
            </a:r>
            <a:r>
              <a:rPr lang="en-US" sz="2400" dirty="0">
                <a:latin typeface="UTM Alberta Heavy" panose="02040603050506020204" pitchFamily="18" charset="0"/>
                <a:cs typeface="Times New Roman" pitchFamily="18" charset="0"/>
              </a:rPr>
              <a:t> </a:t>
            </a:r>
            <a:r>
              <a:rPr lang="en-US" sz="2400" dirty="0" err="1">
                <a:latin typeface="UTM Alberta Heavy" panose="02040603050506020204" pitchFamily="18" charset="0"/>
                <a:cs typeface="Times New Roman" pitchFamily="18" charset="0"/>
              </a:rPr>
              <a:t>tranh</a:t>
            </a:r>
            <a:r>
              <a:rPr lang="en-US" sz="2400" dirty="0">
                <a:latin typeface="UTM Alberta Heavy" panose="02040603050506020204" pitchFamily="18" charset="0"/>
                <a:cs typeface="Times New Roman" pitchFamily="18" charset="0"/>
              </a:rPr>
              <a:t>, </a:t>
            </a:r>
            <a:r>
              <a:rPr lang="en-US" sz="2400" dirty="0" err="1">
                <a:latin typeface="UTM Alberta Heavy" panose="02040603050506020204" pitchFamily="18" charset="0"/>
                <a:cs typeface="Times New Roman" pitchFamily="18" charset="0"/>
              </a:rPr>
              <a:t>bảo</a:t>
            </a:r>
            <a:r>
              <a:rPr lang="en-US" sz="2400" dirty="0">
                <a:latin typeface="UTM Alberta Heavy" panose="02040603050506020204" pitchFamily="18" charset="0"/>
                <a:cs typeface="Times New Roman" pitchFamily="18" charset="0"/>
              </a:rPr>
              <a:t> </a:t>
            </a:r>
            <a:r>
              <a:rPr lang="en-US" sz="2400" dirty="0" err="1">
                <a:latin typeface="UTM Alberta Heavy" panose="02040603050506020204" pitchFamily="18" charset="0"/>
                <a:cs typeface="Times New Roman" pitchFamily="18" charset="0"/>
              </a:rPr>
              <a:t>vệ</a:t>
            </a:r>
            <a:r>
              <a:rPr lang="en-US" sz="2400" dirty="0">
                <a:latin typeface="UTM Alberta Heavy" panose="02040603050506020204" pitchFamily="18" charset="0"/>
                <a:cs typeface="Times New Roman" pitchFamily="18" charset="0"/>
              </a:rPr>
              <a:t> ý </a:t>
            </a:r>
            <a:r>
              <a:rPr lang="en-US" sz="2400" dirty="0" err="1">
                <a:latin typeface="UTM Alberta Heavy" panose="02040603050506020204" pitchFamily="18" charset="0"/>
                <a:cs typeface="Times New Roman" pitchFamily="18" charset="0"/>
              </a:rPr>
              <a:t>kiến</a:t>
            </a:r>
            <a:r>
              <a:rPr lang="en-US" sz="2400" dirty="0">
                <a:latin typeface="UTM Alberta Heavy" panose="02040603050506020204" pitchFamily="18" charset="0"/>
                <a:cs typeface="Times New Roman" pitchFamily="18" charset="0"/>
              </a:rPr>
              <a:t> </a:t>
            </a:r>
            <a:r>
              <a:rPr lang="en-US" sz="2400" dirty="0" err="1">
                <a:latin typeface="UTM Alberta Heavy" panose="02040603050506020204" pitchFamily="18" charset="0"/>
                <a:cs typeface="Times New Roman" pitchFamily="18" charset="0"/>
              </a:rPr>
              <a:t>đúng</a:t>
            </a:r>
            <a:endParaRPr lang="en-US" sz="2400" dirty="0">
              <a:latin typeface="UTM Alberta Heavy" panose="02040603050506020204" pitchFamily="18" charset="0"/>
              <a:cs typeface="Times New Roman" pitchFamily="18" charset="0"/>
            </a:endParaRPr>
          </a:p>
        </p:txBody>
      </p:sp>
      <p:pic>
        <p:nvPicPr>
          <p:cNvPr id="19" name="Picture 5" descr="Văn hóa tranh luận phản biện - Posts | Facebook"/>
          <p:cNvPicPr>
            <a:picLocks noChangeAspect="1" noChangeArrowheads="1"/>
          </p:cNvPicPr>
          <p:nvPr/>
        </p:nvPicPr>
        <p:blipFill>
          <a:blip r:embed="rId4"/>
          <a:srcRect/>
          <a:stretch>
            <a:fillRect/>
          </a:stretch>
        </p:blipFill>
        <p:spPr bwMode="auto">
          <a:xfrm>
            <a:off x="6776175" y="1851670"/>
            <a:ext cx="2196621" cy="2736304"/>
          </a:xfrm>
          <a:prstGeom prst="rect">
            <a:avLst/>
          </a:prstGeom>
          <a:noFill/>
        </p:spPr>
      </p:pic>
    </p:spTree>
    <p:extLst>
      <p:ext uri="{BB962C8B-B14F-4D97-AF65-F5344CB8AC3E}">
        <p14:creationId xmlns:p14="http://schemas.microsoft.com/office/powerpoint/2010/main" val="101762577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16000" fill="hold" nodeType="clickEffect" p14:presetBounceEnd="31000">
                                      <p:stCondLst>
                                        <p:cond delay="0"/>
                                      </p:stCondLst>
                                      <p:childTnLst>
                                        <p:animMotion origin="layout" path="M -4.72222E-6 4.32099E-6 L 0.23907 0.00092 " pathEditMode="relative" rAng="0" ptsTypes="AA" p14:bounceEnd="31000">
                                          <p:cBhvr>
                                            <p:cTn id="6" dur="1000" fill="hold"/>
                                            <p:tgtEl>
                                              <p:spTgt spid="6"/>
                                            </p:tgtEl>
                                            <p:attrNameLst>
                                              <p:attrName>ppt_x</p:attrName>
                                              <p:attrName>ppt_y</p:attrName>
                                            </p:attrNameLst>
                                          </p:cBhvr>
                                          <p:rCtr x="11944" y="31"/>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linds(horizontal)">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16000" fill="hold" nodeType="clickEffect">
                                      <p:stCondLst>
                                        <p:cond delay="0"/>
                                      </p:stCondLst>
                                      <p:childTnLst>
                                        <p:animMotion origin="layout" path="M 1.66667E-6 4.32099E-6 L 0.23906 0.00092 " pathEditMode="relative" rAng="0" ptsTypes="AA">
                                          <p:cBhvr>
                                            <p:cTn id="6" dur="1000" fill="hold"/>
                                            <p:tgtEl>
                                              <p:spTgt spid="6"/>
                                            </p:tgtEl>
                                            <p:attrNameLst>
                                              <p:attrName>ppt_x</p:attrName>
                                              <p:attrName>ppt_y</p:attrName>
                                            </p:attrNameLst>
                                          </p:cBhvr>
                                          <p:rCtr x="11944" y="31"/>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linds(horizontal)">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46030C8-A74F-4B30-867F-AF36A7350EBE}"/>
              </a:ext>
            </a:extLst>
          </p:cNvPr>
          <p:cNvGrpSpPr/>
          <p:nvPr/>
        </p:nvGrpSpPr>
        <p:grpSpPr>
          <a:xfrm>
            <a:off x="758541" y="77144"/>
            <a:ext cx="3095966" cy="1125961"/>
            <a:chOff x="4865993" y="4134716"/>
            <a:chExt cx="4127954" cy="1501281"/>
          </a:xfrm>
        </p:grpSpPr>
        <p:grpSp>
          <p:nvGrpSpPr>
            <p:cNvPr id="7" name="Group 6">
              <a:extLst>
                <a:ext uri="{FF2B5EF4-FFF2-40B4-BE49-F238E27FC236}">
                  <a16:creationId xmlns:a16="http://schemas.microsoft.com/office/drawing/2014/main" id="{669A3083-BC90-48CB-8E4C-ABC7B3E82E99}"/>
                </a:ext>
              </a:extLst>
            </p:cNvPr>
            <p:cNvGrpSpPr/>
            <p:nvPr/>
          </p:nvGrpSpPr>
          <p:grpSpPr>
            <a:xfrm>
              <a:off x="4865993" y="4134716"/>
              <a:ext cx="4015408" cy="1501281"/>
              <a:chOff x="3366276" y="3429000"/>
              <a:chExt cx="4015408" cy="1501281"/>
            </a:xfrm>
          </p:grpSpPr>
          <p:sp>
            <p:nvSpPr>
              <p:cNvPr id="10" name="Rectangle: Top Corners Rounded 27">
                <a:extLst>
                  <a:ext uri="{FF2B5EF4-FFF2-40B4-BE49-F238E27FC236}">
                    <a16:creationId xmlns:a16="http://schemas.microsoft.com/office/drawing/2014/main" id="{97BAEA34-D2D1-4A11-8551-F3366EDB6813}"/>
                  </a:ext>
                </a:extLst>
              </p:cNvPr>
              <p:cNvSpPr/>
              <p:nvPr/>
            </p:nvSpPr>
            <p:spPr>
              <a:xfrm rot="5400000">
                <a:off x="4623340" y="2171936"/>
                <a:ext cx="1501280" cy="401540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Shape 28">
                <a:extLst>
                  <a:ext uri="{FF2B5EF4-FFF2-40B4-BE49-F238E27FC236}">
                    <a16:creationId xmlns:a16="http://schemas.microsoft.com/office/drawing/2014/main" id="{E62F8267-E443-4A21-ABD6-A99C5E31396A}"/>
                  </a:ext>
                </a:extLst>
              </p:cNvPr>
              <p:cNvSpPr/>
              <p:nvPr/>
            </p:nvSpPr>
            <p:spPr>
              <a:xfrm rot="5400000">
                <a:off x="6260176" y="3808774"/>
                <a:ext cx="1501280" cy="741733"/>
              </a:xfrm>
              <a:custGeom>
                <a:avLst/>
                <a:gdLst>
                  <a:gd name="connsiteX0" fmla="*/ 0 w 1501280"/>
                  <a:gd name="connsiteY0" fmla="*/ 741733 h 741733"/>
                  <a:gd name="connsiteX1" fmla="*/ 0 w 1501280"/>
                  <a:gd name="connsiteY1" fmla="*/ 250218 h 741733"/>
                  <a:gd name="connsiteX2" fmla="*/ 250218 w 1501280"/>
                  <a:gd name="connsiteY2" fmla="*/ 0 h 741733"/>
                  <a:gd name="connsiteX3" fmla="*/ 1251062 w 1501280"/>
                  <a:gd name="connsiteY3" fmla="*/ 0 h 741733"/>
                  <a:gd name="connsiteX4" fmla="*/ 1501280 w 1501280"/>
                  <a:gd name="connsiteY4" fmla="*/ 250218 h 741733"/>
                  <a:gd name="connsiteX5" fmla="*/ 1501280 w 1501280"/>
                  <a:gd name="connsiteY5" fmla="*/ 741733 h 7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280" h="741733">
                    <a:moveTo>
                      <a:pt x="0" y="741733"/>
                    </a:moveTo>
                    <a:lnTo>
                      <a:pt x="0" y="250218"/>
                    </a:lnTo>
                    <a:cubicBezTo>
                      <a:pt x="0" y="112026"/>
                      <a:pt x="112026" y="0"/>
                      <a:pt x="250218" y="0"/>
                    </a:cubicBezTo>
                    <a:lnTo>
                      <a:pt x="1251062" y="0"/>
                    </a:lnTo>
                    <a:cubicBezTo>
                      <a:pt x="1389254" y="0"/>
                      <a:pt x="1501280" y="112026"/>
                      <a:pt x="1501280" y="250218"/>
                    </a:cubicBezTo>
                    <a:lnTo>
                      <a:pt x="1501280" y="741733"/>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8" name="TextBox 7">
              <a:extLst>
                <a:ext uri="{FF2B5EF4-FFF2-40B4-BE49-F238E27FC236}">
                  <a16:creationId xmlns:a16="http://schemas.microsoft.com/office/drawing/2014/main" id="{B05890FA-4CC4-4270-B51A-9D7563777036}"/>
                </a:ext>
              </a:extLst>
            </p:cNvPr>
            <p:cNvSpPr txBox="1"/>
            <p:nvPr/>
          </p:nvSpPr>
          <p:spPr>
            <a:xfrm>
              <a:off x="5500618" y="4369101"/>
              <a:ext cx="2678198" cy="1046440"/>
            </a:xfrm>
            <a:prstGeom prst="rect">
              <a:avLst/>
            </a:prstGeom>
            <a:noFill/>
          </p:spPr>
          <p:txBody>
            <a:bodyPr wrap="square" rtlCol="0">
              <a:spAutoFit/>
            </a:bodyPr>
            <a:lstStyle/>
            <a:p>
              <a:pPr algn="just"/>
              <a:r>
                <a:rPr lang="en-US" sz="1500" dirty="0" err="1">
                  <a:solidFill>
                    <a:srgbClr val="23A6E8"/>
                  </a:solidFill>
                  <a:latin typeface="UTM Alberta Heavy" panose="02040603050506020204" pitchFamily="18" charset="0"/>
                </a:rPr>
                <a:t>Hành</a:t>
              </a:r>
              <a:r>
                <a:rPr lang="en-US" sz="1500" dirty="0">
                  <a:solidFill>
                    <a:srgbClr val="23A6E8"/>
                  </a:solidFill>
                  <a:latin typeface="UTM Alberta Heavy" panose="02040603050506020204" pitchFamily="18" charset="0"/>
                </a:rPr>
                <a:t> vi </a:t>
              </a:r>
              <a:r>
                <a:rPr lang="en-US" sz="1500" dirty="0" err="1">
                  <a:solidFill>
                    <a:srgbClr val="23A6E8"/>
                  </a:solidFill>
                  <a:latin typeface="UTM Alberta Heavy" panose="02040603050506020204" pitchFamily="18" charset="0"/>
                </a:rPr>
                <a:t>tôn</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trọng</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lẽ</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phải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và</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trái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với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tôn</a:t>
              </a:r>
              <a:r>
                <a:rPr lang="en-US" sz="1500" dirty="0">
                  <a:solidFill>
                    <a:srgbClr val="23A6E8"/>
                  </a:solidFill>
                  <a:latin typeface="UTM Alberta Heavy" panose="02040603050506020204" pitchFamily="18" charset="0"/>
                </a:rPr>
                <a:t> </a:t>
              </a:r>
            </a:p>
            <a:p>
              <a:pPr algn="just"/>
              <a:r>
                <a:rPr lang="en-US" sz="1500" dirty="0" err="1">
                  <a:solidFill>
                    <a:srgbClr val="23A6E8"/>
                  </a:solidFill>
                  <a:latin typeface="UTM Alberta Heavy" panose="02040603050506020204" pitchFamily="18" charset="0"/>
                </a:rPr>
                <a:t>trọng</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lẽ</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phải</a:t>
              </a:r>
              <a:endParaRPr lang="en-US" sz="1500" dirty="0">
                <a:solidFill>
                  <a:srgbClr val="23A6E8"/>
                </a:solidFill>
                <a:latin typeface="UTM Alberta Heavy" panose="02040603050506020204" pitchFamily="18" charset="0"/>
              </a:endParaRPr>
            </a:p>
          </p:txBody>
        </p:sp>
        <p:sp>
          <p:nvSpPr>
            <p:cNvPr id="9" name="TextBox 8">
              <a:extLst>
                <a:ext uri="{FF2B5EF4-FFF2-40B4-BE49-F238E27FC236}">
                  <a16:creationId xmlns:a16="http://schemas.microsoft.com/office/drawing/2014/main" id="{F0DE30A9-B8CA-4522-8E8B-8D41581CAD88}"/>
                </a:ext>
              </a:extLst>
            </p:cNvPr>
            <p:cNvSpPr txBox="1"/>
            <p:nvPr/>
          </p:nvSpPr>
          <p:spPr>
            <a:xfrm>
              <a:off x="8139664" y="4532391"/>
              <a:ext cx="854283" cy="738664"/>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02</a:t>
              </a:r>
            </a:p>
          </p:txBody>
        </p:sp>
      </p:grpSp>
      <p:grpSp>
        <p:nvGrpSpPr>
          <p:cNvPr id="12" name="Group 11">
            <a:extLst>
              <a:ext uri="{FF2B5EF4-FFF2-40B4-BE49-F238E27FC236}">
                <a16:creationId xmlns:a16="http://schemas.microsoft.com/office/drawing/2014/main" id="{59FD1912-F9E6-4D4B-B3F0-C1CF041148AC}"/>
              </a:ext>
            </a:extLst>
          </p:cNvPr>
          <p:cNvGrpSpPr/>
          <p:nvPr/>
        </p:nvGrpSpPr>
        <p:grpSpPr>
          <a:xfrm>
            <a:off x="435289" y="28687"/>
            <a:ext cx="3160643" cy="1321904"/>
            <a:chOff x="1577008" y="1321906"/>
            <a:chExt cx="4214191" cy="1762539"/>
          </a:xfrm>
        </p:grpSpPr>
        <p:sp>
          <p:nvSpPr>
            <p:cNvPr id="13" name="Freeform: Shape 30">
              <a:extLst>
                <a:ext uri="{FF2B5EF4-FFF2-40B4-BE49-F238E27FC236}">
                  <a16:creationId xmlns:a16="http://schemas.microsoft.com/office/drawing/2014/main" id="{D2F26CDA-881E-4EDB-8789-6859B981FBA2}"/>
                </a:ext>
              </a:extLst>
            </p:cNvPr>
            <p:cNvSpPr/>
            <p:nvPr/>
          </p:nvSpPr>
          <p:spPr>
            <a:xfrm rot="16200000">
              <a:off x="2802834" y="96080"/>
              <a:ext cx="1762539" cy="4214191"/>
            </a:xfrm>
            <a:custGeom>
              <a:avLst/>
              <a:gdLst>
                <a:gd name="connsiteX0" fmla="*/ 1762539 w 1762539"/>
                <a:gd name="connsiteY0" fmla="*/ 293762 h 4214191"/>
                <a:gd name="connsiteX1" fmla="*/ 1762539 w 1762539"/>
                <a:gd name="connsiteY1" fmla="*/ 4214191 h 4214191"/>
                <a:gd name="connsiteX2" fmla="*/ 1338470 w 1762539"/>
                <a:gd name="connsiteY2" fmla="*/ 4214191 h 4214191"/>
                <a:gd name="connsiteX3" fmla="*/ 881270 w 1762539"/>
                <a:gd name="connsiteY3" fmla="*/ 3756991 h 4214191"/>
                <a:gd name="connsiteX4" fmla="*/ 424070 w 1762539"/>
                <a:gd name="connsiteY4" fmla="*/ 4214191 h 4214191"/>
                <a:gd name="connsiteX5" fmla="*/ 0 w 1762539"/>
                <a:gd name="connsiteY5" fmla="*/ 4214191 h 4214191"/>
                <a:gd name="connsiteX6" fmla="*/ 0 w 1762539"/>
                <a:gd name="connsiteY6" fmla="*/ 293762 h 4214191"/>
                <a:gd name="connsiteX7" fmla="*/ 293762 w 1762539"/>
                <a:gd name="connsiteY7" fmla="*/ 0 h 4214191"/>
                <a:gd name="connsiteX8" fmla="*/ 1468777 w 1762539"/>
                <a:gd name="connsiteY8" fmla="*/ 0 h 4214191"/>
                <a:gd name="connsiteX9" fmla="*/ 1762539 w 1762539"/>
                <a:gd name="connsiteY9" fmla="*/ 293762 h 421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2539" h="4214191">
                  <a:moveTo>
                    <a:pt x="1762539" y="293762"/>
                  </a:moveTo>
                  <a:lnTo>
                    <a:pt x="1762539" y="4214191"/>
                  </a:lnTo>
                  <a:lnTo>
                    <a:pt x="1338470" y="4214191"/>
                  </a:lnTo>
                  <a:cubicBezTo>
                    <a:pt x="1338470" y="3961686"/>
                    <a:pt x="1133775" y="3756991"/>
                    <a:pt x="881270" y="3756991"/>
                  </a:cubicBezTo>
                  <a:cubicBezTo>
                    <a:pt x="628765" y="3756991"/>
                    <a:pt x="424070" y="3961686"/>
                    <a:pt x="424070" y="4214191"/>
                  </a:cubicBezTo>
                  <a:lnTo>
                    <a:pt x="0" y="4214191"/>
                  </a:lnTo>
                  <a:lnTo>
                    <a:pt x="0" y="293762"/>
                  </a:lnTo>
                  <a:cubicBezTo>
                    <a:pt x="0" y="131522"/>
                    <a:pt x="131522" y="0"/>
                    <a:pt x="293762" y="0"/>
                  </a:cubicBezTo>
                  <a:lnTo>
                    <a:pt x="1468777" y="0"/>
                  </a:lnTo>
                  <a:cubicBezTo>
                    <a:pt x="1631017" y="0"/>
                    <a:pt x="1762539" y="131522"/>
                    <a:pt x="1762539" y="29376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reeform: Shape 31">
              <a:extLst>
                <a:ext uri="{FF2B5EF4-FFF2-40B4-BE49-F238E27FC236}">
                  <a16:creationId xmlns:a16="http://schemas.microsoft.com/office/drawing/2014/main" id="{97C0EB09-1B19-421B-AF3E-EB25BC1F3E3E}"/>
                </a:ext>
              </a:extLst>
            </p:cNvPr>
            <p:cNvSpPr/>
            <p:nvPr/>
          </p:nvSpPr>
          <p:spPr>
            <a:xfrm rot="16200000">
              <a:off x="3042175" y="195471"/>
              <a:ext cx="1482639" cy="4015408"/>
            </a:xfrm>
            <a:custGeom>
              <a:avLst/>
              <a:gdLst>
                <a:gd name="connsiteX0" fmla="*/ 1482639 w 1482639"/>
                <a:gd name="connsiteY0" fmla="*/ 247111 h 4015408"/>
                <a:gd name="connsiteX1" fmla="*/ 1482639 w 1482639"/>
                <a:gd name="connsiteY1" fmla="*/ 4015408 h 4015408"/>
                <a:gd name="connsiteX2" fmla="*/ 1198519 w 1482639"/>
                <a:gd name="connsiteY2" fmla="*/ 4015408 h 4015408"/>
                <a:gd name="connsiteX3" fmla="*/ 1189231 w 1482639"/>
                <a:gd name="connsiteY3" fmla="*/ 3923267 h 4015408"/>
                <a:gd name="connsiteX4" fmla="*/ 741320 w 1482639"/>
                <a:gd name="connsiteY4" fmla="*/ 3558209 h 4015408"/>
                <a:gd name="connsiteX5" fmla="*/ 293408 w 1482639"/>
                <a:gd name="connsiteY5" fmla="*/ 3923266 h 4015408"/>
                <a:gd name="connsiteX6" fmla="*/ 284120 w 1482639"/>
                <a:gd name="connsiteY6" fmla="*/ 4015408 h 4015408"/>
                <a:gd name="connsiteX7" fmla="*/ 0 w 1482639"/>
                <a:gd name="connsiteY7" fmla="*/ 4015408 h 4015408"/>
                <a:gd name="connsiteX8" fmla="*/ 0 w 1482639"/>
                <a:gd name="connsiteY8" fmla="*/ 247111 h 4015408"/>
                <a:gd name="connsiteX9" fmla="*/ 247111 w 1482639"/>
                <a:gd name="connsiteY9" fmla="*/ 0 h 4015408"/>
                <a:gd name="connsiteX10" fmla="*/ 1235528 w 1482639"/>
                <a:gd name="connsiteY10" fmla="*/ 0 h 4015408"/>
                <a:gd name="connsiteX11" fmla="*/ 1482639 w 1482639"/>
                <a:gd name="connsiteY11" fmla="*/ 247111 h 401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2639" h="4015408">
                  <a:moveTo>
                    <a:pt x="1482639" y="247111"/>
                  </a:moveTo>
                  <a:lnTo>
                    <a:pt x="1482639" y="4015408"/>
                  </a:lnTo>
                  <a:lnTo>
                    <a:pt x="1198519" y="4015408"/>
                  </a:lnTo>
                  <a:lnTo>
                    <a:pt x="1189231" y="3923267"/>
                  </a:lnTo>
                  <a:cubicBezTo>
                    <a:pt x="1146599" y="3714928"/>
                    <a:pt x="962261" y="3558209"/>
                    <a:pt x="741320" y="3558209"/>
                  </a:cubicBezTo>
                  <a:cubicBezTo>
                    <a:pt x="520378" y="3558209"/>
                    <a:pt x="336040" y="3714928"/>
                    <a:pt x="293408" y="3923266"/>
                  </a:cubicBezTo>
                  <a:lnTo>
                    <a:pt x="284120" y="4015408"/>
                  </a:lnTo>
                  <a:lnTo>
                    <a:pt x="0" y="4015408"/>
                  </a:lnTo>
                  <a:lnTo>
                    <a:pt x="0" y="247111"/>
                  </a:lnTo>
                  <a:cubicBezTo>
                    <a:pt x="0" y="110635"/>
                    <a:pt x="110635" y="0"/>
                    <a:pt x="247111" y="0"/>
                  </a:cubicBezTo>
                  <a:lnTo>
                    <a:pt x="1235528" y="0"/>
                  </a:lnTo>
                  <a:cubicBezTo>
                    <a:pt x="1372004" y="0"/>
                    <a:pt x="1482639" y="110635"/>
                    <a:pt x="1482639" y="247111"/>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2A983BB8-BD6A-40E6-ADBF-35EB083FB253}"/>
                </a:ext>
              </a:extLst>
            </p:cNvPr>
            <p:cNvSpPr txBox="1"/>
            <p:nvPr/>
          </p:nvSpPr>
          <p:spPr>
            <a:xfrm>
              <a:off x="1874969" y="1969631"/>
              <a:ext cx="3312826" cy="738664"/>
            </a:xfrm>
            <a:prstGeom prst="rect">
              <a:avLst/>
            </a:prstGeom>
            <a:noFill/>
          </p:spPr>
          <p:txBody>
            <a:bodyPr wrap="square" rtlCol="0">
              <a:spAutoFit/>
            </a:bodyPr>
            <a:lstStyle/>
            <a:p>
              <a:pPr algn="ctr"/>
              <a:r>
                <a:rPr lang="en-US" sz="3000" b="1" dirty="0">
                  <a:solidFill>
                    <a:schemeClr val="bg1"/>
                  </a:solidFill>
                  <a:latin typeface="UTM Alberta Heavy" panose="02040603050506020204" pitchFamily="18" charset="0"/>
                </a:rPr>
                <a:t>BIỂU HIỆN</a:t>
              </a:r>
            </a:p>
          </p:txBody>
        </p:sp>
      </p:grpSp>
      <p:sp>
        <p:nvSpPr>
          <p:cNvPr id="16" name="Text Placeholder 5">
            <a:extLst>
              <a:ext uri="{FF2B5EF4-FFF2-40B4-BE49-F238E27FC236}">
                <a16:creationId xmlns:a16="http://schemas.microsoft.com/office/drawing/2014/main" id="{FB16DD31-5CE1-D34F-8E7F-B00CAA18162D}"/>
              </a:ext>
            </a:extLst>
          </p:cNvPr>
          <p:cNvSpPr txBox="1">
            <a:spLocks/>
          </p:cNvSpPr>
          <p:nvPr/>
        </p:nvSpPr>
        <p:spPr>
          <a:xfrm>
            <a:off x="-138059" y="2670217"/>
            <a:ext cx="4040188" cy="639762"/>
          </a:xfrm>
          <a:prstGeom prst="rect">
            <a:avLst/>
          </a:prstGeom>
        </p:spPr>
        <p:txBody>
          <a:bodyPr/>
          <a:lstStyle>
            <a:lvl1pPr marL="342891" indent="-342891" algn="l" defTabSz="914377"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err="1">
                <a:solidFill>
                  <a:srgbClr val="C00000"/>
                </a:solidFill>
                <a:latin typeface="UTM Alberta Heavy" panose="02040603050506020204" pitchFamily="18" charset="0"/>
              </a:rPr>
              <a:t>Tôn</a:t>
            </a:r>
            <a:r>
              <a:rPr lang="en-US" sz="2800" b="1" dirty="0">
                <a:solidFill>
                  <a:srgbClr val="C00000"/>
                </a:solidFill>
                <a:latin typeface="UTM Alberta Heavy" panose="02040603050506020204" pitchFamily="18" charset="0"/>
              </a:rPr>
              <a:t> </a:t>
            </a:r>
            <a:r>
              <a:rPr lang="en-US" sz="2800" b="1" dirty="0" err="1">
                <a:solidFill>
                  <a:srgbClr val="C00000"/>
                </a:solidFill>
                <a:latin typeface="UTM Alberta Heavy" panose="02040603050506020204" pitchFamily="18" charset="0"/>
              </a:rPr>
              <a:t>trọng</a:t>
            </a:r>
            <a:r>
              <a:rPr lang="en-US" sz="2800" b="1" dirty="0">
                <a:solidFill>
                  <a:srgbClr val="C00000"/>
                </a:solidFill>
                <a:latin typeface="UTM Alberta Heavy" panose="02040603050506020204" pitchFamily="18" charset="0"/>
              </a:rPr>
              <a:t> </a:t>
            </a:r>
            <a:r>
              <a:rPr lang="en-US" sz="2800" b="1" dirty="0" err="1">
                <a:solidFill>
                  <a:srgbClr val="C00000"/>
                </a:solidFill>
                <a:latin typeface="UTM Alberta Heavy" panose="02040603050506020204" pitchFamily="18" charset="0"/>
              </a:rPr>
              <a:t>lẽ</a:t>
            </a:r>
            <a:r>
              <a:rPr lang="en-US" sz="2800" b="1" dirty="0">
                <a:solidFill>
                  <a:srgbClr val="C00000"/>
                </a:solidFill>
                <a:latin typeface="UTM Alberta Heavy" panose="02040603050506020204" pitchFamily="18" charset="0"/>
              </a:rPr>
              <a:t> </a:t>
            </a:r>
            <a:r>
              <a:rPr lang="en-US" sz="2800" b="1" dirty="0" err="1">
                <a:solidFill>
                  <a:srgbClr val="C00000"/>
                </a:solidFill>
                <a:latin typeface="UTM Alberta Heavy" panose="02040603050506020204" pitchFamily="18" charset="0"/>
              </a:rPr>
              <a:t>phải</a:t>
            </a:r>
            <a:endParaRPr lang="en-US" sz="2800" b="1" dirty="0">
              <a:solidFill>
                <a:srgbClr val="C00000"/>
              </a:solidFill>
              <a:latin typeface="UTM Alberta Heavy" panose="02040603050506020204" pitchFamily="18" charset="0"/>
            </a:endParaRPr>
          </a:p>
        </p:txBody>
      </p:sp>
      <p:sp>
        <p:nvSpPr>
          <p:cNvPr id="20" name="Text Placeholder 7">
            <a:extLst>
              <a:ext uri="{FF2B5EF4-FFF2-40B4-BE49-F238E27FC236}">
                <a16:creationId xmlns:a16="http://schemas.microsoft.com/office/drawing/2014/main" id="{5379B75E-775D-6547-889B-16AAD2CA7A03}"/>
              </a:ext>
            </a:extLst>
          </p:cNvPr>
          <p:cNvSpPr txBox="1">
            <a:spLocks/>
          </p:cNvSpPr>
          <p:nvPr/>
        </p:nvSpPr>
        <p:spPr>
          <a:xfrm>
            <a:off x="5643452" y="2409123"/>
            <a:ext cx="4041775" cy="639762"/>
          </a:xfrm>
          <a:prstGeom prst="rect">
            <a:avLst/>
          </a:prstGeom>
        </p:spPr>
        <p:txBody>
          <a:bodyPr/>
          <a:lstStyle>
            <a:lvl1pPr marL="342891" indent="-342891" algn="l" defTabSz="914377"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err="1">
                <a:solidFill>
                  <a:srgbClr val="C00000"/>
                </a:solidFill>
                <a:latin typeface="UTM Alberta Heavy" panose="02040603050506020204" pitchFamily="18" charset="0"/>
              </a:rPr>
              <a:t>Không</a:t>
            </a:r>
            <a:r>
              <a:rPr lang="en-US" sz="2800" b="1" dirty="0">
                <a:solidFill>
                  <a:srgbClr val="C00000"/>
                </a:solidFill>
                <a:latin typeface="UTM Alberta Heavy" panose="02040603050506020204" pitchFamily="18" charset="0"/>
              </a:rPr>
              <a:t> </a:t>
            </a:r>
            <a:r>
              <a:rPr lang="en-US" sz="2800" b="1" dirty="0" err="1">
                <a:solidFill>
                  <a:srgbClr val="C00000"/>
                </a:solidFill>
                <a:latin typeface="UTM Alberta Heavy" panose="02040603050506020204" pitchFamily="18" charset="0"/>
              </a:rPr>
              <a:t>tôn</a:t>
            </a:r>
            <a:r>
              <a:rPr lang="en-US" sz="2800" b="1" dirty="0">
                <a:solidFill>
                  <a:srgbClr val="C00000"/>
                </a:solidFill>
                <a:latin typeface="UTM Alberta Heavy" panose="02040603050506020204" pitchFamily="18" charset="0"/>
              </a:rPr>
              <a:t> </a:t>
            </a:r>
            <a:r>
              <a:rPr lang="en-US" sz="2800" b="1" dirty="0" err="1">
                <a:solidFill>
                  <a:srgbClr val="C00000"/>
                </a:solidFill>
                <a:latin typeface="UTM Alberta Heavy" panose="02040603050506020204" pitchFamily="18" charset="0"/>
              </a:rPr>
              <a:t>trọng</a:t>
            </a:r>
            <a:endParaRPr lang="en-US" sz="2800" b="1" dirty="0">
              <a:solidFill>
                <a:srgbClr val="C00000"/>
              </a:solidFill>
              <a:latin typeface="UTM Alberta Heavy" panose="02040603050506020204" pitchFamily="18" charset="0"/>
            </a:endParaRPr>
          </a:p>
          <a:p>
            <a:pPr marL="0" indent="0" algn="ctr">
              <a:buNone/>
            </a:pPr>
            <a:r>
              <a:rPr lang="en-US" sz="2800" b="1" dirty="0">
                <a:solidFill>
                  <a:srgbClr val="C00000"/>
                </a:solidFill>
                <a:latin typeface="UTM Alberta Heavy" panose="02040603050506020204" pitchFamily="18" charset="0"/>
              </a:rPr>
              <a:t> </a:t>
            </a:r>
            <a:r>
              <a:rPr lang="en-US" sz="2800" b="1" dirty="0" err="1">
                <a:solidFill>
                  <a:srgbClr val="C00000"/>
                </a:solidFill>
                <a:latin typeface="UTM Alberta Heavy" panose="02040603050506020204" pitchFamily="18" charset="0"/>
              </a:rPr>
              <a:t>lẽ</a:t>
            </a:r>
            <a:r>
              <a:rPr lang="en-US" sz="2800" b="1" dirty="0">
                <a:solidFill>
                  <a:srgbClr val="C00000"/>
                </a:solidFill>
                <a:latin typeface="UTM Alberta Heavy" panose="02040603050506020204" pitchFamily="18" charset="0"/>
              </a:rPr>
              <a:t> </a:t>
            </a:r>
            <a:r>
              <a:rPr lang="en-US" sz="2800" b="1" dirty="0" err="1">
                <a:solidFill>
                  <a:srgbClr val="C00000"/>
                </a:solidFill>
                <a:latin typeface="UTM Alberta Heavy" panose="02040603050506020204" pitchFamily="18" charset="0"/>
              </a:rPr>
              <a:t>phải</a:t>
            </a:r>
            <a:endParaRPr lang="en-US" sz="2800" b="1" dirty="0">
              <a:solidFill>
                <a:srgbClr val="C00000"/>
              </a:solidFill>
              <a:latin typeface="UTM Alberta Heavy" panose="02040603050506020204" pitchFamily="18" charset="0"/>
            </a:endParaRPr>
          </a:p>
        </p:txBody>
      </p:sp>
      <p:sp>
        <p:nvSpPr>
          <p:cNvPr id="21" name="L-Shape 20"/>
          <p:cNvSpPr/>
          <p:nvPr/>
        </p:nvSpPr>
        <p:spPr>
          <a:xfrm rot="18250003">
            <a:off x="-99957" y="2750506"/>
            <a:ext cx="517389" cy="302982"/>
          </a:xfrm>
          <a:prstGeom prst="corner">
            <a:avLst>
              <a:gd name="adj1" fmla="val 50000"/>
              <a:gd name="adj2" fmla="val 51235"/>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ultiply 21"/>
          <p:cNvSpPr/>
          <p:nvPr/>
        </p:nvSpPr>
        <p:spPr>
          <a:xfrm>
            <a:off x="5563379" y="2316178"/>
            <a:ext cx="799657" cy="708077"/>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1">
            <a:extLst>
              <a:ext uri="{FF2B5EF4-FFF2-40B4-BE49-F238E27FC236}">
                <a16:creationId xmlns:a16="http://schemas.microsoft.com/office/drawing/2014/main" id="{A1182707-A74A-4892-94E9-3A75C88459A6}"/>
              </a:ext>
            </a:extLst>
          </p:cNvPr>
          <p:cNvSpPr/>
          <p:nvPr/>
        </p:nvSpPr>
        <p:spPr>
          <a:xfrm>
            <a:off x="3560071" y="1648845"/>
            <a:ext cx="1075604" cy="3227161"/>
          </a:xfrm>
          <a:prstGeom prst="roundRect">
            <a:avLst>
              <a:gd name="adj" fmla="val 19869"/>
            </a:avLst>
          </a:prstGeom>
          <a:noFill/>
          <a:ln w="142875">
            <a:gradFill flip="none" rotWithShape="1">
              <a:gsLst>
                <a:gs pos="0">
                  <a:schemeClr val="accent1">
                    <a:lumMod val="5000"/>
                    <a:lumOff val="95000"/>
                  </a:schemeClr>
                </a:gs>
                <a:gs pos="100000">
                  <a:schemeClr val="bg1"/>
                </a:gs>
                <a:gs pos="65000">
                  <a:schemeClr val="bg1"/>
                </a:gs>
              </a:gsLst>
              <a:lin ang="16200000" scaled="1"/>
              <a:tileRect/>
            </a:gradFill>
          </a:ln>
          <a:effectLst>
            <a:outerShdw blurRad="50800" dist="177800" dir="5400000" algn="t" rotWithShape="0">
              <a:prstClr val="black">
                <a:alpha val="22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Top Corners Rounded 26">
            <a:extLst>
              <a:ext uri="{FF2B5EF4-FFF2-40B4-BE49-F238E27FC236}">
                <a16:creationId xmlns:a16="http://schemas.microsoft.com/office/drawing/2014/main" id="{B31C8057-368D-4120-B1AB-71EF34553494}"/>
              </a:ext>
            </a:extLst>
          </p:cNvPr>
          <p:cNvSpPr/>
          <p:nvPr/>
        </p:nvSpPr>
        <p:spPr>
          <a:xfrm rot="5400000">
            <a:off x="3301736" y="2150820"/>
            <a:ext cx="542766" cy="285367"/>
          </a:xfrm>
          <a:prstGeom prst="round2SameRect">
            <a:avLst/>
          </a:prstGeom>
          <a:gradFill>
            <a:gsLst>
              <a:gs pos="81000">
                <a:srgbClr val="CC11D4"/>
              </a:gs>
              <a:gs pos="7000">
                <a:srgbClr val="CC66FF"/>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7" name="Rectangle: Top Corners Rounded 29">
            <a:extLst>
              <a:ext uri="{FF2B5EF4-FFF2-40B4-BE49-F238E27FC236}">
                <a16:creationId xmlns:a16="http://schemas.microsoft.com/office/drawing/2014/main" id="{7B6B919B-3E19-4753-B00E-D8F2BB37ED65}"/>
              </a:ext>
            </a:extLst>
          </p:cNvPr>
          <p:cNvSpPr/>
          <p:nvPr/>
        </p:nvSpPr>
        <p:spPr>
          <a:xfrm rot="5400000">
            <a:off x="4320649" y="2072130"/>
            <a:ext cx="542766" cy="285367"/>
          </a:xfrm>
          <a:prstGeom prst="round2SameRect">
            <a:avLst/>
          </a:prstGeom>
          <a:gradFill flip="none" rotWithShape="1">
            <a:gsLst>
              <a:gs pos="10000">
                <a:srgbClr val="FF6600"/>
              </a:gs>
              <a:gs pos="81460">
                <a:srgbClr val="FF1500"/>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8" name="Rectangle: Top Corners Rounded 44">
            <a:extLst>
              <a:ext uri="{FF2B5EF4-FFF2-40B4-BE49-F238E27FC236}">
                <a16:creationId xmlns:a16="http://schemas.microsoft.com/office/drawing/2014/main" id="{60CFDF44-7985-44E4-90B9-B059B5BD8487}"/>
              </a:ext>
            </a:extLst>
          </p:cNvPr>
          <p:cNvSpPr/>
          <p:nvPr/>
        </p:nvSpPr>
        <p:spPr>
          <a:xfrm rot="5400000">
            <a:off x="3300741" y="3220110"/>
            <a:ext cx="542766" cy="285367"/>
          </a:xfrm>
          <a:prstGeom prst="round2SameRect">
            <a:avLst/>
          </a:prstGeom>
          <a:gradFill>
            <a:gsLst>
              <a:gs pos="7000">
                <a:srgbClr val="9966FF"/>
              </a:gs>
              <a:gs pos="78796">
                <a:srgbClr val="7266B0"/>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Rectangle: Top Corners Rounded 47">
            <a:extLst>
              <a:ext uri="{FF2B5EF4-FFF2-40B4-BE49-F238E27FC236}">
                <a16:creationId xmlns:a16="http://schemas.microsoft.com/office/drawing/2014/main" id="{2EADCD2B-1EE2-4DA9-BC76-C8ED7E6777C9}"/>
              </a:ext>
            </a:extLst>
          </p:cNvPr>
          <p:cNvSpPr/>
          <p:nvPr/>
        </p:nvSpPr>
        <p:spPr>
          <a:xfrm rot="5400000">
            <a:off x="4320649" y="3220111"/>
            <a:ext cx="542766" cy="285367"/>
          </a:xfrm>
          <a:prstGeom prst="round2SameRect">
            <a:avLst/>
          </a:prstGeom>
          <a:gradFill flip="none" rotWithShape="1">
            <a:gsLst>
              <a:gs pos="10000">
                <a:srgbClr val="77EE00"/>
              </a:gs>
              <a:gs pos="80000">
                <a:srgbClr val="19D300"/>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Top Corners Rounded 62">
            <a:extLst>
              <a:ext uri="{FF2B5EF4-FFF2-40B4-BE49-F238E27FC236}">
                <a16:creationId xmlns:a16="http://schemas.microsoft.com/office/drawing/2014/main" id="{91A7C1D6-70A5-48C0-B208-9D73810F3396}"/>
              </a:ext>
            </a:extLst>
          </p:cNvPr>
          <p:cNvSpPr/>
          <p:nvPr/>
        </p:nvSpPr>
        <p:spPr>
          <a:xfrm rot="5400000">
            <a:off x="3300741" y="4313664"/>
            <a:ext cx="542766" cy="285367"/>
          </a:xfrm>
          <a:prstGeom prst="round2SameRect">
            <a:avLst/>
          </a:prstGeom>
          <a:gradFill>
            <a:gsLst>
              <a:gs pos="7000">
                <a:srgbClr val="00CCFF"/>
              </a:gs>
              <a:gs pos="75262">
                <a:srgbClr val="0036FF"/>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Top Corners Rounded 65">
            <a:extLst>
              <a:ext uri="{FF2B5EF4-FFF2-40B4-BE49-F238E27FC236}">
                <a16:creationId xmlns:a16="http://schemas.microsoft.com/office/drawing/2014/main" id="{589645AD-12D0-496B-B755-2B16D4404C38}"/>
              </a:ext>
            </a:extLst>
          </p:cNvPr>
          <p:cNvSpPr/>
          <p:nvPr/>
        </p:nvSpPr>
        <p:spPr>
          <a:xfrm rot="5400000">
            <a:off x="4320649" y="4313664"/>
            <a:ext cx="542766" cy="285367"/>
          </a:xfrm>
          <a:prstGeom prst="round2SameRect">
            <a:avLst/>
          </a:prstGeom>
          <a:gradFill flip="none" rotWithShape="1">
            <a:gsLst>
              <a:gs pos="10000">
                <a:srgbClr val="CC9900"/>
              </a:gs>
              <a:gs pos="81460">
                <a:srgbClr val="A47128"/>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0704428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16000" fill="hold" nodeType="clickEffect" p14:presetBounceEnd="31000">
                                      <p:stCondLst>
                                        <p:cond delay="0"/>
                                      </p:stCondLst>
                                      <p:childTnLst>
                                        <p:animMotion origin="layout" path="M 3.05556E-6 -2.71605E-6 L 0.23906 0.00093 " pathEditMode="relative" rAng="0" ptsTypes="AA" p14:bounceEnd="31000">
                                          <p:cBhvr>
                                            <p:cTn id="6" dur="1000" fill="hold"/>
                                            <p:tgtEl>
                                              <p:spTgt spid="6"/>
                                            </p:tgtEl>
                                            <p:attrNameLst>
                                              <p:attrName>ppt_x</p:attrName>
                                              <p:attrName>ppt_y</p:attrName>
                                            </p:attrNameLst>
                                          </p:cBhvr>
                                          <p:rCtr x="11944" y="31"/>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randombar(horizontal)">
                                          <p:cBhvr>
                                            <p:cTn id="11" dur="500"/>
                                            <p:tgtEl>
                                              <p:spTgt spid="2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randombar(horizontal)">
                                          <p:cBhvr>
                                            <p:cTn id="14" dur="500"/>
                                            <p:tgtEl>
                                              <p:spTgt spid="2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randombar(horizontal)">
                                          <p:cBhvr>
                                            <p:cTn id="20" dur="500"/>
                                            <p:tgtEl>
                                              <p:spTgt spid="2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randombar(horizontal)">
                                          <p:cBhvr>
                                            <p:cTn id="26" dur="500"/>
                                            <p:tgtEl>
                                              <p:spTgt spid="3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P spid="28" grpId="0" animBg="1"/>
          <p:bldP spid="29" grpId="0" animBg="1"/>
          <p:bldP spid="30" grpId="0" animBg="1"/>
          <p:bldP spid="3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16000" fill="hold" nodeType="clickEffect">
                                      <p:stCondLst>
                                        <p:cond delay="0"/>
                                      </p:stCondLst>
                                      <p:childTnLst>
                                        <p:animMotion origin="layout" path="M 3.05556E-6 -2.71605E-6 L 0.23906 0.00093 " pathEditMode="relative" rAng="0" ptsTypes="AA">
                                          <p:cBhvr>
                                            <p:cTn id="6" dur="1000" fill="hold"/>
                                            <p:tgtEl>
                                              <p:spTgt spid="6"/>
                                            </p:tgtEl>
                                            <p:attrNameLst>
                                              <p:attrName>ppt_x</p:attrName>
                                              <p:attrName>ppt_y</p:attrName>
                                            </p:attrNameLst>
                                          </p:cBhvr>
                                          <p:rCtr x="11944" y="31"/>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randombar(horizontal)">
                                          <p:cBhvr>
                                            <p:cTn id="11" dur="500"/>
                                            <p:tgtEl>
                                              <p:spTgt spid="2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randombar(horizontal)">
                                          <p:cBhvr>
                                            <p:cTn id="14" dur="500"/>
                                            <p:tgtEl>
                                              <p:spTgt spid="2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randombar(horizontal)">
                                          <p:cBhvr>
                                            <p:cTn id="20" dur="500"/>
                                            <p:tgtEl>
                                              <p:spTgt spid="2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randombar(horizontal)">
                                          <p:cBhvr>
                                            <p:cTn id="26" dur="500"/>
                                            <p:tgtEl>
                                              <p:spTgt spid="3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P spid="28" grpId="0" animBg="1"/>
          <p:bldP spid="29" grpId="0" animBg="1"/>
          <p:bldP spid="30" grpId="0" animBg="1"/>
          <p:bldP spid="31"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42077450-0C7E-443A-A73A-9B4A55794CB8}"/>
              </a:ext>
            </a:extLst>
          </p:cNvPr>
          <p:cNvSpPr/>
          <p:nvPr/>
        </p:nvSpPr>
        <p:spPr>
          <a:xfrm rot="233751">
            <a:off x="5366491" y="2054422"/>
            <a:ext cx="2785401" cy="519332"/>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Rectangle 111">
            <a:extLst>
              <a:ext uri="{FF2B5EF4-FFF2-40B4-BE49-F238E27FC236}">
                <a16:creationId xmlns:a16="http://schemas.microsoft.com/office/drawing/2014/main" id="{0AADF048-DBC4-4142-A999-3298510D4395}"/>
              </a:ext>
            </a:extLst>
          </p:cNvPr>
          <p:cNvSpPr/>
          <p:nvPr/>
        </p:nvSpPr>
        <p:spPr>
          <a:xfrm rot="233751">
            <a:off x="5391437" y="3228556"/>
            <a:ext cx="2785401" cy="519332"/>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Rectangle 112">
            <a:extLst>
              <a:ext uri="{FF2B5EF4-FFF2-40B4-BE49-F238E27FC236}">
                <a16:creationId xmlns:a16="http://schemas.microsoft.com/office/drawing/2014/main" id="{8E4D5372-461A-4CED-8BAB-8419E2141F40}"/>
              </a:ext>
            </a:extLst>
          </p:cNvPr>
          <p:cNvSpPr/>
          <p:nvPr/>
        </p:nvSpPr>
        <p:spPr>
          <a:xfrm rot="233751">
            <a:off x="5358470" y="4308595"/>
            <a:ext cx="2785401" cy="519332"/>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Rectangle 99">
            <a:extLst>
              <a:ext uri="{FF2B5EF4-FFF2-40B4-BE49-F238E27FC236}">
                <a16:creationId xmlns:a16="http://schemas.microsoft.com/office/drawing/2014/main" id="{87ECF946-7AA2-4272-83F7-10AEFE7576CC}"/>
              </a:ext>
            </a:extLst>
          </p:cNvPr>
          <p:cNvSpPr/>
          <p:nvPr/>
        </p:nvSpPr>
        <p:spPr>
          <a:xfrm rot="21353261">
            <a:off x="968690" y="2060435"/>
            <a:ext cx="2785401" cy="519332"/>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Rectangle 108">
            <a:extLst>
              <a:ext uri="{FF2B5EF4-FFF2-40B4-BE49-F238E27FC236}">
                <a16:creationId xmlns:a16="http://schemas.microsoft.com/office/drawing/2014/main" id="{3BBA0831-8FCF-4446-A962-6D72015C5443}"/>
              </a:ext>
            </a:extLst>
          </p:cNvPr>
          <p:cNvSpPr/>
          <p:nvPr/>
        </p:nvSpPr>
        <p:spPr>
          <a:xfrm rot="21353261">
            <a:off x="933495" y="3187026"/>
            <a:ext cx="2785401" cy="519332"/>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Rectangle 109">
            <a:extLst>
              <a:ext uri="{FF2B5EF4-FFF2-40B4-BE49-F238E27FC236}">
                <a16:creationId xmlns:a16="http://schemas.microsoft.com/office/drawing/2014/main" id="{C1C1FC39-2CB5-4DC3-A101-D777725AF3A8}"/>
              </a:ext>
            </a:extLst>
          </p:cNvPr>
          <p:cNvSpPr/>
          <p:nvPr/>
        </p:nvSpPr>
        <p:spPr>
          <a:xfrm rot="21353261">
            <a:off x="898300" y="4301993"/>
            <a:ext cx="2785401" cy="519332"/>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 name="Rectangle 98">
            <a:extLst>
              <a:ext uri="{FF2B5EF4-FFF2-40B4-BE49-F238E27FC236}">
                <a16:creationId xmlns:a16="http://schemas.microsoft.com/office/drawing/2014/main" id="{E9A0F7B5-C465-475C-9AD6-C5A696D099F4}"/>
              </a:ext>
            </a:extLst>
          </p:cNvPr>
          <p:cNvSpPr/>
          <p:nvPr/>
        </p:nvSpPr>
        <p:spPr>
          <a:xfrm rot="233751">
            <a:off x="5418594" y="928554"/>
            <a:ext cx="2785401" cy="519332"/>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130DBA4B-D393-480A-B9D1-601A85357B1C}"/>
              </a:ext>
            </a:extLst>
          </p:cNvPr>
          <p:cNvSpPr/>
          <p:nvPr/>
        </p:nvSpPr>
        <p:spPr>
          <a:xfrm rot="21353261">
            <a:off x="999517" y="910285"/>
            <a:ext cx="2785401" cy="519332"/>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Rounded Corners 6">
            <a:extLst>
              <a:ext uri="{FF2B5EF4-FFF2-40B4-BE49-F238E27FC236}">
                <a16:creationId xmlns:a16="http://schemas.microsoft.com/office/drawing/2014/main" id="{69796038-62E7-4081-82DC-7B1141DBC49D}"/>
              </a:ext>
            </a:extLst>
          </p:cNvPr>
          <p:cNvSpPr/>
          <p:nvPr/>
        </p:nvSpPr>
        <p:spPr>
          <a:xfrm>
            <a:off x="4865915" y="458962"/>
            <a:ext cx="4170581" cy="783772"/>
          </a:xfrm>
          <a:prstGeom prst="roundRect">
            <a:avLst/>
          </a:prstGeom>
          <a:gradFill flip="none" rotWithShape="1">
            <a:gsLst>
              <a:gs pos="0">
                <a:srgbClr val="009999"/>
              </a:gs>
              <a:gs pos="100000">
                <a:srgbClr val="00666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Rounded Corners 24">
            <a:extLst>
              <a:ext uri="{FF2B5EF4-FFF2-40B4-BE49-F238E27FC236}">
                <a16:creationId xmlns:a16="http://schemas.microsoft.com/office/drawing/2014/main" id="{01B07D27-5F3C-4187-8A39-3873271FD750}"/>
              </a:ext>
            </a:extLst>
          </p:cNvPr>
          <p:cNvSpPr/>
          <p:nvPr/>
        </p:nvSpPr>
        <p:spPr>
          <a:xfrm>
            <a:off x="283820" y="1572524"/>
            <a:ext cx="3994268" cy="912369"/>
          </a:xfrm>
          <a:prstGeom prst="roundRect">
            <a:avLst/>
          </a:prstGeom>
          <a:gradFill flip="none" rotWithShape="1">
            <a:gsLst>
              <a:gs pos="0">
                <a:srgbClr val="CC66FF"/>
              </a:gs>
              <a:gs pos="100000">
                <a:srgbClr val="CC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8" name="Rectangle: Rounded Corners 27">
            <a:extLst>
              <a:ext uri="{FF2B5EF4-FFF2-40B4-BE49-F238E27FC236}">
                <a16:creationId xmlns:a16="http://schemas.microsoft.com/office/drawing/2014/main" id="{C405D8CC-F819-4AF7-A6BA-98DE6B2A4C40}"/>
              </a:ext>
            </a:extLst>
          </p:cNvPr>
          <p:cNvSpPr/>
          <p:nvPr/>
        </p:nvSpPr>
        <p:spPr>
          <a:xfrm>
            <a:off x="4865915" y="1585170"/>
            <a:ext cx="4170581" cy="783772"/>
          </a:xfrm>
          <a:prstGeom prst="roundRect">
            <a:avLst/>
          </a:prstGeom>
          <a:gradFill flip="none" rotWithShape="1">
            <a:gsLst>
              <a:gs pos="0">
                <a:srgbClr val="FF66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3" name="Rectangle: Rounded Corners 42">
            <a:extLst>
              <a:ext uri="{FF2B5EF4-FFF2-40B4-BE49-F238E27FC236}">
                <a16:creationId xmlns:a16="http://schemas.microsoft.com/office/drawing/2014/main" id="{DE830059-A02E-42F3-A5C5-DF9FD969E140}"/>
              </a:ext>
            </a:extLst>
          </p:cNvPr>
          <p:cNvSpPr/>
          <p:nvPr/>
        </p:nvSpPr>
        <p:spPr>
          <a:xfrm>
            <a:off x="283820" y="2611446"/>
            <a:ext cx="3994268" cy="1004243"/>
          </a:xfrm>
          <a:prstGeom prst="roundRect">
            <a:avLst/>
          </a:prstGeom>
          <a:gradFill flip="none" rotWithShape="1">
            <a:gsLst>
              <a:gs pos="0">
                <a:srgbClr val="9966FF"/>
              </a:gs>
              <a:gs pos="100000">
                <a:srgbClr val="66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6" name="Rectangle: Rounded Corners 45">
            <a:extLst>
              <a:ext uri="{FF2B5EF4-FFF2-40B4-BE49-F238E27FC236}">
                <a16:creationId xmlns:a16="http://schemas.microsoft.com/office/drawing/2014/main" id="{3321099F-E474-4D69-B7DB-085ECE1B606C}"/>
              </a:ext>
            </a:extLst>
          </p:cNvPr>
          <p:cNvSpPr/>
          <p:nvPr/>
        </p:nvSpPr>
        <p:spPr>
          <a:xfrm>
            <a:off x="4865915" y="2733152"/>
            <a:ext cx="4200264" cy="783772"/>
          </a:xfrm>
          <a:prstGeom prst="roundRect">
            <a:avLst/>
          </a:prstGeom>
          <a:gradFill flip="none" rotWithShape="1">
            <a:gsLst>
              <a:gs pos="0">
                <a:srgbClr val="77EE00"/>
              </a:gs>
              <a:gs pos="100000">
                <a:srgbClr val="00CC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4" name="Rectangle: Rounded Corners 63">
            <a:extLst>
              <a:ext uri="{FF2B5EF4-FFF2-40B4-BE49-F238E27FC236}">
                <a16:creationId xmlns:a16="http://schemas.microsoft.com/office/drawing/2014/main" id="{C1971680-57A4-4420-B90B-26B9F2B2C5B6}"/>
              </a:ext>
            </a:extLst>
          </p:cNvPr>
          <p:cNvSpPr/>
          <p:nvPr/>
        </p:nvSpPr>
        <p:spPr>
          <a:xfrm>
            <a:off x="4865915" y="3826705"/>
            <a:ext cx="4200264" cy="783772"/>
          </a:xfrm>
          <a:prstGeom prst="roundRect">
            <a:avLst/>
          </a:prstGeom>
          <a:gradFill flip="none" rotWithShape="1">
            <a:gsLst>
              <a:gs pos="0">
                <a:srgbClr val="CC9900"/>
              </a:gs>
              <a:gs pos="100000">
                <a:srgbClr val="99663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ectangle: Rounded Corners 60">
            <a:extLst>
              <a:ext uri="{FF2B5EF4-FFF2-40B4-BE49-F238E27FC236}">
                <a16:creationId xmlns:a16="http://schemas.microsoft.com/office/drawing/2014/main" id="{2D5D2ABB-C3C4-4B26-94F2-1A8CC53B7C50}"/>
              </a:ext>
            </a:extLst>
          </p:cNvPr>
          <p:cNvSpPr/>
          <p:nvPr/>
        </p:nvSpPr>
        <p:spPr>
          <a:xfrm>
            <a:off x="283818" y="3814059"/>
            <a:ext cx="3994269" cy="977595"/>
          </a:xfrm>
          <a:prstGeom prst="roundRect">
            <a:avLst/>
          </a:prstGeom>
          <a:gradFill flip="none" rotWithShape="1">
            <a:gsLst>
              <a:gs pos="0">
                <a:srgbClr val="00CCFF"/>
              </a:gs>
              <a:gs pos="100000">
                <a:srgbClr val="0000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Rounded Corners 2">
            <a:extLst>
              <a:ext uri="{FF2B5EF4-FFF2-40B4-BE49-F238E27FC236}">
                <a16:creationId xmlns:a16="http://schemas.microsoft.com/office/drawing/2014/main" id="{93024A06-1686-4D65-88B5-664C60939CCA}"/>
              </a:ext>
            </a:extLst>
          </p:cNvPr>
          <p:cNvSpPr/>
          <p:nvPr/>
        </p:nvSpPr>
        <p:spPr>
          <a:xfrm>
            <a:off x="283820" y="446316"/>
            <a:ext cx="3994268" cy="877951"/>
          </a:xfrm>
          <a:prstGeom prst="roundRect">
            <a:avLst/>
          </a:prstGeom>
          <a:gradFill flip="none" rotWithShape="1">
            <a:gsLst>
              <a:gs pos="0">
                <a:srgbClr val="FFBA00"/>
              </a:gs>
              <a:gs pos="100000">
                <a:srgbClr val="CC3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1" name="Group 100">
            <a:extLst>
              <a:ext uri="{FF2B5EF4-FFF2-40B4-BE49-F238E27FC236}">
                <a16:creationId xmlns:a16="http://schemas.microsoft.com/office/drawing/2014/main" id="{2906E2AE-DE58-47C7-8FF9-F88A1C2578F7}"/>
              </a:ext>
            </a:extLst>
          </p:cNvPr>
          <p:cNvGrpSpPr/>
          <p:nvPr/>
        </p:nvGrpSpPr>
        <p:grpSpPr>
          <a:xfrm>
            <a:off x="190797" y="520756"/>
            <a:ext cx="3875541" cy="721976"/>
            <a:chOff x="973999" y="694341"/>
            <a:chExt cx="4446987" cy="962635"/>
          </a:xfrm>
        </p:grpSpPr>
        <p:sp>
          <p:nvSpPr>
            <p:cNvPr id="5" name="Rectangle: Rounded Corners 4">
              <a:extLst>
                <a:ext uri="{FF2B5EF4-FFF2-40B4-BE49-F238E27FC236}">
                  <a16:creationId xmlns:a16="http://schemas.microsoft.com/office/drawing/2014/main" id="{9C98BF77-8359-40EC-BC8F-E7AD0136D7A6}"/>
                </a:ext>
              </a:extLst>
            </p:cNvPr>
            <p:cNvSpPr/>
            <p:nvPr/>
          </p:nvSpPr>
          <p:spPr>
            <a:xfrm>
              <a:off x="1202173" y="694341"/>
              <a:ext cx="4213888" cy="962635"/>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lberta Heavy" panose="02040603050506020204" pitchFamily="18" charset="0"/>
              </a:endParaRPr>
            </a:p>
          </p:txBody>
        </p:sp>
        <p:grpSp>
          <p:nvGrpSpPr>
            <p:cNvPr id="92" name="Group 91">
              <a:extLst>
                <a:ext uri="{FF2B5EF4-FFF2-40B4-BE49-F238E27FC236}">
                  <a16:creationId xmlns:a16="http://schemas.microsoft.com/office/drawing/2014/main" id="{3AF2877F-7970-4B4F-ADAE-6970978F000E}"/>
                </a:ext>
              </a:extLst>
            </p:cNvPr>
            <p:cNvGrpSpPr/>
            <p:nvPr/>
          </p:nvGrpSpPr>
          <p:grpSpPr>
            <a:xfrm>
              <a:off x="973999" y="712000"/>
              <a:ext cx="4446987" cy="861774"/>
              <a:chOff x="973999" y="712000"/>
              <a:chExt cx="4446987" cy="861774"/>
            </a:xfrm>
          </p:grpSpPr>
          <p:cxnSp>
            <p:nvCxnSpPr>
              <p:cNvPr id="11" name="Straight Connector 10">
                <a:extLst>
                  <a:ext uri="{FF2B5EF4-FFF2-40B4-BE49-F238E27FC236}">
                    <a16:creationId xmlns:a16="http://schemas.microsoft.com/office/drawing/2014/main" id="{CAECB319-E3B1-468F-B8E1-1D8F4A53E6EE}"/>
                  </a:ext>
                </a:extLst>
              </p:cNvPr>
              <p:cNvCxnSpPr/>
              <p:nvPr/>
            </p:nvCxnSpPr>
            <p:spPr>
              <a:xfrm>
                <a:off x="2075544" y="762003"/>
                <a:ext cx="0" cy="711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73F2668-8A41-4A21-BE07-E7704BD2A973}"/>
                  </a:ext>
                </a:extLst>
              </p:cNvPr>
              <p:cNvSpPr txBox="1"/>
              <p:nvPr/>
            </p:nvSpPr>
            <p:spPr>
              <a:xfrm>
                <a:off x="973999" y="712000"/>
                <a:ext cx="4446987" cy="861774"/>
              </a:xfrm>
              <a:prstGeom prst="rect">
                <a:avLst/>
              </a:prstGeom>
              <a:noFill/>
            </p:spPr>
            <p:txBody>
              <a:bodyPr wrap="square" rtlCol="0">
                <a:spAutoFit/>
              </a:bodyPr>
              <a:lstStyle/>
              <a:p>
                <a:pPr algn="ctr"/>
                <a:r>
                  <a:rPr lang="en-US" dirty="0" err="1">
                    <a:solidFill>
                      <a:srgbClr val="F26F21"/>
                    </a:solidFill>
                    <a:latin typeface="UTM Alberta Heavy" panose="02040603050506020204" pitchFamily="18" charset="0"/>
                  </a:rPr>
                  <a:t>Không</a:t>
                </a:r>
                <a:r>
                  <a:rPr lang="en-US" dirty="0">
                    <a:solidFill>
                      <a:srgbClr val="F26F21"/>
                    </a:solidFill>
                    <a:latin typeface="UTM Alberta Heavy" panose="02040603050506020204" pitchFamily="18" charset="0"/>
                  </a:rPr>
                  <a:t> </a:t>
                </a:r>
                <a:r>
                  <a:rPr lang="en-US" dirty="0" err="1">
                    <a:solidFill>
                      <a:srgbClr val="F26F21"/>
                    </a:solidFill>
                    <a:latin typeface="UTM Alberta Heavy" panose="02040603050506020204" pitchFamily="18" charset="0"/>
                  </a:rPr>
                  <a:t>nói</a:t>
                </a:r>
                <a:r>
                  <a:rPr lang="en-US" dirty="0">
                    <a:solidFill>
                      <a:srgbClr val="F26F21"/>
                    </a:solidFill>
                    <a:latin typeface="UTM Alberta Heavy" panose="02040603050506020204" pitchFamily="18" charset="0"/>
                  </a:rPr>
                  <a:t> </a:t>
                </a:r>
                <a:r>
                  <a:rPr lang="en-US" dirty="0" err="1">
                    <a:solidFill>
                      <a:srgbClr val="F26F21"/>
                    </a:solidFill>
                    <a:latin typeface="UTM Alberta Heavy" panose="02040603050506020204" pitchFamily="18" charset="0"/>
                  </a:rPr>
                  <a:t>sai</a:t>
                </a:r>
                <a:r>
                  <a:rPr lang="en-US" dirty="0">
                    <a:solidFill>
                      <a:srgbClr val="F26F21"/>
                    </a:solidFill>
                    <a:latin typeface="UTM Alberta Heavy" panose="02040603050506020204" pitchFamily="18" charset="0"/>
                  </a:rPr>
                  <a:t> </a:t>
                </a:r>
                <a:r>
                  <a:rPr lang="en-US" dirty="0" err="1">
                    <a:solidFill>
                      <a:srgbClr val="F26F21"/>
                    </a:solidFill>
                    <a:latin typeface="UTM Alberta Heavy" panose="02040603050506020204" pitchFamily="18" charset="0"/>
                  </a:rPr>
                  <a:t>sự</a:t>
                </a:r>
                <a:r>
                  <a:rPr lang="en-US" dirty="0">
                    <a:solidFill>
                      <a:srgbClr val="F26F21"/>
                    </a:solidFill>
                    <a:latin typeface="UTM Alberta Heavy" panose="02040603050506020204" pitchFamily="18" charset="0"/>
                  </a:rPr>
                  <a:t> </a:t>
                </a:r>
                <a:r>
                  <a:rPr lang="en-US" dirty="0" err="1">
                    <a:solidFill>
                      <a:srgbClr val="F26F21"/>
                    </a:solidFill>
                    <a:latin typeface="UTM Alberta Heavy" panose="02040603050506020204" pitchFamily="18" charset="0"/>
                  </a:rPr>
                  <a:t>thật</a:t>
                </a:r>
                <a:r>
                  <a:rPr lang="en-US" dirty="0">
                    <a:solidFill>
                      <a:srgbClr val="F26F21"/>
                    </a:solidFill>
                    <a:latin typeface="UTM Alberta Heavy" panose="02040603050506020204" pitchFamily="18" charset="0"/>
                  </a:rPr>
                  <a:t>; </a:t>
                </a:r>
                <a:r>
                  <a:rPr lang="en-US" dirty="0" err="1">
                    <a:solidFill>
                      <a:srgbClr val="F26F21"/>
                    </a:solidFill>
                    <a:latin typeface="UTM Alberta Heavy" panose="02040603050506020204" pitchFamily="18" charset="0"/>
                  </a:rPr>
                  <a:t>không</a:t>
                </a:r>
                <a:r>
                  <a:rPr lang="en-US" dirty="0">
                    <a:solidFill>
                      <a:srgbClr val="F26F21"/>
                    </a:solidFill>
                    <a:latin typeface="UTM Alberta Heavy" panose="02040603050506020204" pitchFamily="18" charset="0"/>
                  </a:rPr>
                  <a:t> vi </a:t>
                </a:r>
                <a:r>
                  <a:rPr lang="en-US" dirty="0" err="1">
                    <a:solidFill>
                      <a:srgbClr val="F26F21"/>
                    </a:solidFill>
                    <a:latin typeface="UTM Alberta Heavy" panose="02040603050506020204" pitchFamily="18" charset="0"/>
                  </a:rPr>
                  <a:t>phạm</a:t>
                </a:r>
                <a:r>
                  <a:rPr lang="en-US" dirty="0">
                    <a:solidFill>
                      <a:srgbClr val="F26F21"/>
                    </a:solidFill>
                    <a:latin typeface="UTM Alberta Heavy" panose="02040603050506020204" pitchFamily="18" charset="0"/>
                  </a:rPr>
                  <a:t>   </a:t>
                </a:r>
                <a:r>
                  <a:rPr lang="en-US" dirty="0" err="1">
                    <a:solidFill>
                      <a:srgbClr val="F26F21"/>
                    </a:solidFill>
                    <a:latin typeface="UTM Alberta Heavy" panose="02040603050506020204" pitchFamily="18" charset="0"/>
                  </a:rPr>
                  <a:t>đạo</a:t>
                </a:r>
                <a:r>
                  <a:rPr lang="en-US" dirty="0">
                    <a:solidFill>
                      <a:srgbClr val="F26F21"/>
                    </a:solidFill>
                    <a:latin typeface="UTM Alberta Heavy" panose="02040603050506020204" pitchFamily="18" charset="0"/>
                  </a:rPr>
                  <a:t> </a:t>
                </a:r>
                <a:r>
                  <a:rPr lang="en-US" dirty="0" err="1">
                    <a:solidFill>
                      <a:srgbClr val="F26F21"/>
                    </a:solidFill>
                    <a:latin typeface="UTM Alberta Heavy" panose="02040603050506020204" pitchFamily="18" charset="0"/>
                  </a:rPr>
                  <a:t>đức</a:t>
                </a:r>
                <a:r>
                  <a:rPr lang="en-US" dirty="0">
                    <a:solidFill>
                      <a:srgbClr val="F26F21"/>
                    </a:solidFill>
                    <a:latin typeface="UTM Alberta Heavy" panose="02040603050506020204" pitchFamily="18" charset="0"/>
                  </a:rPr>
                  <a:t> </a:t>
                </a:r>
                <a:r>
                  <a:rPr lang="en-US" dirty="0" err="1">
                    <a:solidFill>
                      <a:srgbClr val="F26F21"/>
                    </a:solidFill>
                    <a:latin typeface="UTM Alberta Heavy" panose="02040603050506020204" pitchFamily="18" charset="0"/>
                  </a:rPr>
                  <a:t>và</a:t>
                </a:r>
                <a:r>
                  <a:rPr lang="en-US" dirty="0">
                    <a:solidFill>
                      <a:srgbClr val="F26F21"/>
                    </a:solidFill>
                    <a:latin typeface="UTM Alberta Heavy" panose="02040603050506020204" pitchFamily="18" charset="0"/>
                  </a:rPr>
                  <a:t> </a:t>
                </a:r>
                <a:r>
                  <a:rPr lang="en-US" dirty="0" err="1">
                    <a:solidFill>
                      <a:srgbClr val="F26F21"/>
                    </a:solidFill>
                    <a:latin typeface="UTM Alberta Heavy" panose="02040603050506020204" pitchFamily="18" charset="0"/>
                  </a:rPr>
                  <a:t>pháp</a:t>
                </a:r>
                <a:r>
                  <a:rPr lang="en-US" dirty="0">
                    <a:solidFill>
                      <a:srgbClr val="F26F21"/>
                    </a:solidFill>
                    <a:latin typeface="UTM Alberta Heavy" panose="02040603050506020204" pitchFamily="18" charset="0"/>
                  </a:rPr>
                  <a:t> </a:t>
                </a:r>
                <a:r>
                  <a:rPr lang="en-US" dirty="0" err="1">
                    <a:solidFill>
                      <a:srgbClr val="F26F21"/>
                    </a:solidFill>
                    <a:latin typeface="UTM Alberta Heavy" panose="02040603050506020204" pitchFamily="18" charset="0"/>
                  </a:rPr>
                  <a:t>luật</a:t>
                </a:r>
                <a:r>
                  <a:rPr lang="en-US" dirty="0">
                    <a:solidFill>
                      <a:srgbClr val="F26F21"/>
                    </a:solidFill>
                    <a:latin typeface="UTM Alberta Heavy" panose="02040603050506020204" pitchFamily="18" charset="0"/>
                  </a:rPr>
                  <a:t>.</a:t>
                </a:r>
              </a:p>
            </p:txBody>
          </p:sp>
        </p:grpSp>
      </p:grpSp>
      <p:sp>
        <p:nvSpPr>
          <p:cNvPr id="2" name="Rectangle: Rounded Corners 1">
            <a:extLst>
              <a:ext uri="{FF2B5EF4-FFF2-40B4-BE49-F238E27FC236}">
                <a16:creationId xmlns:a16="http://schemas.microsoft.com/office/drawing/2014/main" id="{A1182707-A74A-4892-94E9-3A75C88459A6}"/>
              </a:ext>
            </a:extLst>
          </p:cNvPr>
          <p:cNvSpPr/>
          <p:nvPr/>
        </p:nvSpPr>
        <p:spPr>
          <a:xfrm>
            <a:off x="4062046" y="201517"/>
            <a:ext cx="1019908" cy="4609841"/>
          </a:xfrm>
          <a:prstGeom prst="roundRect">
            <a:avLst>
              <a:gd name="adj" fmla="val 19869"/>
            </a:avLst>
          </a:prstGeom>
          <a:noFill/>
          <a:ln w="142875">
            <a:gradFill flip="none" rotWithShape="1">
              <a:gsLst>
                <a:gs pos="0">
                  <a:schemeClr val="accent1">
                    <a:lumMod val="5000"/>
                    <a:lumOff val="95000"/>
                  </a:schemeClr>
                </a:gs>
                <a:gs pos="100000">
                  <a:schemeClr val="bg1"/>
                </a:gs>
                <a:gs pos="65000">
                  <a:schemeClr val="bg1"/>
                </a:gs>
              </a:gsLst>
              <a:lin ang="16200000" scaled="1"/>
              <a:tileRect/>
            </a:gradFill>
          </a:ln>
          <a:effectLst>
            <a:outerShdw blurRad="50800" dist="177800" dir="5400000" algn="t" rotWithShape="0">
              <a:prstClr val="black">
                <a:alpha val="22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8" name="Group 107">
            <a:extLst>
              <a:ext uri="{FF2B5EF4-FFF2-40B4-BE49-F238E27FC236}">
                <a16:creationId xmlns:a16="http://schemas.microsoft.com/office/drawing/2014/main" id="{A84E62EC-2151-463D-BA9D-3AD67FB8BAD9}"/>
              </a:ext>
            </a:extLst>
          </p:cNvPr>
          <p:cNvGrpSpPr/>
          <p:nvPr/>
        </p:nvGrpSpPr>
        <p:grpSpPr>
          <a:xfrm>
            <a:off x="5086247" y="515036"/>
            <a:ext cx="3773932" cy="652860"/>
            <a:chOff x="6781662" y="686715"/>
            <a:chExt cx="4307915" cy="870480"/>
          </a:xfrm>
        </p:grpSpPr>
        <p:sp>
          <p:nvSpPr>
            <p:cNvPr id="8" name="Rectangle: Rounded Corners 7">
              <a:extLst>
                <a:ext uri="{FF2B5EF4-FFF2-40B4-BE49-F238E27FC236}">
                  <a16:creationId xmlns:a16="http://schemas.microsoft.com/office/drawing/2014/main" id="{CECD3A9D-C8DB-418D-BC43-A596CE5DDD92}"/>
                </a:ext>
              </a:extLst>
            </p:cNvPr>
            <p:cNvSpPr/>
            <p:nvPr/>
          </p:nvSpPr>
          <p:spPr>
            <a:xfrm>
              <a:off x="6781662" y="710675"/>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lberta Heavy" panose="02040603050506020204" pitchFamily="18" charset="0"/>
              </a:endParaRPr>
            </a:p>
          </p:txBody>
        </p:sp>
        <p:grpSp>
          <p:nvGrpSpPr>
            <p:cNvPr id="107" name="Group 106">
              <a:extLst>
                <a:ext uri="{FF2B5EF4-FFF2-40B4-BE49-F238E27FC236}">
                  <a16:creationId xmlns:a16="http://schemas.microsoft.com/office/drawing/2014/main" id="{2F2084A1-BFB1-4A68-9145-E73110E85471}"/>
                </a:ext>
              </a:extLst>
            </p:cNvPr>
            <p:cNvGrpSpPr/>
            <p:nvPr/>
          </p:nvGrpSpPr>
          <p:grpSpPr>
            <a:xfrm>
              <a:off x="7823179" y="686715"/>
              <a:ext cx="3266398" cy="861774"/>
              <a:chOff x="7823179" y="686715"/>
              <a:chExt cx="3266398" cy="861774"/>
            </a:xfrm>
          </p:grpSpPr>
          <p:cxnSp>
            <p:nvCxnSpPr>
              <p:cNvPr id="16" name="Straight Connector 15">
                <a:extLst>
                  <a:ext uri="{FF2B5EF4-FFF2-40B4-BE49-F238E27FC236}">
                    <a16:creationId xmlns:a16="http://schemas.microsoft.com/office/drawing/2014/main" id="{1C7AE7A8-1664-4819-997A-B95BB34D0294}"/>
                  </a:ext>
                </a:extLst>
              </p:cNvPr>
              <p:cNvCxnSpPr>
                <a:cxnSpLocks/>
              </p:cNvCxnSpPr>
              <p:nvPr/>
            </p:nvCxnSpPr>
            <p:spPr>
              <a:xfrm>
                <a:off x="7823179" y="885879"/>
                <a:ext cx="0" cy="599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CE0E28E-0B06-4954-B8F3-B619B2E33E3F}"/>
                  </a:ext>
                </a:extLst>
              </p:cNvPr>
              <p:cNvSpPr txBox="1"/>
              <p:nvPr/>
            </p:nvSpPr>
            <p:spPr>
              <a:xfrm>
                <a:off x="7929365" y="686715"/>
                <a:ext cx="3160212" cy="861774"/>
              </a:xfrm>
              <a:prstGeom prst="rect">
                <a:avLst/>
              </a:prstGeom>
              <a:noFill/>
            </p:spPr>
            <p:txBody>
              <a:bodyPr wrap="square" rtlCol="0">
                <a:spAutoFit/>
              </a:bodyPr>
              <a:lstStyle/>
              <a:p>
                <a:r>
                  <a:rPr lang="en-US" dirty="0" err="1">
                    <a:solidFill>
                      <a:srgbClr val="008080"/>
                    </a:solidFill>
                    <a:latin typeface="UTM Alberta Heavy" panose="02040603050506020204" pitchFamily="18" charset="0"/>
                  </a:rPr>
                  <a:t>Làm</a:t>
                </a:r>
                <a:r>
                  <a:rPr lang="en-US" dirty="0">
                    <a:solidFill>
                      <a:srgbClr val="008080"/>
                    </a:solidFill>
                    <a:latin typeface="UTM Alberta Heavy" panose="02040603050506020204" pitchFamily="18" charset="0"/>
                  </a:rPr>
                  <a:t> </a:t>
                </a:r>
                <a:r>
                  <a:rPr lang="en-US" dirty="0" err="1">
                    <a:solidFill>
                      <a:srgbClr val="008080"/>
                    </a:solidFill>
                    <a:latin typeface="UTM Alberta Heavy" panose="02040603050506020204" pitchFamily="18" charset="0"/>
                  </a:rPr>
                  <a:t>trái</a:t>
                </a:r>
                <a:r>
                  <a:rPr lang="en-US" dirty="0">
                    <a:solidFill>
                      <a:srgbClr val="008080"/>
                    </a:solidFill>
                    <a:latin typeface="UTM Alberta Heavy" panose="02040603050506020204" pitchFamily="18" charset="0"/>
                  </a:rPr>
                  <a:t> </a:t>
                </a:r>
                <a:r>
                  <a:rPr lang="en-US" dirty="0" err="1">
                    <a:solidFill>
                      <a:srgbClr val="008080"/>
                    </a:solidFill>
                    <a:latin typeface="UTM Alberta Heavy" panose="02040603050506020204" pitchFamily="18" charset="0"/>
                  </a:rPr>
                  <a:t>quy</a:t>
                </a:r>
                <a:r>
                  <a:rPr lang="en-US" dirty="0">
                    <a:solidFill>
                      <a:srgbClr val="008080"/>
                    </a:solidFill>
                    <a:latin typeface="UTM Alberta Heavy" panose="02040603050506020204" pitchFamily="18" charset="0"/>
                  </a:rPr>
                  <a:t> </a:t>
                </a:r>
                <a:r>
                  <a:rPr lang="en-US" dirty="0" err="1">
                    <a:solidFill>
                      <a:srgbClr val="008080"/>
                    </a:solidFill>
                    <a:latin typeface="UTM Alberta Heavy" panose="02040603050506020204" pitchFamily="18" charset="0"/>
                  </a:rPr>
                  <a:t>định</a:t>
                </a:r>
                <a:r>
                  <a:rPr lang="en-US" dirty="0">
                    <a:solidFill>
                      <a:srgbClr val="008080"/>
                    </a:solidFill>
                    <a:latin typeface="UTM Alberta Heavy" panose="02040603050506020204" pitchFamily="18" charset="0"/>
                  </a:rPr>
                  <a:t> </a:t>
                </a:r>
                <a:r>
                  <a:rPr lang="en-US" dirty="0" err="1">
                    <a:solidFill>
                      <a:srgbClr val="008080"/>
                    </a:solidFill>
                    <a:latin typeface="UTM Alberta Heavy" panose="02040603050506020204" pitchFamily="18" charset="0"/>
                  </a:rPr>
                  <a:t>của</a:t>
                </a:r>
                <a:r>
                  <a:rPr lang="en-US" dirty="0">
                    <a:solidFill>
                      <a:srgbClr val="008080"/>
                    </a:solidFill>
                    <a:latin typeface="UTM Alberta Heavy" panose="02040603050506020204" pitchFamily="18" charset="0"/>
                  </a:rPr>
                  <a:t> </a:t>
                </a:r>
                <a:r>
                  <a:rPr lang="en-US" dirty="0" err="1">
                    <a:solidFill>
                      <a:srgbClr val="008080"/>
                    </a:solidFill>
                    <a:latin typeface="UTM Alberta Heavy" panose="02040603050506020204" pitchFamily="18" charset="0"/>
                  </a:rPr>
                  <a:t>pháp</a:t>
                </a:r>
                <a:r>
                  <a:rPr lang="en-US" dirty="0">
                    <a:solidFill>
                      <a:srgbClr val="008080"/>
                    </a:solidFill>
                    <a:latin typeface="UTM Alberta Heavy" panose="02040603050506020204" pitchFamily="18" charset="0"/>
                  </a:rPr>
                  <a:t> </a:t>
                </a:r>
                <a:r>
                  <a:rPr lang="en-US" dirty="0" err="1">
                    <a:solidFill>
                      <a:srgbClr val="008080"/>
                    </a:solidFill>
                    <a:latin typeface="UTM Alberta Heavy" panose="02040603050506020204" pitchFamily="18" charset="0"/>
                  </a:rPr>
                  <a:t>luật</a:t>
                </a:r>
                <a:r>
                  <a:rPr lang="en-US" dirty="0">
                    <a:solidFill>
                      <a:srgbClr val="008080"/>
                    </a:solidFill>
                    <a:latin typeface="UTM Alberta Heavy" panose="02040603050506020204" pitchFamily="18" charset="0"/>
                  </a:rPr>
                  <a:t>. </a:t>
                </a:r>
              </a:p>
            </p:txBody>
          </p:sp>
        </p:grpSp>
      </p:grpSp>
      <p:sp>
        <p:nvSpPr>
          <p:cNvPr id="6" name="Rectangle: Top Corners Rounded 5">
            <a:extLst>
              <a:ext uri="{FF2B5EF4-FFF2-40B4-BE49-F238E27FC236}">
                <a16:creationId xmlns:a16="http://schemas.microsoft.com/office/drawing/2014/main" id="{2CACAE4E-EB93-4153-8833-7745AC64FB9C}"/>
              </a:ext>
            </a:extLst>
          </p:cNvPr>
          <p:cNvSpPr/>
          <p:nvPr/>
        </p:nvSpPr>
        <p:spPr>
          <a:xfrm rot="5400000">
            <a:off x="3756252" y="732468"/>
            <a:ext cx="609600" cy="261257"/>
          </a:xfrm>
          <a:prstGeom prst="round2SameRect">
            <a:avLst/>
          </a:prstGeom>
          <a:gradFill>
            <a:gsLst>
              <a:gs pos="81400">
                <a:srgbClr val="D64700"/>
              </a:gs>
              <a:gs pos="7000">
                <a:srgbClr val="FF9900"/>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Top Corners Rounded 8">
            <a:extLst>
              <a:ext uri="{FF2B5EF4-FFF2-40B4-BE49-F238E27FC236}">
                <a16:creationId xmlns:a16="http://schemas.microsoft.com/office/drawing/2014/main" id="{95BE17D1-5031-42D4-8D82-B4C5C6F7B12B}"/>
              </a:ext>
            </a:extLst>
          </p:cNvPr>
          <p:cNvSpPr/>
          <p:nvPr/>
        </p:nvSpPr>
        <p:spPr>
          <a:xfrm rot="5400000">
            <a:off x="4777153" y="707575"/>
            <a:ext cx="609600" cy="261257"/>
          </a:xfrm>
          <a:prstGeom prst="round2SameRect">
            <a:avLst/>
          </a:prstGeom>
          <a:gradFill flip="none" rotWithShape="1">
            <a:gsLst>
              <a:gs pos="10000">
                <a:srgbClr val="009999"/>
              </a:gs>
              <a:gs pos="80560">
                <a:srgbClr val="007171"/>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2" name="Group 101">
            <a:extLst>
              <a:ext uri="{FF2B5EF4-FFF2-40B4-BE49-F238E27FC236}">
                <a16:creationId xmlns:a16="http://schemas.microsoft.com/office/drawing/2014/main" id="{00D7D7F5-D5AA-49D1-A6FF-63CC39C59807}"/>
              </a:ext>
            </a:extLst>
          </p:cNvPr>
          <p:cNvGrpSpPr/>
          <p:nvPr/>
        </p:nvGrpSpPr>
        <p:grpSpPr>
          <a:xfrm>
            <a:off x="522255" y="1597533"/>
            <a:ext cx="3539791" cy="822914"/>
            <a:chOff x="1197056" y="2130045"/>
            <a:chExt cx="4219005" cy="912429"/>
          </a:xfrm>
        </p:grpSpPr>
        <p:sp>
          <p:nvSpPr>
            <p:cNvPr id="26" name="Rectangle: Rounded Corners 25">
              <a:extLst>
                <a:ext uri="{FF2B5EF4-FFF2-40B4-BE49-F238E27FC236}">
                  <a16:creationId xmlns:a16="http://schemas.microsoft.com/office/drawing/2014/main" id="{636526F6-B06C-4FB6-BFCA-E85EAE12B876}"/>
                </a:ext>
              </a:extLst>
            </p:cNvPr>
            <p:cNvSpPr/>
            <p:nvPr/>
          </p:nvSpPr>
          <p:spPr>
            <a:xfrm>
              <a:off x="1202173" y="2195954"/>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lberta Heavy" panose="02040603050506020204" pitchFamily="18" charset="0"/>
              </a:endParaRPr>
            </a:p>
          </p:txBody>
        </p:sp>
        <p:grpSp>
          <p:nvGrpSpPr>
            <p:cNvPr id="93" name="Group 92">
              <a:extLst>
                <a:ext uri="{FF2B5EF4-FFF2-40B4-BE49-F238E27FC236}">
                  <a16:creationId xmlns:a16="http://schemas.microsoft.com/office/drawing/2014/main" id="{5A5F5ED0-D16B-4E57-87B3-F1182A349249}"/>
                </a:ext>
              </a:extLst>
            </p:cNvPr>
            <p:cNvGrpSpPr/>
            <p:nvPr/>
          </p:nvGrpSpPr>
          <p:grpSpPr>
            <a:xfrm>
              <a:off x="1197056" y="2130045"/>
              <a:ext cx="3890101" cy="844769"/>
              <a:chOff x="1197056" y="2130045"/>
              <a:chExt cx="3890101" cy="844769"/>
            </a:xfrm>
          </p:grpSpPr>
          <p:cxnSp>
            <p:nvCxnSpPr>
              <p:cNvPr id="31" name="Straight Connector 30">
                <a:extLst>
                  <a:ext uri="{FF2B5EF4-FFF2-40B4-BE49-F238E27FC236}">
                    <a16:creationId xmlns:a16="http://schemas.microsoft.com/office/drawing/2014/main" id="{97BD18AB-7DFA-461E-AF73-56DB73CF8B9C}"/>
                  </a:ext>
                </a:extLst>
              </p:cNvPr>
              <p:cNvCxnSpPr/>
              <p:nvPr/>
            </p:nvCxnSpPr>
            <p:spPr>
              <a:xfrm>
                <a:off x="2075544" y="2263614"/>
                <a:ext cx="0" cy="711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2A6D710-6395-4807-B932-812BE3D83FEF}"/>
                  </a:ext>
                </a:extLst>
              </p:cNvPr>
              <p:cNvSpPr txBox="1"/>
              <p:nvPr/>
            </p:nvSpPr>
            <p:spPr>
              <a:xfrm>
                <a:off x="1197056" y="2130045"/>
                <a:ext cx="3890101" cy="716638"/>
              </a:xfrm>
              <a:prstGeom prst="rect">
                <a:avLst/>
              </a:prstGeom>
              <a:noFill/>
            </p:spPr>
            <p:txBody>
              <a:bodyPr wrap="square" rtlCol="0">
                <a:spAutoFit/>
              </a:bodyPr>
              <a:lstStyle/>
              <a:p>
                <a:pPr algn="ctr"/>
                <a:r>
                  <a:rPr lang="en-US" dirty="0" err="1">
                    <a:solidFill>
                      <a:srgbClr val="660066"/>
                    </a:solidFill>
                    <a:latin typeface="UTM Alberta Heavy" panose="02040603050506020204" pitchFamily="18" charset="0"/>
                  </a:rPr>
                  <a:t>Biết</a:t>
                </a:r>
                <a:r>
                  <a:rPr lang="en-US" dirty="0">
                    <a:solidFill>
                      <a:srgbClr val="660066"/>
                    </a:solidFill>
                    <a:latin typeface="UTM Alberta Heavy" panose="02040603050506020204" pitchFamily="18" charset="0"/>
                  </a:rPr>
                  <a:t> </a:t>
                </a:r>
                <a:r>
                  <a:rPr lang="en-US" dirty="0" err="1">
                    <a:solidFill>
                      <a:srgbClr val="660066"/>
                    </a:solidFill>
                    <a:latin typeface="UTM Alberta Heavy" panose="02040603050506020204" pitchFamily="18" charset="0"/>
                  </a:rPr>
                  <a:t>đồng</a:t>
                </a:r>
                <a:r>
                  <a:rPr lang="en-US" dirty="0">
                    <a:solidFill>
                      <a:srgbClr val="660066"/>
                    </a:solidFill>
                    <a:latin typeface="UTM Alberta Heavy" panose="02040603050506020204" pitchFamily="18" charset="0"/>
                  </a:rPr>
                  <a:t> </a:t>
                </a:r>
                <a:r>
                  <a:rPr lang="en-US" dirty="0" err="1">
                    <a:solidFill>
                      <a:srgbClr val="660066"/>
                    </a:solidFill>
                    <a:latin typeface="UTM Alberta Heavy" panose="02040603050506020204" pitchFamily="18" charset="0"/>
                  </a:rPr>
                  <a:t>tình</a:t>
                </a:r>
                <a:r>
                  <a:rPr lang="en-US" dirty="0">
                    <a:solidFill>
                      <a:srgbClr val="660066"/>
                    </a:solidFill>
                    <a:latin typeface="UTM Alberta Heavy" panose="02040603050506020204" pitchFamily="18" charset="0"/>
                  </a:rPr>
                  <a:t> </a:t>
                </a:r>
                <a:r>
                  <a:rPr lang="en-US" dirty="0" err="1">
                    <a:solidFill>
                      <a:srgbClr val="660066"/>
                    </a:solidFill>
                    <a:latin typeface="UTM Alberta Heavy" panose="02040603050506020204" pitchFamily="18" charset="0"/>
                  </a:rPr>
                  <a:t>ủng</a:t>
                </a:r>
                <a:r>
                  <a:rPr lang="en-US" dirty="0">
                    <a:solidFill>
                      <a:srgbClr val="660066"/>
                    </a:solidFill>
                    <a:latin typeface="UTM Alberta Heavy" panose="02040603050506020204" pitchFamily="18" charset="0"/>
                  </a:rPr>
                  <a:t> </a:t>
                </a:r>
                <a:r>
                  <a:rPr lang="en-US" dirty="0" err="1">
                    <a:solidFill>
                      <a:srgbClr val="660066"/>
                    </a:solidFill>
                    <a:latin typeface="UTM Alberta Heavy" panose="02040603050506020204" pitchFamily="18" charset="0"/>
                  </a:rPr>
                  <a:t>hộ</a:t>
                </a:r>
                <a:r>
                  <a:rPr lang="en-US" dirty="0">
                    <a:solidFill>
                      <a:srgbClr val="660066"/>
                    </a:solidFill>
                    <a:latin typeface="UTM Alberta Heavy" panose="02040603050506020204" pitchFamily="18" charset="0"/>
                  </a:rPr>
                  <a:t> </a:t>
                </a:r>
                <a:r>
                  <a:rPr lang="en-US" dirty="0" err="1">
                    <a:solidFill>
                      <a:srgbClr val="660066"/>
                    </a:solidFill>
                    <a:latin typeface="UTM Alberta Heavy" panose="02040603050506020204" pitchFamily="18" charset="0"/>
                  </a:rPr>
                  <a:t>quan</a:t>
                </a:r>
                <a:r>
                  <a:rPr lang="en-US" dirty="0">
                    <a:solidFill>
                      <a:srgbClr val="660066"/>
                    </a:solidFill>
                    <a:latin typeface="UTM Alberta Heavy" panose="02040603050506020204" pitchFamily="18" charset="0"/>
                  </a:rPr>
                  <a:t> </a:t>
                </a:r>
                <a:r>
                  <a:rPr lang="en-US" dirty="0" err="1">
                    <a:solidFill>
                      <a:srgbClr val="660066"/>
                    </a:solidFill>
                    <a:latin typeface="UTM Alberta Heavy" panose="02040603050506020204" pitchFamily="18" charset="0"/>
                  </a:rPr>
                  <a:t>điểm</a:t>
                </a:r>
                <a:r>
                  <a:rPr lang="en-US" dirty="0">
                    <a:solidFill>
                      <a:srgbClr val="660066"/>
                    </a:solidFill>
                    <a:latin typeface="UTM Alberta Heavy" panose="02040603050506020204" pitchFamily="18" charset="0"/>
                  </a:rPr>
                  <a:t> ý </a:t>
                </a:r>
                <a:r>
                  <a:rPr lang="en-US" dirty="0" err="1">
                    <a:solidFill>
                      <a:srgbClr val="660066"/>
                    </a:solidFill>
                    <a:latin typeface="UTM Alberta Heavy" panose="02040603050506020204" pitchFamily="18" charset="0"/>
                  </a:rPr>
                  <a:t>kiến</a:t>
                </a:r>
                <a:r>
                  <a:rPr lang="en-US" dirty="0">
                    <a:solidFill>
                      <a:srgbClr val="660066"/>
                    </a:solidFill>
                    <a:latin typeface="UTM Alberta Heavy" panose="02040603050506020204" pitchFamily="18" charset="0"/>
                  </a:rPr>
                  <a:t>, </a:t>
                </a:r>
                <a:r>
                  <a:rPr lang="en-US" dirty="0" err="1">
                    <a:solidFill>
                      <a:srgbClr val="660066"/>
                    </a:solidFill>
                    <a:latin typeface="UTM Alberta Heavy" panose="02040603050506020204" pitchFamily="18" charset="0"/>
                  </a:rPr>
                  <a:t>việc</a:t>
                </a:r>
                <a:r>
                  <a:rPr lang="en-US" dirty="0">
                    <a:solidFill>
                      <a:srgbClr val="660066"/>
                    </a:solidFill>
                    <a:latin typeface="UTM Alberta Heavy" panose="02040603050506020204" pitchFamily="18" charset="0"/>
                  </a:rPr>
                  <a:t> </a:t>
                </a:r>
                <a:r>
                  <a:rPr lang="en-US" dirty="0" err="1">
                    <a:solidFill>
                      <a:srgbClr val="660066"/>
                    </a:solidFill>
                    <a:latin typeface="UTM Alberta Heavy" panose="02040603050506020204" pitchFamily="18" charset="0"/>
                  </a:rPr>
                  <a:t>làm</a:t>
                </a:r>
                <a:r>
                  <a:rPr lang="en-US" dirty="0">
                    <a:solidFill>
                      <a:srgbClr val="660066"/>
                    </a:solidFill>
                    <a:latin typeface="UTM Alberta Heavy" panose="02040603050506020204" pitchFamily="18" charset="0"/>
                  </a:rPr>
                  <a:t> </a:t>
                </a:r>
                <a:r>
                  <a:rPr lang="en-US" dirty="0" err="1">
                    <a:solidFill>
                      <a:srgbClr val="660066"/>
                    </a:solidFill>
                    <a:latin typeface="UTM Alberta Heavy" panose="02040603050506020204" pitchFamily="18" charset="0"/>
                  </a:rPr>
                  <a:t>đúng</a:t>
                </a:r>
                <a:r>
                  <a:rPr lang="en-US" dirty="0">
                    <a:solidFill>
                      <a:srgbClr val="660066"/>
                    </a:solidFill>
                    <a:latin typeface="UTM Alberta Heavy" panose="02040603050506020204" pitchFamily="18" charset="0"/>
                  </a:rPr>
                  <a:t>.</a:t>
                </a:r>
              </a:p>
            </p:txBody>
          </p:sp>
        </p:grpSp>
      </p:grpSp>
      <p:grpSp>
        <p:nvGrpSpPr>
          <p:cNvPr id="106" name="Group 105">
            <a:extLst>
              <a:ext uri="{FF2B5EF4-FFF2-40B4-BE49-F238E27FC236}">
                <a16:creationId xmlns:a16="http://schemas.microsoft.com/office/drawing/2014/main" id="{9D515FB7-4EC4-4032-AE99-44D499C1D8F9}"/>
              </a:ext>
            </a:extLst>
          </p:cNvPr>
          <p:cNvGrpSpPr/>
          <p:nvPr/>
        </p:nvGrpSpPr>
        <p:grpSpPr>
          <a:xfrm>
            <a:off x="5059973" y="1648170"/>
            <a:ext cx="3831044" cy="646331"/>
            <a:chOff x="6746631" y="2197559"/>
            <a:chExt cx="4373108" cy="861775"/>
          </a:xfrm>
        </p:grpSpPr>
        <p:sp>
          <p:nvSpPr>
            <p:cNvPr id="29" name="Rectangle: Rounded Corners 28">
              <a:extLst>
                <a:ext uri="{FF2B5EF4-FFF2-40B4-BE49-F238E27FC236}">
                  <a16:creationId xmlns:a16="http://schemas.microsoft.com/office/drawing/2014/main" id="{56EFAE1A-9529-4A5E-8C20-97D3EFB01FAB}"/>
                </a:ext>
              </a:extLst>
            </p:cNvPr>
            <p:cNvSpPr/>
            <p:nvPr/>
          </p:nvSpPr>
          <p:spPr>
            <a:xfrm>
              <a:off x="6746631" y="2212814"/>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lberta Heavy" panose="02040603050506020204" pitchFamily="18" charset="0"/>
              </a:endParaRPr>
            </a:p>
          </p:txBody>
        </p:sp>
        <p:grpSp>
          <p:nvGrpSpPr>
            <p:cNvPr id="98" name="Group 97">
              <a:extLst>
                <a:ext uri="{FF2B5EF4-FFF2-40B4-BE49-F238E27FC236}">
                  <a16:creationId xmlns:a16="http://schemas.microsoft.com/office/drawing/2014/main" id="{E7507B52-4132-475F-A310-8509C71F54EC}"/>
                </a:ext>
              </a:extLst>
            </p:cNvPr>
            <p:cNvGrpSpPr/>
            <p:nvPr/>
          </p:nvGrpSpPr>
          <p:grpSpPr>
            <a:xfrm>
              <a:off x="7823179" y="2197559"/>
              <a:ext cx="3296560" cy="861775"/>
              <a:chOff x="7823179" y="2197559"/>
              <a:chExt cx="3296560" cy="861775"/>
            </a:xfrm>
          </p:grpSpPr>
          <p:cxnSp>
            <p:nvCxnSpPr>
              <p:cNvPr id="36" name="Straight Connector 35">
                <a:extLst>
                  <a:ext uri="{FF2B5EF4-FFF2-40B4-BE49-F238E27FC236}">
                    <a16:creationId xmlns:a16="http://schemas.microsoft.com/office/drawing/2014/main" id="{6F6F03C3-E207-4E7E-95CD-B13177F2F793}"/>
                  </a:ext>
                </a:extLst>
              </p:cNvPr>
              <p:cNvCxnSpPr/>
              <p:nvPr/>
            </p:nvCxnSpPr>
            <p:spPr>
              <a:xfrm>
                <a:off x="7823179" y="2275450"/>
                <a:ext cx="0" cy="711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F5D0B16-08BB-491D-BCA2-CCEDEBC0F36A}"/>
                  </a:ext>
                </a:extLst>
              </p:cNvPr>
              <p:cNvSpPr txBox="1"/>
              <p:nvPr/>
            </p:nvSpPr>
            <p:spPr>
              <a:xfrm>
                <a:off x="7865611" y="2197559"/>
                <a:ext cx="3254128" cy="861775"/>
              </a:xfrm>
              <a:prstGeom prst="rect">
                <a:avLst/>
              </a:prstGeom>
              <a:noFill/>
            </p:spPr>
            <p:txBody>
              <a:bodyPr wrap="square" rtlCol="0">
                <a:spAutoFit/>
              </a:bodyPr>
              <a:lstStyle/>
              <a:p>
                <a:r>
                  <a:rPr lang="en-US" dirty="0" err="1">
                    <a:solidFill>
                      <a:srgbClr val="CD601F"/>
                    </a:solidFill>
                    <a:latin typeface="UTM Alberta Heavy" panose="02040603050506020204" pitchFamily="18" charset="0"/>
                  </a:rPr>
                  <a:t>Không</a:t>
                </a:r>
                <a:r>
                  <a:rPr lang="en-US" dirty="0">
                    <a:solidFill>
                      <a:srgbClr val="CD601F"/>
                    </a:solidFill>
                    <a:latin typeface="UTM Alberta Heavy" panose="02040603050506020204" pitchFamily="18" charset="0"/>
                  </a:rPr>
                  <a:t> </a:t>
                </a:r>
                <a:r>
                  <a:rPr lang="en-US" dirty="0" err="1">
                    <a:solidFill>
                      <a:srgbClr val="CD601F"/>
                    </a:solidFill>
                    <a:latin typeface="UTM Alberta Heavy" panose="02040603050506020204" pitchFamily="18" charset="0"/>
                  </a:rPr>
                  <a:t>dám</a:t>
                </a:r>
                <a:r>
                  <a:rPr lang="en-US" dirty="0">
                    <a:solidFill>
                      <a:srgbClr val="CD601F"/>
                    </a:solidFill>
                    <a:latin typeface="UTM Alberta Heavy" panose="02040603050506020204" pitchFamily="18" charset="0"/>
                  </a:rPr>
                  <a:t> </a:t>
                </a:r>
                <a:r>
                  <a:rPr lang="en-US" dirty="0" err="1">
                    <a:solidFill>
                      <a:srgbClr val="CD601F"/>
                    </a:solidFill>
                    <a:latin typeface="UTM Alberta Heavy" panose="02040603050506020204" pitchFamily="18" charset="0"/>
                  </a:rPr>
                  <a:t>đưa</a:t>
                </a:r>
                <a:r>
                  <a:rPr lang="en-US" dirty="0">
                    <a:solidFill>
                      <a:srgbClr val="CD601F"/>
                    </a:solidFill>
                    <a:latin typeface="UTM Alberta Heavy" panose="02040603050506020204" pitchFamily="18" charset="0"/>
                  </a:rPr>
                  <a:t> ra ý </a:t>
                </a:r>
                <a:r>
                  <a:rPr lang="en-US" dirty="0" err="1">
                    <a:solidFill>
                      <a:srgbClr val="CD601F"/>
                    </a:solidFill>
                    <a:latin typeface="UTM Alberta Heavy" panose="02040603050506020204" pitchFamily="18" charset="0"/>
                  </a:rPr>
                  <a:t>kiến</a:t>
                </a:r>
                <a:r>
                  <a:rPr lang="en-US" dirty="0">
                    <a:solidFill>
                      <a:srgbClr val="CD601F"/>
                    </a:solidFill>
                    <a:latin typeface="UTM Alberta Heavy" panose="02040603050506020204" pitchFamily="18" charset="0"/>
                  </a:rPr>
                  <a:t> </a:t>
                </a:r>
              </a:p>
              <a:p>
                <a:r>
                  <a:rPr lang="en-US" dirty="0" err="1">
                    <a:solidFill>
                      <a:srgbClr val="CD601F"/>
                    </a:solidFill>
                    <a:latin typeface="UTM Alberta Heavy" panose="02040603050506020204" pitchFamily="18" charset="0"/>
                  </a:rPr>
                  <a:t>của</a:t>
                </a:r>
                <a:r>
                  <a:rPr lang="en-US" dirty="0">
                    <a:solidFill>
                      <a:srgbClr val="CD601F"/>
                    </a:solidFill>
                    <a:latin typeface="UTM Alberta Heavy" panose="02040603050506020204" pitchFamily="18" charset="0"/>
                  </a:rPr>
                  <a:t> </a:t>
                </a:r>
                <a:r>
                  <a:rPr lang="en-US" dirty="0" err="1">
                    <a:solidFill>
                      <a:srgbClr val="CD601F"/>
                    </a:solidFill>
                    <a:latin typeface="UTM Alberta Heavy" panose="02040603050506020204" pitchFamily="18" charset="0"/>
                  </a:rPr>
                  <a:t>mình</a:t>
                </a:r>
                <a:endParaRPr lang="en-US" dirty="0">
                  <a:solidFill>
                    <a:srgbClr val="CD601F"/>
                  </a:solidFill>
                  <a:latin typeface="UTM Alberta Heavy" panose="02040603050506020204" pitchFamily="18" charset="0"/>
                </a:endParaRPr>
              </a:p>
            </p:txBody>
          </p:sp>
        </p:grpSp>
      </p:grpSp>
      <p:sp>
        <p:nvSpPr>
          <p:cNvPr id="27" name="Rectangle: Top Corners Rounded 26">
            <a:extLst>
              <a:ext uri="{FF2B5EF4-FFF2-40B4-BE49-F238E27FC236}">
                <a16:creationId xmlns:a16="http://schemas.microsoft.com/office/drawing/2014/main" id="{B31C8057-368D-4120-B1AB-71EF34553494}"/>
              </a:ext>
            </a:extLst>
          </p:cNvPr>
          <p:cNvSpPr/>
          <p:nvPr/>
        </p:nvSpPr>
        <p:spPr>
          <a:xfrm rot="5400000">
            <a:off x="3758240" y="1912474"/>
            <a:ext cx="609600" cy="261257"/>
          </a:xfrm>
          <a:prstGeom prst="round2SameRect">
            <a:avLst/>
          </a:prstGeom>
          <a:gradFill>
            <a:gsLst>
              <a:gs pos="81000">
                <a:srgbClr val="CC11D4"/>
              </a:gs>
              <a:gs pos="7000">
                <a:srgbClr val="CC66FF"/>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0" name="Rectangle: Top Corners Rounded 29">
            <a:extLst>
              <a:ext uri="{FF2B5EF4-FFF2-40B4-BE49-F238E27FC236}">
                <a16:creationId xmlns:a16="http://schemas.microsoft.com/office/drawing/2014/main" id="{7B6B919B-3E19-4753-B00E-D8F2BB37ED65}"/>
              </a:ext>
            </a:extLst>
          </p:cNvPr>
          <p:cNvSpPr/>
          <p:nvPr/>
        </p:nvSpPr>
        <p:spPr>
          <a:xfrm rot="5400000">
            <a:off x="4777153" y="1833784"/>
            <a:ext cx="609600" cy="261257"/>
          </a:xfrm>
          <a:prstGeom prst="round2SameRect">
            <a:avLst/>
          </a:prstGeom>
          <a:gradFill flip="none" rotWithShape="1">
            <a:gsLst>
              <a:gs pos="10000">
                <a:srgbClr val="FF6600"/>
              </a:gs>
              <a:gs pos="81460">
                <a:srgbClr val="FF1500"/>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103" name="Group 102">
            <a:extLst>
              <a:ext uri="{FF2B5EF4-FFF2-40B4-BE49-F238E27FC236}">
                <a16:creationId xmlns:a16="http://schemas.microsoft.com/office/drawing/2014/main" id="{1DD95D1D-9954-4C40-BBF3-45D18A5D8C0F}"/>
              </a:ext>
            </a:extLst>
          </p:cNvPr>
          <p:cNvGrpSpPr/>
          <p:nvPr/>
        </p:nvGrpSpPr>
        <p:grpSpPr>
          <a:xfrm>
            <a:off x="522257" y="2575068"/>
            <a:ext cx="3539790" cy="956783"/>
            <a:chOff x="1197058" y="3474007"/>
            <a:chExt cx="4219003" cy="1099110"/>
          </a:xfrm>
        </p:grpSpPr>
        <p:sp>
          <p:nvSpPr>
            <p:cNvPr id="44" name="Rectangle: Rounded Corners 43">
              <a:extLst>
                <a:ext uri="{FF2B5EF4-FFF2-40B4-BE49-F238E27FC236}">
                  <a16:creationId xmlns:a16="http://schemas.microsoft.com/office/drawing/2014/main" id="{130D1E41-2236-45ED-833E-CAF799AC6A38}"/>
                </a:ext>
              </a:extLst>
            </p:cNvPr>
            <p:cNvSpPr/>
            <p:nvPr/>
          </p:nvSpPr>
          <p:spPr>
            <a:xfrm>
              <a:off x="1202173" y="3579353"/>
              <a:ext cx="4213888" cy="993764"/>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lberta Heavy" panose="02040603050506020204" pitchFamily="18" charset="0"/>
              </a:endParaRPr>
            </a:p>
          </p:txBody>
        </p:sp>
        <p:grpSp>
          <p:nvGrpSpPr>
            <p:cNvPr id="94" name="Group 93">
              <a:extLst>
                <a:ext uri="{FF2B5EF4-FFF2-40B4-BE49-F238E27FC236}">
                  <a16:creationId xmlns:a16="http://schemas.microsoft.com/office/drawing/2014/main" id="{87C865CB-1022-4015-B6E7-44F4BD5B5F16}"/>
                </a:ext>
              </a:extLst>
            </p:cNvPr>
            <p:cNvGrpSpPr/>
            <p:nvPr/>
          </p:nvGrpSpPr>
          <p:grpSpPr>
            <a:xfrm>
              <a:off x="1197058" y="3474007"/>
              <a:ext cx="4128652" cy="1031449"/>
              <a:chOff x="1197058" y="3474007"/>
              <a:chExt cx="4128652" cy="1031449"/>
            </a:xfrm>
          </p:grpSpPr>
          <p:cxnSp>
            <p:nvCxnSpPr>
              <p:cNvPr id="49" name="Straight Connector 48">
                <a:extLst>
                  <a:ext uri="{FF2B5EF4-FFF2-40B4-BE49-F238E27FC236}">
                    <a16:creationId xmlns:a16="http://schemas.microsoft.com/office/drawing/2014/main" id="{B12ECDEA-4D97-4DAB-840E-9145D9E2D3B1}"/>
                  </a:ext>
                </a:extLst>
              </p:cNvPr>
              <p:cNvCxnSpPr/>
              <p:nvPr/>
            </p:nvCxnSpPr>
            <p:spPr>
              <a:xfrm>
                <a:off x="2075544" y="3794256"/>
                <a:ext cx="0" cy="711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1FE92AEA-6BEE-4B65-8EAE-64321F118C5E}"/>
                  </a:ext>
                </a:extLst>
              </p:cNvPr>
              <p:cNvSpPr txBox="1"/>
              <p:nvPr/>
            </p:nvSpPr>
            <p:spPr>
              <a:xfrm>
                <a:off x="1197058" y="3474007"/>
                <a:ext cx="4128652" cy="844272"/>
              </a:xfrm>
              <a:prstGeom prst="rect">
                <a:avLst/>
              </a:prstGeom>
              <a:noFill/>
            </p:spPr>
            <p:txBody>
              <a:bodyPr wrap="square" rtlCol="0">
                <a:spAutoFit/>
              </a:bodyPr>
              <a:lstStyle/>
              <a:p>
                <a:pPr algn="ctr">
                  <a:lnSpc>
                    <a:spcPct val="120000"/>
                  </a:lnSpc>
                </a:pPr>
                <a:r>
                  <a:rPr lang="en-US" dirty="0" err="1">
                    <a:solidFill>
                      <a:srgbClr val="002060"/>
                    </a:solidFill>
                    <a:latin typeface="UTM Alberta Heavy" panose="02040603050506020204" pitchFamily="18" charset="0"/>
                  </a:rPr>
                  <a:t>Có</a:t>
                </a:r>
                <a:r>
                  <a:rPr lang="en-US" dirty="0">
                    <a:solidFill>
                      <a:srgbClr val="002060"/>
                    </a:solidFill>
                    <a:latin typeface="UTM Alberta Heavy" panose="02040603050506020204" pitchFamily="18" charset="0"/>
                  </a:rPr>
                  <a:t> </a:t>
                </a:r>
                <a:r>
                  <a:rPr lang="en-US" dirty="0" err="1">
                    <a:solidFill>
                      <a:srgbClr val="002060"/>
                    </a:solidFill>
                    <a:latin typeface="UTM Alberta Heavy" panose="02040603050506020204" pitchFamily="18" charset="0"/>
                  </a:rPr>
                  <a:t>thái</a:t>
                </a:r>
                <a:r>
                  <a:rPr lang="en-US" dirty="0">
                    <a:solidFill>
                      <a:srgbClr val="002060"/>
                    </a:solidFill>
                    <a:latin typeface="UTM Alberta Heavy" panose="02040603050506020204" pitchFamily="18" charset="0"/>
                  </a:rPr>
                  <a:t> </a:t>
                </a:r>
                <a:r>
                  <a:rPr lang="en-US" dirty="0" err="1">
                    <a:solidFill>
                      <a:srgbClr val="002060"/>
                    </a:solidFill>
                    <a:latin typeface="UTM Alberta Heavy" panose="02040603050506020204" pitchFamily="18" charset="0"/>
                  </a:rPr>
                  <a:t>độ</a:t>
                </a:r>
                <a:r>
                  <a:rPr lang="en-US" dirty="0">
                    <a:solidFill>
                      <a:srgbClr val="002060"/>
                    </a:solidFill>
                    <a:latin typeface="UTM Alberta Heavy" panose="02040603050506020204" pitchFamily="18" charset="0"/>
                  </a:rPr>
                  <a:t> </a:t>
                </a:r>
                <a:r>
                  <a:rPr lang="en-US" dirty="0" err="1">
                    <a:solidFill>
                      <a:srgbClr val="002060"/>
                    </a:solidFill>
                    <a:latin typeface="UTM Alberta Heavy" panose="02040603050506020204" pitchFamily="18" charset="0"/>
                  </a:rPr>
                  <a:t>phê</a:t>
                </a:r>
                <a:r>
                  <a:rPr lang="en-US" dirty="0">
                    <a:solidFill>
                      <a:srgbClr val="002060"/>
                    </a:solidFill>
                    <a:latin typeface="UTM Alberta Heavy" panose="02040603050506020204" pitchFamily="18" charset="0"/>
                  </a:rPr>
                  <a:t> </a:t>
                </a:r>
                <a:r>
                  <a:rPr lang="en-US" dirty="0" err="1">
                    <a:solidFill>
                      <a:srgbClr val="002060"/>
                    </a:solidFill>
                    <a:latin typeface="UTM Alberta Heavy" panose="02040603050506020204" pitchFamily="18" charset="0"/>
                  </a:rPr>
                  <a:t>phán</a:t>
                </a:r>
                <a:r>
                  <a:rPr lang="en-US" dirty="0">
                    <a:solidFill>
                      <a:srgbClr val="002060"/>
                    </a:solidFill>
                    <a:latin typeface="UTM Alberta Heavy" panose="02040603050506020204" pitchFamily="18" charset="0"/>
                  </a:rPr>
                  <a:t> </a:t>
                </a:r>
                <a:r>
                  <a:rPr lang="en-US" dirty="0" err="1">
                    <a:solidFill>
                      <a:srgbClr val="002060"/>
                    </a:solidFill>
                    <a:latin typeface="UTM Alberta Heavy" panose="02040603050506020204" pitchFamily="18" charset="0"/>
                  </a:rPr>
                  <a:t>phản</a:t>
                </a:r>
                <a:r>
                  <a:rPr lang="en-US" dirty="0">
                    <a:solidFill>
                      <a:srgbClr val="002060"/>
                    </a:solidFill>
                    <a:latin typeface="UTM Alberta Heavy" panose="02040603050506020204" pitchFamily="18" charset="0"/>
                  </a:rPr>
                  <a:t> </a:t>
                </a:r>
                <a:r>
                  <a:rPr lang="en-US" dirty="0" err="1">
                    <a:solidFill>
                      <a:srgbClr val="002060"/>
                    </a:solidFill>
                    <a:latin typeface="UTM Alberta Heavy" panose="02040603050506020204" pitchFamily="18" charset="0"/>
                  </a:rPr>
                  <a:t>đối</a:t>
                </a:r>
                <a:r>
                  <a:rPr lang="en-US" dirty="0">
                    <a:solidFill>
                      <a:srgbClr val="002060"/>
                    </a:solidFill>
                    <a:latin typeface="UTM Alberta Heavy" panose="02040603050506020204" pitchFamily="18" charset="0"/>
                  </a:rPr>
                  <a:t> </a:t>
                </a:r>
                <a:r>
                  <a:rPr lang="en-US" dirty="0" err="1">
                    <a:solidFill>
                      <a:srgbClr val="002060"/>
                    </a:solidFill>
                    <a:latin typeface="UTM Alberta Heavy" panose="02040603050506020204" pitchFamily="18" charset="0"/>
                  </a:rPr>
                  <a:t>với</a:t>
                </a:r>
                <a:r>
                  <a:rPr lang="en-US" dirty="0">
                    <a:solidFill>
                      <a:srgbClr val="002060"/>
                    </a:solidFill>
                    <a:latin typeface="UTM Alberta Heavy" panose="02040603050506020204" pitchFamily="18" charset="0"/>
                  </a:rPr>
                  <a:t> </a:t>
                </a:r>
              </a:p>
              <a:p>
                <a:pPr algn="ctr">
                  <a:lnSpc>
                    <a:spcPct val="120000"/>
                  </a:lnSpc>
                </a:pPr>
                <a:r>
                  <a:rPr lang="en-US" dirty="0">
                    <a:solidFill>
                      <a:srgbClr val="002060"/>
                    </a:solidFill>
                    <a:latin typeface="UTM Alberta Heavy" panose="02040603050506020204" pitchFamily="18" charset="0"/>
                  </a:rPr>
                  <a:t>ý </a:t>
                </a:r>
                <a:r>
                  <a:rPr lang="en-US" dirty="0" err="1">
                    <a:solidFill>
                      <a:srgbClr val="002060"/>
                    </a:solidFill>
                    <a:latin typeface="UTM Alberta Heavy" panose="02040603050506020204" pitchFamily="18" charset="0"/>
                  </a:rPr>
                  <a:t>kiến</a:t>
                </a:r>
                <a:r>
                  <a:rPr lang="en-US" dirty="0">
                    <a:solidFill>
                      <a:srgbClr val="002060"/>
                    </a:solidFill>
                    <a:latin typeface="UTM Alberta Heavy" panose="02040603050506020204" pitchFamily="18" charset="0"/>
                  </a:rPr>
                  <a:t>, </a:t>
                </a:r>
                <a:r>
                  <a:rPr lang="en-US" dirty="0" err="1">
                    <a:solidFill>
                      <a:srgbClr val="002060"/>
                    </a:solidFill>
                    <a:latin typeface="UTM Alberta Heavy" panose="02040603050506020204" pitchFamily="18" charset="0"/>
                  </a:rPr>
                  <a:t>quan</a:t>
                </a:r>
                <a:r>
                  <a:rPr lang="en-US" dirty="0">
                    <a:solidFill>
                      <a:srgbClr val="002060"/>
                    </a:solidFill>
                    <a:latin typeface="UTM Alberta Heavy" panose="02040603050506020204" pitchFamily="18" charset="0"/>
                  </a:rPr>
                  <a:t> </a:t>
                </a:r>
                <a:r>
                  <a:rPr lang="en-US" dirty="0" err="1">
                    <a:solidFill>
                      <a:srgbClr val="002060"/>
                    </a:solidFill>
                    <a:latin typeface="UTM Alberta Heavy" panose="02040603050506020204" pitchFamily="18" charset="0"/>
                  </a:rPr>
                  <a:t>điểm</a:t>
                </a:r>
                <a:r>
                  <a:rPr lang="en-US" dirty="0">
                    <a:solidFill>
                      <a:srgbClr val="002060"/>
                    </a:solidFill>
                    <a:latin typeface="UTM Alberta Heavy" panose="02040603050506020204" pitchFamily="18" charset="0"/>
                  </a:rPr>
                  <a:t>, </a:t>
                </a:r>
                <a:r>
                  <a:rPr lang="en-US" dirty="0" err="1">
                    <a:solidFill>
                      <a:srgbClr val="002060"/>
                    </a:solidFill>
                    <a:latin typeface="UTM Alberta Heavy" panose="02040603050506020204" pitchFamily="18" charset="0"/>
                  </a:rPr>
                  <a:t>việc</a:t>
                </a:r>
                <a:r>
                  <a:rPr lang="en-US" dirty="0">
                    <a:solidFill>
                      <a:srgbClr val="002060"/>
                    </a:solidFill>
                    <a:latin typeface="UTM Alberta Heavy" panose="02040603050506020204" pitchFamily="18" charset="0"/>
                  </a:rPr>
                  <a:t> </a:t>
                </a:r>
                <a:r>
                  <a:rPr lang="en-US" dirty="0" err="1">
                    <a:solidFill>
                      <a:srgbClr val="002060"/>
                    </a:solidFill>
                    <a:latin typeface="UTM Alberta Heavy" panose="02040603050506020204" pitchFamily="18" charset="0"/>
                  </a:rPr>
                  <a:t>làm</a:t>
                </a:r>
                <a:r>
                  <a:rPr lang="en-US" dirty="0">
                    <a:solidFill>
                      <a:srgbClr val="002060"/>
                    </a:solidFill>
                    <a:latin typeface="UTM Alberta Heavy" panose="02040603050506020204" pitchFamily="18" charset="0"/>
                  </a:rPr>
                  <a:t> </a:t>
                </a:r>
                <a:r>
                  <a:rPr lang="en-US" dirty="0" err="1">
                    <a:solidFill>
                      <a:srgbClr val="002060"/>
                    </a:solidFill>
                    <a:latin typeface="UTM Alberta Heavy" panose="02040603050506020204" pitchFamily="18" charset="0"/>
                  </a:rPr>
                  <a:t>sai</a:t>
                </a:r>
                <a:r>
                  <a:rPr lang="en-US" dirty="0">
                    <a:solidFill>
                      <a:srgbClr val="002060"/>
                    </a:solidFill>
                    <a:latin typeface="UTM Alberta Heavy" panose="02040603050506020204" pitchFamily="18" charset="0"/>
                  </a:rPr>
                  <a:t> </a:t>
                </a:r>
                <a:r>
                  <a:rPr lang="en-US" dirty="0" err="1">
                    <a:solidFill>
                      <a:srgbClr val="002060"/>
                    </a:solidFill>
                    <a:latin typeface="UTM Alberta Heavy" panose="02040603050506020204" pitchFamily="18" charset="0"/>
                  </a:rPr>
                  <a:t>trái</a:t>
                </a:r>
                <a:endParaRPr lang="zh-CN" altLang="en-US" dirty="0">
                  <a:solidFill>
                    <a:srgbClr val="002060"/>
                  </a:solidFill>
                  <a:latin typeface="UTM Alberta Heavy" panose="02040603050506020204" pitchFamily="18" charset="0"/>
                </a:endParaRPr>
              </a:p>
            </p:txBody>
          </p:sp>
        </p:grpSp>
      </p:grpSp>
      <p:sp>
        <p:nvSpPr>
          <p:cNvPr id="45" name="Rectangle: Top Corners Rounded 44">
            <a:extLst>
              <a:ext uri="{FF2B5EF4-FFF2-40B4-BE49-F238E27FC236}">
                <a16:creationId xmlns:a16="http://schemas.microsoft.com/office/drawing/2014/main" id="{60CFDF44-7985-44E4-90B9-B059B5BD8487}"/>
              </a:ext>
            </a:extLst>
          </p:cNvPr>
          <p:cNvSpPr/>
          <p:nvPr/>
        </p:nvSpPr>
        <p:spPr>
          <a:xfrm rot="5400000">
            <a:off x="3757245" y="2981764"/>
            <a:ext cx="609600" cy="261257"/>
          </a:xfrm>
          <a:prstGeom prst="round2SameRect">
            <a:avLst/>
          </a:prstGeom>
          <a:gradFill>
            <a:gsLst>
              <a:gs pos="7000">
                <a:srgbClr val="9966FF"/>
              </a:gs>
              <a:gs pos="78796">
                <a:srgbClr val="7266B0"/>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97" name="Group 96">
            <a:extLst>
              <a:ext uri="{FF2B5EF4-FFF2-40B4-BE49-F238E27FC236}">
                <a16:creationId xmlns:a16="http://schemas.microsoft.com/office/drawing/2014/main" id="{13A17BFA-A3BF-4FB1-987D-CE30ADE14F88}"/>
              </a:ext>
            </a:extLst>
          </p:cNvPr>
          <p:cNvGrpSpPr/>
          <p:nvPr/>
        </p:nvGrpSpPr>
        <p:grpSpPr>
          <a:xfrm>
            <a:off x="5059972" y="2807592"/>
            <a:ext cx="3800209" cy="647871"/>
            <a:chOff x="6746631" y="3743456"/>
            <a:chExt cx="4213888" cy="863828"/>
          </a:xfrm>
        </p:grpSpPr>
        <p:sp>
          <p:nvSpPr>
            <p:cNvPr id="47" name="Rectangle: Rounded Corners 46">
              <a:extLst>
                <a:ext uri="{FF2B5EF4-FFF2-40B4-BE49-F238E27FC236}">
                  <a16:creationId xmlns:a16="http://schemas.microsoft.com/office/drawing/2014/main" id="{C1FE9696-7A16-4636-A2CF-4B80149D0A4A}"/>
                </a:ext>
              </a:extLst>
            </p:cNvPr>
            <p:cNvSpPr/>
            <p:nvPr/>
          </p:nvSpPr>
          <p:spPr>
            <a:xfrm>
              <a:off x="6746631" y="3743456"/>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lberta Heavy" panose="02040603050506020204" pitchFamily="18" charset="0"/>
              </a:endParaRPr>
            </a:p>
          </p:txBody>
        </p:sp>
        <p:cxnSp>
          <p:nvCxnSpPr>
            <p:cNvPr id="54" name="Straight Connector 53">
              <a:extLst>
                <a:ext uri="{FF2B5EF4-FFF2-40B4-BE49-F238E27FC236}">
                  <a16:creationId xmlns:a16="http://schemas.microsoft.com/office/drawing/2014/main" id="{13A7C2F8-2746-4054-B9EB-3283F19F7907}"/>
                </a:ext>
              </a:extLst>
            </p:cNvPr>
            <p:cNvCxnSpPr/>
            <p:nvPr/>
          </p:nvCxnSpPr>
          <p:spPr>
            <a:xfrm>
              <a:off x="7823179" y="3806092"/>
              <a:ext cx="0" cy="711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9B26CCB-0683-41E8-BBF3-F5EE86D3D54D}"/>
                </a:ext>
              </a:extLst>
            </p:cNvPr>
            <p:cNvSpPr txBox="1"/>
            <p:nvPr/>
          </p:nvSpPr>
          <p:spPr>
            <a:xfrm>
              <a:off x="7865610" y="3745509"/>
              <a:ext cx="3078171" cy="861775"/>
            </a:xfrm>
            <a:prstGeom prst="rect">
              <a:avLst/>
            </a:prstGeom>
            <a:noFill/>
          </p:spPr>
          <p:txBody>
            <a:bodyPr wrap="square" rtlCol="0">
              <a:spAutoFit/>
            </a:bodyPr>
            <a:lstStyle/>
            <a:p>
              <a:r>
                <a:rPr lang="en-US" dirty="0">
                  <a:solidFill>
                    <a:srgbClr val="00FF00"/>
                  </a:solidFill>
                  <a:latin typeface="UTM Alberta Heavy" panose="02040603050506020204" pitchFamily="18" charset="0"/>
                </a:rPr>
                <a:t>Vi </a:t>
              </a:r>
              <a:r>
                <a:rPr lang="en-US" dirty="0" err="1">
                  <a:solidFill>
                    <a:srgbClr val="00FF00"/>
                  </a:solidFill>
                  <a:latin typeface="UTM Alberta Heavy" panose="02040603050506020204" pitchFamily="18" charset="0"/>
                </a:rPr>
                <a:t>phạm</a:t>
              </a:r>
              <a:r>
                <a:rPr lang="en-US" dirty="0">
                  <a:solidFill>
                    <a:srgbClr val="00FF00"/>
                  </a:solidFill>
                  <a:latin typeface="UTM Alberta Heavy" panose="02040603050506020204" pitchFamily="18" charset="0"/>
                </a:rPr>
                <a:t> </a:t>
              </a:r>
              <a:r>
                <a:rPr lang="en-US" dirty="0" err="1">
                  <a:solidFill>
                    <a:srgbClr val="00FF00"/>
                  </a:solidFill>
                  <a:latin typeface="UTM Alberta Heavy" panose="02040603050506020204" pitchFamily="18" charset="0"/>
                </a:rPr>
                <a:t>nội</a:t>
              </a:r>
              <a:r>
                <a:rPr lang="en-US" dirty="0">
                  <a:solidFill>
                    <a:srgbClr val="00FF00"/>
                  </a:solidFill>
                  <a:latin typeface="UTM Alberta Heavy" panose="02040603050506020204" pitchFamily="18" charset="0"/>
                </a:rPr>
                <a:t> </a:t>
              </a:r>
              <a:r>
                <a:rPr lang="en-US" dirty="0" err="1">
                  <a:solidFill>
                    <a:srgbClr val="00FF00"/>
                  </a:solidFill>
                  <a:latin typeface="UTM Alberta Heavy" panose="02040603050506020204" pitchFamily="18" charset="0"/>
                </a:rPr>
                <a:t>quy</a:t>
              </a:r>
              <a:r>
                <a:rPr lang="en-US" dirty="0">
                  <a:solidFill>
                    <a:srgbClr val="00FF00"/>
                  </a:solidFill>
                  <a:latin typeface="UTM Alberta Heavy" panose="02040603050506020204" pitchFamily="18" charset="0"/>
                </a:rPr>
                <a:t> </a:t>
              </a:r>
              <a:r>
                <a:rPr lang="en-US" dirty="0" err="1">
                  <a:solidFill>
                    <a:srgbClr val="00FF00"/>
                  </a:solidFill>
                  <a:latin typeface="UTM Alberta Heavy" panose="02040603050506020204" pitchFamily="18" charset="0"/>
                </a:rPr>
                <a:t>cơ</a:t>
              </a:r>
              <a:r>
                <a:rPr lang="en-US" dirty="0">
                  <a:solidFill>
                    <a:srgbClr val="00FF00"/>
                  </a:solidFill>
                  <a:latin typeface="UTM Alberta Heavy" panose="02040603050506020204" pitchFamily="18" charset="0"/>
                </a:rPr>
                <a:t> </a:t>
              </a:r>
              <a:r>
                <a:rPr lang="en-US" dirty="0" err="1">
                  <a:solidFill>
                    <a:srgbClr val="00FF00"/>
                  </a:solidFill>
                  <a:latin typeface="UTM Alberta Heavy" panose="02040603050506020204" pitchFamily="18" charset="0"/>
                </a:rPr>
                <a:t>quan</a:t>
              </a:r>
              <a:r>
                <a:rPr lang="en-US" dirty="0">
                  <a:solidFill>
                    <a:srgbClr val="00FF00"/>
                  </a:solidFill>
                  <a:latin typeface="UTM Alberta Heavy" panose="02040603050506020204" pitchFamily="18" charset="0"/>
                </a:rPr>
                <a:t>, </a:t>
              </a:r>
            </a:p>
            <a:p>
              <a:r>
                <a:rPr lang="en-US" dirty="0" err="1">
                  <a:solidFill>
                    <a:srgbClr val="00FF00"/>
                  </a:solidFill>
                  <a:latin typeface="UTM Alberta Heavy" panose="02040603050506020204" pitchFamily="18" charset="0"/>
                </a:rPr>
                <a:t>trường</a:t>
              </a:r>
              <a:r>
                <a:rPr lang="en-US" dirty="0">
                  <a:solidFill>
                    <a:srgbClr val="00FF00"/>
                  </a:solidFill>
                  <a:latin typeface="UTM Alberta Heavy" panose="02040603050506020204" pitchFamily="18" charset="0"/>
                </a:rPr>
                <a:t> </a:t>
              </a:r>
              <a:r>
                <a:rPr lang="en-US" dirty="0" err="1">
                  <a:solidFill>
                    <a:srgbClr val="00FF00"/>
                  </a:solidFill>
                  <a:latin typeface="UTM Alberta Heavy" panose="02040603050506020204" pitchFamily="18" charset="0"/>
                </a:rPr>
                <a:t>học</a:t>
              </a:r>
              <a:r>
                <a:rPr lang="en-US" dirty="0">
                  <a:solidFill>
                    <a:srgbClr val="00FF00"/>
                  </a:solidFill>
                  <a:latin typeface="UTM Alberta Heavy" panose="02040603050506020204" pitchFamily="18" charset="0"/>
                </a:rPr>
                <a:t>.</a:t>
              </a:r>
            </a:p>
          </p:txBody>
        </p:sp>
      </p:grpSp>
      <p:grpSp>
        <p:nvGrpSpPr>
          <p:cNvPr id="104" name="Group 103">
            <a:extLst>
              <a:ext uri="{FF2B5EF4-FFF2-40B4-BE49-F238E27FC236}">
                <a16:creationId xmlns:a16="http://schemas.microsoft.com/office/drawing/2014/main" id="{4DE51F5E-5A87-4272-9457-0EB0AF2A10CB}"/>
              </a:ext>
            </a:extLst>
          </p:cNvPr>
          <p:cNvGrpSpPr/>
          <p:nvPr/>
        </p:nvGrpSpPr>
        <p:grpSpPr>
          <a:xfrm>
            <a:off x="441134" y="3838243"/>
            <a:ext cx="3620911" cy="923330"/>
            <a:chOff x="1100372" y="5130317"/>
            <a:chExt cx="4315689" cy="998577"/>
          </a:xfrm>
        </p:grpSpPr>
        <p:sp>
          <p:nvSpPr>
            <p:cNvPr id="62" name="Rectangle: Rounded Corners 61">
              <a:extLst>
                <a:ext uri="{FF2B5EF4-FFF2-40B4-BE49-F238E27FC236}">
                  <a16:creationId xmlns:a16="http://schemas.microsoft.com/office/drawing/2014/main" id="{3E618B41-0DC4-4974-A184-5C569AC5991A}"/>
                </a:ext>
              </a:extLst>
            </p:cNvPr>
            <p:cNvSpPr/>
            <p:nvPr/>
          </p:nvSpPr>
          <p:spPr>
            <a:xfrm>
              <a:off x="1202173" y="5184667"/>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lberta Heavy" panose="02040603050506020204" pitchFamily="18" charset="0"/>
              </a:endParaRPr>
            </a:p>
          </p:txBody>
        </p:sp>
        <p:grpSp>
          <p:nvGrpSpPr>
            <p:cNvPr id="95" name="Group 94">
              <a:extLst>
                <a:ext uri="{FF2B5EF4-FFF2-40B4-BE49-F238E27FC236}">
                  <a16:creationId xmlns:a16="http://schemas.microsoft.com/office/drawing/2014/main" id="{6591509C-7BEA-470A-88F0-EA6911A9662B}"/>
                </a:ext>
              </a:extLst>
            </p:cNvPr>
            <p:cNvGrpSpPr/>
            <p:nvPr/>
          </p:nvGrpSpPr>
          <p:grpSpPr>
            <a:xfrm>
              <a:off x="1100372" y="5130317"/>
              <a:ext cx="4305286" cy="998577"/>
              <a:chOff x="1100372" y="5130317"/>
              <a:chExt cx="4305286" cy="998577"/>
            </a:xfrm>
          </p:grpSpPr>
          <p:cxnSp>
            <p:nvCxnSpPr>
              <p:cNvPr id="67" name="Straight Connector 66">
                <a:extLst>
                  <a:ext uri="{FF2B5EF4-FFF2-40B4-BE49-F238E27FC236}">
                    <a16:creationId xmlns:a16="http://schemas.microsoft.com/office/drawing/2014/main" id="{110483F0-3733-4FA9-8449-D087A6A9BB93}"/>
                  </a:ext>
                </a:extLst>
              </p:cNvPr>
              <p:cNvCxnSpPr/>
              <p:nvPr/>
            </p:nvCxnSpPr>
            <p:spPr>
              <a:xfrm>
                <a:off x="2075544" y="5252327"/>
                <a:ext cx="0" cy="711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A2AE503A-054D-4A47-BC09-1D222FF4D1E4}"/>
                  </a:ext>
                </a:extLst>
              </p:cNvPr>
              <p:cNvSpPr txBox="1"/>
              <p:nvPr/>
            </p:nvSpPr>
            <p:spPr>
              <a:xfrm>
                <a:off x="1100372" y="5130317"/>
                <a:ext cx="4305286" cy="998577"/>
              </a:xfrm>
              <a:prstGeom prst="rect">
                <a:avLst/>
              </a:prstGeom>
              <a:noFill/>
            </p:spPr>
            <p:txBody>
              <a:bodyPr wrap="square" rtlCol="0">
                <a:spAutoFit/>
              </a:bodyPr>
              <a:lstStyle/>
              <a:p>
                <a:pPr algn="ctr"/>
                <a:r>
                  <a:rPr lang="en-US" dirty="0" err="1">
                    <a:solidFill>
                      <a:srgbClr val="0066B2"/>
                    </a:solidFill>
                    <a:latin typeface="UTM Alberta Heavy" panose="02040603050506020204" pitchFamily="18" charset="0"/>
                  </a:rPr>
                  <a:t>Chấp</a:t>
                </a:r>
                <a:r>
                  <a:rPr lang="en-US" dirty="0">
                    <a:solidFill>
                      <a:srgbClr val="0066B2"/>
                    </a:solidFill>
                    <a:latin typeface="UTM Alberta Heavy" panose="02040603050506020204" pitchFamily="18" charset="0"/>
                  </a:rPr>
                  <a:t> </a:t>
                </a:r>
                <a:r>
                  <a:rPr lang="en-US" dirty="0" err="1">
                    <a:solidFill>
                      <a:srgbClr val="0066B2"/>
                    </a:solidFill>
                    <a:latin typeface="UTM Alberta Heavy" panose="02040603050506020204" pitchFamily="18" charset="0"/>
                  </a:rPr>
                  <a:t>hành</a:t>
                </a:r>
                <a:r>
                  <a:rPr lang="en-US" dirty="0">
                    <a:solidFill>
                      <a:srgbClr val="0066B2"/>
                    </a:solidFill>
                    <a:latin typeface="UTM Alberta Heavy" panose="02040603050506020204" pitchFamily="18" charset="0"/>
                  </a:rPr>
                  <a:t> </a:t>
                </a:r>
                <a:r>
                  <a:rPr lang="en-US" dirty="0" err="1">
                    <a:solidFill>
                      <a:srgbClr val="0066B2"/>
                    </a:solidFill>
                    <a:latin typeface="UTM Alberta Heavy" panose="02040603050506020204" pitchFamily="18" charset="0"/>
                  </a:rPr>
                  <a:t>tốt</a:t>
                </a:r>
                <a:r>
                  <a:rPr lang="en-US" dirty="0">
                    <a:solidFill>
                      <a:srgbClr val="0066B2"/>
                    </a:solidFill>
                    <a:latin typeface="UTM Alberta Heavy" panose="02040603050506020204" pitchFamily="18" charset="0"/>
                  </a:rPr>
                  <a:t> </a:t>
                </a:r>
                <a:r>
                  <a:rPr lang="en-US" dirty="0" err="1">
                    <a:solidFill>
                      <a:srgbClr val="0066B2"/>
                    </a:solidFill>
                    <a:latin typeface="UTM Alberta Heavy" panose="02040603050506020204" pitchFamily="18" charset="0"/>
                  </a:rPr>
                  <a:t>mọi</a:t>
                </a:r>
                <a:r>
                  <a:rPr lang="en-US" dirty="0">
                    <a:solidFill>
                      <a:srgbClr val="0066B2"/>
                    </a:solidFill>
                    <a:latin typeface="UTM Alberta Heavy" panose="02040603050506020204" pitchFamily="18" charset="0"/>
                  </a:rPr>
                  <a:t> </a:t>
                </a:r>
                <a:r>
                  <a:rPr lang="en-US" dirty="0" err="1">
                    <a:solidFill>
                      <a:srgbClr val="0066B2"/>
                    </a:solidFill>
                    <a:latin typeface="UTM Alberta Heavy" panose="02040603050506020204" pitchFamily="18" charset="0"/>
                  </a:rPr>
                  <a:t>quy</a:t>
                </a:r>
                <a:r>
                  <a:rPr lang="en-US" dirty="0">
                    <a:solidFill>
                      <a:srgbClr val="0066B2"/>
                    </a:solidFill>
                    <a:latin typeface="UTM Alberta Heavy" panose="02040603050506020204" pitchFamily="18" charset="0"/>
                  </a:rPr>
                  <a:t> </a:t>
                </a:r>
                <a:r>
                  <a:rPr lang="en-US" dirty="0" err="1">
                    <a:solidFill>
                      <a:srgbClr val="0066B2"/>
                    </a:solidFill>
                    <a:latin typeface="UTM Alberta Heavy" panose="02040603050506020204" pitchFamily="18" charset="0"/>
                  </a:rPr>
                  <a:t>định</a:t>
                </a:r>
                <a:r>
                  <a:rPr lang="en-US" dirty="0">
                    <a:solidFill>
                      <a:srgbClr val="0066B2"/>
                    </a:solidFill>
                    <a:latin typeface="UTM Alberta Heavy" panose="02040603050506020204" pitchFamily="18" charset="0"/>
                  </a:rPr>
                  <a:t>, </a:t>
                </a:r>
                <a:r>
                  <a:rPr lang="en-US" dirty="0" err="1">
                    <a:solidFill>
                      <a:srgbClr val="0066B2"/>
                    </a:solidFill>
                    <a:latin typeface="UTM Alberta Heavy" panose="02040603050506020204" pitchFamily="18" charset="0"/>
                  </a:rPr>
                  <a:t>nội</a:t>
                </a:r>
                <a:r>
                  <a:rPr lang="en-US" dirty="0">
                    <a:solidFill>
                      <a:srgbClr val="0066B2"/>
                    </a:solidFill>
                    <a:latin typeface="UTM Alberta Heavy" panose="02040603050506020204" pitchFamily="18" charset="0"/>
                  </a:rPr>
                  <a:t> </a:t>
                </a:r>
                <a:r>
                  <a:rPr lang="en-US" dirty="0" err="1">
                    <a:solidFill>
                      <a:srgbClr val="0066B2"/>
                    </a:solidFill>
                    <a:latin typeface="UTM Alberta Heavy" panose="02040603050506020204" pitchFamily="18" charset="0"/>
                  </a:rPr>
                  <a:t>quy</a:t>
                </a:r>
                <a:r>
                  <a:rPr lang="en-US" dirty="0">
                    <a:solidFill>
                      <a:srgbClr val="0066B2"/>
                    </a:solidFill>
                    <a:latin typeface="UTM Alberta Heavy" panose="02040603050506020204" pitchFamily="18" charset="0"/>
                  </a:rPr>
                  <a:t> </a:t>
                </a:r>
                <a:r>
                  <a:rPr lang="en-US" dirty="0" err="1">
                    <a:solidFill>
                      <a:srgbClr val="0066B2"/>
                    </a:solidFill>
                    <a:latin typeface="UTM Alberta Heavy" panose="02040603050506020204" pitchFamily="18" charset="0"/>
                  </a:rPr>
                  <a:t>nơi</a:t>
                </a:r>
                <a:r>
                  <a:rPr lang="en-US" dirty="0">
                    <a:solidFill>
                      <a:srgbClr val="0066B2"/>
                    </a:solidFill>
                    <a:latin typeface="UTM Alberta Heavy" panose="02040603050506020204" pitchFamily="18" charset="0"/>
                  </a:rPr>
                  <a:t> </a:t>
                </a:r>
                <a:r>
                  <a:rPr lang="en-US" dirty="0" err="1">
                    <a:solidFill>
                      <a:srgbClr val="0066B2"/>
                    </a:solidFill>
                    <a:latin typeface="UTM Alberta Heavy" panose="02040603050506020204" pitchFamily="18" charset="0"/>
                  </a:rPr>
                  <a:t>mình</a:t>
                </a:r>
                <a:r>
                  <a:rPr lang="en-US" dirty="0">
                    <a:solidFill>
                      <a:srgbClr val="0066B2"/>
                    </a:solidFill>
                    <a:latin typeface="UTM Alberta Heavy" panose="02040603050506020204" pitchFamily="18" charset="0"/>
                  </a:rPr>
                  <a:t> </a:t>
                </a:r>
                <a:r>
                  <a:rPr lang="en-US" dirty="0" err="1">
                    <a:solidFill>
                      <a:srgbClr val="0066B2"/>
                    </a:solidFill>
                    <a:latin typeface="UTM Alberta Heavy" panose="02040603050506020204" pitchFamily="18" charset="0"/>
                  </a:rPr>
                  <a:t>đang</a:t>
                </a:r>
                <a:r>
                  <a:rPr lang="en-US" dirty="0">
                    <a:solidFill>
                      <a:srgbClr val="0066B2"/>
                    </a:solidFill>
                    <a:latin typeface="UTM Alberta Heavy" panose="02040603050506020204" pitchFamily="18" charset="0"/>
                  </a:rPr>
                  <a:t> </a:t>
                </a:r>
                <a:r>
                  <a:rPr lang="en-US" dirty="0" err="1">
                    <a:solidFill>
                      <a:srgbClr val="0066B2"/>
                    </a:solidFill>
                    <a:latin typeface="UTM Alberta Heavy" panose="02040603050506020204" pitchFamily="18" charset="0"/>
                  </a:rPr>
                  <a:t>sống</a:t>
                </a:r>
                <a:r>
                  <a:rPr lang="en-US" dirty="0">
                    <a:solidFill>
                      <a:srgbClr val="0066B2"/>
                    </a:solidFill>
                    <a:latin typeface="UTM Alberta Heavy" panose="02040603050506020204" pitchFamily="18" charset="0"/>
                  </a:rPr>
                  <a:t>, </a:t>
                </a:r>
                <a:r>
                  <a:rPr lang="en-US" dirty="0" err="1">
                    <a:solidFill>
                      <a:srgbClr val="0066B2"/>
                    </a:solidFill>
                    <a:latin typeface="UTM Alberta Heavy" panose="02040603050506020204" pitchFamily="18" charset="0"/>
                  </a:rPr>
                  <a:t>học</a:t>
                </a:r>
                <a:r>
                  <a:rPr lang="en-US" dirty="0">
                    <a:solidFill>
                      <a:srgbClr val="0066B2"/>
                    </a:solidFill>
                    <a:latin typeface="UTM Alberta Heavy" panose="02040603050506020204" pitchFamily="18" charset="0"/>
                  </a:rPr>
                  <a:t> </a:t>
                </a:r>
                <a:r>
                  <a:rPr lang="en-US" dirty="0" err="1">
                    <a:solidFill>
                      <a:srgbClr val="0066B2"/>
                    </a:solidFill>
                    <a:latin typeface="UTM Alberta Heavy" panose="02040603050506020204" pitchFamily="18" charset="0"/>
                  </a:rPr>
                  <a:t>tập</a:t>
                </a:r>
                <a:r>
                  <a:rPr lang="en-US" dirty="0">
                    <a:solidFill>
                      <a:srgbClr val="0066B2"/>
                    </a:solidFill>
                    <a:latin typeface="UTM Alberta Heavy" panose="02040603050506020204" pitchFamily="18" charset="0"/>
                  </a:rPr>
                  <a:t>, </a:t>
                </a:r>
              </a:p>
              <a:p>
                <a:pPr algn="ctr"/>
                <a:r>
                  <a:rPr lang="en-US" dirty="0" err="1">
                    <a:solidFill>
                      <a:srgbClr val="0066B2"/>
                    </a:solidFill>
                    <a:latin typeface="UTM Alberta Heavy" panose="02040603050506020204" pitchFamily="18" charset="0"/>
                  </a:rPr>
                  <a:t>làm</a:t>
                </a:r>
                <a:r>
                  <a:rPr lang="en-US" dirty="0">
                    <a:solidFill>
                      <a:srgbClr val="0066B2"/>
                    </a:solidFill>
                    <a:latin typeface="UTM Alberta Heavy" panose="02040603050506020204" pitchFamily="18" charset="0"/>
                  </a:rPr>
                  <a:t> </a:t>
                </a:r>
                <a:r>
                  <a:rPr lang="en-US" dirty="0" err="1">
                    <a:solidFill>
                      <a:srgbClr val="0066B2"/>
                    </a:solidFill>
                    <a:latin typeface="UTM Alberta Heavy" panose="02040603050506020204" pitchFamily="18" charset="0"/>
                  </a:rPr>
                  <a:t>việc</a:t>
                </a:r>
                <a:r>
                  <a:rPr lang="en-US" dirty="0">
                    <a:solidFill>
                      <a:srgbClr val="0066B2"/>
                    </a:solidFill>
                    <a:latin typeface="UTM Alberta Heavy" panose="02040603050506020204" pitchFamily="18" charset="0"/>
                  </a:rPr>
                  <a:t>.</a:t>
                </a:r>
              </a:p>
            </p:txBody>
          </p:sp>
        </p:grpSp>
      </p:grpSp>
      <p:sp>
        <p:nvSpPr>
          <p:cNvPr id="48" name="Rectangle: Top Corners Rounded 47">
            <a:extLst>
              <a:ext uri="{FF2B5EF4-FFF2-40B4-BE49-F238E27FC236}">
                <a16:creationId xmlns:a16="http://schemas.microsoft.com/office/drawing/2014/main" id="{2EADCD2B-1EE2-4DA9-BC76-C8ED7E6777C9}"/>
              </a:ext>
            </a:extLst>
          </p:cNvPr>
          <p:cNvSpPr/>
          <p:nvPr/>
        </p:nvSpPr>
        <p:spPr>
          <a:xfrm rot="5400000">
            <a:off x="4777153" y="2981765"/>
            <a:ext cx="609600" cy="261257"/>
          </a:xfrm>
          <a:prstGeom prst="round2SameRect">
            <a:avLst/>
          </a:prstGeom>
          <a:gradFill flip="none" rotWithShape="1">
            <a:gsLst>
              <a:gs pos="10000">
                <a:srgbClr val="77EE00"/>
              </a:gs>
              <a:gs pos="80000">
                <a:srgbClr val="19D300"/>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ectangle: Top Corners Rounded 62">
            <a:extLst>
              <a:ext uri="{FF2B5EF4-FFF2-40B4-BE49-F238E27FC236}">
                <a16:creationId xmlns:a16="http://schemas.microsoft.com/office/drawing/2014/main" id="{91A7C1D6-70A5-48C0-B208-9D73810F3396}"/>
              </a:ext>
            </a:extLst>
          </p:cNvPr>
          <p:cNvSpPr/>
          <p:nvPr/>
        </p:nvSpPr>
        <p:spPr>
          <a:xfrm rot="5400000">
            <a:off x="3757245" y="4075318"/>
            <a:ext cx="609600" cy="261257"/>
          </a:xfrm>
          <a:prstGeom prst="round2SameRect">
            <a:avLst/>
          </a:prstGeom>
          <a:gradFill>
            <a:gsLst>
              <a:gs pos="7000">
                <a:srgbClr val="00CCFF"/>
              </a:gs>
              <a:gs pos="75262">
                <a:srgbClr val="0036FF"/>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5" name="Group 104">
            <a:extLst>
              <a:ext uri="{FF2B5EF4-FFF2-40B4-BE49-F238E27FC236}">
                <a16:creationId xmlns:a16="http://schemas.microsoft.com/office/drawing/2014/main" id="{80D1A13A-8F35-4B4C-893A-ECF7A3B7C1C9}"/>
              </a:ext>
            </a:extLst>
          </p:cNvPr>
          <p:cNvGrpSpPr/>
          <p:nvPr/>
        </p:nvGrpSpPr>
        <p:grpSpPr>
          <a:xfrm>
            <a:off x="5029137" y="3849296"/>
            <a:ext cx="3994266" cy="674096"/>
            <a:chOff x="6712713" y="5132390"/>
            <a:chExt cx="4393421" cy="898794"/>
          </a:xfrm>
        </p:grpSpPr>
        <p:sp>
          <p:nvSpPr>
            <p:cNvPr id="65" name="Rectangle: Rounded Corners 64">
              <a:extLst>
                <a:ext uri="{FF2B5EF4-FFF2-40B4-BE49-F238E27FC236}">
                  <a16:creationId xmlns:a16="http://schemas.microsoft.com/office/drawing/2014/main" id="{84FBA446-9D38-4583-933C-40CD4AC08AFB}"/>
                </a:ext>
              </a:extLst>
            </p:cNvPr>
            <p:cNvSpPr/>
            <p:nvPr/>
          </p:nvSpPr>
          <p:spPr>
            <a:xfrm>
              <a:off x="6712713" y="5184664"/>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lberta Heavy" panose="02040603050506020204" pitchFamily="18" charset="0"/>
              </a:endParaRPr>
            </a:p>
          </p:txBody>
        </p:sp>
        <p:grpSp>
          <p:nvGrpSpPr>
            <p:cNvPr id="96" name="Group 95">
              <a:extLst>
                <a:ext uri="{FF2B5EF4-FFF2-40B4-BE49-F238E27FC236}">
                  <a16:creationId xmlns:a16="http://schemas.microsoft.com/office/drawing/2014/main" id="{48932711-CAF3-44AD-A18D-F5A7E634D312}"/>
                </a:ext>
              </a:extLst>
            </p:cNvPr>
            <p:cNvGrpSpPr/>
            <p:nvPr/>
          </p:nvGrpSpPr>
          <p:grpSpPr>
            <a:xfrm>
              <a:off x="7815396" y="5132390"/>
              <a:ext cx="3290738" cy="861774"/>
              <a:chOff x="7815396" y="5132390"/>
              <a:chExt cx="3290738" cy="861774"/>
            </a:xfrm>
          </p:grpSpPr>
          <p:cxnSp>
            <p:nvCxnSpPr>
              <p:cNvPr id="72" name="Straight Connector 71">
                <a:extLst>
                  <a:ext uri="{FF2B5EF4-FFF2-40B4-BE49-F238E27FC236}">
                    <a16:creationId xmlns:a16="http://schemas.microsoft.com/office/drawing/2014/main" id="{D9F7E87C-D587-4A23-858B-E163266FC8CD}"/>
                  </a:ext>
                </a:extLst>
              </p:cNvPr>
              <p:cNvCxnSpPr/>
              <p:nvPr/>
            </p:nvCxnSpPr>
            <p:spPr>
              <a:xfrm>
                <a:off x="7823179" y="5264163"/>
                <a:ext cx="0" cy="711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89200C63-E68D-48C3-AC45-59187A42316F}"/>
                  </a:ext>
                </a:extLst>
              </p:cNvPr>
              <p:cNvSpPr txBox="1"/>
              <p:nvPr/>
            </p:nvSpPr>
            <p:spPr>
              <a:xfrm>
                <a:off x="7815396" y="5132390"/>
                <a:ext cx="3290738" cy="861774"/>
              </a:xfrm>
              <a:prstGeom prst="rect">
                <a:avLst/>
              </a:prstGeom>
              <a:noFill/>
            </p:spPr>
            <p:txBody>
              <a:bodyPr wrap="square" rtlCol="0">
                <a:spAutoFit/>
              </a:bodyPr>
              <a:lstStyle/>
              <a:p>
                <a:r>
                  <a:rPr lang="en-US" dirty="0" err="1">
                    <a:solidFill>
                      <a:srgbClr val="996633"/>
                    </a:solidFill>
                    <a:latin typeface="UTM Alberta Heavy" panose="02040603050506020204" pitchFamily="18" charset="0"/>
                  </a:rPr>
                  <a:t>Không</a:t>
                </a:r>
                <a:r>
                  <a:rPr lang="en-US" dirty="0">
                    <a:solidFill>
                      <a:srgbClr val="996633"/>
                    </a:solidFill>
                    <a:latin typeface="UTM Alberta Heavy" panose="02040603050506020204" pitchFamily="18" charset="0"/>
                  </a:rPr>
                  <a:t> </a:t>
                </a:r>
                <a:r>
                  <a:rPr lang="en-US" dirty="0" err="1">
                    <a:solidFill>
                      <a:srgbClr val="996633"/>
                    </a:solidFill>
                    <a:latin typeface="UTM Alberta Heavy" panose="02040603050506020204" pitchFamily="18" charset="0"/>
                  </a:rPr>
                  <a:t>dám</a:t>
                </a:r>
                <a:r>
                  <a:rPr lang="en-US" dirty="0">
                    <a:solidFill>
                      <a:srgbClr val="996633"/>
                    </a:solidFill>
                    <a:latin typeface="UTM Alberta Heavy" panose="02040603050506020204" pitchFamily="18" charset="0"/>
                  </a:rPr>
                  <a:t> </a:t>
                </a:r>
                <a:r>
                  <a:rPr lang="en-US" dirty="0" err="1">
                    <a:solidFill>
                      <a:srgbClr val="996633"/>
                    </a:solidFill>
                    <a:latin typeface="UTM Alberta Heavy" panose="02040603050506020204" pitchFamily="18" charset="0"/>
                  </a:rPr>
                  <a:t>đấu</a:t>
                </a:r>
                <a:r>
                  <a:rPr lang="en-US" dirty="0">
                    <a:solidFill>
                      <a:srgbClr val="996633"/>
                    </a:solidFill>
                    <a:latin typeface="UTM Alberta Heavy" panose="02040603050506020204" pitchFamily="18" charset="0"/>
                  </a:rPr>
                  <a:t> </a:t>
                </a:r>
                <a:r>
                  <a:rPr lang="en-US" dirty="0" err="1">
                    <a:solidFill>
                      <a:srgbClr val="996633"/>
                    </a:solidFill>
                    <a:latin typeface="UTM Alberta Heavy" panose="02040603050506020204" pitchFamily="18" charset="0"/>
                  </a:rPr>
                  <a:t>tranh</a:t>
                </a:r>
                <a:r>
                  <a:rPr lang="en-US" dirty="0">
                    <a:solidFill>
                      <a:srgbClr val="996633"/>
                    </a:solidFill>
                    <a:latin typeface="UTM Alberta Heavy" panose="02040603050506020204" pitchFamily="18" charset="0"/>
                  </a:rPr>
                  <a:t> </a:t>
                </a:r>
                <a:r>
                  <a:rPr lang="en-US" dirty="0" err="1">
                    <a:solidFill>
                      <a:srgbClr val="996633"/>
                    </a:solidFill>
                    <a:latin typeface="UTM Alberta Heavy" panose="02040603050506020204" pitchFamily="18" charset="0"/>
                  </a:rPr>
                  <a:t>với</a:t>
                </a:r>
                <a:r>
                  <a:rPr lang="en-US" dirty="0">
                    <a:solidFill>
                      <a:srgbClr val="996633"/>
                    </a:solidFill>
                    <a:latin typeface="UTM Alberta Heavy" panose="02040603050506020204" pitchFamily="18" charset="0"/>
                  </a:rPr>
                  <a:t> </a:t>
                </a:r>
                <a:r>
                  <a:rPr lang="en-US" dirty="0" err="1">
                    <a:solidFill>
                      <a:srgbClr val="996633"/>
                    </a:solidFill>
                    <a:latin typeface="UTM Alberta Heavy" panose="02040603050506020204" pitchFamily="18" charset="0"/>
                  </a:rPr>
                  <a:t>các</a:t>
                </a:r>
                <a:r>
                  <a:rPr lang="en-US" dirty="0">
                    <a:solidFill>
                      <a:srgbClr val="996633"/>
                    </a:solidFill>
                    <a:latin typeface="UTM Alberta Heavy" panose="02040603050506020204" pitchFamily="18" charset="0"/>
                  </a:rPr>
                  <a:t> </a:t>
                </a:r>
                <a:r>
                  <a:rPr lang="en-US" dirty="0" err="1">
                    <a:solidFill>
                      <a:srgbClr val="996633"/>
                    </a:solidFill>
                    <a:latin typeface="UTM Alberta Heavy" panose="02040603050506020204" pitchFamily="18" charset="0"/>
                  </a:rPr>
                  <a:t>hiện</a:t>
                </a:r>
                <a:r>
                  <a:rPr lang="en-US" dirty="0">
                    <a:solidFill>
                      <a:srgbClr val="996633"/>
                    </a:solidFill>
                    <a:latin typeface="UTM Alberta Heavy" panose="02040603050506020204" pitchFamily="18" charset="0"/>
                  </a:rPr>
                  <a:t> </a:t>
                </a:r>
                <a:r>
                  <a:rPr lang="en-US" dirty="0" err="1">
                    <a:solidFill>
                      <a:srgbClr val="996633"/>
                    </a:solidFill>
                    <a:latin typeface="UTM Alberta Heavy" panose="02040603050506020204" pitchFamily="18" charset="0"/>
                  </a:rPr>
                  <a:t>tượng</a:t>
                </a:r>
                <a:r>
                  <a:rPr lang="en-US" dirty="0">
                    <a:solidFill>
                      <a:srgbClr val="996633"/>
                    </a:solidFill>
                    <a:latin typeface="UTM Alberta Heavy" panose="02040603050506020204" pitchFamily="18" charset="0"/>
                  </a:rPr>
                  <a:t> </a:t>
                </a:r>
                <a:r>
                  <a:rPr lang="en-US" dirty="0" err="1">
                    <a:solidFill>
                      <a:srgbClr val="996633"/>
                    </a:solidFill>
                    <a:latin typeface="UTM Alberta Heavy" panose="02040603050506020204" pitchFamily="18" charset="0"/>
                  </a:rPr>
                  <a:t>xấu</a:t>
                </a:r>
                <a:r>
                  <a:rPr lang="en-US" dirty="0">
                    <a:solidFill>
                      <a:srgbClr val="996633"/>
                    </a:solidFill>
                    <a:latin typeface="UTM Alberta Heavy" panose="02040603050506020204" pitchFamily="18" charset="0"/>
                  </a:rPr>
                  <a:t>…</a:t>
                </a:r>
              </a:p>
            </p:txBody>
          </p:sp>
        </p:grpSp>
      </p:grpSp>
      <p:sp>
        <p:nvSpPr>
          <p:cNvPr id="66" name="Rectangle: Top Corners Rounded 65">
            <a:extLst>
              <a:ext uri="{FF2B5EF4-FFF2-40B4-BE49-F238E27FC236}">
                <a16:creationId xmlns:a16="http://schemas.microsoft.com/office/drawing/2014/main" id="{589645AD-12D0-496B-B755-2B16D4404C38}"/>
              </a:ext>
            </a:extLst>
          </p:cNvPr>
          <p:cNvSpPr/>
          <p:nvPr/>
        </p:nvSpPr>
        <p:spPr>
          <a:xfrm rot="5400000">
            <a:off x="4777153" y="4075318"/>
            <a:ext cx="609600" cy="261257"/>
          </a:xfrm>
          <a:prstGeom prst="round2SameRect">
            <a:avLst/>
          </a:prstGeom>
          <a:gradFill flip="none" rotWithShape="1">
            <a:gsLst>
              <a:gs pos="10000">
                <a:srgbClr val="CC9900"/>
              </a:gs>
              <a:gs pos="81460">
                <a:srgbClr val="A47128"/>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1045482" y="2285312"/>
            <a:ext cx="4572000" cy="369332"/>
          </a:xfrm>
          <a:prstGeom prst="rect">
            <a:avLst/>
          </a:prstGeom>
        </p:spPr>
        <p:txBody>
          <a:bodyPr>
            <a:spAutoFit/>
          </a:bodyPr>
          <a:lstStyle/>
          <a:p>
            <a:r>
              <a:rPr lang="en-US" i="1" dirty="0">
                <a:solidFill>
                  <a:schemeClr val="accent2">
                    <a:lumMod val="50000"/>
                  </a:schemeClr>
                </a:solidFill>
              </a:rPr>
              <a:t>. </a:t>
            </a:r>
            <a:endParaRPr lang="en-US" dirty="0"/>
          </a:p>
        </p:txBody>
      </p:sp>
    </p:spTree>
    <p:extLst>
      <p:ext uri="{BB962C8B-B14F-4D97-AF65-F5344CB8AC3E}">
        <p14:creationId xmlns:p14="http://schemas.microsoft.com/office/powerpoint/2010/main" val="321135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2" fill="hold" nodeType="afterEffect">
                                  <p:stCondLst>
                                    <p:cond delay="0"/>
                                  </p:stCondLst>
                                  <p:childTnLst>
                                    <p:set>
                                      <p:cBhvr>
                                        <p:cTn id="20" dur="1" fill="hold">
                                          <p:stCondLst>
                                            <p:cond delay="0"/>
                                          </p:stCondLst>
                                        </p:cTn>
                                        <p:tgtEl>
                                          <p:spTgt spid="101"/>
                                        </p:tgtEl>
                                        <p:attrNameLst>
                                          <p:attrName>style.visibility</p:attrName>
                                        </p:attrNameLst>
                                      </p:cBhvr>
                                      <p:to>
                                        <p:strVal val="visible"/>
                                      </p:to>
                                    </p:set>
                                    <p:anim calcmode="lin" valueType="num">
                                      <p:cBhvr>
                                        <p:cTn id="21" dur="500" fill="hold"/>
                                        <p:tgtEl>
                                          <p:spTgt spid="101"/>
                                        </p:tgtEl>
                                        <p:attrNameLst>
                                          <p:attrName>ppt_x</p:attrName>
                                        </p:attrNameLst>
                                      </p:cBhvr>
                                      <p:tavLst>
                                        <p:tav tm="0">
                                          <p:val>
                                            <p:strVal val="#ppt_x+#ppt_w/2"/>
                                          </p:val>
                                        </p:tav>
                                        <p:tav tm="100000">
                                          <p:val>
                                            <p:strVal val="#ppt_x"/>
                                          </p:val>
                                        </p:tav>
                                      </p:tavLst>
                                    </p:anim>
                                    <p:anim calcmode="lin" valueType="num">
                                      <p:cBhvr>
                                        <p:cTn id="22" dur="500" fill="hold"/>
                                        <p:tgtEl>
                                          <p:spTgt spid="101"/>
                                        </p:tgtEl>
                                        <p:attrNameLst>
                                          <p:attrName>ppt_y</p:attrName>
                                        </p:attrNameLst>
                                      </p:cBhvr>
                                      <p:tavLst>
                                        <p:tav tm="0">
                                          <p:val>
                                            <p:strVal val="#ppt_y"/>
                                          </p:val>
                                        </p:tav>
                                        <p:tav tm="100000">
                                          <p:val>
                                            <p:strVal val="#ppt_y"/>
                                          </p:val>
                                        </p:tav>
                                      </p:tavLst>
                                    </p:anim>
                                    <p:anim calcmode="lin" valueType="num">
                                      <p:cBhvr>
                                        <p:cTn id="23" dur="500" fill="hold"/>
                                        <p:tgtEl>
                                          <p:spTgt spid="101"/>
                                        </p:tgtEl>
                                        <p:attrNameLst>
                                          <p:attrName>ppt_w</p:attrName>
                                        </p:attrNameLst>
                                      </p:cBhvr>
                                      <p:tavLst>
                                        <p:tav tm="0">
                                          <p:val>
                                            <p:fltVal val="0"/>
                                          </p:val>
                                        </p:tav>
                                        <p:tav tm="100000">
                                          <p:val>
                                            <p:strVal val="#ppt_w"/>
                                          </p:val>
                                        </p:tav>
                                      </p:tavLst>
                                    </p:anim>
                                    <p:anim calcmode="lin" valueType="num">
                                      <p:cBhvr>
                                        <p:cTn id="24" dur="500" fill="hold"/>
                                        <p:tgtEl>
                                          <p:spTgt spid="101"/>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ppt_x</p:attrName>
                                        </p:attrNameLst>
                                      </p:cBhvr>
                                      <p:tavLst>
                                        <p:tav tm="0">
                                          <p:val>
                                            <p:strVal val="#ppt_x+#ppt_w/2"/>
                                          </p:val>
                                        </p:tav>
                                        <p:tav tm="100000">
                                          <p:val>
                                            <p:strVal val="#ppt_x"/>
                                          </p:val>
                                        </p:tav>
                                      </p:tavLst>
                                    </p:anim>
                                    <p:anim calcmode="lin" valueType="num">
                                      <p:cBhvr>
                                        <p:cTn id="34" dur="500" fill="hold"/>
                                        <p:tgtEl>
                                          <p:spTgt spid="9"/>
                                        </p:tgtEl>
                                        <p:attrNameLst>
                                          <p:attrName>ppt_y</p:attrName>
                                        </p:attrNameLst>
                                      </p:cBhvr>
                                      <p:tavLst>
                                        <p:tav tm="0">
                                          <p:val>
                                            <p:strVal val="#ppt_y"/>
                                          </p:val>
                                        </p:tav>
                                        <p:tav tm="100000">
                                          <p:val>
                                            <p:strVal val="#ppt_y"/>
                                          </p:val>
                                        </p:tav>
                                      </p:tavLst>
                                    </p:anim>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17"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ppt_x</p:attrName>
                                        </p:attrNameLst>
                                      </p:cBhvr>
                                      <p:tavLst>
                                        <p:tav tm="0">
                                          <p:val>
                                            <p:strVal val="#ppt_x-#ppt_w/2"/>
                                          </p:val>
                                        </p:tav>
                                        <p:tav tm="100000">
                                          <p:val>
                                            <p:strVal val="#ppt_x"/>
                                          </p:val>
                                        </p:tav>
                                      </p:tavLst>
                                    </p:anim>
                                    <p:anim calcmode="lin" valueType="num">
                                      <p:cBhvr>
                                        <p:cTn id="41" dur="500" fill="hold"/>
                                        <p:tgtEl>
                                          <p:spTgt spid="7"/>
                                        </p:tgtEl>
                                        <p:attrNameLst>
                                          <p:attrName>ppt_y</p:attrName>
                                        </p:attrNameLst>
                                      </p:cBhvr>
                                      <p:tavLst>
                                        <p:tav tm="0">
                                          <p:val>
                                            <p:strVal val="#ppt_y"/>
                                          </p:val>
                                        </p:tav>
                                        <p:tav tm="100000">
                                          <p:val>
                                            <p:strVal val="#ppt_y"/>
                                          </p:val>
                                        </p:tav>
                                      </p:tavLst>
                                    </p:anim>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strVal val="#ppt_h"/>
                                          </p:val>
                                        </p:tav>
                                        <p:tav tm="100000">
                                          <p:val>
                                            <p:strVal val="#ppt_h"/>
                                          </p:val>
                                        </p:tav>
                                      </p:tavLst>
                                    </p:anim>
                                  </p:childTnLst>
                                </p:cTn>
                              </p:par>
                            </p:childTnLst>
                          </p:cTn>
                        </p:par>
                        <p:par>
                          <p:cTn id="44" fill="hold">
                            <p:stCondLst>
                              <p:cond delay="1000"/>
                            </p:stCondLst>
                            <p:childTnLst>
                              <p:par>
                                <p:cTn id="45" presetID="17" presetClass="entr" presetSubtype="8" fill="hold" nodeType="after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p:cTn id="47" dur="500" fill="hold"/>
                                        <p:tgtEl>
                                          <p:spTgt spid="108"/>
                                        </p:tgtEl>
                                        <p:attrNameLst>
                                          <p:attrName>ppt_x</p:attrName>
                                        </p:attrNameLst>
                                      </p:cBhvr>
                                      <p:tavLst>
                                        <p:tav tm="0">
                                          <p:val>
                                            <p:strVal val="#ppt_x-#ppt_w/2"/>
                                          </p:val>
                                        </p:tav>
                                        <p:tav tm="100000">
                                          <p:val>
                                            <p:strVal val="#ppt_x"/>
                                          </p:val>
                                        </p:tav>
                                      </p:tavLst>
                                    </p:anim>
                                    <p:anim calcmode="lin" valueType="num">
                                      <p:cBhvr>
                                        <p:cTn id="48" dur="500" fill="hold"/>
                                        <p:tgtEl>
                                          <p:spTgt spid="108"/>
                                        </p:tgtEl>
                                        <p:attrNameLst>
                                          <p:attrName>ppt_y</p:attrName>
                                        </p:attrNameLst>
                                      </p:cBhvr>
                                      <p:tavLst>
                                        <p:tav tm="0">
                                          <p:val>
                                            <p:strVal val="#ppt_y"/>
                                          </p:val>
                                        </p:tav>
                                        <p:tav tm="100000">
                                          <p:val>
                                            <p:strVal val="#ppt_y"/>
                                          </p:val>
                                        </p:tav>
                                      </p:tavLst>
                                    </p:anim>
                                    <p:anim calcmode="lin" valueType="num">
                                      <p:cBhvr>
                                        <p:cTn id="49" dur="500" fill="hold"/>
                                        <p:tgtEl>
                                          <p:spTgt spid="108"/>
                                        </p:tgtEl>
                                        <p:attrNameLst>
                                          <p:attrName>ppt_w</p:attrName>
                                        </p:attrNameLst>
                                      </p:cBhvr>
                                      <p:tavLst>
                                        <p:tav tm="0">
                                          <p:val>
                                            <p:fltVal val="0"/>
                                          </p:val>
                                        </p:tav>
                                        <p:tav tm="100000">
                                          <p:val>
                                            <p:strVal val="#ppt_w"/>
                                          </p:val>
                                        </p:tav>
                                      </p:tavLst>
                                    </p:anim>
                                    <p:anim calcmode="lin" valueType="num">
                                      <p:cBhvr>
                                        <p:cTn id="50" dur="500" fill="hold"/>
                                        <p:tgtEl>
                                          <p:spTgt spid="108"/>
                                        </p:tgtEl>
                                        <p:attrNameLst>
                                          <p:attrName>ppt_h</p:attrName>
                                        </p:attrNameLst>
                                      </p:cBhvr>
                                      <p:tavLst>
                                        <p:tav tm="0">
                                          <p:val>
                                            <p:strVal val="#ppt_h"/>
                                          </p:val>
                                        </p:tav>
                                        <p:tav tm="100000">
                                          <p:val>
                                            <p:strVal val="#ppt_h"/>
                                          </p:val>
                                        </p:tav>
                                      </p:tavLst>
                                    </p:anim>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99"/>
                                        </p:tgtEl>
                                        <p:attrNameLst>
                                          <p:attrName>style.visibility</p:attrName>
                                        </p:attrNameLst>
                                      </p:cBhvr>
                                      <p:to>
                                        <p:strVal val="visible"/>
                                      </p:to>
                                    </p:set>
                                    <p:animEffect transition="in" filter="fade">
                                      <p:cBhvr>
                                        <p:cTn id="54" dur="500"/>
                                        <p:tgtEl>
                                          <p:spTgt spid="99"/>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ppt_x</p:attrName>
                                        </p:attrNameLst>
                                      </p:cBhvr>
                                      <p:tavLst>
                                        <p:tav tm="0">
                                          <p:val>
                                            <p:strVal val="#ppt_x-#ppt_w/2"/>
                                          </p:val>
                                        </p:tav>
                                        <p:tav tm="100000">
                                          <p:val>
                                            <p:strVal val="#ppt_x"/>
                                          </p:val>
                                        </p:tav>
                                      </p:tavLst>
                                    </p:anim>
                                    <p:anim calcmode="lin" valueType="num">
                                      <p:cBhvr>
                                        <p:cTn id="60" dur="500" fill="hold"/>
                                        <p:tgtEl>
                                          <p:spTgt spid="27"/>
                                        </p:tgtEl>
                                        <p:attrNameLst>
                                          <p:attrName>ppt_y</p:attrName>
                                        </p:attrNameLst>
                                      </p:cBhvr>
                                      <p:tavLst>
                                        <p:tav tm="0">
                                          <p:val>
                                            <p:strVal val="#ppt_y"/>
                                          </p:val>
                                        </p:tav>
                                        <p:tav tm="100000">
                                          <p:val>
                                            <p:strVal val="#ppt_y"/>
                                          </p:val>
                                        </p:tav>
                                      </p:tavLst>
                                    </p:anim>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strVal val="#ppt_h"/>
                                          </p:val>
                                        </p:tav>
                                        <p:tav tm="100000">
                                          <p:val>
                                            <p:strVal val="#ppt_h"/>
                                          </p:val>
                                        </p:tav>
                                      </p:tavLst>
                                    </p:anim>
                                  </p:childTnLst>
                                </p:cTn>
                              </p:par>
                            </p:childTnLst>
                          </p:cTn>
                        </p:par>
                        <p:par>
                          <p:cTn id="63" fill="hold">
                            <p:stCondLst>
                              <p:cond delay="500"/>
                            </p:stCondLst>
                            <p:childTnLst>
                              <p:par>
                                <p:cTn id="64" presetID="17" presetClass="entr" presetSubtype="2"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500" fill="hold"/>
                                        <p:tgtEl>
                                          <p:spTgt spid="25"/>
                                        </p:tgtEl>
                                        <p:attrNameLst>
                                          <p:attrName>ppt_x</p:attrName>
                                        </p:attrNameLst>
                                      </p:cBhvr>
                                      <p:tavLst>
                                        <p:tav tm="0">
                                          <p:val>
                                            <p:strVal val="#ppt_x+#ppt_w/2"/>
                                          </p:val>
                                        </p:tav>
                                        <p:tav tm="100000">
                                          <p:val>
                                            <p:strVal val="#ppt_x"/>
                                          </p:val>
                                        </p:tav>
                                      </p:tavLst>
                                    </p:anim>
                                    <p:anim calcmode="lin" valueType="num">
                                      <p:cBhvr>
                                        <p:cTn id="67" dur="500" fill="hold"/>
                                        <p:tgtEl>
                                          <p:spTgt spid="25"/>
                                        </p:tgtEl>
                                        <p:attrNameLst>
                                          <p:attrName>ppt_y</p:attrName>
                                        </p:attrNameLst>
                                      </p:cBhvr>
                                      <p:tavLst>
                                        <p:tav tm="0">
                                          <p:val>
                                            <p:strVal val="#ppt_y"/>
                                          </p:val>
                                        </p:tav>
                                        <p:tav tm="100000">
                                          <p:val>
                                            <p:strVal val="#ppt_y"/>
                                          </p:val>
                                        </p:tav>
                                      </p:tavLst>
                                    </p:anim>
                                    <p:anim calcmode="lin" valueType="num">
                                      <p:cBhvr>
                                        <p:cTn id="68" dur="500" fill="hold"/>
                                        <p:tgtEl>
                                          <p:spTgt spid="25"/>
                                        </p:tgtEl>
                                        <p:attrNameLst>
                                          <p:attrName>ppt_w</p:attrName>
                                        </p:attrNameLst>
                                      </p:cBhvr>
                                      <p:tavLst>
                                        <p:tav tm="0">
                                          <p:val>
                                            <p:fltVal val="0"/>
                                          </p:val>
                                        </p:tav>
                                        <p:tav tm="100000">
                                          <p:val>
                                            <p:strVal val="#ppt_w"/>
                                          </p:val>
                                        </p:tav>
                                      </p:tavLst>
                                    </p:anim>
                                    <p:anim calcmode="lin" valueType="num">
                                      <p:cBhvr>
                                        <p:cTn id="69" dur="500" fill="hold"/>
                                        <p:tgtEl>
                                          <p:spTgt spid="25"/>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17" presetClass="entr" presetSubtype="2" fill="hold" nodeType="afterEffect">
                                  <p:stCondLst>
                                    <p:cond delay="0"/>
                                  </p:stCondLst>
                                  <p:childTnLst>
                                    <p:set>
                                      <p:cBhvr>
                                        <p:cTn id="72" dur="1" fill="hold">
                                          <p:stCondLst>
                                            <p:cond delay="0"/>
                                          </p:stCondLst>
                                        </p:cTn>
                                        <p:tgtEl>
                                          <p:spTgt spid="102"/>
                                        </p:tgtEl>
                                        <p:attrNameLst>
                                          <p:attrName>style.visibility</p:attrName>
                                        </p:attrNameLst>
                                      </p:cBhvr>
                                      <p:to>
                                        <p:strVal val="visible"/>
                                      </p:to>
                                    </p:set>
                                    <p:anim calcmode="lin" valueType="num">
                                      <p:cBhvr>
                                        <p:cTn id="73" dur="500" fill="hold"/>
                                        <p:tgtEl>
                                          <p:spTgt spid="102"/>
                                        </p:tgtEl>
                                        <p:attrNameLst>
                                          <p:attrName>ppt_x</p:attrName>
                                        </p:attrNameLst>
                                      </p:cBhvr>
                                      <p:tavLst>
                                        <p:tav tm="0">
                                          <p:val>
                                            <p:strVal val="#ppt_x+#ppt_w/2"/>
                                          </p:val>
                                        </p:tav>
                                        <p:tav tm="100000">
                                          <p:val>
                                            <p:strVal val="#ppt_x"/>
                                          </p:val>
                                        </p:tav>
                                      </p:tavLst>
                                    </p:anim>
                                    <p:anim calcmode="lin" valueType="num">
                                      <p:cBhvr>
                                        <p:cTn id="74" dur="500" fill="hold"/>
                                        <p:tgtEl>
                                          <p:spTgt spid="102"/>
                                        </p:tgtEl>
                                        <p:attrNameLst>
                                          <p:attrName>ppt_y</p:attrName>
                                        </p:attrNameLst>
                                      </p:cBhvr>
                                      <p:tavLst>
                                        <p:tav tm="0">
                                          <p:val>
                                            <p:strVal val="#ppt_y"/>
                                          </p:val>
                                        </p:tav>
                                        <p:tav tm="100000">
                                          <p:val>
                                            <p:strVal val="#ppt_y"/>
                                          </p:val>
                                        </p:tav>
                                      </p:tavLst>
                                    </p:anim>
                                    <p:anim calcmode="lin" valueType="num">
                                      <p:cBhvr>
                                        <p:cTn id="75" dur="500" fill="hold"/>
                                        <p:tgtEl>
                                          <p:spTgt spid="102"/>
                                        </p:tgtEl>
                                        <p:attrNameLst>
                                          <p:attrName>ppt_w</p:attrName>
                                        </p:attrNameLst>
                                      </p:cBhvr>
                                      <p:tavLst>
                                        <p:tav tm="0">
                                          <p:val>
                                            <p:fltVal val="0"/>
                                          </p:val>
                                        </p:tav>
                                        <p:tav tm="100000">
                                          <p:val>
                                            <p:strVal val="#ppt_w"/>
                                          </p:val>
                                        </p:tav>
                                      </p:tavLst>
                                    </p:anim>
                                    <p:anim calcmode="lin" valueType="num">
                                      <p:cBhvr>
                                        <p:cTn id="76" dur="500" fill="hold"/>
                                        <p:tgtEl>
                                          <p:spTgt spid="102"/>
                                        </p:tgtEl>
                                        <p:attrNameLst>
                                          <p:attrName>ppt_h</p:attrName>
                                        </p:attrNameLst>
                                      </p:cBhvr>
                                      <p:tavLst>
                                        <p:tav tm="0">
                                          <p:val>
                                            <p:strVal val="#ppt_h"/>
                                          </p:val>
                                        </p:tav>
                                        <p:tav tm="100000">
                                          <p:val>
                                            <p:strVal val="#ppt_h"/>
                                          </p:val>
                                        </p:tav>
                                      </p:tavLst>
                                    </p:anim>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100"/>
                                        </p:tgtEl>
                                        <p:attrNameLst>
                                          <p:attrName>style.visibility</p:attrName>
                                        </p:attrNameLst>
                                      </p:cBhvr>
                                      <p:to>
                                        <p:strVal val="visible"/>
                                      </p:to>
                                    </p:set>
                                    <p:animEffect transition="in" filter="fade">
                                      <p:cBhvr>
                                        <p:cTn id="80" dur="500"/>
                                        <p:tgtEl>
                                          <p:spTgt spid="100"/>
                                        </p:tgtEl>
                                      </p:cBhvr>
                                    </p:animEffect>
                                  </p:childTnLst>
                                </p:cTn>
                              </p:par>
                            </p:childTnLst>
                          </p:cTn>
                        </p:par>
                      </p:childTnLst>
                    </p:cTn>
                  </p:par>
                  <p:par>
                    <p:cTn id="81" fill="hold">
                      <p:stCondLst>
                        <p:cond delay="indefinite"/>
                      </p:stCondLst>
                      <p:childTnLst>
                        <p:par>
                          <p:cTn id="82" fill="hold">
                            <p:stCondLst>
                              <p:cond delay="0"/>
                            </p:stCondLst>
                            <p:childTnLst>
                              <p:par>
                                <p:cTn id="83" presetID="17" presetClass="entr" presetSubtype="2"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ppt_x</p:attrName>
                                        </p:attrNameLst>
                                      </p:cBhvr>
                                      <p:tavLst>
                                        <p:tav tm="0">
                                          <p:val>
                                            <p:strVal val="#ppt_x+#ppt_w/2"/>
                                          </p:val>
                                        </p:tav>
                                        <p:tav tm="100000">
                                          <p:val>
                                            <p:strVal val="#ppt_x"/>
                                          </p:val>
                                        </p:tav>
                                      </p:tavLst>
                                    </p:anim>
                                    <p:anim calcmode="lin" valueType="num">
                                      <p:cBhvr>
                                        <p:cTn id="86" dur="500" fill="hold"/>
                                        <p:tgtEl>
                                          <p:spTgt spid="30"/>
                                        </p:tgtEl>
                                        <p:attrNameLst>
                                          <p:attrName>ppt_y</p:attrName>
                                        </p:attrNameLst>
                                      </p:cBhvr>
                                      <p:tavLst>
                                        <p:tav tm="0">
                                          <p:val>
                                            <p:strVal val="#ppt_y"/>
                                          </p:val>
                                        </p:tav>
                                        <p:tav tm="100000">
                                          <p:val>
                                            <p:strVal val="#ppt_y"/>
                                          </p:val>
                                        </p:tav>
                                      </p:tavLst>
                                    </p:anim>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strVal val="#ppt_h"/>
                                          </p:val>
                                        </p:tav>
                                        <p:tav tm="100000">
                                          <p:val>
                                            <p:strVal val="#ppt_h"/>
                                          </p:val>
                                        </p:tav>
                                      </p:tavLst>
                                    </p:anim>
                                  </p:childTnLst>
                                </p:cTn>
                              </p:par>
                            </p:childTnLst>
                          </p:cTn>
                        </p:par>
                        <p:par>
                          <p:cTn id="89" fill="hold">
                            <p:stCondLst>
                              <p:cond delay="500"/>
                            </p:stCondLst>
                            <p:childTnLst>
                              <p:par>
                                <p:cTn id="90" presetID="17" presetClass="entr" presetSubtype="8"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ppt_x</p:attrName>
                                        </p:attrNameLst>
                                      </p:cBhvr>
                                      <p:tavLst>
                                        <p:tav tm="0">
                                          <p:val>
                                            <p:strVal val="#ppt_x-#ppt_w/2"/>
                                          </p:val>
                                        </p:tav>
                                        <p:tav tm="100000">
                                          <p:val>
                                            <p:strVal val="#ppt_x"/>
                                          </p:val>
                                        </p:tav>
                                      </p:tavLst>
                                    </p:anim>
                                    <p:anim calcmode="lin" valueType="num">
                                      <p:cBhvr>
                                        <p:cTn id="93" dur="500" fill="hold"/>
                                        <p:tgtEl>
                                          <p:spTgt spid="28"/>
                                        </p:tgtEl>
                                        <p:attrNameLst>
                                          <p:attrName>ppt_y</p:attrName>
                                        </p:attrNameLst>
                                      </p:cBhvr>
                                      <p:tavLst>
                                        <p:tav tm="0">
                                          <p:val>
                                            <p:strVal val="#ppt_y"/>
                                          </p:val>
                                        </p:tav>
                                        <p:tav tm="100000">
                                          <p:val>
                                            <p:strVal val="#ppt_y"/>
                                          </p:val>
                                        </p:tav>
                                      </p:tavLst>
                                    </p:anim>
                                    <p:anim calcmode="lin" valueType="num">
                                      <p:cBhvr>
                                        <p:cTn id="94" dur="500" fill="hold"/>
                                        <p:tgtEl>
                                          <p:spTgt spid="28"/>
                                        </p:tgtEl>
                                        <p:attrNameLst>
                                          <p:attrName>ppt_w</p:attrName>
                                        </p:attrNameLst>
                                      </p:cBhvr>
                                      <p:tavLst>
                                        <p:tav tm="0">
                                          <p:val>
                                            <p:fltVal val="0"/>
                                          </p:val>
                                        </p:tav>
                                        <p:tav tm="100000">
                                          <p:val>
                                            <p:strVal val="#ppt_w"/>
                                          </p:val>
                                        </p:tav>
                                      </p:tavLst>
                                    </p:anim>
                                    <p:anim calcmode="lin" valueType="num">
                                      <p:cBhvr>
                                        <p:cTn id="95" dur="500" fill="hold"/>
                                        <p:tgtEl>
                                          <p:spTgt spid="28"/>
                                        </p:tgtEl>
                                        <p:attrNameLst>
                                          <p:attrName>ppt_h</p:attrName>
                                        </p:attrNameLst>
                                      </p:cBhvr>
                                      <p:tavLst>
                                        <p:tav tm="0">
                                          <p:val>
                                            <p:strVal val="#ppt_h"/>
                                          </p:val>
                                        </p:tav>
                                        <p:tav tm="100000">
                                          <p:val>
                                            <p:strVal val="#ppt_h"/>
                                          </p:val>
                                        </p:tav>
                                      </p:tavLst>
                                    </p:anim>
                                  </p:childTnLst>
                                </p:cTn>
                              </p:par>
                            </p:childTnLst>
                          </p:cTn>
                        </p:par>
                        <p:par>
                          <p:cTn id="96" fill="hold">
                            <p:stCondLst>
                              <p:cond delay="1000"/>
                            </p:stCondLst>
                            <p:childTnLst>
                              <p:par>
                                <p:cTn id="97" presetID="17" presetClass="entr" presetSubtype="8" fill="hold" nodeType="afterEffect">
                                  <p:stCondLst>
                                    <p:cond delay="0"/>
                                  </p:stCondLst>
                                  <p:childTnLst>
                                    <p:set>
                                      <p:cBhvr>
                                        <p:cTn id="98" dur="1" fill="hold">
                                          <p:stCondLst>
                                            <p:cond delay="0"/>
                                          </p:stCondLst>
                                        </p:cTn>
                                        <p:tgtEl>
                                          <p:spTgt spid="106"/>
                                        </p:tgtEl>
                                        <p:attrNameLst>
                                          <p:attrName>style.visibility</p:attrName>
                                        </p:attrNameLst>
                                      </p:cBhvr>
                                      <p:to>
                                        <p:strVal val="visible"/>
                                      </p:to>
                                    </p:set>
                                    <p:anim calcmode="lin" valueType="num">
                                      <p:cBhvr>
                                        <p:cTn id="99" dur="500" fill="hold"/>
                                        <p:tgtEl>
                                          <p:spTgt spid="106"/>
                                        </p:tgtEl>
                                        <p:attrNameLst>
                                          <p:attrName>ppt_x</p:attrName>
                                        </p:attrNameLst>
                                      </p:cBhvr>
                                      <p:tavLst>
                                        <p:tav tm="0">
                                          <p:val>
                                            <p:strVal val="#ppt_x-#ppt_w/2"/>
                                          </p:val>
                                        </p:tav>
                                        <p:tav tm="100000">
                                          <p:val>
                                            <p:strVal val="#ppt_x"/>
                                          </p:val>
                                        </p:tav>
                                      </p:tavLst>
                                    </p:anim>
                                    <p:anim calcmode="lin" valueType="num">
                                      <p:cBhvr>
                                        <p:cTn id="100" dur="500" fill="hold"/>
                                        <p:tgtEl>
                                          <p:spTgt spid="106"/>
                                        </p:tgtEl>
                                        <p:attrNameLst>
                                          <p:attrName>ppt_y</p:attrName>
                                        </p:attrNameLst>
                                      </p:cBhvr>
                                      <p:tavLst>
                                        <p:tav tm="0">
                                          <p:val>
                                            <p:strVal val="#ppt_y"/>
                                          </p:val>
                                        </p:tav>
                                        <p:tav tm="100000">
                                          <p:val>
                                            <p:strVal val="#ppt_y"/>
                                          </p:val>
                                        </p:tav>
                                      </p:tavLst>
                                    </p:anim>
                                    <p:anim calcmode="lin" valueType="num">
                                      <p:cBhvr>
                                        <p:cTn id="101" dur="500" fill="hold"/>
                                        <p:tgtEl>
                                          <p:spTgt spid="106"/>
                                        </p:tgtEl>
                                        <p:attrNameLst>
                                          <p:attrName>ppt_w</p:attrName>
                                        </p:attrNameLst>
                                      </p:cBhvr>
                                      <p:tavLst>
                                        <p:tav tm="0">
                                          <p:val>
                                            <p:fltVal val="0"/>
                                          </p:val>
                                        </p:tav>
                                        <p:tav tm="100000">
                                          <p:val>
                                            <p:strVal val="#ppt_w"/>
                                          </p:val>
                                        </p:tav>
                                      </p:tavLst>
                                    </p:anim>
                                    <p:anim calcmode="lin" valueType="num">
                                      <p:cBhvr>
                                        <p:cTn id="102" dur="500" fill="hold"/>
                                        <p:tgtEl>
                                          <p:spTgt spid="106"/>
                                        </p:tgtEl>
                                        <p:attrNameLst>
                                          <p:attrName>ppt_h</p:attrName>
                                        </p:attrNameLst>
                                      </p:cBhvr>
                                      <p:tavLst>
                                        <p:tav tm="0">
                                          <p:val>
                                            <p:strVal val="#ppt_h"/>
                                          </p:val>
                                        </p:tav>
                                        <p:tav tm="100000">
                                          <p:val>
                                            <p:strVal val="#ppt_h"/>
                                          </p:val>
                                        </p:tav>
                                      </p:tavLst>
                                    </p:anim>
                                  </p:childTnLst>
                                </p:cTn>
                              </p:par>
                            </p:childTnLst>
                          </p:cTn>
                        </p:par>
                        <p:par>
                          <p:cTn id="103" fill="hold">
                            <p:stCondLst>
                              <p:cond delay="1500"/>
                            </p:stCondLst>
                            <p:childTnLst>
                              <p:par>
                                <p:cTn id="104" presetID="10" presetClass="entr" presetSubtype="0"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Effect transition="in" filter="fade">
                                      <p:cBhvr>
                                        <p:cTn id="106" dur="500"/>
                                        <p:tgtEl>
                                          <p:spTgt spid="111"/>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grpId="0" nodeType="click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ppt_x</p:attrName>
                                        </p:attrNameLst>
                                      </p:cBhvr>
                                      <p:tavLst>
                                        <p:tav tm="0">
                                          <p:val>
                                            <p:strVal val="#ppt_x-#ppt_w/2"/>
                                          </p:val>
                                        </p:tav>
                                        <p:tav tm="100000">
                                          <p:val>
                                            <p:strVal val="#ppt_x"/>
                                          </p:val>
                                        </p:tav>
                                      </p:tavLst>
                                    </p:anim>
                                    <p:anim calcmode="lin" valueType="num">
                                      <p:cBhvr>
                                        <p:cTn id="112" dur="500" fill="hold"/>
                                        <p:tgtEl>
                                          <p:spTgt spid="45"/>
                                        </p:tgtEl>
                                        <p:attrNameLst>
                                          <p:attrName>ppt_y</p:attrName>
                                        </p:attrNameLst>
                                      </p:cBhvr>
                                      <p:tavLst>
                                        <p:tav tm="0">
                                          <p:val>
                                            <p:strVal val="#ppt_y"/>
                                          </p:val>
                                        </p:tav>
                                        <p:tav tm="100000">
                                          <p:val>
                                            <p:strVal val="#ppt_y"/>
                                          </p:val>
                                        </p:tav>
                                      </p:tavLst>
                                    </p:anim>
                                    <p:anim calcmode="lin" valueType="num">
                                      <p:cBhvr>
                                        <p:cTn id="113" dur="500" fill="hold"/>
                                        <p:tgtEl>
                                          <p:spTgt spid="45"/>
                                        </p:tgtEl>
                                        <p:attrNameLst>
                                          <p:attrName>ppt_w</p:attrName>
                                        </p:attrNameLst>
                                      </p:cBhvr>
                                      <p:tavLst>
                                        <p:tav tm="0">
                                          <p:val>
                                            <p:fltVal val="0"/>
                                          </p:val>
                                        </p:tav>
                                        <p:tav tm="100000">
                                          <p:val>
                                            <p:strVal val="#ppt_w"/>
                                          </p:val>
                                        </p:tav>
                                      </p:tavLst>
                                    </p:anim>
                                    <p:anim calcmode="lin" valueType="num">
                                      <p:cBhvr>
                                        <p:cTn id="114" dur="500" fill="hold"/>
                                        <p:tgtEl>
                                          <p:spTgt spid="45"/>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17" presetClass="entr" presetSubtype="2"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 calcmode="lin" valueType="num">
                                      <p:cBhvr>
                                        <p:cTn id="118" dur="500" fill="hold"/>
                                        <p:tgtEl>
                                          <p:spTgt spid="43"/>
                                        </p:tgtEl>
                                        <p:attrNameLst>
                                          <p:attrName>ppt_x</p:attrName>
                                        </p:attrNameLst>
                                      </p:cBhvr>
                                      <p:tavLst>
                                        <p:tav tm="0">
                                          <p:val>
                                            <p:strVal val="#ppt_x+#ppt_w/2"/>
                                          </p:val>
                                        </p:tav>
                                        <p:tav tm="100000">
                                          <p:val>
                                            <p:strVal val="#ppt_x"/>
                                          </p:val>
                                        </p:tav>
                                      </p:tavLst>
                                    </p:anim>
                                    <p:anim calcmode="lin" valueType="num">
                                      <p:cBhvr>
                                        <p:cTn id="119" dur="500" fill="hold"/>
                                        <p:tgtEl>
                                          <p:spTgt spid="43"/>
                                        </p:tgtEl>
                                        <p:attrNameLst>
                                          <p:attrName>ppt_y</p:attrName>
                                        </p:attrNameLst>
                                      </p:cBhvr>
                                      <p:tavLst>
                                        <p:tav tm="0">
                                          <p:val>
                                            <p:strVal val="#ppt_y"/>
                                          </p:val>
                                        </p:tav>
                                        <p:tav tm="100000">
                                          <p:val>
                                            <p:strVal val="#ppt_y"/>
                                          </p:val>
                                        </p:tav>
                                      </p:tavLst>
                                    </p:anim>
                                    <p:anim calcmode="lin" valueType="num">
                                      <p:cBhvr>
                                        <p:cTn id="120" dur="500" fill="hold"/>
                                        <p:tgtEl>
                                          <p:spTgt spid="43"/>
                                        </p:tgtEl>
                                        <p:attrNameLst>
                                          <p:attrName>ppt_w</p:attrName>
                                        </p:attrNameLst>
                                      </p:cBhvr>
                                      <p:tavLst>
                                        <p:tav tm="0">
                                          <p:val>
                                            <p:fltVal val="0"/>
                                          </p:val>
                                        </p:tav>
                                        <p:tav tm="100000">
                                          <p:val>
                                            <p:strVal val="#ppt_w"/>
                                          </p:val>
                                        </p:tav>
                                      </p:tavLst>
                                    </p:anim>
                                    <p:anim calcmode="lin" valueType="num">
                                      <p:cBhvr>
                                        <p:cTn id="121" dur="500" fill="hold"/>
                                        <p:tgtEl>
                                          <p:spTgt spid="43"/>
                                        </p:tgtEl>
                                        <p:attrNameLst>
                                          <p:attrName>ppt_h</p:attrName>
                                        </p:attrNameLst>
                                      </p:cBhvr>
                                      <p:tavLst>
                                        <p:tav tm="0">
                                          <p:val>
                                            <p:strVal val="#ppt_h"/>
                                          </p:val>
                                        </p:tav>
                                        <p:tav tm="100000">
                                          <p:val>
                                            <p:strVal val="#ppt_h"/>
                                          </p:val>
                                        </p:tav>
                                      </p:tavLst>
                                    </p:anim>
                                  </p:childTnLst>
                                </p:cTn>
                              </p:par>
                            </p:childTnLst>
                          </p:cTn>
                        </p:par>
                        <p:par>
                          <p:cTn id="122" fill="hold">
                            <p:stCondLst>
                              <p:cond delay="1000"/>
                            </p:stCondLst>
                            <p:childTnLst>
                              <p:par>
                                <p:cTn id="123" presetID="17" presetClass="entr" presetSubtype="2" fill="hold" nodeType="afterEffect">
                                  <p:stCondLst>
                                    <p:cond delay="0"/>
                                  </p:stCondLst>
                                  <p:childTnLst>
                                    <p:set>
                                      <p:cBhvr>
                                        <p:cTn id="124" dur="1" fill="hold">
                                          <p:stCondLst>
                                            <p:cond delay="0"/>
                                          </p:stCondLst>
                                        </p:cTn>
                                        <p:tgtEl>
                                          <p:spTgt spid="103"/>
                                        </p:tgtEl>
                                        <p:attrNameLst>
                                          <p:attrName>style.visibility</p:attrName>
                                        </p:attrNameLst>
                                      </p:cBhvr>
                                      <p:to>
                                        <p:strVal val="visible"/>
                                      </p:to>
                                    </p:set>
                                    <p:anim calcmode="lin" valueType="num">
                                      <p:cBhvr>
                                        <p:cTn id="125" dur="500" fill="hold"/>
                                        <p:tgtEl>
                                          <p:spTgt spid="103"/>
                                        </p:tgtEl>
                                        <p:attrNameLst>
                                          <p:attrName>ppt_x</p:attrName>
                                        </p:attrNameLst>
                                      </p:cBhvr>
                                      <p:tavLst>
                                        <p:tav tm="0">
                                          <p:val>
                                            <p:strVal val="#ppt_x+#ppt_w/2"/>
                                          </p:val>
                                        </p:tav>
                                        <p:tav tm="100000">
                                          <p:val>
                                            <p:strVal val="#ppt_x"/>
                                          </p:val>
                                        </p:tav>
                                      </p:tavLst>
                                    </p:anim>
                                    <p:anim calcmode="lin" valueType="num">
                                      <p:cBhvr>
                                        <p:cTn id="126" dur="500" fill="hold"/>
                                        <p:tgtEl>
                                          <p:spTgt spid="103"/>
                                        </p:tgtEl>
                                        <p:attrNameLst>
                                          <p:attrName>ppt_y</p:attrName>
                                        </p:attrNameLst>
                                      </p:cBhvr>
                                      <p:tavLst>
                                        <p:tav tm="0">
                                          <p:val>
                                            <p:strVal val="#ppt_y"/>
                                          </p:val>
                                        </p:tav>
                                        <p:tav tm="100000">
                                          <p:val>
                                            <p:strVal val="#ppt_y"/>
                                          </p:val>
                                        </p:tav>
                                      </p:tavLst>
                                    </p:anim>
                                    <p:anim calcmode="lin" valueType="num">
                                      <p:cBhvr>
                                        <p:cTn id="127" dur="500" fill="hold"/>
                                        <p:tgtEl>
                                          <p:spTgt spid="103"/>
                                        </p:tgtEl>
                                        <p:attrNameLst>
                                          <p:attrName>ppt_w</p:attrName>
                                        </p:attrNameLst>
                                      </p:cBhvr>
                                      <p:tavLst>
                                        <p:tav tm="0">
                                          <p:val>
                                            <p:fltVal val="0"/>
                                          </p:val>
                                        </p:tav>
                                        <p:tav tm="100000">
                                          <p:val>
                                            <p:strVal val="#ppt_w"/>
                                          </p:val>
                                        </p:tav>
                                      </p:tavLst>
                                    </p:anim>
                                    <p:anim calcmode="lin" valueType="num">
                                      <p:cBhvr>
                                        <p:cTn id="128" dur="500" fill="hold"/>
                                        <p:tgtEl>
                                          <p:spTgt spid="103"/>
                                        </p:tgtEl>
                                        <p:attrNameLst>
                                          <p:attrName>ppt_h</p:attrName>
                                        </p:attrNameLst>
                                      </p:cBhvr>
                                      <p:tavLst>
                                        <p:tav tm="0">
                                          <p:val>
                                            <p:strVal val="#ppt_h"/>
                                          </p:val>
                                        </p:tav>
                                        <p:tav tm="100000">
                                          <p:val>
                                            <p:strVal val="#ppt_h"/>
                                          </p:val>
                                        </p:tav>
                                      </p:tavLst>
                                    </p:anim>
                                  </p:childTnLst>
                                </p:cTn>
                              </p:par>
                            </p:childTnLst>
                          </p:cTn>
                        </p:par>
                        <p:par>
                          <p:cTn id="129" fill="hold">
                            <p:stCondLst>
                              <p:cond delay="1500"/>
                            </p:stCondLst>
                            <p:childTnLst>
                              <p:par>
                                <p:cTn id="130" presetID="10" presetClass="entr" presetSubtype="0" fill="hold" grpId="0" nodeType="afterEffect">
                                  <p:stCondLst>
                                    <p:cond delay="0"/>
                                  </p:stCondLst>
                                  <p:childTnLst>
                                    <p:set>
                                      <p:cBhvr>
                                        <p:cTn id="131" dur="1" fill="hold">
                                          <p:stCondLst>
                                            <p:cond delay="0"/>
                                          </p:stCondLst>
                                        </p:cTn>
                                        <p:tgtEl>
                                          <p:spTgt spid="109"/>
                                        </p:tgtEl>
                                        <p:attrNameLst>
                                          <p:attrName>style.visibility</p:attrName>
                                        </p:attrNameLst>
                                      </p:cBhvr>
                                      <p:to>
                                        <p:strVal val="visible"/>
                                      </p:to>
                                    </p:set>
                                    <p:animEffect transition="in" filter="fade">
                                      <p:cBhvr>
                                        <p:cTn id="132" dur="500"/>
                                        <p:tgtEl>
                                          <p:spTgt spid="109"/>
                                        </p:tgtEl>
                                      </p:cBhvr>
                                    </p:animEffect>
                                  </p:childTnLst>
                                </p:cTn>
                              </p:par>
                            </p:childTnLst>
                          </p:cTn>
                        </p:par>
                      </p:childTnLst>
                    </p:cTn>
                  </p:par>
                  <p:par>
                    <p:cTn id="133" fill="hold">
                      <p:stCondLst>
                        <p:cond delay="indefinite"/>
                      </p:stCondLst>
                      <p:childTnLst>
                        <p:par>
                          <p:cTn id="134" fill="hold">
                            <p:stCondLst>
                              <p:cond delay="0"/>
                            </p:stCondLst>
                            <p:childTnLst>
                              <p:par>
                                <p:cTn id="135" presetID="17" presetClass="entr" presetSubtype="2" fill="hold" grpId="0" nodeType="clickEffect">
                                  <p:stCondLst>
                                    <p:cond delay="0"/>
                                  </p:stCondLst>
                                  <p:childTnLst>
                                    <p:set>
                                      <p:cBhvr>
                                        <p:cTn id="136" dur="1" fill="hold">
                                          <p:stCondLst>
                                            <p:cond delay="0"/>
                                          </p:stCondLst>
                                        </p:cTn>
                                        <p:tgtEl>
                                          <p:spTgt spid="48"/>
                                        </p:tgtEl>
                                        <p:attrNameLst>
                                          <p:attrName>style.visibility</p:attrName>
                                        </p:attrNameLst>
                                      </p:cBhvr>
                                      <p:to>
                                        <p:strVal val="visible"/>
                                      </p:to>
                                    </p:set>
                                    <p:anim calcmode="lin" valueType="num">
                                      <p:cBhvr>
                                        <p:cTn id="137" dur="500" fill="hold"/>
                                        <p:tgtEl>
                                          <p:spTgt spid="48"/>
                                        </p:tgtEl>
                                        <p:attrNameLst>
                                          <p:attrName>ppt_x</p:attrName>
                                        </p:attrNameLst>
                                      </p:cBhvr>
                                      <p:tavLst>
                                        <p:tav tm="0">
                                          <p:val>
                                            <p:strVal val="#ppt_x+#ppt_w/2"/>
                                          </p:val>
                                        </p:tav>
                                        <p:tav tm="100000">
                                          <p:val>
                                            <p:strVal val="#ppt_x"/>
                                          </p:val>
                                        </p:tav>
                                      </p:tavLst>
                                    </p:anim>
                                    <p:anim calcmode="lin" valueType="num">
                                      <p:cBhvr>
                                        <p:cTn id="138" dur="500" fill="hold"/>
                                        <p:tgtEl>
                                          <p:spTgt spid="48"/>
                                        </p:tgtEl>
                                        <p:attrNameLst>
                                          <p:attrName>ppt_y</p:attrName>
                                        </p:attrNameLst>
                                      </p:cBhvr>
                                      <p:tavLst>
                                        <p:tav tm="0">
                                          <p:val>
                                            <p:strVal val="#ppt_y"/>
                                          </p:val>
                                        </p:tav>
                                        <p:tav tm="100000">
                                          <p:val>
                                            <p:strVal val="#ppt_y"/>
                                          </p:val>
                                        </p:tav>
                                      </p:tavLst>
                                    </p:anim>
                                    <p:anim calcmode="lin" valueType="num">
                                      <p:cBhvr>
                                        <p:cTn id="139" dur="500" fill="hold"/>
                                        <p:tgtEl>
                                          <p:spTgt spid="48"/>
                                        </p:tgtEl>
                                        <p:attrNameLst>
                                          <p:attrName>ppt_w</p:attrName>
                                        </p:attrNameLst>
                                      </p:cBhvr>
                                      <p:tavLst>
                                        <p:tav tm="0">
                                          <p:val>
                                            <p:fltVal val="0"/>
                                          </p:val>
                                        </p:tav>
                                        <p:tav tm="100000">
                                          <p:val>
                                            <p:strVal val="#ppt_w"/>
                                          </p:val>
                                        </p:tav>
                                      </p:tavLst>
                                    </p:anim>
                                    <p:anim calcmode="lin" valueType="num">
                                      <p:cBhvr>
                                        <p:cTn id="140" dur="500" fill="hold"/>
                                        <p:tgtEl>
                                          <p:spTgt spid="48"/>
                                        </p:tgtEl>
                                        <p:attrNameLst>
                                          <p:attrName>ppt_h</p:attrName>
                                        </p:attrNameLst>
                                      </p:cBhvr>
                                      <p:tavLst>
                                        <p:tav tm="0">
                                          <p:val>
                                            <p:strVal val="#ppt_h"/>
                                          </p:val>
                                        </p:tav>
                                        <p:tav tm="100000">
                                          <p:val>
                                            <p:strVal val="#ppt_h"/>
                                          </p:val>
                                        </p:tav>
                                      </p:tavLst>
                                    </p:anim>
                                  </p:childTnLst>
                                </p:cTn>
                              </p:par>
                            </p:childTnLst>
                          </p:cTn>
                        </p:par>
                        <p:par>
                          <p:cTn id="141" fill="hold">
                            <p:stCondLst>
                              <p:cond delay="500"/>
                            </p:stCondLst>
                            <p:childTnLst>
                              <p:par>
                                <p:cTn id="142" presetID="17" presetClass="entr" presetSubtype="8" fill="hold" grpId="0" nodeType="afterEffect">
                                  <p:stCondLst>
                                    <p:cond delay="0"/>
                                  </p:stCondLst>
                                  <p:childTnLst>
                                    <p:set>
                                      <p:cBhvr>
                                        <p:cTn id="143" dur="1" fill="hold">
                                          <p:stCondLst>
                                            <p:cond delay="0"/>
                                          </p:stCondLst>
                                        </p:cTn>
                                        <p:tgtEl>
                                          <p:spTgt spid="46"/>
                                        </p:tgtEl>
                                        <p:attrNameLst>
                                          <p:attrName>style.visibility</p:attrName>
                                        </p:attrNameLst>
                                      </p:cBhvr>
                                      <p:to>
                                        <p:strVal val="visible"/>
                                      </p:to>
                                    </p:set>
                                    <p:anim calcmode="lin" valueType="num">
                                      <p:cBhvr>
                                        <p:cTn id="144" dur="500" fill="hold"/>
                                        <p:tgtEl>
                                          <p:spTgt spid="46"/>
                                        </p:tgtEl>
                                        <p:attrNameLst>
                                          <p:attrName>ppt_x</p:attrName>
                                        </p:attrNameLst>
                                      </p:cBhvr>
                                      <p:tavLst>
                                        <p:tav tm="0">
                                          <p:val>
                                            <p:strVal val="#ppt_x-#ppt_w/2"/>
                                          </p:val>
                                        </p:tav>
                                        <p:tav tm="100000">
                                          <p:val>
                                            <p:strVal val="#ppt_x"/>
                                          </p:val>
                                        </p:tav>
                                      </p:tavLst>
                                    </p:anim>
                                    <p:anim calcmode="lin" valueType="num">
                                      <p:cBhvr>
                                        <p:cTn id="145" dur="500" fill="hold"/>
                                        <p:tgtEl>
                                          <p:spTgt spid="46"/>
                                        </p:tgtEl>
                                        <p:attrNameLst>
                                          <p:attrName>ppt_y</p:attrName>
                                        </p:attrNameLst>
                                      </p:cBhvr>
                                      <p:tavLst>
                                        <p:tav tm="0">
                                          <p:val>
                                            <p:strVal val="#ppt_y"/>
                                          </p:val>
                                        </p:tav>
                                        <p:tav tm="100000">
                                          <p:val>
                                            <p:strVal val="#ppt_y"/>
                                          </p:val>
                                        </p:tav>
                                      </p:tavLst>
                                    </p:anim>
                                    <p:anim calcmode="lin" valueType="num">
                                      <p:cBhvr>
                                        <p:cTn id="146" dur="500" fill="hold"/>
                                        <p:tgtEl>
                                          <p:spTgt spid="46"/>
                                        </p:tgtEl>
                                        <p:attrNameLst>
                                          <p:attrName>ppt_w</p:attrName>
                                        </p:attrNameLst>
                                      </p:cBhvr>
                                      <p:tavLst>
                                        <p:tav tm="0">
                                          <p:val>
                                            <p:fltVal val="0"/>
                                          </p:val>
                                        </p:tav>
                                        <p:tav tm="100000">
                                          <p:val>
                                            <p:strVal val="#ppt_w"/>
                                          </p:val>
                                        </p:tav>
                                      </p:tavLst>
                                    </p:anim>
                                    <p:anim calcmode="lin" valueType="num">
                                      <p:cBhvr>
                                        <p:cTn id="147" dur="500" fill="hold"/>
                                        <p:tgtEl>
                                          <p:spTgt spid="46"/>
                                        </p:tgtEl>
                                        <p:attrNameLst>
                                          <p:attrName>ppt_h</p:attrName>
                                        </p:attrNameLst>
                                      </p:cBhvr>
                                      <p:tavLst>
                                        <p:tav tm="0">
                                          <p:val>
                                            <p:strVal val="#ppt_h"/>
                                          </p:val>
                                        </p:tav>
                                        <p:tav tm="100000">
                                          <p:val>
                                            <p:strVal val="#ppt_h"/>
                                          </p:val>
                                        </p:tav>
                                      </p:tavLst>
                                    </p:anim>
                                  </p:childTnLst>
                                </p:cTn>
                              </p:par>
                            </p:childTnLst>
                          </p:cTn>
                        </p:par>
                        <p:par>
                          <p:cTn id="148" fill="hold">
                            <p:stCondLst>
                              <p:cond delay="1000"/>
                            </p:stCondLst>
                            <p:childTnLst>
                              <p:par>
                                <p:cTn id="149" presetID="17" presetClass="entr" presetSubtype="8" fill="hold" nodeType="afterEffect">
                                  <p:stCondLst>
                                    <p:cond delay="0"/>
                                  </p:stCondLst>
                                  <p:childTnLst>
                                    <p:set>
                                      <p:cBhvr>
                                        <p:cTn id="150" dur="1" fill="hold">
                                          <p:stCondLst>
                                            <p:cond delay="0"/>
                                          </p:stCondLst>
                                        </p:cTn>
                                        <p:tgtEl>
                                          <p:spTgt spid="97"/>
                                        </p:tgtEl>
                                        <p:attrNameLst>
                                          <p:attrName>style.visibility</p:attrName>
                                        </p:attrNameLst>
                                      </p:cBhvr>
                                      <p:to>
                                        <p:strVal val="visible"/>
                                      </p:to>
                                    </p:set>
                                    <p:anim calcmode="lin" valueType="num">
                                      <p:cBhvr>
                                        <p:cTn id="151" dur="500" fill="hold"/>
                                        <p:tgtEl>
                                          <p:spTgt spid="97"/>
                                        </p:tgtEl>
                                        <p:attrNameLst>
                                          <p:attrName>ppt_x</p:attrName>
                                        </p:attrNameLst>
                                      </p:cBhvr>
                                      <p:tavLst>
                                        <p:tav tm="0">
                                          <p:val>
                                            <p:strVal val="#ppt_x-#ppt_w/2"/>
                                          </p:val>
                                        </p:tav>
                                        <p:tav tm="100000">
                                          <p:val>
                                            <p:strVal val="#ppt_x"/>
                                          </p:val>
                                        </p:tav>
                                      </p:tavLst>
                                    </p:anim>
                                    <p:anim calcmode="lin" valueType="num">
                                      <p:cBhvr>
                                        <p:cTn id="152" dur="500" fill="hold"/>
                                        <p:tgtEl>
                                          <p:spTgt spid="97"/>
                                        </p:tgtEl>
                                        <p:attrNameLst>
                                          <p:attrName>ppt_y</p:attrName>
                                        </p:attrNameLst>
                                      </p:cBhvr>
                                      <p:tavLst>
                                        <p:tav tm="0">
                                          <p:val>
                                            <p:strVal val="#ppt_y"/>
                                          </p:val>
                                        </p:tav>
                                        <p:tav tm="100000">
                                          <p:val>
                                            <p:strVal val="#ppt_y"/>
                                          </p:val>
                                        </p:tav>
                                      </p:tavLst>
                                    </p:anim>
                                    <p:anim calcmode="lin" valueType="num">
                                      <p:cBhvr>
                                        <p:cTn id="153" dur="500" fill="hold"/>
                                        <p:tgtEl>
                                          <p:spTgt spid="97"/>
                                        </p:tgtEl>
                                        <p:attrNameLst>
                                          <p:attrName>ppt_w</p:attrName>
                                        </p:attrNameLst>
                                      </p:cBhvr>
                                      <p:tavLst>
                                        <p:tav tm="0">
                                          <p:val>
                                            <p:fltVal val="0"/>
                                          </p:val>
                                        </p:tav>
                                        <p:tav tm="100000">
                                          <p:val>
                                            <p:strVal val="#ppt_w"/>
                                          </p:val>
                                        </p:tav>
                                      </p:tavLst>
                                    </p:anim>
                                    <p:anim calcmode="lin" valueType="num">
                                      <p:cBhvr>
                                        <p:cTn id="154" dur="500" fill="hold"/>
                                        <p:tgtEl>
                                          <p:spTgt spid="97"/>
                                        </p:tgtEl>
                                        <p:attrNameLst>
                                          <p:attrName>ppt_h</p:attrName>
                                        </p:attrNameLst>
                                      </p:cBhvr>
                                      <p:tavLst>
                                        <p:tav tm="0">
                                          <p:val>
                                            <p:strVal val="#ppt_h"/>
                                          </p:val>
                                        </p:tav>
                                        <p:tav tm="100000">
                                          <p:val>
                                            <p:strVal val="#ppt_h"/>
                                          </p:val>
                                        </p:tav>
                                      </p:tavLst>
                                    </p:anim>
                                  </p:childTnLst>
                                </p:cTn>
                              </p:par>
                            </p:childTnLst>
                          </p:cTn>
                        </p:par>
                        <p:par>
                          <p:cTn id="155" fill="hold">
                            <p:stCondLst>
                              <p:cond delay="1500"/>
                            </p:stCondLst>
                            <p:childTnLst>
                              <p:par>
                                <p:cTn id="156" presetID="10" presetClass="entr" presetSubtype="0" fill="hold" grpId="0" nodeType="afterEffect">
                                  <p:stCondLst>
                                    <p:cond delay="0"/>
                                  </p:stCondLst>
                                  <p:childTnLst>
                                    <p:set>
                                      <p:cBhvr>
                                        <p:cTn id="157" dur="1" fill="hold">
                                          <p:stCondLst>
                                            <p:cond delay="0"/>
                                          </p:stCondLst>
                                        </p:cTn>
                                        <p:tgtEl>
                                          <p:spTgt spid="112"/>
                                        </p:tgtEl>
                                        <p:attrNameLst>
                                          <p:attrName>style.visibility</p:attrName>
                                        </p:attrNameLst>
                                      </p:cBhvr>
                                      <p:to>
                                        <p:strVal val="visible"/>
                                      </p:to>
                                    </p:set>
                                    <p:animEffect transition="in" filter="fade">
                                      <p:cBhvr>
                                        <p:cTn id="158" dur="500"/>
                                        <p:tgtEl>
                                          <p:spTgt spid="112"/>
                                        </p:tgtEl>
                                      </p:cBhvr>
                                    </p:animEffect>
                                  </p:childTnLst>
                                </p:cTn>
                              </p:par>
                            </p:childTnLst>
                          </p:cTn>
                        </p:par>
                      </p:childTnLst>
                    </p:cTn>
                  </p:par>
                  <p:par>
                    <p:cTn id="159" fill="hold">
                      <p:stCondLst>
                        <p:cond delay="indefinite"/>
                      </p:stCondLst>
                      <p:childTnLst>
                        <p:par>
                          <p:cTn id="160" fill="hold">
                            <p:stCondLst>
                              <p:cond delay="0"/>
                            </p:stCondLst>
                            <p:childTnLst>
                              <p:par>
                                <p:cTn id="161" presetID="17" presetClass="entr" presetSubtype="8" fill="hold" grpId="0" nodeType="clickEffect">
                                  <p:stCondLst>
                                    <p:cond delay="0"/>
                                  </p:stCondLst>
                                  <p:childTnLst>
                                    <p:set>
                                      <p:cBhvr>
                                        <p:cTn id="162" dur="1" fill="hold">
                                          <p:stCondLst>
                                            <p:cond delay="0"/>
                                          </p:stCondLst>
                                        </p:cTn>
                                        <p:tgtEl>
                                          <p:spTgt spid="63"/>
                                        </p:tgtEl>
                                        <p:attrNameLst>
                                          <p:attrName>style.visibility</p:attrName>
                                        </p:attrNameLst>
                                      </p:cBhvr>
                                      <p:to>
                                        <p:strVal val="visible"/>
                                      </p:to>
                                    </p:set>
                                    <p:anim calcmode="lin" valueType="num">
                                      <p:cBhvr>
                                        <p:cTn id="163" dur="500" fill="hold"/>
                                        <p:tgtEl>
                                          <p:spTgt spid="63"/>
                                        </p:tgtEl>
                                        <p:attrNameLst>
                                          <p:attrName>ppt_x</p:attrName>
                                        </p:attrNameLst>
                                      </p:cBhvr>
                                      <p:tavLst>
                                        <p:tav tm="0">
                                          <p:val>
                                            <p:strVal val="#ppt_x-#ppt_w/2"/>
                                          </p:val>
                                        </p:tav>
                                        <p:tav tm="100000">
                                          <p:val>
                                            <p:strVal val="#ppt_x"/>
                                          </p:val>
                                        </p:tav>
                                      </p:tavLst>
                                    </p:anim>
                                    <p:anim calcmode="lin" valueType="num">
                                      <p:cBhvr>
                                        <p:cTn id="164" dur="500" fill="hold"/>
                                        <p:tgtEl>
                                          <p:spTgt spid="63"/>
                                        </p:tgtEl>
                                        <p:attrNameLst>
                                          <p:attrName>ppt_y</p:attrName>
                                        </p:attrNameLst>
                                      </p:cBhvr>
                                      <p:tavLst>
                                        <p:tav tm="0">
                                          <p:val>
                                            <p:strVal val="#ppt_y"/>
                                          </p:val>
                                        </p:tav>
                                        <p:tav tm="100000">
                                          <p:val>
                                            <p:strVal val="#ppt_y"/>
                                          </p:val>
                                        </p:tav>
                                      </p:tavLst>
                                    </p:anim>
                                    <p:anim calcmode="lin" valueType="num">
                                      <p:cBhvr>
                                        <p:cTn id="165" dur="500" fill="hold"/>
                                        <p:tgtEl>
                                          <p:spTgt spid="63"/>
                                        </p:tgtEl>
                                        <p:attrNameLst>
                                          <p:attrName>ppt_w</p:attrName>
                                        </p:attrNameLst>
                                      </p:cBhvr>
                                      <p:tavLst>
                                        <p:tav tm="0">
                                          <p:val>
                                            <p:fltVal val="0"/>
                                          </p:val>
                                        </p:tav>
                                        <p:tav tm="100000">
                                          <p:val>
                                            <p:strVal val="#ppt_w"/>
                                          </p:val>
                                        </p:tav>
                                      </p:tavLst>
                                    </p:anim>
                                    <p:anim calcmode="lin" valueType="num">
                                      <p:cBhvr>
                                        <p:cTn id="166" dur="500" fill="hold"/>
                                        <p:tgtEl>
                                          <p:spTgt spid="63"/>
                                        </p:tgtEl>
                                        <p:attrNameLst>
                                          <p:attrName>ppt_h</p:attrName>
                                        </p:attrNameLst>
                                      </p:cBhvr>
                                      <p:tavLst>
                                        <p:tav tm="0">
                                          <p:val>
                                            <p:strVal val="#ppt_h"/>
                                          </p:val>
                                        </p:tav>
                                        <p:tav tm="100000">
                                          <p:val>
                                            <p:strVal val="#ppt_h"/>
                                          </p:val>
                                        </p:tav>
                                      </p:tavLst>
                                    </p:anim>
                                  </p:childTnLst>
                                </p:cTn>
                              </p:par>
                            </p:childTnLst>
                          </p:cTn>
                        </p:par>
                        <p:par>
                          <p:cTn id="167" fill="hold">
                            <p:stCondLst>
                              <p:cond delay="500"/>
                            </p:stCondLst>
                            <p:childTnLst>
                              <p:par>
                                <p:cTn id="168" presetID="17" presetClass="entr" presetSubtype="2" fill="hold" grpId="0" nodeType="afterEffect">
                                  <p:stCondLst>
                                    <p:cond delay="0"/>
                                  </p:stCondLst>
                                  <p:childTnLst>
                                    <p:set>
                                      <p:cBhvr>
                                        <p:cTn id="169" dur="1" fill="hold">
                                          <p:stCondLst>
                                            <p:cond delay="0"/>
                                          </p:stCondLst>
                                        </p:cTn>
                                        <p:tgtEl>
                                          <p:spTgt spid="61"/>
                                        </p:tgtEl>
                                        <p:attrNameLst>
                                          <p:attrName>style.visibility</p:attrName>
                                        </p:attrNameLst>
                                      </p:cBhvr>
                                      <p:to>
                                        <p:strVal val="visible"/>
                                      </p:to>
                                    </p:set>
                                    <p:anim calcmode="lin" valueType="num">
                                      <p:cBhvr>
                                        <p:cTn id="170" dur="500" fill="hold"/>
                                        <p:tgtEl>
                                          <p:spTgt spid="61"/>
                                        </p:tgtEl>
                                        <p:attrNameLst>
                                          <p:attrName>ppt_x</p:attrName>
                                        </p:attrNameLst>
                                      </p:cBhvr>
                                      <p:tavLst>
                                        <p:tav tm="0">
                                          <p:val>
                                            <p:strVal val="#ppt_x+#ppt_w/2"/>
                                          </p:val>
                                        </p:tav>
                                        <p:tav tm="100000">
                                          <p:val>
                                            <p:strVal val="#ppt_x"/>
                                          </p:val>
                                        </p:tav>
                                      </p:tavLst>
                                    </p:anim>
                                    <p:anim calcmode="lin" valueType="num">
                                      <p:cBhvr>
                                        <p:cTn id="171" dur="500" fill="hold"/>
                                        <p:tgtEl>
                                          <p:spTgt spid="61"/>
                                        </p:tgtEl>
                                        <p:attrNameLst>
                                          <p:attrName>ppt_y</p:attrName>
                                        </p:attrNameLst>
                                      </p:cBhvr>
                                      <p:tavLst>
                                        <p:tav tm="0">
                                          <p:val>
                                            <p:strVal val="#ppt_y"/>
                                          </p:val>
                                        </p:tav>
                                        <p:tav tm="100000">
                                          <p:val>
                                            <p:strVal val="#ppt_y"/>
                                          </p:val>
                                        </p:tav>
                                      </p:tavLst>
                                    </p:anim>
                                    <p:anim calcmode="lin" valueType="num">
                                      <p:cBhvr>
                                        <p:cTn id="172" dur="500" fill="hold"/>
                                        <p:tgtEl>
                                          <p:spTgt spid="61"/>
                                        </p:tgtEl>
                                        <p:attrNameLst>
                                          <p:attrName>ppt_w</p:attrName>
                                        </p:attrNameLst>
                                      </p:cBhvr>
                                      <p:tavLst>
                                        <p:tav tm="0">
                                          <p:val>
                                            <p:fltVal val="0"/>
                                          </p:val>
                                        </p:tav>
                                        <p:tav tm="100000">
                                          <p:val>
                                            <p:strVal val="#ppt_w"/>
                                          </p:val>
                                        </p:tav>
                                      </p:tavLst>
                                    </p:anim>
                                    <p:anim calcmode="lin" valueType="num">
                                      <p:cBhvr>
                                        <p:cTn id="173" dur="500" fill="hold"/>
                                        <p:tgtEl>
                                          <p:spTgt spid="61"/>
                                        </p:tgtEl>
                                        <p:attrNameLst>
                                          <p:attrName>ppt_h</p:attrName>
                                        </p:attrNameLst>
                                      </p:cBhvr>
                                      <p:tavLst>
                                        <p:tav tm="0">
                                          <p:val>
                                            <p:strVal val="#ppt_h"/>
                                          </p:val>
                                        </p:tav>
                                        <p:tav tm="100000">
                                          <p:val>
                                            <p:strVal val="#ppt_h"/>
                                          </p:val>
                                        </p:tav>
                                      </p:tavLst>
                                    </p:anim>
                                  </p:childTnLst>
                                </p:cTn>
                              </p:par>
                            </p:childTnLst>
                          </p:cTn>
                        </p:par>
                        <p:par>
                          <p:cTn id="174" fill="hold">
                            <p:stCondLst>
                              <p:cond delay="1000"/>
                            </p:stCondLst>
                            <p:childTnLst>
                              <p:par>
                                <p:cTn id="175" presetID="17" presetClass="entr" presetSubtype="2" fill="hold" nodeType="afterEffect">
                                  <p:stCondLst>
                                    <p:cond delay="0"/>
                                  </p:stCondLst>
                                  <p:childTnLst>
                                    <p:set>
                                      <p:cBhvr>
                                        <p:cTn id="176" dur="1" fill="hold">
                                          <p:stCondLst>
                                            <p:cond delay="0"/>
                                          </p:stCondLst>
                                        </p:cTn>
                                        <p:tgtEl>
                                          <p:spTgt spid="104"/>
                                        </p:tgtEl>
                                        <p:attrNameLst>
                                          <p:attrName>style.visibility</p:attrName>
                                        </p:attrNameLst>
                                      </p:cBhvr>
                                      <p:to>
                                        <p:strVal val="visible"/>
                                      </p:to>
                                    </p:set>
                                    <p:anim calcmode="lin" valueType="num">
                                      <p:cBhvr>
                                        <p:cTn id="177" dur="500" fill="hold"/>
                                        <p:tgtEl>
                                          <p:spTgt spid="104"/>
                                        </p:tgtEl>
                                        <p:attrNameLst>
                                          <p:attrName>ppt_x</p:attrName>
                                        </p:attrNameLst>
                                      </p:cBhvr>
                                      <p:tavLst>
                                        <p:tav tm="0">
                                          <p:val>
                                            <p:strVal val="#ppt_x+#ppt_w/2"/>
                                          </p:val>
                                        </p:tav>
                                        <p:tav tm="100000">
                                          <p:val>
                                            <p:strVal val="#ppt_x"/>
                                          </p:val>
                                        </p:tav>
                                      </p:tavLst>
                                    </p:anim>
                                    <p:anim calcmode="lin" valueType="num">
                                      <p:cBhvr>
                                        <p:cTn id="178" dur="500" fill="hold"/>
                                        <p:tgtEl>
                                          <p:spTgt spid="104"/>
                                        </p:tgtEl>
                                        <p:attrNameLst>
                                          <p:attrName>ppt_y</p:attrName>
                                        </p:attrNameLst>
                                      </p:cBhvr>
                                      <p:tavLst>
                                        <p:tav tm="0">
                                          <p:val>
                                            <p:strVal val="#ppt_y"/>
                                          </p:val>
                                        </p:tav>
                                        <p:tav tm="100000">
                                          <p:val>
                                            <p:strVal val="#ppt_y"/>
                                          </p:val>
                                        </p:tav>
                                      </p:tavLst>
                                    </p:anim>
                                    <p:anim calcmode="lin" valueType="num">
                                      <p:cBhvr>
                                        <p:cTn id="179" dur="500" fill="hold"/>
                                        <p:tgtEl>
                                          <p:spTgt spid="104"/>
                                        </p:tgtEl>
                                        <p:attrNameLst>
                                          <p:attrName>ppt_w</p:attrName>
                                        </p:attrNameLst>
                                      </p:cBhvr>
                                      <p:tavLst>
                                        <p:tav tm="0">
                                          <p:val>
                                            <p:fltVal val="0"/>
                                          </p:val>
                                        </p:tav>
                                        <p:tav tm="100000">
                                          <p:val>
                                            <p:strVal val="#ppt_w"/>
                                          </p:val>
                                        </p:tav>
                                      </p:tavLst>
                                    </p:anim>
                                    <p:anim calcmode="lin" valueType="num">
                                      <p:cBhvr>
                                        <p:cTn id="180" dur="500" fill="hold"/>
                                        <p:tgtEl>
                                          <p:spTgt spid="104"/>
                                        </p:tgtEl>
                                        <p:attrNameLst>
                                          <p:attrName>ppt_h</p:attrName>
                                        </p:attrNameLst>
                                      </p:cBhvr>
                                      <p:tavLst>
                                        <p:tav tm="0">
                                          <p:val>
                                            <p:strVal val="#ppt_h"/>
                                          </p:val>
                                        </p:tav>
                                        <p:tav tm="100000">
                                          <p:val>
                                            <p:strVal val="#ppt_h"/>
                                          </p:val>
                                        </p:tav>
                                      </p:tavLst>
                                    </p:anim>
                                  </p:childTnLst>
                                </p:cTn>
                              </p:par>
                            </p:childTnLst>
                          </p:cTn>
                        </p:par>
                        <p:par>
                          <p:cTn id="181" fill="hold">
                            <p:stCondLst>
                              <p:cond delay="1500"/>
                            </p:stCondLst>
                            <p:childTnLst>
                              <p:par>
                                <p:cTn id="182" presetID="10" presetClass="entr" presetSubtype="0" fill="hold" grpId="0" nodeType="afterEffect">
                                  <p:stCondLst>
                                    <p:cond delay="0"/>
                                  </p:stCondLst>
                                  <p:childTnLst>
                                    <p:set>
                                      <p:cBhvr>
                                        <p:cTn id="183" dur="1" fill="hold">
                                          <p:stCondLst>
                                            <p:cond delay="0"/>
                                          </p:stCondLst>
                                        </p:cTn>
                                        <p:tgtEl>
                                          <p:spTgt spid="110"/>
                                        </p:tgtEl>
                                        <p:attrNameLst>
                                          <p:attrName>style.visibility</p:attrName>
                                        </p:attrNameLst>
                                      </p:cBhvr>
                                      <p:to>
                                        <p:strVal val="visible"/>
                                      </p:to>
                                    </p:set>
                                    <p:animEffect transition="in" filter="fade">
                                      <p:cBhvr>
                                        <p:cTn id="184" dur="500"/>
                                        <p:tgtEl>
                                          <p:spTgt spid="110"/>
                                        </p:tgtEl>
                                      </p:cBhvr>
                                    </p:animEffect>
                                  </p:childTnLst>
                                </p:cTn>
                              </p:par>
                            </p:childTnLst>
                          </p:cTn>
                        </p:par>
                      </p:childTnLst>
                    </p:cTn>
                  </p:par>
                  <p:par>
                    <p:cTn id="185" fill="hold">
                      <p:stCondLst>
                        <p:cond delay="indefinite"/>
                      </p:stCondLst>
                      <p:childTnLst>
                        <p:par>
                          <p:cTn id="186" fill="hold">
                            <p:stCondLst>
                              <p:cond delay="0"/>
                            </p:stCondLst>
                            <p:childTnLst>
                              <p:par>
                                <p:cTn id="187" presetID="17" presetClass="entr" presetSubtype="2" fill="hold" grpId="0" nodeType="clickEffect">
                                  <p:stCondLst>
                                    <p:cond delay="0"/>
                                  </p:stCondLst>
                                  <p:childTnLst>
                                    <p:set>
                                      <p:cBhvr>
                                        <p:cTn id="188" dur="1" fill="hold">
                                          <p:stCondLst>
                                            <p:cond delay="0"/>
                                          </p:stCondLst>
                                        </p:cTn>
                                        <p:tgtEl>
                                          <p:spTgt spid="66"/>
                                        </p:tgtEl>
                                        <p:attrNameLst>
                                          <p:attrName>style.visibility</p:attrName>
                                        </p:attrNameLst>
                                      </p:cBhvr>
                                      <p:to>
                                        <p:strVal val="visible"/>
                                      </p:to>
                                    </p:set>
                                    <p:anim calcmode="lin" valueType="num">
                                      <p:cBhvr>
                                        <p:cTn id="189" dur="500" fill="hold"/>
                                        <p:tgtEl>
                                          <p:spTgt spid="66"/>
                                        </p:tgtEl>
                                        <p:attrNameLst>
                                          <p:attrName>ppt_x</p:attrName>
                                        </p:attrNameLst>
                                      </p:cBhvr>
                                      <p:tavLst>
                                        <p:tav tm="0">
                                          <p:val>
                                            <p:strVal val="#ppt_x+#ppt_w/2"/>
                                          </p:val>
                                        </p:tav>
                                        <p:tav tm="100000">
                                          <p:val>
                                            <p:strVal val="#ppt_x"/>
                                          </p:val>
                                        </p:tav>
                                      </p:tavLst>
                                    </p:anim>
                                    <p:anim calcmode="lin" valueType="num">
                                      <p:cBhvr>
                                        <p:cTn id="190" dur="500" fill="hold"/>
                                        <p:tgtEl>
                                          <p:spTgt spid="66"/>
                                        </p:tgtEl>
                                        <p:attrNameLst>
                                          <p:attrName>ppt_y</p:attrName>
                                        </p:attrNameLst>
                                      </p:cBhvr>
                                      <p:tavLst>
                                        <p:tav tm="0">
                                          <p:val>
                                            <p:strVal val="#ppt_y"/>
                                          </p:val>
                                        </p:tav>
                                        <p:tav tm="100000">
                                          <p:val>
                                            <p:strVal val="#ppt_y"/>
                                          </p:val>
                                        </p:tav>
                                      </p:tavLst>
                                    </p:anim>
                                    <p:anim calcmode="lin" valueType="num">
                                      <p:cBhvr>
                                        <p:cTn id="191" dur="500" fill="hold"/>
                                        <p:tgtEl>
                                          <p:spTgt spid="66"/>
                                        </p:tgtEl>
                                        <p:attrNameLst>
                                          <p:attrName>ppt_w</p:attrName>
                                        </p:attrNameLst>
                                      </p:cBhvr>
                                      <p:tavLst>
                                        <p:tav tm="0">
                                          <p:val>
                                            <p:fltVal val="0"/>
                                          </p:val>
                                        </p:tav>
                                        <p:tav tm="100000">
                                          <p:val>
                                            <p:strVal val="#ppt_w"/>
                                          </p:val>
                                        </p:tav>
                                      </p:tavLst>
                                    </p:anim>
                                    <p:anim calcmode="lin" valueType="num">
                                      <p:cBhvr>
                                        <p:cTn id="192" dur="500" fill="hold"/>
                                        <p:tgtEl>
                                          <p:spTgt spid="66"/>
                                        </p:tgtEl>
                                        <p:attrNameLst>
                                          <p:attrName>ppt_h</p:attrName>
                                        </p:attrNameLst>
                                      </p:cBhvr>
                                      <p:tavLst>
                                        <p:tav tm="0">
                                          <p:val>
                                            <p:strVal val="#ppt_h"/>
                                          </p:val>
                                        </p:tav>
                                        <p:tav tm="100000">
                                          <p:val>
                                            <p:strVal val="#ppt_h"/>
                                          </p:val>
                                        </p:tav>
                                      </p:tavLst>
                                    </p:anim>
                                  </p:childTnLst>
                                </p:cTn>
                              </p:par>
                            </p:childTnLst>
                          </p:cTn>
                        </p:par>
                        <p:par>
                          <p:cTn id="193" fill="hold">
                            <p:stCondLst>
                              <p:cond delay="500"/>
                            </p:stCondLst>
                            <p:childTnLst>
                              <p:par>
                                <p:cTn id="194" presetID="17" presetClass="entr" presetSubtype="8" fill="hold" grpId="0" nodeType="afterEffect">
                                  <p:stCondLst>
                                    <p:cond delay="0"/>
                                  </p:stCondLst>
                                  <p:childTnLst>
                                    <p:set>
                                      <p:cBhvr>
                                        <p:cTn id="195" dur="1" fill="hold">
                                          <p:stCondLst>
                                            <p:cond delay="0"/>
                                          </p:stCondLst>
                                        </p:cTn>
                                        <p:tgtEl>
                                          <p:spTgt spid="64"/>
                                        </p:tgtEl>
                                        <p:attrNameLst>
                                          <p:attrName>style.visibility</p:attrName>
                                        </p:attrNameLst>
                                      </p:cBhvr>
                                      <p:to>
                                        <p:strVal val="visible"/>
                                      </p:to>
                                    </p:set>
                                    <p:anim calcmode="lin" valueType="num">
                                      <p:cBhvr>
                                        <p:cTn id="196" dur="500" fill="hold"/>
                                        <p:tgtEl>
                                          <p:spTgt spid="64"/>
                                        </p:tgtEl>
                                        <p:attrNameLst>
                                          <p:attrName>ppt_x</p:attrName>
                                        </p:attrNameLst>
                                      </p:cBhvr>
                                      <p:tavLst>
                                        <p:tav tm="0">
                                          <p:val>
                                            <p:strVal val="#ppt_x-#ppt_w/2"/>
                                          </p:val>
                                        </p:tav>
                                        <p:tav tm="100000">
                                          <p:val>
                                            <p:strVal val="#ppt_x"/>
                                          </p:val>
                                        </p:tav>
                                      </p:tavLst>
                                    </p:anim>
                                    <p:anim calcmode="lin" valueType="num">
                                      <p:cBhvr>
                                        <p:cTn id="197" dur="500" fill="hold"/>
                                        <p:tgtEl>
                                          <p:spTgt spid="64"/>
                                        </p:tgtEl>
                                        <p:attrNameLst>
                                          <p:attrName>ppt_y</p:attrName>
                                        </p:attrNameLst>
                                      </p:cBhvr>
                                      <p:tavLst>
                                        <p:tav tm="0">
                                          <p:val>
                                            <p:strVal val="#ppt_y"/>
                                          </p:val>
                                        </p:tav>
                                        <p:tav tm="100000">
                                          <p:val>
                                            <p:strVal val="#ppt_y"/>
                                          </p:val>
                                        </p:tav>
                                      </p:tavLst>
                                    </p:anim>
                                    <p:anim calcmode="lin" valueType="num">
                                      <p:cBhvr>
                                        <p:cTn id="198" dur="500" fill="hold"/>
                                        <p:tgtEl>
                                          <p:spTgt spid="64"/>
                                        </p:tgtEl>
                                        <p:attrNameLst>
                                          <p:attrName>ppt_w</p:attrName>
                                        </p:attrNameLst>
                                      </p:cBhvr>
                                      <p:tavLst>
                                        <p:tav tm="0">
                                          <p:val>
                                            <p:fltVal val="0"/>
                                          </p:val>
                                        </p:tav>
                                        <p:tav tm="100000">
                                          <p:val>
                                            <p:strVal val="#ppt_w"/>
                                          </p:val>
                                        </p:tav>
                                      </p:tavLst>
                                    </p:anim>
                                    <p:anim calcmode="lin" valueType="num">
                                      <p:cBhvr>
                                        <p:cTn id="199" dur="500" fill="hold"/>
                                        <p:tgtEl>
                                          <p:spTgt spid="64"/>
                                        </p:tgtEl>
                                        <p:attrNameLst>
                                          <p:attrName>ppt_h</p:attrName>
                                        </p:attrNameLst>
                                      </p:cBhvr>
                                      <p:tavLst>
                                        <p:tav tm="0">
                                          <p:val>
                                            <p:strVal val="#ppt_h"/>
                                          </p:val>
                                        </p:tav>
                                        <p:tav tm="100000">
                                          <p:val>
                                            <p:strVal val="#ppt_h"/>
                                          </p:val>
                                        </p:tav>
                                      </p:tavLst>
                                    </p:anim>
                                  </p:childTnLst>
                                </p:cTn>
                              </p:par>
                            </p:childTnLst>
                          </p:cTn>
                        </p:par>
                        <p:par>
                          <p:cTn id="200" fill="hold">
                            <p:stCondLst>
                              <p:cond delay="1000"/>
                            </p:stCondLst>
                            <p:childTnLst>
                              <p:par>
                                <p:cTn id="201" presetID="17" presetClass="entr" presetSubtype="8" fill="hold" nodeType="afterEffect">
                                  <p:stCondLst>
                                    <p:cond delay="0"/>
                                  </p:stCondLst>
                                  <p:childTnLst>
                                    <p:set>
                                      <p:cBhvr>
                                        <p:cTn id="202" dur="1" fill="hold">
                                          <p:stCondLst>
                                            <p:cond delay="0"/>
                                          </p:stCondLst>
                                        </p:cTn>
                                        <p:tgtEl>
                                          <p:spTgt spid="105"/>
                                        </p:tgtEl>
                                        <p:attrNameLst>
                                          <p:attrName>style.visibility</p:attrName>
                                        </p:attrNameLst>
                                      </p:cBhvr>
                                      <p:to>
                                        <p:strVal val="visible"/>
                                      </p:to>
                                    </p:set>
                                    <p:anim calcmode="lin" valueType="num">
                                      <p:cBhvr>
                                        <p:cTn id="203" dur="500" fill="hold"/>
                                        <p:tgtEl>
                                          <p:spTgt spid="105"/>
                                        </p:tgtEl>
                                        <p:attrNameLst>
                                          <p:attrName>ppt_x</p:attrName>
                                        </p:attrNameLst>
                                      </p:cBhvr>
                                      <p:tavLst>
                                        <p:tav tm="0">
                                          <p:val>
                                            <p:strVal val="#ppt_x-#ppt_w/2"/>
                                          </p:val>
                                        </p:tav>
                                        <p:tav tm="100000">
                                          <p:val>
                                            <p:strVal val="#ppt_x"/>
                                          </p:val>
                                        </p:tav>
                                      </p:tavLst>
                                    </p:anim>
                                    <p:anim calcmode="lin" valueType="num">
                                      <p:cBhvr>
                                        <p:cTn id="204" dur="500" fill="hold"/>
                                        <p:tgtEl>
                                          <p:spTgt spid="105"/>
                                        </p:tgtEl>
                                        <p:attrNameLst>
                                          <p:attrName>ppt_y</p:attrName>
                                        </p:attrNameLst>
                                      </p:cBhvr>
                                      <p:tavLst>
                                        <p:tav tm="0">
                                          <p:val>
                                            <p:strVal val="#ppt_y"/>
                                          </p:val>
                                        </p:tav>
                                        <p:tav tm="100000">
                                          <p:val>
                                            <p:strVal val="#ppt_y"/>
                                          </p:val>
                                        </p:tav>
                                      </p:tavLst>
                                    </p:anim>
                                    <p:anim calcmode="lin" valueType="num">
                                      <p:cBhvr>
                                        <p:cTn id="205" dur="500" fill="hold"/>
                                        <p:tgtEl>
                                          <p:spTgt spid="105"/>
                                        </p:tgtEl>
                                        <p:attrNameLst>
                                          <p:attrName>ppt_w</p:attrName>
                                        </p:attrNameLst>
                                      </p:cBhvr>
                                      <p:tavLst>
                                        <p:tav tm="0">
                                          <p:val>
                                            <p:fltVal val="0"/>
                                          </p:val>
                                        </p:tav>
                                        <p:tav tm="100000">
                                          <p:val>
                                            <p:strVal val="#ppt_w"/>
                                          </p:val>
                                        </p:tav>
                                      </p:tavLst>
                                    </p:anim>
                                    <p:anim calcmode="lin" valueType="num">
                                      <p:cBhvr>
                                        <p:cTn id="206" dur="500" fill="hold"/>
                                        <p:tgtEl>
                                          <p:spTgt spid="105"/>
                                        </p:tgtEl>
                                        <p:attrNameLst>
                                          <p:attrName>ppt_h</p:attrName>
                                        </p:attrNameLst>
                                      </p:cBhvr>
                                      <p:tavLst>
                                        <p:tav tm="0">
                                          <p:val>
                                            <p:strVal val="#ppt_h"/>
                                          </p:val>
                                        </p:tav>
                                        <p:tav tm="100000">
                                          <p:val>
                                            <p:strVal val="#ppt_h"/>
                                          </p:val>
                                        </p:tav>
                                      </p:tavLst>
                                    </p:anim>
                                  </p:childTnLst>
                                </p:cTn>
                              </p:par>
                            </p:childTnLst>
                          </p:cTn>
                        </p:par>
                        <p:par>
                          <p:cTn id="207" fill="hold">
                            <p:stCondLst>
                              <p:cond delay="4500"/>
                            </p:stCondLst>
                            <p:childTnLst>
                              <p:par>
                                <p:cTn id="208" presetID="10" presetClass="entr" presetSubtype="0" fill="hold" grpId="0" nodeType="afterEffect">
                                  <p:stCondLst>
                                    <p:cond delay="0"/>
                                  </p:stCondLst>
                                  <p:childTnLst>
                                    <p:set>
                                      <p:cBhvr>
                                        <p:cTn id="209" dur="1" fill="hold">
                                          <p:stCondLst>
                                            <p:cond delay="0"/>
                                          </p:stCondLst>
                                        </p:cTn>
                                        <p:tgtEl>
                                          <p:spTgt spid="113"/>
                                        </p:tgtEl>
                                        <p:attrNameLst>
                                          <p:attrName>style.visibility</p:attrName>
                                        </p:attrNameLst>
                                      </p:cBhvr>
                                      <p:to>
                                        <p:strVal val="visible"/>
                                      </p:to>
                                    </p:set>
                                    <p:animEffect transition="in" filter="fade">
                                      <p:cBhvr>
                                        <p:cTn id="21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00" grpId="0" animBg="1"/>
      <p:bldP spid="109" grpId="0" animBg="1"/>
      <p:bldP spid="110" grpId="0" animBg="1"/>
      <p:bldP spid="99" grpId="0" animBg="1"/>
      <p:bldP spid="4" grpId="0" animBg="1"/>
      <p:bldP spid="7" grpId="0" animBg="1"/>
      <p:bldP spid="25" grpId="0" animBg="1"/>
      <p:bldP spid="28" grpId="0" animBg="1"/>
      <p:bldP spid="43" grpId="0" animBg="1"/>
      <p:bldP spid="46" grpId="0" animBg="1"/>
      <p:bldP spid="64" grpId="0" animBg="1"/>
      <p:bldP spid="61" grpId="0" animBg="1"/>
      <p:bldP spid="3" grpId="0" animBg="1"/>
      <p:bldP spid="6" grpId="0" animBg="1"/>
      <p:bldP spid="9" grpId="0" animBg="1"/>
      <p:bldP spid="27" grpId="0" animBg="1"/>
      <p:bldP spid="30" grpId="0" animBg="1"/>
      <p:bldP spid="45" grpId="0" animBg="1"/>
      <p:bldP spid="48" grpId="0" animBg="1"/>
      <p:bldP spid="63"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08DA5C-62CE-FD41-9783-0BC20938FC0A}"/>
              </a:ext>
            </a:extLst>
          </p:cNvPr>
          <p:cNvSpPr/>
          <p:nvPr/>
        </p:nvSpPr>
        <p:spPr>
          <a:xfrm>
            <a:off x="5724128" y="2574961"/>
            <a:ext cx="2232248" cy="7867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mj-lt"/>
                <a:cs typeface="Times New Roman" pitchFamily="18" charset="0"/>
              </a:rPr>
              <a:t>Gian </a:t>
            </a:r>
            <a:r>
              <a:rPr lang="en-US" sz="2400" dirty="0" err="1">
                <a:latin typeface="+mj-lt"/>
                <a:cs typeface="Times New Roman" pitchFamily="18" charset="0"/>
              </a:rPr>
              <a:t>lận</a:t>
            </a:r>
            <a:r>
              <a:rPr lang="en-US" sz="2400" dirty="0">
                <a:latin typeface="+mj-lt"/>
                <a:cs typeface="Times New Roman" pitchFamily="18" charset="0"/>
              </a:rPr>
              <a:t> </a:t>
            </a:r>
            <a:r>
              <a:rPr lang="en-US" sz="2400" dirty="0" err="1">
                <a:latin typeface="+mj-lt"/>
                <a:cs typeface="Times New Roman" pitchFamily="18" charset="0"/>
              </a:rPr>
              <a:t>trong</a:t>
            </a:r>
            <a:r>
              <a:rPr lang="en-US" sz="2400" dirty="0">
                <a:latin typeface="+mj-lt"/>
                <a:cs typeface="Times New Roman" pitchFamily="18" charset="0"/>
              </a:rPr>
              <a:t> </a:t>
            </a:r>
            <a:r>
              <a:rPr lang="en-US" sz="2400" dirty="0" err="1">
                <a:latin typeface="+mj-lt"/>
                <a:cs typeface="Times New Roman" pitchFamily="18" charset="0"/>
              </a:rPr>
              <a:t>thi</a:t>
            </a:r>
            <a:r>
              <a:rPr lang="en-US" sz="2400" dirty="0">
                <a:latin typeface="+mj-lt"/>
                <a:cs typeface="Times New Roman" pitchFamily="18" charset="0"/>
              </a:rPr>
              <a:t> </a:t>
            </a:r>
            <a:r>
              <a:rPr lang="en-US" sz="2400" dirty="0" err="1">
                <a:latin typeface="+mj-lt"/>
                <a:cs typeface="Times New Roman" pitchFamily="18" charset="0"/>
              </a:rPr>
              <a:t>cử</a:t>
            </a:r>
            <a:endParaRPr lang="en-US" sz="2400" dirty="0">
              <a:latin typeface="+mj-lt"/>
              <a:cs typeface="Times New Roman" pitchFamily="18" charset="0"/>
            </a:endParaRPr>
          </a:p>
        </p:txBody>
      </p:sp>
      <p:pic>
        <p:nvPicPr>
          <p:cNvPr id="3074" name="Picture 2" descr="Gian lận thi cử: Lo âu về phẩm giá của thế hệ tương lai, về tiền đồ dân  tộc! | Báo Dân trí">
            <a:extLst>
              <a:ext uri="{FF2B5EF4-FFF2-40B4-BE49-F238E27FC236}">
                <a16:creationId xmlns:a16="http://schemas.microsoft.com/office/drawing/2014/main" id="{4F01A5ED-D87E-AB44-AB6E-BAACA46A7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635646"/>
            <a:ext cx="4464496" cy="2589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5" name="Group 4">
            <a:extLst>
              <a:ext uri="{FF2B5EF4-FFF2-40B4-BE49-F238E27FC236}">
                <a16:creationId xmlns:a16="http://schemas.microsoft.com/office/drawing/2014/main" id="{A46030C8-A74F-4B30-867F-AF36A7350EBE}"/>
              </a:ext>
            </a:extLst>
          </p:cNvPr>
          <p:cNvGrpSpPr/>
          <p:nvPr/>
        </p:nvGrpSpPr>
        <p:grpSpPr>
          <a:xfrm>
            <a:off x="1871889" y="143460"/>
            <a:ext cx="3095966" cy="1125961"/>
            <a:chOff x="4865993" y="4134716"/>
            <a:chExt cx="4127954" cy="1501281"/>
          </a:xfrm>
        </p:grpSpPr>
        <p:grpSp>
          <p:nvGrpSpPr>
            <p:cNvPr id="6" name="Group 5">
              <a:extLst>
                <a:ext uri="{FF2B5EF4-FFF2-40B4-BE49-F238E27FC236}">
                  <a16:creationId xmlns:a16="http://schemas.microsoft.com/office/drawing/2014/main" id="{669A3083-BC90-48CB-8E4C-ABC7B3E82E99}"/>
                </a:ext>
              </a:extLst>
            </p:cNvPr>
            <p:cNvGrpSpPr/>
            <p:nvPr/>
          </p:nvGrpSpPr>
          <p:grpSpPr>
            <a:xfrm>
              <a:off x="4865993" y="4134716"/>
              <a:ext cx="4015408" cy="1501281"/>
              <a:chOff x="3366276" y="3429000"/>
              <a:chExt cx="4015408" cy="1501281"/>
            </a:xfrm>
          </p:grpSpPr>
          <p:sp>
            <p:nvSpPr>
              <p:cNvPr id="9" name="Rectangle: Top Corners Rounded 27">
                <a:extLst>
                  <a:ext uri="{FF2B5EF4-FFF2-40B4-BE49-F238E27FC236}">
                    <a16:creationId xmlns:a16="http://schemas.microsoft.com/office/drawing/2014/main" id="{97BAEA34-D2D1-4A11-8551-F3366EDB6813}"/>
                  </a:ext>
                </a:extLst>
              </p:cNvPr>
              <p:cNvSpPr/>
              <p:nvPr/>
            </p:nvSpPr>
            <p:spPr>
              <a:xfrm rot="5400000">
                <a:off x="4623340" y="2171936"/>
                <a:ext cx="1501280" cy="401540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Shape 28">
                <a:extLst>
                  <a:ext uri="{FF2B5EF4-FFF2-40B4-BE49-F238E27FC236}">
                    <a16:creationId xmlns:a16="http://schemas.microsoft.com/office/drawing/2014/main" id="{E62F8267-E443-4A21-ABD6-A99C5E31396A}"/>
                  </a:ext>
                </a:extLst>
              </p:cNvPr>
              <p:cNvSpPr/>
              <p:nvPr/>
            </p:nvSpPr>
            <p:spPr>
              <a:xfrm rot="5400000">
                <a:off x="6260176" y="3808774"/>
                <a:ext cx="1501280" cy="741733"/>
              </a:xfrm>
              <a:custGeom>
                <a:avLst/>
                <a:gdLst>
                  <a:gd name="connsiteX0" fmla="*/ 0 w 1501280"/>
                  <a:gd name="connsiteY0" fmla="*/ 741733 h 741733"/>
                  <a:gd name="connsiteX1" fmla="*/ 0 w 1501280"/>
                  <a:gd name="connsiteY1" fmla="*/ 250218 h 741733"/>
                  <a:gd name="connsiteX2" fmla="*/ 250218 w 1501280"/>
                  <a:gd name="connsiteY2" fmla="*/ 0 h 741733"/>
                  <a:gd name="connsiteX3" fmla="*/ 1251062 w 1501280"/>
                  <a:gd name="connsiteY3" fmla="*/ 0 h 741733"/>
                  <a:gd name="connsiteX4" fmla="*/ 1501280 w 1501280"/>
                  <a:gd name="connsiteY4" fmla="*/ 250218 h 741733"/>
                  <a:gd name="connsiteX5" fmla="*/ 1501280 w 1501280"/>
                  <a:gd name="connsiteY5" fmla="*/ 741733 h 7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280" h="741733">
                    <a:moveTo>
                      <a:pt x="0" y="741733"/>
                    </a:moveTo>
                    <a:lnTo>
                      <a:pt x="0" y="250218"/>
                    </a:lnTo>
                    <a:cubicBezTo>
                      <a:pt x="0" y="112026"/>
                      <a:pt x="112026" y="0"/>
                      <a:pt x="250218" y="0"/>
                    </a:cubicBezTo>
                    <a:lnTo>
                      <a:pt x="1251062" y="0"/>
                    </a:lnTo>
                    <a:cubicBezTo>
                      <a:pt x="1389254" y="0"/>
                      <a:pt x="1501280" y="112026"/>
                      <a:pt x="1501280" y="250218"/>
                    </a:cubicBezTo>
                    <a:lnTo>
                      <a:pt x="1501280" y="741733"/>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7" name="TextBox 6">
              <a:extLst>
                <a:ext uri="{FF2B5EF4-FFF2-40B4-BE49-F238E27FC236}">
                  <a16:creationId xmlns:a16="http://schemas.microsoft.com/office/drawing/2014/main" id="{B05890FA-4CC4-4270-B51A-9D7563777036}"/>
                </a:ext>
              </a:extLst>
            </p:cNvPr>
            <p:cNvSpPr txBox="1"/>
            <p:nvPr/>
          </p:nvSpPr>
          <p:spPr>
            <a:xfrm>
              <a:off x="5500618" y="4369101"/>
              <a:ext cx="2678198" cy="1046440"/>
            </a:xfrm>
            <a:prstGeom prst="rect">
              <a:avLst/>
            </a:prstGeom>
            <a:noFill/>
          </p:spPr>
          <p:txBody>
            <a:bodyPr wrap="square" rtlCol="0">
              <a:spAutoFit/>
            </a:bodyPr>
            <a:lstStyle/>
            <a:p>
              <a:pPr algn="just"/>
              <a:r>
                <a:rPr lang="en-US" sz="1500" dirty="0" err="1">
                  <a:solidFill>
                    <a:srgbClr val="23A6E8"/>
                  </a:solidFill>
                  <a:latin typeface="UTM Alberta Heavy" panose="02040603050506020204" pitchFamily="18" charset="0"/>
                </a:rPr>
                <a:t>Hành</a:t>
              </a:r>
              <a:r>
                <a:rPr lang="en-US" sz="1500" dirty="0">
                  <a:solidFill>
                    <a:srgbClr val="23A6E8"/>
                  </a:solidFill>
                  <a:latin typeface="UTM Alberta Heavy" panose="02040603050506020204" pitchFamily="18" charset="0"/>
                </a:rPr>
                <a:t> vi </a:t>
              </a:r>
              <a:r>
                <a:rPr lang="en-US" sz="1500" dirty="0" err="1">
                  <a:solidFill>
                    <a:srgbClr val="23A6E8"/>
                  </a:solidFill>
                  <a:latin typeface="UTM Alberta Heavy" panose="02040603050506020204" pitchFamily="18" charset="0"/>
                </a:rPr>
                <a:t>tôn</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trọng</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lẽ</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phải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và</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trái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với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tôn</a:t>
              </a:r>
              <a:r>
                <a:rPr lang="en-US" sz="1500" dirty="0">
                  <a:solidFill>
                    <a:srgbClr val="23A6E8"/>
                  </a:solidFill>
                  <a:latin typeface="UTM Alberta Heavy" panose="02040603050506020204" pitchFamily="18" charset="0"/>
                </a:rPr>
                <a:t> </a:t>
              </a:r>
            </a:p>
            <a:p>
              <a:pPr algn="just"/>
              <a:r>
                <a:rPr lang="en-US" sz="1500" dirty="0" err="1">
                  <a:solidFill>
                    <a:srgbClr val="23A6E8"/>
                  </a:solidFill>
                  <a:latin typeface="UTM Alberta Heavy" panose="02040603050506020204" pitchFamily="18" charset="0"/>
                </a:rPr>
                <a:t>trọng</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lẽ</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phải</a:t>
              </a:r>
              <a:endParaRPr lang="en-US" sz="1500" dirty="0">
                <a:solidFill>
                  <a:srgbClr val="23A6E8"/>
                </a:solidFill>
                <a:latin typeface="UTM Alberta Heavy" panose="02040603050506020204" pitchFamily="18" charset="0"/>
              </a:endParaRPr>
            </a:p>
          </p:txBody>
        </p:sp>
        <p:sp>
          <p:nvSpPr>
            <p:cNvPr id="8" name="TextBox 7">
              <a:extLst>
                <a:ext uri="{FF2B5EF4-FFF2-40B4-BE49-F238E27FC236}">
                  <a16:creationId xmlns:a16="http://schemas.microsoft.com/office/drawing/2014/main" id="{F0DE30A9-B8CA-4522-8E8B-8D41581CAD88}"/>
                </a:ext>
              </a:extLst>
            </p:cNvPr>
            <p:cNvSpPr txBox="1"/>
            <p:nvPr/>
          </p:nvSpPr>
          <p:spPr>
            <a:xfrm>
              <a:off x="8139664" y="4532391"/>
              <a:ext cx="854283" cy="738664"/>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02</a:t>
              </a:r>
            </a:p>
          </p:txBody>
        </p:sp>
      </p:grpSp>
      <p:grpSp>
        <p:nvGrpSpPr>
          <p:cNvPr id="11" name="Group 10">
            <a:extLst>
              <a:ext uri="{FF2B5EF4-FFF2-40B4-BE49-F238E27FC236}">
                <a16:creationId xmlns:a16="http://schemas.microsoft.com/office/drawing/2014/main" id="{59FD1912-F9E6-4D4B-B3F0-C1CF041148AC}"/>
              </a:ext>
            </a:extLst>
          </p:cNvPr>
          <p:cNvGrpSpPr/>
          <p:nvPr/>
        </p:nvGrpSpPr>
        <p:grpSpPr>
          <a:xfrm>
            <a:off x="1536472" y="57763"/>
            <a:ext cx="3160643" cy="1321904"/>
            <a:chOff x="1577008" y="1321906"/>
            <a:chExt cx="4214191" cy="1762539"/>
          </a:xfrm>
        </p:grpSpPr>
        <p:sp>
          <p:nvSpPr>
            <p:cNvPr id="12" name="Freeform: Shape 30">
              <a:extLst>
                <a:ext uri="{FF2B5EF4-FFF2-40B4-BE49-F238E27FC236}">
                  <a16:creationId xmlns:a16="http://schemas.microsoft.com/office/drawing/2014/main" id="{D2F26CDA-881E-4EDB-8789-6859B981FBA2}"/>
                </a:ext>
              </a:extLst>
            </p:cNvPr>
            <p:cNvSpPr/>
            <p:nvPr/>
          </p:nvSpPr>
          <p:spPr>
            <a:xfrm rot="16200000">
              <a:off x="2802834" y="96080"/>
              <a:ext cx="1762539" cy="4214191"/>
            </a:xfrm>
            <a:custGeom>
              <a:avLst/>
              <a:gdLst>
                <a:gd name="connsiteX0" fmla="*/ 1762539 w 1762539"/>
                <a:gd name="connsiteY0" fmla="*/ 293762 h 4214191"/>
                <a:gd name="connsiteX1" fmla="*/ 1762539 w 1762539"/>
                <a:gd name="connsiteY1" fmla="*/ 4214191 h 4214191"/>
                <a:gd name="connsiteX2" fmla="*/ 1338470 w 1762539"/>
                <a:gd name="connsiteY2" fmla="*/ 4214191 h 4214191"/>
                <a:gd name="connsiteX3" fmla="*/ 881270 w 1762539"/>
                <a:gd name="connsiteY3" fmla="*/ 3756991 h 4214191"/>
                <a:gd name="connsiteX4" fmla="*/ 424070 w 1762539"/>
                <a:gd name="connsiteY4" fmla="*/ 4214191 h 4214191"/>
                <a:gd name="connsiteX5" fmla="*/ 0 w 1762539"/>
                <a:gd name="connsiteY5" fmla="*/ 4214191 h 4214191"/>
                <a:gd name="connsiteX6" fmla="*/ 0 w 1762539"/>
                <a:gd name="connsiteY6" fmla="*/ 293762 h 4214191"/>
                <a:gd name="connsiteX7" fmla="*/ 293762 w 1762539"/>
                <a:gd name="connsiteY7" fmla="*/ 0 h 4214191"/>
                <a:gd name="connsiteX8" fmla="*/ 1468777 w 1762539"/>
                <a:gd name="connsiteY8" fmla="*/ 0 h 4214191"/>
                <a:gd name="connsiteX9" fmla="*/ 1762539 w 1762539"/>
                <a:gd name="connsiteY9" fmla="*/ 293762 h 421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2539" h="4214191">
                  <a:moveTo>
                    <a:pt x="1762539" y="293762"/>
                  </a:moveTo>
                  <a:lnTo>
                    <a:pt x="1762539" y="4214191"/>
                  </a:lnTo>
                  <a:lnTo>
                    <a:pt x="1338470" y="4214191"/>
                  </a:lnTo>
                  <a:cubicBezTo>
                    <a:pt x="1338470" y="3961686"/>
                    <a:pt x="1133775" y="3756991"/>
                    <a:pt x="881270" y="3756991"/>
                  </a:cubicBezTo>
                  <a:cubicBezTo>
                    <a:pt x="628765" y="3756991"/>
                    <a:pt x="424070" y="3961686"/>
                    <a:pt x="424070" y="4214191"/>
                  </a:cubicBezTo>
                  <a:lnTo>
                    <a:pt x="0" y="4214191"/>
                  </a:lnTo>
                  <a:lnTo>
                    <a:pt x="0" y="293762"/>
                  </a:lnTo>
                  <a:cubicBezTo>
                    <a:pt x="0" y="131522"/>
                    <a:pt x="131522" y="0"/>
                    <a:pt x="293762" y="0"/>
                  </a:cubicBezTo>
                  <a:lnTo>
                    <a:pt x="1468777" y="0"/>
                  </a:lnTo>
                  <a:cubicBezTo>
                    <a:pt x="1631017" y="0"/>
                    <a:pt x="1762539" y="131522"/>
                    <a:pt x="1762539" y="29376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Freeform: Shape 31">
              <a:extLst>
                <a:ext uri="{FF2B5EF4-FFF2-40B4-BE49-F238E27FC236}">
                  <a16:creationId xmlns:a16="http://schemas.microsoft.com/office/drawing/2014/main" id="{97C0EB09-1B19-421B-AF3E-EB25BC1F3E3E}"/>
                </a:ext>
              </a:extLst>
            </p:cNvPr>
            <p:cNvSpPr/>
            <p:nvPr/>
          </p:nvSpPr>
          <p:spPr>
            <a:xfrm rot="16200000">
              <a:off x="3042175" y="195471"/>
              <a:ext cx="1482639" cy="4015408"/>
            </a:xfrm>
            <a:custGeom>
              <a:avLst/>
              <a:gdLst>
                <a:gd name="connsiteX0" fmla="*/ 1482639 w 1482639"/>
                <a:gd name="connsiteY0" fmla="*/ 247111 h 4015408"/>
                <a:gd name="connsiteX1" fmla="*/ 1482639 w 1482639"/>
                <a:gd name="connsiteY1" fmla="*/ 4015408 h 4015408"/>
                <a:gd name="connsiteX2" fmla="*/ 1198519 w 1482639"/>
                <a:gd name="connsiteY2" fmla="*/ 4015408 h 4015408"/>
                <a:gd name="connsiteX3" fmla="*/ 1189231 w 1482639"/>
                <a:gd name="connsiteY3" fmla="*/ 3923267 h 4015408"/>
                <a:gd name="connsiteX4" fmla="*/ 741320 w 1482639"/>
                <a:gd name="connsiteY4" fmla="*/ 3558209 h 4015408"/>
                <a:gd name="connsiteX5" fmla="*/ 293408 w 1482639"/>
                <a:gd name="connsiteY5" fmla="*/ 3923266 h 4015408"/>
                <a:gd name="connsiteX6" fmla="*/ 284120 w 1482639"/>
                <a:gd name="connsiteY6" fmla="*/ 4015408 h 4015408"/>
                <a:gd name="connsiteX7" fmla="*/ 0 w 1482639"/>
                <a:gd name="connsiteY7" fmla="*/ 4015408 h 4015408"/>
                <a:gd name="connsiteX8" fmla="*/ 0 w 1482639"/>
                <a:gd name="connsiteY8" fmla="*/ 247111 h 4015408"/>
                <a:gd name="connsiteX9" fmla="*/ 247111 w 1482639"/>
                <a:gd name="connsiteY9" fmla="*/ 0 h 4015408"/>
                <a:gd name="connsiteX10" fmla="*/ 1235528 w 1482639"/>
                <a:gd name="connsiteY10" fmla="*/ 0 h 4015408"/>
                <a:gd name="connsiteX11" fmla="*/ 1482639 w 1482639"/>
                <a:gd name="connsiteY11" fmla="*/ 247111 h 401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2639" h="4015408">
                  <a:moveTo>
                    <a:pt x="1482639" y="247111"/>
                  </a:moveTo>
                  <a:lnTo>
                    <a:pt x="1482639" y="4015408"/>
                  </a:lnTo>
                  <a:lnTo>
                    <a:pt x="1198519" y="4015408"/>
                  </a:lnTo>
                  <a:lnTo>
                    <a:pt x="1189231" y="3923267"/>
                  </a:lnTo>
                  <a:cubicBezTo>
                    <a:pt x="1146599" y="3714928"/>
                    <a:pt x="962261" y="3558209"/>
                    <a:pt x="741320" y="3558209"/>
                  </a:cubicBezTo>
                  <a:cubicBezTo>
                    <a:pt x="520378" y="3558209"/>
                    <a:pt x="336040" y="3714928"/>
                    <a:pt x="293408" y="3923266"/>
                  </a:cubicBezTo>
                  <a:lnTo>
                    <a:pt x="284120" y="4015408"/>
                  </a:lnTo>
                  <a:lnTo>
                    <a:pt x="0" y="4015408"/>
                  </a:lnTo>
                  <a:lnTo>
                    <a:pt x="0" y="247111"/>
                  </a:lnTo>
                  <a:cubicBezTo>
                    <a:pt x="0" y="110635"/>
                    <a:pt x="110635" y="0"/>
                    <a:pt x="247111" y="0"/>
                  </a:cubicBezTo>
                  <a:lnTo>
                    <a:pt x="1235528" y="0"/>
                  </a:lnTo>
                  <a:cubicBezTo>
                    <a:pt x="1372004" y="0"/>
                    <a:pt x="1482639" y="110635"/>
                    <a:pt x="1482639" y="247111"/>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2A983BB8-BD6A-40E6-ADBF-35EB083FB253}"/>
                </a:ext>
              </a:extLst>
            </p:cNvPr>
            <p:cNvSpPr txBox="1"/>
            <p:nvPr/>
          </p:nvSpPr>
          <p:spPr>
            <a:xfrm>
              <a:off x="1874969" y="1969631"/>
              <a:ext cx="3312826" cy="738664"/>
            </a:xfrm>
            <a:prstGeom prst="rect">
              <a:avLst/>
            </a:prstGeom>
            <a:noFill/>
          </p:spPr>
          <p:txBody>
            <a:bodyPr wrap="square" rtlCol="0">
              <a:spAutoFit/>
            </a:bodyPr>
            <a:lstStyle/>
            <a:p>
              <a:pPr algn="ctr"/>
              <a:r>
                <a:rPr lang="en-US" sz="3000" b="1" dirty="0">
                  <a:solidFill>
                    <a:schemeClr val="bg1"/>
                  </a:solidFill>
                  <a:latin typeface="UTM Alberta Heavy" panose="02040603050506020204" pitchFamily="18" charset="0"/>
                </a:rPr>
                <a:t>BIỂU HIỆN</a:t>
              </a:r>
            </a:p>
          </p:txBody>
        </p:sp>
      </p:grpSp>
      <p:sp>
        <p:nvSpPr>
          <p:cNvPr id="2" name="Multiply 1"/>
          <p:cNvSpPr/>
          <p:nvPr/>
        </p:nvSpPr>
        <p:spPr>
          <a:xfrm>
            <a:off x="71772" y="1684545"/>
            <a:ext cx="2589874" cy="249152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1285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16000" fill="hold" nodeType="clickEffect" p14:presetBounceEnd="31000">
                                      <p:stCondLst>
                                        <p:cond delay="0"/>
                                      </p:stCondLst>
                                      <p:childTnLst>
                                        <p:animMotion origin="layout" path="M 1.66667E-6 4.32099E-6 L 0.23906 0.00092 " pathEditMode="relative" rAng="0" ptsTypes="AA" p14:bounceEnd="31000">
                                          <p:cBhvr>
                                            <p:cTn id="12" dur="1000" fill="hold"/>
                                            <p:tgtEl>
                                              <p:spTgt spid="5"/>
                                            </p:tgtEl>
                                            <p:attrNameLst>
                                              <p:attrName>ppt_x</p:attrName>
                                              <p:attrName>ppt_y</p:attrName>
                                            </p:attrNameLst>
                                          </p:cBhvr>
                                          <p:rCtr x="11944" y="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16000" fill="hold" nodeType="clickEffect">
                                      <p:stCondLst>
                                        <p:cond delay="0"/>
                                      </p:stCondLst>
                                      <p:childTnLst>
                                        <p:animMotion origin="layout" path="M 1.66667E-6 4.32099E-6 L 0.23906 0.00092 " pathEditMode="relative" rAng="0" ptsTypes="AA">
                                          <p:cBhvr>
                                            <p:cTn id="12" dur="1000" fill="hold"/>
                                            <p:tgtEl>
                                              <p:spTgt spid="5"/>
                                            </p:tgtEl>
                                            <p:attrNameLst>
                                              <p:attrName>ppt_x</p:attrName>
                                              <p:attrName>ppt_y</p:attrName>
                                            </p:attrNameLst>
                                          </p:cBhvr>
                                          <p:rCtr x="11944" y="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08DA5C-62CE-FD41-9783-0BC20938FC0A}"/>
              </a:ext>
            </a:extLst>
          </p:cNvPr>
          <p:cNvSpPr/>
          <p:nvPr/>
        </p:nvSpPr>
        <p:spPr>
          <a:xfrm>
            <a:off x="5652120" y="2812932"/>
            <a:ext cx="3168352" cy="7867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mj-lt"/>
                <a:cs typeface="Times New Roman" pitchFamily="18" charset="0"/>
              </a:rPr>
              <a:t>Tung tin </a:t>
            </a:r>
            <a:r>
              <a:rPr lang="en-US" sz="2400" dirty="0" err="1">
                <a:latin typeface="+mj-lt"/>
                <a:cs typeface="Times New Roman" pitchFamily="18" charset="0"/>
              </a:rPr>
              <a:t>tức</a:t>
            </a:r>
            <a:r>
              <a:rPr lang="en-US" sz="2400" dirty="0">
                <a:latin typeface="+mj-lt"/>
                <a:cs typeface="Times New Roman" pitchFamily="18" charset="0"/>
              </a:rPr>
              <a:t> </a:t>
            </a:r>
            <a:r>
              <a:rPr lang="en-US" sz="2400" dirty="0" err="1">
                <a:latin typeface="+mj-lt"/>
                <a:cs typeface="Times New Roman" pitchFamily="18" charset="0"/>
              </a:rPr>
              <a:t>giả</a:t>
            </a:r>
            <a:r>
              <a:rPr lang="en-US" sz="2400" dirty="0">
                <a:latin typeface="+mj-lt"/>
                <a:cs typeface="Times New Roman" pitchFamily="18" charset="0"/>
              </a:rPr>
              <a:t> </a:t>
            </a:r>
            <a:r>
              <a:rPr lang="en-US" sz="2400" dirty="0" err="1">
                <a:latin typeface="+mj-lt"/>
                <a:cs typeface="Times New Roman" pitchFamily="18" charset="0"/>
              </a:rPr>
              <a:t>trong</a:t>
            </a:r>
            <a:r>
              <a:rPr lang="en-US" sz="2400" dirty="0">
                <a:latin typeface="+mj-lt"/>
                <a:cs typeface="Times New Roman" pitchFamily="18" charset="0"/>
              </a:rPr>
              <a:t> </a:t>
            </a:r>
            <a:r>
              <a:rPr lang="en-US" sz="2400" dirty="0" err="1">
                <a:latin typeface="+mj-lt"/>
                <a:cs typeface="Times New Roman" pitchFamily="18" charset="0"/>
              </a:rPr>
              <a:t>thời</a:t>
            </a:r>
            <a:r>
              <a:rPr lang="en-US" sz="2400" dirty="0">
                <a:latin typeface="+mj-lt"/>
                <a:cs typeface="Times New Roman" pitchFamily="18" charset="0"/>
              </a:rPr>
              <a:t> </a:t>
            </a:r>
            <a:r>
              <a:rPr lang="en-US" sz="2400" dirty="0" err="1">
                <a:latin typeface="+mj-lt"/>
                <a:cs typeface="Times New Roman" pitchFamily="18" charset="0"/>
              </a:rPr>
              <a:t>kỳ</a:t>
            </a:r>
            <a:r>
              <a:rPr lang="en-US" sz="2400" dirty="0">
                <a:latin typeface="+mj-lt"/>
                <a:cs typeface="Times New Roman" pitchFamily="18" charset="0"/>
              </a:rPr>
              <a:t> Covid</a:t>
            </a:r>
          </a:p>
        </p:txBody>
      </p:sp>
      <p:pic>
        <p:nvPicPr>
          <p:cNvPr id="5122" name="Picture 2" descr="VGP News :. | Công an TP Đà Nẵng xử phạt người đăng tin sai sự thật | BÁO  ĐIỆN TỬ CHÍNH PHỦ NƯỚC CHXHCN VIỆT NAM">
            <a:extLst>
              <a:ext uri="{FF2B5EF4-FFF2-40B4-BE49-F238E27FC236}">
                <a16:creationId xmlns:a16="http://schemas.microsoft.com/office/drawing/2014/main" id="{0B3326B7-4304-6046-B8F2-BF47B8DC1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28" y="1635646"/>
            <a:ext cx="4703360" cy="301736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A46030C8-A74F-4B30-867F-AF36A7350EBE}"/>
              </a:ext>
            </a:extLst>
          </p:cNvPr>
          <p:cNvGrpSpPr/>
          <p:nvPr/>
        </p:nvGrpSpPr>
        <p:grpSpPr>
          <a:xfrm>
            <a:off x="1871889" y="143460"/>
            <a:ext cx="3095966" cy="1125961"/>
            <a:chOff x="4865993" y="4134716"/>
            <a:chExt cx="4127954" cy="1501281"/>
          </a:xfrm>
        </p:grpSpPr>
        <p:grpSp>
          <p:nvGrpSpPr>
            <p:cNvPr id="6" name="Group 5">
              <a:extLst>
                <a:ext uri="{FF2B5EF4-FFF2-40B4-BE49-F238E27FC236}">
                  <a16:creationId xmlns:a16="http://schemas.microsoft.com/office/drawing/2014/main" id="{669A3083-BC90-48CB-8E4C-ABC7B3E82E99}"/>
                </a:ext>
              </a:extLst>
            </p:cNvPr>
            <p:cNvGrpSpPr/>
            <p:nvPr/>
          </p:nvGrpSpPr>
          <p:grpSpPr>
            <a:xfrm>
              <a:off x="4865993" y="4134716"/>
              <a:ext cx="4015408" cy="1501281"/>
              <a:chOff x="3366276" y="3429000"/>
              <a:chExt cx="4015408" cy="1501281"/>
            </a:xfrm>
          </p:grpSpPr>
          <p:sp>
            <p:nvSpPr>
              <p:cNvPr id="9" name="Rectangle: Top Corners Rounded 27">
                <a:extLst>
                  <a:ext uri="{FF2B5EF4-FFF2-40B4-BE49-F238E27FC236}">
                    <a16:creationId xmlns:a16="http://schemas.microsoft.com/office/drawing/2014/main" id="{97BAEA34-D2D1-4A11-8551-F3366EDB6813}"/>
                  </a:ext>
                </a:extLst>
              </p:cNvPr>
              <p:cNvSpPr/>
              <p:nvPr/>
            </p:nvSpPr>
            <p:spPr>
              <a:xfrm rot="5400000">
                <a:off x="4623340" y="2171936"/>
                <a:ext cx="1501280" cy="401540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Shape 28">
                <a:extLst>
                  <a:ext uri="{FF2B5EF4-FFF2-40B4-BE49-F238E27FC236}">
                    <a16:creationId xmlns:a16="http://schemas.microsoft.com/office/drawing/2014/main" id="{E62F8267-E443-4A21-ABD6-A99C5E31396A}"/>
                  </a:ext>
                </a:extLst>
              </p:cNvPr>
              <p:cNvSpPr/>
              <p:nvPr/>
            </p:nvSpPr>
            <p:spPr>
              <a:xfrm rot="5400000">
                <a:off x="6260176" y="3808774"/>
                <a:ext cx="1501280" cy="741733"/>
              </a:xfrm>
              <a:custGeom>
                <a:avLst/>
                <a:gdLst>
                  <a:gd name="connsiteX0" fmla="*/ 0 w 1501280"/>
                  <a:gd name="connsiteY0" fmla="*/ 741733 h 741733"/>
                  <a:gd name="connsiteX1" fmla="*/ 0 w 1501280"/>
                  <a:gd name="connsiteY1" fmla="*/ 250218 h 741733"/>
                  <a:gd name="connsiteX2" fmla="*/ 250218 w 1501280"/>
                  <a:gd name="connsiteY2" fmla="*/ 0 h 741733"/>
                  <a:gd name="connsiteX3" fmla="*/ 1251062 w 1501280"/>
                  <a:gd name="connsiteY3" fmla="*/ 0 h 741733"/>
                  <a:gd name="connsiteX4" fmla="*/ 1501280 w 1501280"/>
                  <a:gd name="connsiteY4" fmla="*/ 250218 h 741733"/>
                  <a:gd name="connsiteX5" fmla="*/ 1501280 w 1501280"/>
                  <a:gd name="connsiteY5" fmla="*/ 741733 h 7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280" h="741733">
                    <a:moveTo>
                      <a:pt x="0" y="741733"/>
                    </a:moveTo>
                    <a:lnTo>
                      <a:pt x="0" y="250218"/>
                    </a:lnTo>
                    <a:cubicBezTo>
                      <a:pt x="0" y="112026"/>
                      <a:pt x="112026" y="0"/>
                      <a:pt x="250218" y="0"/>
                    </a:cubicBezTo>
                    <a:lnTo>
                      <a:pt x="1251062" y="0"/>
                    </a:lnTo>
                    <a:cubicBezTo>
                      <a:pt x="1389254" y="0"/>
                      <a:pt x="1501280" y="112026"/>
                      <a:pt x="1501280" y="250218"/>
                    </a:cubicBezTo>
                    <a:lnTo>
                      <a:pt x="1501280" y="741733"/>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7" name="TextBox 6">
              <a:extLst>
                <a:ext uri="{FF2B5EF4-FFF2-40B4-BE49-F238E27FC236}">
                  <a16:creationId xmlns:a16="http://schemas.microsoft.com/office/drawing/2014/main" id="{B05890FA-4CC4-4270-B51A-9D7563777036}"/>
                </a:ext>
              </a:extLst>
            </p:cNvPr>
            <p:cNvSpPr txBox="1"/>
            <p:nvPr/>
          </p:nvSpPr>
          <p:spPr>
            <a:xfrm>
              <a:off x="5500618" y="4369101"/>
              <a:ext cx="2678198" cy="1046440"/>
            </a:xfrm>
            <a:prstGeom prst="rect">
              <a:avLst/>
            </a:prstGeom>
            <a:noFill/>
          </p:spPr>
          <p:txBody>
            <a:bodyPr wrap="square" rtlCol="0">
              <a:spAutoFit/>
            </a:bodyPr>
            <a:lstStyle/>
            <a:p>
              <a:pPr algn="just"/>
              <a:r>
                <a:rPr lang="en-US" sz="1500" dirty="0" err="1">
                  <a:solidFill>
                    <a:srgbClr val="23A6E8"/>
                  </a:solidFill>
                  <a:latin typeface="UTM Alberta Heavy" panose="02040603050506020204" pitchFamily="18" charset="0"/>
                </a:rPr>
                <a:t>Hành</a:t>
              </a:r>
              <a:r>
                <a:rPr lang="en-US" sz="1500" dirty="0">
                  <a:solidFill>
                    <a:srgbClr val="23A6E8"/>
                  </a:solidFill>
                  <a:latin typeface="UTM Alberta Heavy" panose="02040603050506020204" pitchFamily="18" charset="0"/>
                </a:rPr>
                <a:t> vi </a:t>
              </a:r>
              <a:r>
                <a:rPr lang="en-US" sz="1500" dirty="0" err="1">
                  <a:solidFill>
                    <a:srgbClr val="23A6E8"/>
                  </a:solidFill>
                  <a:latin typeface="UTM Alberta Heavy" panose="02040603050506020204" pitchFamily="18" charset="0"/>
                </a:rPr>
                <a:t>tôn</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trọng</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lẽ</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phải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và</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trái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với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tôn</a:t>
              </a:r>
              <a:r>
                <a:rPr lang="en-US" sz="1500" dirty="0">
                  <a:solidFill>
                    <a:srgbClr val="23A6E8"/>
                  </a:solidFill>
                  <a:latin typeface="UTM Alberta Heavy" panose="02040603050506020204" pitchFamily="18" charset="0"/>
                </a:rPr>
                <a:t> </a:t>
              </a:r>
            </a:p>
            <a:p>
              <a:pPr algn="just"/>
              <a:r>
                <a:rPr lang="en-US" sz="1500" dirty="0" err="1">
                  <a:solidFill>
                    <a:srgbClr val="23A6E8"/>
                  </a:solidFill>
                  <a:latin typeface="UTM Alberta Heavy" panose="02040603050506020204" pitchFamily="18" charset="0"/>
                </a:rPr>
                <a:t>trọng</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lẽ</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phải</a:t>
              </a:r>
              <a:endParaRPr lang="en-US" sz="1500" dirty="0">
                <a:solidFill>
                  <a:srgbClr val="23A6E8"/>
                </a:solidFill>
                <a:latin typeface="UTM Alberta Heavy" panose="02040603050506020204" pitchFamily="18" charset="0"/>
              </a:endParaRPr>
            </a:p>
          </p:txBody>
        </p:sp>
        <p:sp>
          <p:nvSpPr>
            <p:cNvPr id="8" name="TextBox 7">
              <a:extLst>
                <a:ext uri="{FF2B5EF4-FFF2-40B4-BE49-F238E27FC236}">
                  <a16:creationId xmlns:a16="http://schemas.microsoft.com/office/drawing/2014/main" id="{F0DE30A9-B8CA-4522-8E8B-8D41581CAD88}"/>
                </a:ext>
              </a:extLst>
            </p:cNvPr>
            <p:cNvSpPr txBox="1"/>
            <p:nvPr/>
          </p:nvSpPr>
          <p:spPr>
            <a:xfrm>
              <a:off x="8139664" y="4532391"/>
              <a:ext cx="854283" cy="738664"/>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02</a:t>
              </a:r>
            </a:p>
          </p:txBody>
        </p:sp>
      </p:grpSp>
      <p:grpSp>
        <p:nvGrpSpPr>
          <p:cNvPr id="11" name="Group 10">
            <a:extLst>
              <a:ext uri="{FF2B5EF4-FFF2-40B4-BE49-F238E27FC236}">
                <a16:creationId xmlns:a16="http://schemas.microsoft.com/office/drawing/2014/main" id="{59FD1912-F9E6-4D4B-B3F0-C1CF041148AC}"/>
              </a:ext>
            </a:extLst>
          </p:cNvPr>
          <p:cNvGrpSpPr/>
          <p:nvPr/>
        </p:nvGrpSpPr>
        <p:grpSpPr>
          <a:xfrm>
            <a:off x="1536472" y="57763"/>
            <a:ext cx="3160643" cy="1321904"/>
            <a:chOff x="1577008" y="1321906"/>
            <a:chExt cx="4214191" cy="1762539"/>
          </a:xfrm>
        </p:grpSpPr>
        <p:sp>
          <p:nvSpPr>
            <p:cNvPr id="12" name="Freeform: Shape 30">
              <a:extLst>
                <a:ext uri="{FF2B5EF4-FFF2-40B4-BE49-F238E27FC236}">
                  <a16:creationId xmlns:a16="http://schemas.microsoft.com/office/drawing/2014/main" id="{D2F26CDA-881E-4EDB-8789-6859B981FBA2}"/>
                </a:ext>
              </a:extLst>
            </p:cNvPr>
            <p:cNvSpPr/>
            <p:nvPr/>
          </p:nvSpPr>
          <p:spPr>
            <a:xfrm rot="16200000">
              <a:off x="2802834" y="96080"/>
              <a:ext cx="1762539" cy="4214191"/>
            </a:xfrm>
            <a:custGeom>
              <a:avLst/>
              <a:gdLst>
                <a:gd name="connsiteX0" fmla="*/ 1762539 w 1762539"/>
                <a:gd name="connsiteY0" fmla="*/ 293762 h 4214191"/>
                <a:gd name="connsiteX1" fmla="*/ 1762539 w 1762539"/>
                <a:gd name="connsiteY1" fmla="*/ 4214191 h 4214191"/>
                <a:gd name="connsiteX2" fmla="*/ 1338470 w 1762539"/>
                <a:gd name="connsiteY2" fmla="*/ 4214191 h 4214191"/>
                <a:gd name="connsiteX3" fmla="*/ 881270 w 1762539"/>
                <a:gd name="connsiteY3" fmla="*/ 3756991 h 4214191"/>
                <a:gd name="connsiteX4" fmla="*/ 424070 w 1762539"/>
                <a:gd name="connsiteY4" fmla="*/ 4214191 h 4214191"/>
                <a:gd name="connsiteX5" fmla="*/ 0 w 1762539"/>
                <a:gd name="connsiteY5" fmla="*/ 4214191 h 4214191"/>
                <a:gd name="connsiteX6" fmla="*/ 0 w 1762539"/>
                <a:gd name="connsiteY6" fmla="*/ 293762 h 4214191"/>
                <a:gd name="connsiteX7" fmla="*/ 293762 w 1762539"/>
                <a:gd name="connsiteY7" fmla="*/ 0 h 4214191"/>
                <a:gd name="connsiteX8" fmla="*/ 1468777 w 1762539"/>
                <a:gd name="connsiteY8" fmla="*/ 0 h 4214191"/>
                <a:gd name="connsiteX9" fmla="*/ 1762539 w 1762539"/>
                <a:gd name="connsiteY9" fmla="*/ 293762 h 421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2539" h="4214191">
                  <a:moveTo>
                    <a:pt x="1762539" y="293762"/>
                  </a:moveTo>
                  <a:lnTo>
                    <a:pt x="1762539" y="4214191"/>
                  </a:lnTo>
                  <a:lnTo>
                    <a:pt x="1338470" y="4214191"/>
                  </a:lnTo>
                  <a:cubicBezTo>
                    <a:pt x="1338470" y="3961686"/>
                    <a:pt x="1133775" y="3756991"/>
                    <a:pt x="881270" y="3756991"/>
                  </a:cubicBezTo>
                  <a:cubicBezTo>
                    <a:pt x="628765" y="3756991"/>
                    <a:pt x="424070" y="3961686"/>
                    <a:pt x="424070" y="4214191"/>
                  </a:cubicBezTo>
                  <a:lnTo>
                    <a:pt x="0" y="4214191"/>
                  </a:lnTo>
                  <a:lnTo>
                    <a:pt x="0" y="293762"/>
                  </a:lnTo>
                  <a:cubicBezTo>
                    <a:pt x="0" y="131522"/>
                    <a:pt x="131522" y="0"/>
                    <a:pt x="293762" y="0"/>
                  </a:cubicBezTo>
                  <a:lnTo>
                    <a:pt x="1468777" y="0"/>
                  </a:lnTo>
                  <a:cubicBezTo>
                    <a:pt x="1631017" y="0"/>
                    <a:pt x="1762539" y="131522"/>
                    <a:pt x="1762539" y="29376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Freeform: Shape 31">
              <a:extLst>
                <a:ext uri="{FF2B5EF4-FFF2-40B4-BE49-F238E27FC236}">
                  <a16:creationId xmlns:a16="http://schemas.microsoft.com/office/drawing/2014/main" id="{97C0EB09-1B19-421B-AF3E-EB25BC1F3E3E}"/>
                </a:ext>
              </a:extLst>
            </p:cNvPr>
            <p:cNvSpPr/>
            <p:nvPr/>
          </p:nvSpPr>
          <p:spPr>
            <a:xfrm rot="16200000">
              <a:off x="3042175" y="195471"/>
              <a:ext cx="1482639" cy="4015408"/>
            </a:xfrm>
            <a:custGeom>
              <a:avLst/>
              <a:gdLst>
                <a:gd name="connsiteX0" fmla="*/ 1482639 w 1482639"/>
                <a:gd name="connsiteY0" fmla="*/ 247111 h 4015408"/>
                <a:gd name="connsiteX1" fmla="*/ 1482639 w 1482639"/>
                <a:gd name="connsiteY1" fmla="*/ 4015408 h 4015408"/>
                <a:gd name="connsiteX2" fmla="*/ 1198519 w 1482639"/>
                <a:gd name="connsiteY2" fmla="*/ 4015408 h 4015408"/>
                <a:gd name="connsiteX3" fmla="*/ 1189231 w 1482639"/>
                <a:gd name="connsiteY3" fmla="*/ 3923267 h 4015408"/>
                <a:gd name="connsiteX4" fmla="*/ 741320 w 1482639"/>
                <a:gd name="connsiteY4" fmla="*/ 3558209 h 4015408"/>
                <a:gd name="connsiteX5" fmla="*/ 293408 w 1482639"/>
                <a:gd name="connsiteY5" fmla="*/ 3923266 h 4015408"/>
                <a:gd name="connsiteX6" fmla="*/ 284120 w 1482639"/>
                <a:gd name="connsiteY6" fmla="*/ 4015408 h 4015408"/>
                <a:gd name="connsiteX7" fmla="*/ 0 w 1482639"/>
                <a:gd name="connsiteY7" fmla="*/ 4015408 h 4015408"/>
                <a:gd name="connsiteX8" fmla="*/ 0 w 1482639"/>
                <a:gd name="connsiteY8" fmla="*/ 247111 h 4015408"/>
                <a:gd name="connsiteX9" fmla="*/ 247111 w 1482639"/>
                <a:gd name="connsiteY9" fmla="*/ 0 h 4015408"/>
                <a:gd name="connsiteX10" fmla="*/ 1235528 w 1482639"/>
                <a:gd name="connsiteY10" fmla="*/ 0 h 4015408"/>
                <a:gd name="connsiteX11" fmla="*/ 1482639 w 1482639"/>
                <a:gd name="connsiteY11" fmla="*/ 247111 h 401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2639" h="4015408">
                  <a:moveTo>
                    <a:pt x="1482639" y="247111"/>
                  </a:moveTo>
                  <a:lnTo>
                    <a:pt x="1482639" y="4015408"/>
                  </a:lnTo>
                  <a:lnTo>
                    <a:pt x="1198519" y="4015408"/>
                  </a:lnTo>
                  <a:lnTo>
                    <a:pt x="1189231" y="3923267"/>
                  </a:lnTo>
                  <a:cubicBezTo>
                    <a:pt x="1146599" y="3714928"/>
                    <a:pt x="962261" y="3558209"/>
                    <a:pt x="741320" y="3558209"/>
                  </a:cubicBezTo>
                  <a:cubicBezTo>
                    <a:pt x="520378" y="3558209"/>
                    <a:pt x="336040" y="3714928"/>
                    <a:pt x="293408" y="3923266"/>
                  </a:cubicBezTo>
                  <a:lnTo>
                    <a:pt x="284120" y="4015408"/>
                  </a:lnTo>
                  <a:lnTo>
                    <a:pt x="0" y="4015408"/>
                  </a:lnTo>
                  <a:lnTo>
                    <a:pt x="0" y="247111"/>
                  </a:lnTo>
                  <a:cubicBezTo>
                    <a:pt x="0" y="110635"/>
                    <a:pt x="110635" y="0"/>
                    <a:pt x="247111" y="0"/>
                  </a:cubicBezTo>
                  <a:lnTo>
                    <a:pt x="1235528" y="0"/>
                  </a:lnTo>
                  <a:cubicBezTo>
                    <a:pt x="1372004" y="0"/>
                    <a:pt x="1482639" y="110635"/>
                    <a:pt x="1482639" y="247111"/>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2A983BB8-BD6A-40E6-ADBF-35EB083FB253}"/>
                </a:ext>
              </a:extLst>
            </p:cNvPr>
            <p:cNvSpPr txBox="1"/>
            <p:nvPr/>
          </p:nvSpPr>
          <p:spPr>
            <a:xfrm>
              <a:off x="1874969" y="1969631"/>
              <a:ext cx="3312826" cy="738664"/>
            </a:xfrm>
            <a:prstGeom prst="rect">
              <a:avLst/>
            </a:prstGeom>
            <a:noFill/>
          </p:spPr>
          <p:txBody>
            <a:bodyPr wrap="square" rtlCol="0">
              <a:spAutoFit/>
            </a:bodyPr>
            <a:lstStyle/>
            <a:p>
              <a:pPr algn="ctr"/>
              <a:r>
                <a:rPr lang="en-US" sz="3000" b="1" dirty="0">
                  <a:solidFill>
                    <a:schemeClr val="bg1"/>
                  </a:solidFill>
                  <a:latin typeface="UTM Alberta Heavy" panose="02040603050506020204" pitchFamily="18" charset="0"/>
                </a:rPr>
                <a:t>BIỂU HIỆN</a:t>
              </a:r>
            </a:p>
          </p:txBody>
        </p:sp>
      </p:grpSp>
    </p:spTree>
    <p:extLst>
      <p:ext uri="{BB962C8B-B14F-4D97-AF65-F5344CB8AC3E}">
        <p14:creationId xmlns:p14="http://schemas.microsoft.com/office/powerpoint/2010/main" val="26281059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16000" fill="hold" nodeType="clickEffect" p14:presetBounceEnd="31000">
                                      <p:stCondLst>
                                        <p:cond delay="0"/>
                                      </p:stCondLst>
                                      <p:childTnLst>
                                        <p:animMotion origin="layout" path="M 1.66667E-6 4.32099E-6 L 0.23906 0.00092 " pathEditMode="relative" rAng="0" ptsTypes="AA" p14:bounceEnd="31000">
                                          <p:cBhvr>
                                            <p:cTn id="12" dur="1000" fill="hold"/>
                                            <p:tgtEl>
                                              <p:spTgt spid="5"/>
                                            </p:tgtEl>
                                            <p:attrNameLst>
                                              <p:attrName>ppt_x</p:attrName>
                                              <p:attrName>ppt_y</p:attrName>
                                            </p:attrNameLst>
                                          </p:cBhvr>
                                          <p:rCtr x="11944" y="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16000" fill="hold" nodeType="clickEffect">
                                      <p:stCondLst>
                                        <p:cond delay="0"/>
                                      </p:stCondLst>
                                      <p:childTnLst>
                                        <p:animMotion origin="layout" path="M 1.66667E-6 4.32099E-6 L 0.23906 0.00092 " pathEditMode="relative" rAng="0" ptsTypes="AA">
                                          <p:cBhvr>
                                            <p:cTn id="12" dur="1000" fill="hold"/>
                                            <p:tgtEl>
                                              <p:spTgt spid="5"/>
                                            </p:tgtEl>
                                            <p:attrNameLst>
                                              <p:attrName>ppt_x</p:attrName>
                                              <p:attrName>ppt_y</p:attrName>
                                            </p:attrNameLst>
                                          </p:cBhvr>
                                          <p:rCtr x="11944" y="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08DA5C-62CE-FD41-9783-0BC20938FC0A}"/>
              </a:ext>
            </a:extLst>
          </p:cNvPr>
          <p:cNvSpPr/>
          <p:nvPr/>
        </p:nvSpPr>
        <p:spPr>
          <a:xfrm>
            <a:off x="5652120" y="2571750"/>
            <a:ext cx="3096344" cy="7867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latin typeface="+mj-lt"/>
                <a:cs typeface="Times New Roman" pitchFamily="18" charset="0"/>
              </a:rPr>
              <a:t>Chống</a:t>
            </a:r>
            <a:r>
              <a:rPr lang="en-US" sz="2400" dirty="0">
                <a:latin typeface="+mj-lt"/>
                <a:cs typeface="Times New Roman" pitchFamily="18" charset="0"/>
              </a:rPr>
              <a:t> </a:t>
            </a:r>
            <a:r>
              <a:rPr lang="en-US" sz="2400" dirty="0" err="1">
                <a:latin typeface="+mj-lt"/>
                <a:cs typeface="Times New Roman" pitchFamily="18" charset="0"/>
              </a:rPr>
              <a:t>đối</a:t>
            </a:r>
            <a:r>
              <a:rPr lang="en-US" sz="2400" dirty="0">
                <a:latin typeface="+mj-lt"/>
                <a:cs typeface="Times New Roman" pitchFamily="18" charset="0"/>
              </a:rPr>
              <a:t> </a:t>
            </a:r>
            <a:r>
              <a:rPr lang="en-US" sz="2400" dirty="0" err="1">
                <a:latin typeface="+mj-lt"/>
                <a:cs typeface="Times New Roman" pitchFamily="18" charset="0"/>
              </a:rPr>
              <a:t>người</a:t>
            </a:r>
            <a:r>
              <a:rPr lang="en-US" sz="2400" dirty="0">
                <a:latin typeface="+mj-lt"/>
                <a:cs typeface="Times New Roman" pitchFamily="18" charset="0"/>
              </a:rPr>
              <a:t> </a:t>
            </a:r>
            <a:r>
              <a:rPr lang="en-US" sz="2400" dirty="0" err="1">
                <a:latin typeface="+mj-lt"/>
                <a:cs typeface="Times New Roman" pitchFamily="18" charset="0"/>
              </a:rPr>
              <a:t>thi</a:t>
            </a:r>
            <a:r>
              <a:rPr lang="en-US" sz="2400" dirty="0">
                <a:latin typeface="+mj-lt"/>
                <a:cs typeface="Times New Roman" pitchFamily="18" charset="0"/>
              </a:rPr>
              <a:t> </a:t>
            </a:r>
            <a:r>
              <a:rPr lang="en-US" sz="2400" dirty="0" err="1">
                <a:latin typeface="+mj-lt"/>
                <a:cs typeface="Times New Roman" pitchFamily="18" charset="0"/>
              </a:rPr>
              <a:t>hành</a:t>
            </a:r>
            <a:r>
              <a:rPr lang="en-US" sz="2400" dirty="0">
                <a:latin typeface="+mj-lt"/>
                <a:cs typeface="Times New Roman" pitchFamily="18" charset="0"/>
              </a:rPr>
              <a:t> </a:t>
            </a:r>
            <a:r>
              <a:rPr lang="en-US" sz="2400" dirty="0" err="1">
                <a:latin typeface="+mj-lt"/>
                <a:cs typeface="Times New Roman" pitchFamily="18" charset="0"/>
              </a:rPr>
              <a:t>công</a:t>
            </a:r>
            <a:r>
              <a:rPr lang="en-US" sz="2400" dirty="0">
                <a:latin typeface="+mj-lt"/>
                <a:cs typeface="Times New Roman" pitchFamily="18" charset="0"/>
              </a:rPr>
              <a:t> </a:t>
            </a:r>
            <a:r>
              <a:rPr lang="en-US" sz="2400" dirty="0" err="1">
                <a:latin typeface="+mj-lt"/>
                <a:cs typeface="Times New Roman" pitchFamily="18" charset="0"/>
              </a:rPr>
              <a:t>vụ</a:t>
            </a:r>
            <a:endParaRPr lang="en-US" sz="2400" dirty="0">
              <a:latin typeface="+mj-lt"/>
              <a:cs typeface="Times New Roman" pitchFamily="18" charset="0"/>
            </a:endParaRPr>
          </a:p>
        </p:txBody>
      </p:sp>
      <p:grpSp>
        <p:nvGrpSpPr>
          <p:cNvPr id="5" name="Group 4">
            <a:extLst>
              <a:ext uri="{FF2B5EF4-FFF2-40B4-BE49-F238E27FC236}">
                <a16:creationId xmlns:a16="http://schemas.microsoft.com/office/drawing/2014/main" id="{A46030C8-A74F-4B30-867F-AF36A7350EBE}"/>
              </a:ext>
            </a:extLst>
          </p:cNvPr>
          <p:cNvGrpSpPr/>
          <p:nvPr/>
        </p:nvGrpSpPr>
        <p:grpSpPr>
          <a:xfrm>
            <a:off x="1871889" y="143460"/>
            <a:ext cx="3095966" cy="1125961"/>
            <a:chOff x="4865993" y="4134716"/>
            <a:chExt cx="4127954" cy="1501281"/>
          </a:xfrm>
        </p:grpSpPr>
        <p:grpSp>
          <p:nvGrpSpPr>
            <p:cNvPr id="6" name="Group 5">
              <a:extLst>
                <a:ext uri="{FF2B5EF4-FFF2-40B4-BE49-F238E27FC236}">
                  <a16:creationId xmlns:a16="http://schemas.microsoft.com/office/drawing/2014/main" id="{669A3083-BC90-48CB-8E4C-ABC7B3E82E99}"/>
                </a:ext>
              </a:extLst>
            </p:cNvPr>
            <p:cNvGrpSpPr/>
            <p:nvPr/>
          </p:nvGrpSpPr>
          <p:grpSpPr>
            <a:xfrm>
              <a:off x="4865993" y="4134716"/>
              <a:ext cx="4015408" cy="1501281"/>
              <a:chOff x="3366276" y="3429000"/>
              <a:chExt cx="4015408" cy="1501281"/>
            </a:xfrm>
          </p:grpSpPr>
          <p:sp>
            <p:nvSpPr>
              <p:cNvPr id="9" name="Rectangle: Top Corners Rounded 27">
                <a:extLst>
                  <a:ext uri="{FF2B5EF4-FFF2-40B4-BE49-F238E27FC236}">
                    <a16:creationId xmlns:a16="http://schemas.microsoft.com/office/drawing/2014/main" id="{97BAEA34-D2D1-4A11-8551-F3366EDB6813}"/>
                  </a:ext>
                </a:extLst>
              </p:cNvPr>
              <p:cNvSpPr/>
              <p:nvPr/>
            </p:nvSpPr>
            <p:spPr>
              <a:xfrm rot="5400000">
                <a:off x="4623340" y="2171936"/>
                <a:ext cx="1501280" cy="401540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Shape 28">
                <a:extLst>
                  <a:ext uri="{FF2B5EF4-FFF2-40B4-BE49-F238E27FC236}">
                    <a16:creationId xmlns:a16="http://schemas.microsoft.com/office/drawing/2014/main" id="{E62F8267-E443-4A21-ABD6-A99C5E31396A}"/>
                  </a:ext>
                </a:extLst>
              </p:cNvPr>
              <p:cNvSpPr/>
              <p:nvPr/>
            </p:nvSpPr>
            <p:spPr>
              <a:xfrm rot="5400000">
                <a:off x="6260176" y="3808774"/>
                <a:ext cx="1501280" cy="741733"/>
              </a:xfrm>
              <a:custGeom>
                <a:avLst/>
                <a:gdLst>
                  <a:gd name="connsiteX0" fmla="*/ 0 w 1501280"/>
                  <a:gd name="connsiteY0" fmla="*/ 741733 h 741733"/>
                  <a:gd name="connsiteX1" fmla="*/ 0 w 1501280"/>
                  <a:gd name="connsiteY1" fmla="*/ 250218 h 741733"/>
                  <a:gd name="connsiteX2" fmla="*/ 250218 w 1501280"/>
                  <a:gd name="connsiteY2" fmla="*/ 0 h 741733"/>
                  <a:gd name="connsiteX3" fmla="*/ 1251062 w 1501280"/>
                  <a:gd name="connsiteY3" fmla="*/ 0 h 741733"/>
                  <a:gd name="connsiteX4" fmla="*/ 1501280 w 1501280"/>
                  <a:gd name="connsiteY4" fmla="*/ 250218 h 741733"/>
                  <a:gd name="connsiteX5" fmla="*/ 1501280 w 1501280"/>
                  <a:gd name="connsiteY5" fmla="*/ 741733 h 7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280" h="741733">
                    <a:moveTo>
                      <a:pt x="0" y="741733"/>
                    </a:moveTo>
                    <a:lnTo>
                      <a:pt x="0" y="250218"/>
                    </a:lnTo>
                    <a:cubicBezTo>
                      <a:pt x="0" y="112026"/>
                      <a:pt x="112026" y="0"/>
                      <a:pt x="250218" y="0"/>
                    </a:cubicBezTo>
                    <a:lnTo>
                      <a:pt x="1251062" y="0"/>
                    </a:lnTo>
                    <a:cubicBezTo>
                      <a:pt x="1389254" y="0"/>
                      <a:pt x="1501280" y="112026"/>
                      <a:pt x="1501280" y="250218"/>
                    </a:cubicBezTo>
                    <a:lnTo>
                      <a:pt x="1501280" y="741733"/>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7" name="TextBox 6">
              <a:extLst>
                <a:ext uri="{FF2B5EF4-FFF2-40B4-BE49-F238E27FC236}">
                  <a16:creationId xmlns:a16="http://schemas.microsoft.com/office/drawing/2014/main" id="{B05890FA-4CC4-4270-B51A-9D7563777036}"/>
                </a:ext>
              </a:extLst>
            </p:cNvPr>
            <p:cNvSpPr txBox="1"/>
            <p:nvPr/>
          </p:nvSpPr>
          <p:spPr>
            <a:xfrm>
              <a:off x="5500618" y="4369101"/>
              <a:ext cx="2678198" cy="1046440"/>
            </a:xfrm>
            <a:prstGeom prst="rect">
              <a:avLst/>
            </a:prstGeom>
            <a:noFill/>
          </p:spPr>
          <p:txBody>
            <a:bodyPr wrap="square" rtlCol="0">
              <a:spAutoFit/>
            </a:bodyPr>
            <a:lstStyle/>
            <a:p>
              <a:pPr algn="just"/>
              <a:r>
                <a:rPr lang="en-US" sz="1500" dirty="0" err="1">
                  <a:solidFill>
                    <a:srgbClr val="23A6E8"/>
                  </a:solidFill>
                  <a:latin typeface="UTM Alberta Heavy" panose="02040603050506020204" pitchFamily="18" charset="0"/>
                </a:rPr>
                <a:t>Hành</a:t>
              </a:r>
              <a:r>
                <a:rPr lang="en-US" sz="1500" dirty="0">
                  <a:solidFill>
                    <a:srgbClr val="23A6E8"/>
                  </a:solidFill>
                  <a:latin typeface="UTM Alberta Heavy" panose="02040603050506020204" pitchFamily="18" charset="0"/>
                </a:rPr>
                <a:t> vi </a:t>
              </a:r>
              <a:r>
                <a:rPr lang="en-US" sz="1500" dirty="0" err="1">
                  <a:solidFill>
                    <a:srgbClr val="23A6E8"/>
                  </a:solidFill>
                  <a:latin typeface="UTM Alberta Heavy" panose="02040603050506020204" pitchFamily="18" charset="0"/>
                </a:rPr>
                <a:t>tôn</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trọng</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lẽ</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phải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và</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trái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với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tôn</a:t>
              </a:r>
              <a:r>
                <a:rPr lang="en-US" sz="1500" dirty="0">
                  <a:solidFill>
                    <a:srgbClr val="23A6E8"/>
                  </a:solidFill>
                  <a:latin typeface="UTM Alberta Heavy" panose="02040603050506020204" pitchFamily="18" charset="0"/>
                </a:rPr>
                <a:t> </a:t>
              </a:r>
            </a:p>
            <a:p>
              <a:pPr algn="just"/>
              <a:r>
                <a:rPr lang="en-US" sz="1500" dirty="0" err="1">
                  <a:solidFill>
                    <a:srgbClr val="23A6E8"/>
                  </a:solidFill>
                  <a:latin typeface="UTM Alberta Heavy" panose="02040603050506020204" pitchFamily="18" charset="0"/>
                </a:rPr>
                <a:t>trọng</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lẽ</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phải</a:t>
              </a:r>
              <a:endParaRPr lang="en-US" sz="1500" dirty="0">
                <a:solidFill>
                  <a:srgbClr val="23A6E8"/>
                </a:solidFill>
                <a:latin typeface="UTM Alberta Heavy" panose="02040603050506020204" pitchFamily="18" charset="0"/>
              </a:endParaRPr>
            </a:p>
          </p:txBody>
        </p:sp>
        <p:sp>
          <p:nvSpPr>
            <p:cNvPr id="8" name="TextBox 7">
              <a:extLst>
                <a:ext uri="{FF2B5EF4-FFF2-40B4-BE49-F238E27FC236}">
                  <a16:creationId xmlns:a16="http://schemas.microsoft.com/office/drawing/2014/main" id="{F0DE30A9-B8CA-4522-8E8B-8D41581CAD88}"/>
                </a:ext>
              </a:extLst>
            </p:cNvPr>
            <p:cNvSpPr txBox="1"/>
            <p:nvPr/>
          </p:nvSpPr>
          <p:spPr>
            <a:xfrm>
              <a:off x="8139664" y="4532391"/>
              <a:ext cx="854283" cy="738664"/>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02</a:t>
              </a:r>
            </a:p>
          </p:txBody>
        </p:sp>
      </p:grpSp>
      <p:grpSp>
        <p:nvGrpSpPr>
          <p:cNvPr id="11" name="Group 10">
            <a:extLst>
              <a:ext uri="{FF2B5EF4-FFF2-40B4-BE49-F238E27FC236}">
                <a16:creationId xmlns:a16="http://schemas.microsoft.com/office/drawing/2014/main" id="{59FD1912-F9E6-4D4B-B3F0-C1CF041148AC}"/>
              </a:ext>
            </a:extLst>
          </p:cNvPr>
          <p:cNvGrpSpPr/>
          <p:nvPr/>
        </p:nvGrpSpPr>
        <p:grpSpPr>
          <a:xfrm>
            <a:off x="1536472" y="57763"/>
            <a:ext cx="3160643" cy="1321904"/>
            <a:chOff x="1577008" y="1321906"/>
            <a:chExt cx="4214191" cy="1762539"/>
          </a:xfrm>
        </p:grpSpPr>
        <p:sp>
          <p:nvSpPr>
            <p:cNvPr id="12" name="Freeform: Shape 30">
              <a:extLst>
                <a:ext uri="{FF2B5EF4-FFF2-40B4-BE49-F238E27FC236}">
                  <a16:creationId xmlns:a16="http://schemas.microsoft.com/office/drawing/2014/main" id="{D2F26CDA-881E-4EDB-8789-6859B981FBA2}"/>
                </a:ext>
              </a:extLst>
            </p:cNvPr>
            <p:cNvSpPr/>
            <p:nvPr/>
          </p:nvSpPr>
          <p:spPr>
            <a:xfrm rot="16200000">
              <a:off x="2802834" y="96080"/>
              <a:ext cx="1762539" cy="4214191"/>
            </a:xfrm>
            <a:custGeom>
              <a:avLst/>
              <a:gdLst>
                <a:gd name="connsiteX0" fmla="*/ 1762539 w 1762539"/>
                <a:gd name="connsiteY0" fmla="*/ 293762 h 4214191"/>
                <a:gd name="connsiteX1" fmla="*/ 1762539 w 1762539"/>
                <a:gd name="connsiteY1" fmla="*/ 4214191 h 4214191"/>
                <a:gd name="connsiteX2" fmla="*/ 1338470 w 1762539"/>
                <a:gd name="connsiteY2" fmla="*/ 4214191 h 4214191"/>
                <a:gd name="connsiteX3" fmla="*/ 881270 w 1762539"/>
                <a:gd name="connsiteY3" fmla="*/ 3756991 h 4214191"/>
                <a:gd name="connsiteX4" fmla="*/ 424070 w 1762539"/>
                <a:gd name="connsiteY4" fmla="*/ 4214191 h 4214191"/>
                <a:gd name="connsiteX5" fmla="*/ 0 w 1762539"/>
                <a:gd name="connsiteY5" fmla="*/ 4214191 h 4214191"/>
                <a:gd name="connsiteX6" fmla="*/ 0 w 1762539"/>
                <a:gd name="connsiteY6" fmla="*/ 293762 h 4214191"/>
                <a:gd name="connsiteX7" fmla="*/ 293762 w 1762539"/>
                <a:gd name="connsiteY7" fmla="*/ 0 h 4214191"/>
                <a:gd name="connsiteX8" fmla="*/ 1468777 w 1762539"/>
                <a:gd name="connsiteY8" fmla="*/ 0 h 4214191"/>
                <a:gd name="connsiteX9" fmla="*/ 1762539 w 1762539"/>
                <a:gd name="connsiteY9" fmla="*/ 293762 h 421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2539" h="4214191">
                  <a:moveTo>
                    <a:pt x="1762539" y="293762"/>
                  </a:moveTo>
                  <a:lnTo>
                    <a:pt x="1762539" y="4214191"/>
                  </a:lnTo>
                  <a:lnTo>
                    <a:pt x="1338470" y="4214191"/>
                  </a:lnTo>
                  <a:cubicBezTo>
                    <a:pt x="1338470" y="3961686"/>
                    <a:pt x="1133775" y="3756991"/>
                    <a:pt x="881270" y="3756991"/>
                  </a:cubicBezTo>
                  <a:cubicBezTo>
                    <a:pt x="628765" y="3756991"/>
                    <a:pt x="424070" y="3961686"/>
                    <a:pt x="424070" y="4214191"/>
                  </a:cubicBezTo>
                  <a:lnTo>
                    <a:pt x="0" y="4214191"/>
                  </a:lnTo>
                  <a:lnTo>
                    <a:pt x="0" y="293762"/>
                  </a:lnTo>
                  <a:cubicBezTo>
                    <a:pt x="0" y="131522"/>
                    <a:pt x="131522" y="0"/>
                    <a:pt x="293762" y="0"/>
                  </a:cubicBezTo>
                  <a:lnTo>
                    <a:pt x="1468777" y="0"/>
                  </a:lnTo>
                  <a:cubicBezTo>
                    <a:pt x="1631017" y="0"/>
                    <a:pt x="1762539" y="131522"/>
                    <a:pt x="1762539" y="29376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Freeform: Shape 31">
              <a:extLst>
                <a:ext uri="{FF2B5EF4-FFF2-40B4-BE49-F238E27FC236}">
                  <a16:creationId xmlns:a16="http://schemas.microsoft.com/office/drawing/2014/main" id="{97C0EB09-1B19-421B-AF3E-EB25BC1F3E3E}"/>
                </a:ext>
              </a:extLst>
            </p:cNvPr>
            <p:cNvSpPr/>
            <p:nvPr/>
          </p:nvSpPr>
          <p:spPr>
            <a:xfrm rot="16200000">
              <a:off x="3042175" y="195471"/>
              <a:ext cx="1482639" cy="4015408"/>
            </a:xfrm>
            <a:custGeom>
              <a:avLst/>
              <a:gdLst>
                <a:gd name="connsiteX0" fmla="*/ 1482639 w 1482639"/>
                <a:gd name="connsiteY0" fmla="*/ 247111 h 4015408"/>
                <a:gd name="connsiteX1" fmla="*/ 1482639 w 1482639"/>
                <a:gd name="connsiteY1" fmla="*/ 4015408 h 4015408"/>
                <a:gd name="connsiteX2" fmla="*/ 1198519 w 1482639"/>
                <a:gd name="connsiteY2" fmla="*/ 4015408 h 4015408"/>
                <a:gd name="connsiteX3" fmla="*/ 1189231 w 1482639"/>
                <a:gd name="connsiteY3" fmla="*/ 3923267 h 4015408"/>
                <a:gd name="connsiteX4" fmla="*/ 741320 w 1482639"/>
                <a:gd name="connsiteY4" fmla="*/ 3558209 h 4015408"/>
                <a:gd name="connsiteX5" fmla="*/ 293408 w 1482639"/>
                <a:gd name="connsiteY5" fmla="*/ 3923266 h 4015408"/>
                <a:gd name="connsiteX6" fmla="*/ 284120 w 1482639"/>
                <a:gd name="connsiteY6" fmla="*/ 4015408 h 4015408"/>
                <a:gd name="connsiteX7" fmla="*/ 0 w 1482639"/>
                <a:gd name="connsiteY7" fmla="*/ 4015408 h 4015408"/>
                <a:gd name="connsiteX8" fmla="*/ 0 w 1482639"/>
                <a:gd name="connsiteY8" fmla="*/ 247111 h 4015408"/>
                <a:gd name="connsiteX9" fmla="*/ 247111 w 1482639"/>
                <a:gd name="connsiteY9" fmla="*/ 0 h 4015408"/>
                <a:gd name="connsiteX10" fmla="*/ 1235528 w 1482639"/>
                <a:gd name="connsiteY10" fmla="*/ 0 h 4015408"/>
                <a:gd name="connsiteX11" fmla="*/ 1482639 w 1482639"/>
                <a:gd name="connsiteY11" fmla="*/ 247111 h 401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2639" h="4015408">
                  <a:moveTo>
                    <a:pt x="1482639" y="247111"/>
                  </a:moveTo>
                  <a:lnTo>
                    <a:pt x="1482639" y="4015408"/>
                  </a:lnTo>
                  <a:lnTo>
                    <a:pt x="1198519" y="4015408"/>
                  </a:lnTo>
                  <a:lnTo>
                    <a:pt x="1189231" y="3923267"/>
                  </a:lnTo>
                  <a:cubicBezTo>
                    <a:pt x="1146599" y="3714928"/>
                    <a:pt x="962261" y="3558209"/>
                    <a:pt x="741320" y="3558209"/>
                  </a:cubicBezTo>
                  <a:cubicBezTo>
                    <a:pt x="520378" y="3558209"/>
                    <a:pt x="336040" y="3714928"/>
                    <a:pt x="293408" y="3923266"/>
                  </a:cubicBezTo>
                  <a:lnTo>
                    <a:pt x="284120" y="4015408"/>
                  </a:lnTo>
                  <a:lnTo>
                    <a:pt x="0" y="4015408"/>
                  </a:lnTo>
                  <a:lnTo>
                    <a:pt x="0" y="247111"/>
                  </a:lnTo>
                  <a:cubicBezTo>
                    <a:pt x="0" y="110635"/>
                    <a:pt x="110635" y="0"/>
                    <a:pt x="247111" y="0"/>
                  </a:cubicBezTo>
                  <a:lnTo>
                    <a:pt x="1235528" y="0"/>
                  </a:lnTo>
                  <a:cubicBezTo>
                    <a:pt x="1372004" y="0"/>
                    <a:pt x="1482639" y="110635"/>
                    <a:pt x="1482639" y="247111"/>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2A983BB8-BD6A-40E6-ADBF-35EB083FB253}"/>
                </a:ext>
              </a:extLst>
            </p:cNvPr>
            <p:cNvSpPr txBox="1"/>
            <p:nvPr/>
          </p:nvSpPr>
          <p:spPr>
            <a:xfrm>
              <a:off x="1874969" y="1969631"/>
              <a:ext cx="3312826" cy="738664"/>
            </a:xfrm>
            <a:prstGeom prst="rect">
              <a:avLst/>
            </a:prstGeom>
            <a:noFill/>
          </p:spPr>
          <p:txBody>
            <a:bodyPr wrap="square" rtlCol="0">
              <a:spAutoFit/>
            </a:bodyPr>
            <a:lstStyle/>
            <a:p>
              <a:pPr algn="ctr"/>
              <a:r>
                <a:rPr lang="en-US" sz="3000" b="1" dirty="0">
                  <a:solidFill>
                    <a:schemeClr val="bg1"/>
                  </a:solidFill>
                  <a:latin typeface="UTM Alberta Heavy" panose="02040603050506020204" pitchFamily="18" charset="0"/>
                </a:rPr>
                <a:t>BIỂU HIỆN</a:t>
              </a:r>
            </a:p>
          </p:txBody>
        </p:sp>
      </p:grpSp>
      <p:pic>
        <p:nvPicPr>
          <p:cNvPr id="1026" name="Picture 2" descr="http://static.cand.com.vn/Files/Image/chienthang/2018/03/18/cd64ba47-ad41-45c4-805f-5d7d6013b6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96" y="1784767"/>
            <a:ext cx="4476750" cy="2714626"/>
          </a:xfrm>
          <a:prstGeom prst="rect">
            <a:avLst/>
          </a:prstGeom>
          <a:noFill/>
          <a:extLst>
            <a:ext uri="{909E8E84-426E-40DD-AFC4-6F175D3DCCD1}">
              <a14:hiddenFill xmlns:a14="http://schemas.microsoft.com/office/drawing/2010/main">
                <a:solidFill>
                  <a:srgbClr val="FFFFFF"/>
                </a:solidFill>
              </a14:hiddenFill>
            </a:ext>
          </a:extLst>
        </p:spPr>
      </p:pic>
      <p:sp>
        <p:nvSpPr>
          <p:cNvPr id="17" name="Multiply 16"/>
          <p:cNvSpPr/>
          <p:nvPr/>
        </p:nvSpPr>
        <p:spPr>
          <a:xfrm>
            <a:off x="-242016" y="2953244"/>
            <a:ext cx="2589874" cy="249152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72000" y="4583253"/>
            <a:ext cx="4572000" cy="430887"/>
          </a:xfrm>
          <a:prstGeom prst="rect">
            <a:avLst/>
          </a:prstGeom>
        </p:spPr>
        <p:txBody>
          <a:bodyPr>
            <a:spAutoFit/>
          </a:bodyPr>
          <a:lstStyle/>
          <a:p>
            <a:r>
              <a:rPr lang="en-US" sz="1050" dirty="0">
                <a:hlinkClick r:id="rId4"/>
              </a:rPr>
              <a:t>http://cstc.cand.com.vn/Phong-su-Tieu-diem/Can-xu-ly-nghiem-cac-doi-tuong-chong-nguoi-thi-hanh-cong-vu-482692/</a:t>
            </a:r>
            <a:endParaRPr lang="en-US" sz="1050" dirty="0"/>
          </a:p>
        </p:txBody>
      </p:sp>
    </p:spTree>
    <p:extLst>
      <p:ext uri="{BB962C8B-B14F-4D97-AF65-F5344CB8AC3E}">
        <p14:creationId xmlns:p14="http://schemas.microsoft.com/office/powerpoint/2010/main" val="141392148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16000" fill="hold" nodeType="clickEffect" p14:presetBounceEnd="31000">
                                      <p:stCondLst>
                                        <p:cond delay="0"/>
                                      </p:stCondLst>
                                      <p:childTnLst>
                                        <p:animMotion origin="layout" path="M 1.66667E-6 4.32099E-6 L 0.23906 0.00092 " pathEditMode="relative" rAng="0" ptsTypes="AA" p14:bounceEnd="31000">
                                          <p:cBhvr>
                                            <p:cTn id="6" dur="1000" fill="hold"/>
                                            <p:tgtEl>
                                              <p:spTgt spid="5"/>
                                            </p:tgtEl>
                                            <p:attrNameLst>
                                              <p:attrName>ppt_x</p:attrName>
                                              <p:attrName>ppt_y</p:attrName>
                                            </p:attrNameLst>
                                          </p:cBhvr>
                                          <p:rCtr x="11944" y="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16000" fill="hold" nodeType="clickEffect">
                                      <p:stCondLst>
                                        <p:cond delay="0"/>
                                      </p:stCondLst>
                                      <p:childTnLst>
                                        <p:animMotion origin="layout" path="M 1.66667E-6 4.32099E-6 L 0.23906 0.00092 " pathEditMode="relative" rAng="0" ptsTypes="AA">
                                          <p:cBhvr>
                                            <p:cTn id="6" dur="1000" fill="hold"/>
                                            <p:tgtEl>
                                              <p:spTgt spid="5"/>
                                            </p:tgtEl>
                                            <p:attrNameLst>
                                              <p:attrName>ppt_x</p:attrName>
                                              <p:attrName>ppt_y</p:attrName>
                                            </p:attrNameLst>
                                          </p:cBhvr>
                                          <p:rCtr x="11944" y="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ight Triangle 59">
            <a:extLst>
              <a:ext uri="{FF2B5EF4-FFF2-40B4-BE49-F238E27FC236}">
                <a16:creationId xmlns:a16="http://schemas.microsoft.com/office/drawing/2014/main" id="{5B162E1A-6F86-40F8-AE3E-A0C63E2D0086}"/>
              </a:ext>
            </a:extLst>
          </p:cNvPr>
          <p:cNvSpPr/>
          <p:nvPr/>
        </p:nvSpPr>
        <p:spPr>
          <a:xfrm flipV="1">
            <a:off x="967740" y="4675683"/>
            <a:ext cx="3407228" cy="401640"/>
          </a:xfrm>
          <a:prstGeom prst="rtTriangle">
            <a:avLst/>
          </a:prstGeom>
          <a:gradFill flip="none" rotWithShape="1">
            <a:gsLst>
              <a:gs pos="10000">
                <a:srgbClr val="FFFFFF">
                  <a:alpha val="0"/>
                </a:srgbClr>
              </a:gs>
              <a:gs pos="100000">
                <a:schemeClr val="tx1">
                  <a:alpha val="56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ight Triangle 21">
            <a:extLst>
              <a:ext uri="{FF2B5EF4-FFF2-40B4-BE49-F238E27FC236}">
                <a16:creationId xmlns:a16="http://schemas.microsoft.com/office/drawing/2014/main" id="{54A6F7F6-B306-4B66-BBCA-904FD996B4D4}"/>
              </a:ext>
            </a:extLst>
          </p:cNvPr>
          <p:cNvSpPr/>
          <p:nvPr/>
        </p:nvSpPr>
        <p:spPr>
          <a:xfrm flipH="1" flipV="1">
            <a:off x="4944374" y="1286655"/>
            <a:ext cx="3407228" cy="401640"/>
          </a:xfrm>
          <a:prstGeom prst="rtTriangle">
            <a:avLst/>
          </a:prstGeom>
          <a:gradFill flip="none" rotWithShape="1">
            <a:gsLst>
              <a:gs pos="10000">
                <a:srgbClr val="FFFFFF">
                  <a:alpha val="0"/>
                </a:srgbClr>
              </a:gs>
              <a:gs pos="100000">
                <a:schemeClr val="tx1">
                  <a:alpha val="56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Rounded Corners 6">
            <a:extLst>
              <a:ext uri="{FF2B5EF4-FFF2-40B4-BE49-F238E27FC236}">
                <a16:creationId xmlns:a16="http://schemas.microsoft.com/office/drawing/2014/main" id="{69796038-62E7-4081-82DC-7B1141DBC49D}"/>
              </a:ext>
            </a:extLst>
          </p:cNvPr>
          <p:cNvSpPr/>
          <p:nvPr/>
        </p:nvSpPr>
        <p:spPr>
          <a:xfrm>
            <a:off x="4932025" y="659615"/>
            <a:ext cx="3570515" cy="783772"/>
          </a:xfrm>
          <a:prstGeom prst="roundRect">
            <a:avLst/>
          </a:prstGeom>
          <a:gradFill flip="none" rotWithShape="1">
            <a:gsLst>
              <a:gs pos="0">
                <a:srgbClr val="009999"/>
              </a:gs>
              <a:gs pos="100000">
                <a:srgbClr val="00666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ight Triangle 22">
            <a:extLst>
              <a:ext uri="{FF2B5EF4-FFF2-40B4-BE49-F238E27FC236}">
                <a16:creationId xmlns:a16="http://schemas.microsoft.com/office/drawing/2014/main" id="{71A2885B-3E9B-40A4-B47E-0374BDE45E29}"/>
              </a:ext>
            </a:extLst>
          </p:cNvPr>
          <p:cNvSpPr/>
          <p:nvPr/>
        </p:nvSpPr>
        <p:spPr>
          <a:xfrm flipH="1" flipV="1">
            <a:off x="4944374" y="2412863"/>
            <a:ext cx="3407228" cy="401640"/>
          </a:xfrm>
          <a:prstGeom prst="rtTriangle">
            <a:avLst/>
          </a:prstGeom>
          <a:gradFill flip="none" rotWithShape="1">
            <a:gsLst>
              <a:gs pos="10000">
                <a:srgbClr val="FFFFFF">
                  <a:alpha val="0"/>
                </a:srgbClr>
              </a:gs>
              <a:gs pos="100000">
                <a:schemeClr val="tx1">
                  <a:alpha val="56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ight Triangle 23">
            <a:extLst>
              <a:ext uri="{FF2B5EF4-FFF2-40B4-BE49-F238E27FC236}">
                <a16:creationId xmlns:a16="http://schemas.microsoft.com/office/drawing/2014/main" id="{C61B497A-38D9-424D-975A-4422377351DA}"/>
              </a:ext>
            </a:extLst>
          </p:cNvPr>
          <p:cNvSpPr/>
          <p:nvPr/>
        </p:nvSpPr>
        <p:spPr>
          <a:xfrm flipV="1">
            <a:off x="967740" y="2434149"/>
            <a:ext cx="3407228" cy="401640"/>
          </a:xfrm>
          <a:prstGeom prst="rtTriangle">
            <a:avLst/>
          </a:prstGeom>
          <a:gradFill flip="none" rotWithShape="1">
            <a:gsLst>
              <a:gs pos="10000">
                <a:srgbClr val="FFFFFF">
                  <a:alpha val="0"/>
                </a:srgbClr>
              </a:gs>
              <a:gs pos="100000">
                <a:schemeClr val="tx1">
                  <a:alpha val="56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ight Triangle 40">
            <a:extLst>
              <a:ext uri="{FF2B5EF4-FFF2-40B4-BE49-F238E27FC236}">
                <a16:creationId xmlns:a16="http://schemas.microsoft.com/office/drawing/2014/main" id="{B8E96EF9-6F5A-49C6-8CA9-A89527BA0815}"/>
              </a:ext>
            </a:extLst>
          </p:cNvPr>
          <p:cNvSpPr/>
          <p:nvPr/>
        </p:nvSpPr>
        <p:spPr>
          <a:xfrm flipH="1" flipV="1">
            <a:off x="4944374" y="3560844"/>
            <a:ext cx="3407228" cy="401640"/>
          </a:xfrm>
          <a:prstGeom prst="rtTriangle">
            <a:avLst/>
          </a:prstGeom>
          <a:gradFill flip="none" rotWithShape="1">
            <a:gsLst>
              <a:gs pos="10000">
                <a:srgbClr val="FFFFFF">
                  <a:alpha val="0"/>
                </a:srgbClr>
              </a:gs>
              <a:gs pos="100000">
                <a:schemeClr val="tx1">
                  <a:alpha val="56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ight Triangle 41">
            <a:extLst>
              <a:ext uri="{FF2B5EF4-FFF2-40B4-BE49-F238E27FC236}">
                <a16:creationId xmlns:a16="http://schemas.microsoft.com/office/drawing/2014/main" id="{3672AF47-9D4C-4F2A-9DC8-251A7AD42038}"/>
              </a:ext>
            </a:extLst>
          </p:cNvPr>
          <p:cNvSpPr/>
          <p:nvPr/>
        </p:nvSpPr>
        <p:spPr>
          <a:xfrm flipV="1">
            <a:off x="967740" y="3582130"/>
            <a:ext cx="3407228" cy="401640"/>
          </a:xfrm>
          <a:prstGeom prst="rtTriangle">
            <a:avLst/>
          </a:prstGeom>
          <a:gradFill flip="none" rotWithShape="1">
            <a:gsLst>
              <a:gs pos="10000">
                <a:srgbClr val="FFFFFF">
                  <a:alpha val="0"/>
                </a:srgbClr>
              </a:gs>
              <a:gs pos="100000">
                <a:schemeClr val="tx1">
                  <a:alpha val="56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ight Triangle 58">
            <a:extLst>
              <a:ext uri="{FF2B5EF4-FFF2-40B4-BE49-F238E27FC236}">
                <a16:creationId xmlns:a16="http://schemas.microsoft.com/office/drawing/2014/main" id="{5AEB9898-323B-4235-BA13-01C916303BED}"/>
              </a:ext>
            </a:extLst>
          </p:cNvPr>
          <p:cNvSpPr/>
          <p:nvPr/>
        </p:nvSpPr>
        <p:spPr>
          <a:xfrm flipH="1" flipV="1">
            <a:off x="4944374" y="4654398"/>
            <a:ext cx="3407228" cy="401640"/>
          </a:xfrm>
          <a:prstGeom prst="rtTriangle">
            <a:avLst/>
          </a:prstGeom>
          <a:gradFill flip="none" rotWithShape="1">
            <a:gsLst>
              <a:gs pos="10000">
                <a:srgbClr val="FFFFFF">
                  <a:alpha val="0"/>
                </a:srgbClr>
              </a:gs>
              <a:gs pos="100000">
                <a:schemeClr val="tx1">
                  <a:alpha val="56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Rounded Corners 24">
            <a:extLst>
              <a:ext uri="{FF2B5EF4-FFF2-40B4-BE49-F238E27FC236}">
                <a16:creationId xmlns:a16="http://schemas.microsoft.com/office/drawing/2014/main" id="{01B07D27-5F3C-4187-8A39-3873271FD750}"/>
              </a:ext>
            </a:extLst>
          </p:cNvPr>
          <p:cNvSpPr/>
          <p:nvPr/>
        </p:nvSpPr>
        <p:spPr>
          <a:xfrm>
            <a:off x="773682" y="1773178"/>
            <a:ext cx="3570515" cy="783772"/>
          </a:xfrm>
          <a:prstGeom prst="roundRect">
            <a:avLst/>
          </a:prstGeom>
          <a:gradFill flip="none" rotWithShape="1">
            <a:gsLst>
              <a:gs pos="0">
                <a:srgbClr val="CC66FF"/>
              </a:gs>
              <a:gs pos="100000">
                <a:srgbClr val="CC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8" name="Rectangle: Rounded Corners 27">
            <a:extLst>
              <a:ext uri="{FF2B5EF4-FFF2-40B4-BE49-F238E27FC236}">
                <a16:creationId xmlns:a16="http://schemas.microsoft.com/office/drawing/2014/main" id="{C405D8CC-F819-4AF7-A6BA-98DE6B2A4C40}"/>
              </a:ext>
            </a:extLst>
          </p:cNvPr>
          <p:cNvSpPr/>
          <p:nvPr/>
        </p:nvSpPr>
        <p:spPr>
          <a:xfrm>
            <a:off x="4932025" y="1785823"/>
            <a:ext cx="3570515" cy="783772"/>
          </a:xfrm>
          <a:prstGeom prst="roundRect">
            <a:avLst/>
          </a:prstGeom>
          <a:gradFill flip="none" rotWithShape="1">
            <a:gsLst>
              <a:gs pos="0">
                <a:srgbClr val="FF66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3" name="Rectangle: Rounded Corners 42">
            <a:extLst>
              <a:ext uri="{FF2B5EF4-FFF2-40B4-BE49-F238E27FC236}">
                <a16:creationId xmlns:a16="http://schemas.microsoft.com/office/drawing/2014/main" id="{DE830059-A02E-42F3-A5C5-DF9FD969E140}"/>
              </a:ext>
            </a:extLst>
          </p:cNvPr>
          <p:cNvSpPr/>
          <p:nvPr/>
        </p:nvSpPr>
        <p:spPr>
          <a:xfrm>
            <a:off x="773682" y="2921160"/>
            <a:ext cx="3570515" cy="783772"/>
          </a:xfrm>
          <a:prstGeom prst="roundRect">
            <a:avLst/>
          </a:prstGeom>
          <a:gradFill flip="none" rotWithShape="1">
            <a:gsLst>
              <a:gs pos="0">
                <a:srgbClr val="9966FF"/>
              </a:gs>
              <a:gs pos="100000">
                <a:srgbClr val="66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6" name="Rectangle: Rounded Corners 45">
            <a:extLst>
              <a:ext uri="{FF2B5EF4-FFF2-40B4-BE49-F238E27FC236}">
                <a16:creationId xmlns:a16="http://schemas.microsoft.com/office/drawing/2014/main" id="{3321099F-E474-4D69-B7DB-085ECE1B606C}"/>
              </a:ext>
            </a:extLst>
          </p:cNvPr>
          <p:cNvSpPr/>
          <p:nvPr/>
        </p:nvSpPr>
        <p:spPr>
          <a:xfrm>
            <a:off x="4932025" y="2933805"/>
            <a:ext cx="3570515" cy="783772"/>
          </a:xfrm>
          <a:prstGeom prst="roundRect">
            <a:avLst/>
          </a:prstGeom>
          <a:gradFill flip="none" rotWithShape="1">
            <a:gsLst>
              <a:gs pos="0">
                <a:srgbClr val="77EE00"/>
              </a:gs>
              <a:gs pos="100000">
                <a:srgbClr val="00CC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4" name="Rectangle: Rounded Corners 63">
            <a:extLst>
              <a:ext uri="{FF2B5EF4-FFF2-40B4-BE49-F238E27FC236}">
                <a16:creationId xmlns:a16="http://schemas.microsoft.com/office/drawing/2014/main" id="{C1971680-57A4-4420-B90B-26B9F2B2C5B6}"/>
              </a:ext>
            </a:extLst>
          </p:cNvPr>
          <p:cNvSpPr/>
          <p:nvPr/>
        </p:nvSpPr>
        <p:spPr>
          <a:xfrm>
            <a:off x="4932025" y="4027358"/>
            <a:ext cx="3570515" cy="783772"/>
          </a:xfrm>
          <a:prstGeom prst="roundRect">
            <a:avLst/>
          </a:prstGeom>
          <a:gradFill flip="none" rotWithShape="1">
            <a:gsLst>
              <a:gs pos="0">
                <a:srgbClr val="CC9900"/>
              </a:gs>
              <a:gs pos="100000">
                <a:srgbClr val="99663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ectangle: Rounded Corners 60">
            <a:extLst>
              <a:ext uri="{FF2B5EF4-FFF2-40B4-BE49-F238E27FC236}">
                <a16:creationId xmlns:a16="http://schemas.microsoft.com/office/drawing/2014/main" id="{2D5D2ABB-C3C4-4B26-94F2-1A8CC53B7C50}"/>
              </a:ext>
            </a:extLst>
          </p:cNvPr>
          <p:cNvSpPr/>
          <p:nvPr/>
        </p:nvSpPr>
        <p:spPr>
          <a:xfrm>
            <a:off x="773682" y="4014713"/>
            <a:ext cx="3570515" cy="783772"/>
          </a:xfrm>
          <a:prstGeom prst="roundRect">
            <a:avLst/>
          </a:prstGeom>
          <a:gradFill flip="none" rotWithShape="1">
            <a:gsLst>
              <a:gs pos="0">
                <a:srgbClr val="00CCFF"/>
              </a:gs>
              <a:gs pos="100000">
                <a:srgbClr val="0000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ight Triangle 20">
            <a:extLst>
              <a:ext uri="{FF2B5EF4-FFF2-40B4-BE49-F238E27FC236}">
                <a16:creationId xmlns:a16="http://schemas.microsoft.com/office/drawing/2014/main" id="{F5227697-4ECB-41E4-8121-42551ACB4EE5}"/>
              </a:ext>
            </a:extLst>
          </p:cNvPr>
          <p:cNvSpPr/>
          <p:nvPr/>
        </p:nvSpPr>
        <p:spPr>
          <a:xfrm flipV="1">
            <a:off x="967740" y="1307940"/>
            <a:ext cx="3407228" cy="401640"/>
          </a:xfrm>
          <a:prstGeom prst="rtTriangle">
            <a:avLst/>
          </a:prstGeom>
          <a:gradFill flip="none" rotWithShape="1">
            <a:gsLst>
              <a:gs pos="10000">
                <a:srgbClr val="FFFFFF">
                  <a:alpha val="0"/>
                </a:srgbClr>
              </a:gs>
              <a:gs pos="100000">
                <a:schemeClr val="tx1">
                  <a:alpha val="56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Rounded Corners 28">
            <a:extLst>
              <a:ext uri="{FF2B5EF4-FFF2-40B4-BE49-F238E27FC236}">
                <a16:creationId xmlns:a16="http://schemas.microsoft.com/office/drawing/2014/main" id="{56EFAE1A-9529-4A5E-8C20-97D3EFB01FAB}"/>
              </a:ext>
            </a:extLst>
          </p:cNvPr>
          <p:cNvSpPr/>
          <p:nvPr/>
        </p:nvSpPr>
        <p:spPr>
          <a:xfrm>
            <a:off x="5099383" y="1860177"/>
            <a:ext cx="3160416" cy="63489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Rounded Corners 7">
            <a:extLst>
              <a:ext uri="{FF2B5EF4-FFF2-40B4-BE49-F238E27FC236}">
                <a16:creationId xmlns:a16="http://schemas.microsoft.com/office/drawing/2014/main" id="{CECD3A9D-C8DB-418D-BC43-A596CE5DDD92}"/>
              </a:ext>
            </a:extLst>
          </p:cNvPr>
          <p:cNvSpPr/>
          <p:nvPr/>
        </p:nvSpPr>
        <p:spPr>
          <a:xfrm>
            <a:off x="5126083" y="734055"/>
            <a:ext cx="3160416" cy="63489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Rounded Corners 2">
            <a:extLst>
              <a:ext uri="{FF2B5EF4-FFF2-40B4-BE49-F238E27FC236}">
                <a16:creationId xmlns:a16="http://schemas.microsoft.com/office/drawing/2014/main" id="{93024A06-1686-4D65-88B5-664C60939CCA}"/>
              </a:ext>
            </a:extLst>
          </p:cNvPr>
          <p:cNvSpPr/>
          <p:nvPr/>
        </p:nvSpPr>
        <p:spPr>
          <a:xfrm>
            <a:off x="762387" y="656968"/>
            <a:ext cx="3570515" cy="783772"/>
          </a:xfrm>
          <a:prstGeom prst="roundRect">
            <a:avLst/>
          </a:prstGeom>
          <a:gradFill flip="none" rotWithShape="1">
            <a:gsLst>
              <a:gs pos="0">
                <a:srgbClr val="FFBA00"/>
              </a:gs>
              <a:gs pos="100000">
                <a:srgbClr val="CC3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Rectangle: Rounded Corners 64">
            <a:extLst>
              <a:ext uri="{FF2B5EF4-FFF2-40B4-BE49-F238E27FC236}">
                <a16:creationId xmlns:a16="http://schemas.microsoft.com/office/drawing/2014/main" id="{84FBA446-9D38-4583-933C-40CD4AC08AFB}"/>
              </a:ext>
            </a:extLst>
          </p:cNvPr>
          <p:cNvSpPr/>
          <p:nvPr/>
        </p:nvSpPr>
        <p:spPr>
          <a:xfrm>
            <a:off x="5126083" y="4101798"/>
            <a:ext cx="3160416" cy="63489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Rounded Corners 4">
            <a:extLst>
              <a:ext uri="{FF2B5EF4-FFF2-40B4-BE49-F238E27FC236}">
                <a16:creationId xmlns:a16="http://schemas.microsoft.com/office/drawing/2014/main" id="{9C98BF77-8359-40EC-BC8F-E7AD0136D7A6}"/>
              </a:ext>
            </a:extLst>
          </p:cNvPr>
          <p:cNvSpPr/>
          <p:nvPr/>
        </p:nvSpPr>
        <p:spPr>
          <a:xfrm>
            <a:off x="967740" y="721410"/>
            <a:ext cx="3160416" cy="63489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Rounded Corners 1">
            <a:extLst>
              <a:ext uri="{FF2B5EF4-FFF2-40B4-BE49-F238E27FC236}">
                <a16:creationId xmlns:a16="http://schemas.microsoft.com/office/drawing/2014/main" id="{A1182707-A74A-4892-94E9-3A75C88459A6}"/>
              </a:ext>
            </a:extLst>
          </p:cNvPr>
          <p:cNvSpPr/>
          <p:nvPr/>
        </p:nvSpPr>
        <p:spPr>
          <a:xfrm>
            <a:off x="4128156" y="402170"/>
            <a:ext cx="1019908" cy="4609841"/>
          </a:xfrm>
          <a:prstGeom prst="roundRect">
            <a:avLst>
              <a:gd name="adj" fmla="val 19869"/>
            </a:avLst>
          </a:prstGeom>
          <a:noFill/>
          <a:ln w="142875">
            <a:gradFill flip="none" rotWithShape="1">
              <a:gsLst>
                <a:gs pos="0">
                  <a:schemeClr val="accent1">
                    <a:lumMod val="5000"/>
                    <a:lumOff val="95000"/>
                  </a:schemeClr>
                </a:gs>
                <a:gs pos="100000">
                  <a:schemeClr val="bg1"/>
                </a:gs>
                <a:gs pos="65000">
                  <a:schemeClr val="bg1"/>
                </a:gs>
              </a:gsLst>
              <a:lin ang="16200000" scaled="1"/>
              <a:tileRect/>
            </a:gradFill>
          </a:ln>
          <a:effectLst>
            <a:outerShdw blurRad="50800" dist="177800" dir="5400000" algn="t" rotWithShape="0">
              <a:prstClr val="black">
                <a:alpha val="22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Top Corners Rounded 5">
            <a:extLst>
              <a:ext uri="{FF2B5EF4-FFF2-40B4-BE49-F238E27FC236}">
                <a16:creationId xmlns:a16="http://schemas.microsoft.com/office/drawing/2014/main" id="{2CACAE4E-EB93-4153-8833-7745AC64FB9C}"/>
              </a:ext>
            </a:extLst>
          </p:cNvPr>
          <p:cNvSpPr/>
          <p:nvPr/>
        </p:nvSpPr>
        <p:spPr>
          <a:xfrm rot="5400000">
            <a:off x="3823355" y="908228"/>
            <a:ext cx="609600" cy="261257"/>
          </a:xfrm>
          <a:prstGeom prst="round2SameRect">
            <a:avLst/>
          </a:prstGeom>
          <a:gradFill>
            <a:gsLst>
              <a:gs pos="81400">
                <a:srgbClr val="D64700"/>
              </a:gs>
              <a:gs pos="7000">
                <a:srgbClr val="FF9900"/>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Top Corners Rounded 8">
            <a:extLst>
              <a:ext uri="{FF2B5EF4-FFF2-40B4-BE49-F238E27FC236}">
                <a16:creationId xmlns:a16="http://schemas.microsoft.com/office/drawing/2014/main" id="{95BE17D1-5031-42D4-8D82-B4C5C6F7B12B}"/>
              </a:ext>
            </a:extLst>
          </p:cNvPr>
          <p:cNvSpPr/>
          <p:nvPr/>
        </p:nvSpPr>
        <p:spPr>
          <a:xfrm rot="5400000">
            <a:off x="4843263" y="908228"/>
            <a:ext cx="609600" cy="261257"/>
          </a:xfrm>
          <a:prstGeom prst="round2SameRect">
            <a:avLst/>
          </a:prstGeom>
          <a:gradFill flip="none" rotWithShape="1">
            <a:gsLst>
              <a:gs pos="10000">
                <a:srgbClr val="009999"/>
              </a:gs>
              <a:gs pos="80560">
                <a:srgbClr val="007171"/>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Connector 10">
            <a:extLst>
              <a:ext uri="{FF2B5EF4-FFF2-40B4-BE49-F238E27FC236}">
                <a16:creationId xmlns:a16="http://schemas.microsoft.com/office/drawing/2014/main" id="{CAECB319-E3B1-468F-B8E1-1D8F4A53E6EE}"/>
              </a:ext>
            </a:extLst>
          </p:cNvPr>
          <p:cNvCxnSpPr/>
          <p:nvPr/>
        </p:nvCxnSpPr>
        <p:spPr>
          <a:xfrm>
            <a:off x="1622768" y="772155"/>
            <a:ext cx="0" cy="5334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73F2668-8A41-4A21-BE07-E7704BD2A973}"/>
              </a:ext>
            </a:extLst>
          </p:cNvPr>
          <p:cNvSpPr txBox="1"/>
          <p:nvPr/>
        </p:nvSpPr>
        <p:spPr>
          <a:xfrm>
            <a:off x="1654591" y="798104"/>
            <a:ext cx="2296887" cy="400110"/>
          </a:xfrm>
          <a:prstGeom prst="rect">
            <a:avLst/>
          </a:prstGeom>
          <a:noFill/>
        </p:spPr>
        <p:txBody>
          <a:bodyPr wrap="square" rtlCol="0">
            <a:spAutoFit/>
          </a:bodyPr>
          <a:lstStyle/>
          <a:p>
            <a:r>
              <a:rPr lang="en-US" sz="2000" dirty="0" err="1">
                <a:solidFill>
                  <a:srgbClr val="F26F21"/>
                </a:solidFill>
                <a:latin typeface="Sitka Subheading" panose="02000505000000020004" pitchFamily="2" charset="0"/>
                <a:cs typeface="Times New Roman" pitchFamily="18" charset="0"/>
              </a:rPr>
              <a:t>Đi</a:t>
            </a:r>
            <a:r>
              <a:rPr lang="en-US" sz="2000" dirty="0">
                <a:solidFill>
                  <a:srgbClr val="F26F21"/>
                </a:solidFill>
                <a:latin typeface="Sitka Subheading" panose="02000505000000020004" pitchFamily="2" charset="0"/>
                <a:cs typeface="Times New Roman" pitchFamily="18" charset="0"/>
              </a:rPr>
              <a:t> </a:t>
            </a:r>
            <a:r>
              <a:rPr lang="en-US" sz="2000" dirty="0" err="1">
                <a:solidFill>
                  <a:srgbClr val="F26F21"/>
                </a:solidFill>
                <a:latin typeface="Sitka Subheading" panose="02000505000000020004" pitchFamily="2" charset="0"/>
                <a:cs typeface="Times New Roman" pitchFamily="18" charset="0"/>
              </a:rPr>
              <a:t>đúng</a:t>
            </a:r>
            <a:r>
              <a:rPr lang="en-US" sz="2000" dirty="0">
                <a:solidFill>
                  <a:srgbClr val="F26F21"/>
                </a:solidFill>
                <a:latin typeface="Sitka Subheading" panose="02000505000000020004" pitchFamily="2" charset="0"/>
                <a:cs typeface="Times New Roman" pitchFamily="18" charset="0"/>
              </a:rPr>
              <a:t> </a:t>
            </a:r>
            <a:r>
              <a:rPr lang="en-US" sz="2000" dirty="0" err="1">
                <a:solidFill>
                  <a:srgbClr val="F26F21"/>
                </a:solidFill>
                <a:latin typeface="Sitka Subheading" panose="02000505000000020004" pitchFamily="2" charset="0"/>
                <a:cs typeface="Times New Roman" pitchFamily="18" charset="0"/>
              </a:rPr>
              <a:t>làn</a:t>
            </a:r>
            <a:r>
              <a:rPr lang="en-US" sz="2000" dirty="0">
                <a:solidFill>
                  <a:srgbClr val="F26F21"/>
                </a:solidFill>
                <a:latin typeface="Sitka Subheading" panose="02000505000000020004" pitchFamily="2" charset="0"/>
                <a:cs typeface="Times New Roman" pitchFamily="18" charset="0"/>
              </a:rPr>
              <a:t> </a:t>
            </a:r>
            <a:r>
              <a:rPr lang="en-US" sz="2000" dirty="0" err="1">
                <a:solidFill>
                  <a:srgbClr val="F26F21"/>
                </a:solidFill>
                <a:latin typeface="Sitka Subheading" panose="02000505000000020004" pitchFamily="2" charset="0"/>
                <a:cs typeface="Times New Roman" pitchFamily="18" charset="0"/>
              </a:rPr>
              <a:t>đường</a:t>
            </a:r>
            <a:endParaRPr lang="en-US" sz="2000" dirty="0">
              <a:solidFill>
                <a:srgbClr val="F26F21"/>
              </a:solidFill>
              <a:latin typeface="Sitka Subheading" panose="02000505000000020004" pitchFamily="2" charset="0"/>
              <a:cs typeface="Times New Roman" pitchFamily="18" charset="0"/>
            </a:endParaRPr>
          </a:p>
        </p:txBody>
      </p:sp>
      <p:cxnSp>
        <p:nvCxnSpPr>
          <p:cNvPr id="16" name="Straight Connector 15">
            <a:extLst>
              <a:ext uri="{FF2B5EF4-FFF2-40B4-BE49-F238E27FC236}">
                <a16:creationId xmlns:a16="http://schemas.microsoft.com/office/drawing/2014/main" id="{1C7AE7A8-1664-4819-997A-B95BB34D0294}"/>
              </a:ext>
            </a:extLst>
          </p:cNvPr>
          <p:cNvCxnSpPr/>
          <p:nvPr/>
        </p:nvCxnSpPr>
        <p:spPr>
          <a:xfrm>
            <a:off x="5933494" y="781032"/>
            <a:ext cx="0" cy="5334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CE0E28E-0B06-4954-B8F3-B619B2E33E3F}"/>
              </a:ext>
            </a:extLst>
          </p:cNvPr>
          <p:cNvSpPr txBox="1"/>
          <p:nvPr/>
        </p:nvSpPr>
        <p:spPr>
          <a:xfrm>
            <a:off x="5965317" y="798104"/>
            <a:ext cx="2135075" cy="400110"/>
          </a:xfrm>
          <a:prstGeom prst="rect">
            <a:avLst/>
          </a:prstGeom>
          <a:noFill/>
        </p:spPr>
        <p:txBody>
          <a:bodyPr wrap="square" rtlCol="0">
            <a:spAutoFit/>
          </a:bodyPr>
          <a:lstStyle/>
          <a:p>
            <a:r>
              <a:rPr lang="en-US" sz="2000" dirty="0" err="1">
                <a:solidFill>
                  <a:srgbClr val="008080"/>
                </a:solidFill>
                <a:latin typeface="Sitka Subheading" panose="02000505000000020004" pitchFamily="2" charset="0"/>
                <a:cs typeface="Times New Roman" pitchFamily="18" charset="0"/>
              </a:rPr>
              <a:t>Đi</a:t>
            </a:r>
            <a:r>
              <a:rPr lang="en-US" sz="2000" dirty="0">
                <a:solidFill>
                  <a:srgbClr val="008080"/>
                </a:solidFill>
                <a:latin typeface="Sitka Subheading" panose="02000505000000020004" pitchFamily="2" charset="0"/>
                <a:cs typeface="Times New Roman" pitchFamily="18" charset="0"/>
              </a:rPr>
              <a:t> </a:t>
            </a:r>
            <a:r>
              <a:rPr lang="en-US" sz="2000" dirty="0" err="1">
                <a:solidFill>
                  <a:srgbClr val="008080"/>
                </a:solidFill>
                <a:latin typeface="Sitka Subheading" panose="02000505000000020004" pitchFamily="2" charset="0"/>
                <a:cs typeface="Times New Roman" pitchFamily="18" charset="0"/>
              </a:rPr>
              <a:t>sai</a:t>
            </a:r>
            <a:r>
              <a:rPr lang="en-US" sz="2000" dirty="0">
                <a:solidFill>
                  <a:srgbClr val="008080"/>
                </a:solidFill>
                <a:latin typeface="Sitka Subheading" panose="02000505000000020004" pitchFamily="2" charset="0"/>
                <a:cs typeface="Times New Roman" pitchFamily="18" charset="0"/>
              </a:rPr>
              <a:t> </a:t>
            </a:r>
            <a:r>
              <a:rPr lang="en-US" sz="2000" dirty="0" err="1">
                <a:solidFill>
                  <a:srgbClr val="008080"/>
                </a:solidFill>
                <a:latin typeface="Sitka Subheading" panose="02000505000000020004" pitchFamily="2" charset="0"/>
                <a:cs typeface="Times New Roman" pitchFamily="18" charset="0"/>
              </a:rPr>
              <a:t>làn</a:t>
            </a:r>
            <a:r>
              <a:rPr lang="en-US" sz="2000" dirty="0">
                <a:solidFill>
                  <a:srgbClr val="008080"/>
                </a:solidFill>
                <a:latin typeface="Sitka Subheading" panose="02000505000000020004" pitchFamily="2" charset="0"/>
                <a:cs typeface="Times New Roman" pitchFamily="18" charset="0"/>
              </a:rPr>
              <a:t> </a:t>
            </a:r>
            <a:r>
              <a:rPr lang="en-US" sz="2000" dirty="0" err="1">
                <a:solidFill>
                  <a:srgbClr val="008080"/>
                </a:solidFill>
                <a:latin typeface="Sitka Subheading" panose="02000505000000020004" pitchFamily="2" charset="0"/>
                <a:cs typeface="Times New Roman" pitchFamily="18" charset="0"/>
              </a:rPr>
              <a:t>đường</a:t>
            </a:r>
            <a:endParaRPr lang="en-US" sz="2000" dirty="0">
              <a:solidFill>
                <a:srgbClr val="008080"/>
              </a:solidFill>
              <a:latin typeface="Sitka Subheading" panose="02000505000000020004" pitchFamily="2" charset="0"/>
              <a:cs typeface="Times New Roman" pitchFamily="18" charset="0"/>
            </a:endParaRPr>
          </a:p>
        </p:txBody>
      </p:sp>
      <p:sp>
        <p:nvSpPr>
          <p:cNvPr id="26" name="Rectangle: Rounded Corners 25">
            <a:extLst>
              <a:ext uri="{FF2B5EF4-FFF2-40B4-BE49-F238E27FC236}">
                <a16:creationId xmlns:a16="http://schemas.microsoft.com/office/drawing/2014/main" id="{636526F6-B06C-4FB6-BFCA-E85EAE12B876}"/>
              </a:ext>
            </a:extLst>
          </p:cNvPr>
          <p:cNvSpPr/>
          <p:nvPr/>
        </p:nvSpPr>
        <p:spPr>
          <a:xfrm>
            <a:off x="967740" y="1847619"/>
            <a:ext cx="3160416" cy="63489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Top Corners Rounded 26">
            <a:extLst>
              <a:ext uri="{FF2B5EF4-FFF2-40B4-BE49-F238E27FC236}">
                <a16:creationId xmlns:a16="http://schemas.microsoft.com/office/drawing/2014/main" id="{B31C8057-368D-4120-B1AB-71EF34553494}"/>
              </a:ext>
            </a:extLst>
          </p:cNvPr>
          <p:cNvSpPr/>
          <p:nvPr/>
        </p:nvSpPr>
        <p:spPr>
          <a:xfrm rot="5400000">
            <a:off x="3823355" y="2034436"/>
            <a:ext cx="609600" cy="261257"/>
          </a:xfrm>
          <a:prstGeom prst="round2SameRect">
            <a:avLst/>
          </a:prstGeom>
          <a:gradFill>
            <a:gsLst>
              <a:gs pos="81000">
                <a:srgbClr val="CC11D4"/>
              </a:gs>
              <a:gs pos="7000">
                <a:srgbClr val="CC66FF"/>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0" name="Rectangle: Top Corners Rounded 29">
            <a:extLst>
              <a:ext uri="{FF2B5EF4-FFF2-40B4-BE49-F238E27FC236}">
                <a16:creationId xmlns:a16="http://schemas.microsoft.com/office/drawing/2014/main" id="{7B6B919B-3E19-4753-B00E-D8F2BB37ED65}"/>
              </a:ext>
            </a:extLst>
          </p:cNvPr>
          <p:cNvSpPr/>
          <p:nvPr/>
        </p:nvSpPr>
        <p:spPr>
          <a:xfrm rot="5400000">
            <a:off x="4843263" y="2034437"/>
            <a:ext cx="609600" cy="261257"/>
          </a:xfrm>
          <a:prstGeom prst="round2SameRect">
            <a:avLst/>
          </a:prstGeom>
          <a:gradFill flip="none" rotWithShape="1">
            <a:gsLst>
              <a:gs pos="10000">
                <a:srgbClr val="FF6600"/>
              </a:gs>
              <a:gs pos="81460">
                <a:srgbClr val="FF1500"/>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1" name="Straight Connector 30">
            <a:extLst>
              <a:ext uri="{FF2B5EF4-FFF2-40B4-BE49-F238E27FC236}">
                <a16:creationId xmlns:a16="http://schemas.microsoft.com/office/drawing/2014/main" id="{97BD18AB-7DFA-461E-AF73-56DB73CF8B9C}"/>
              </a:ext>
            </a:extLst>
          </p:cNvPr>
          <p:cNvCxnSpPr/>
          <p:nvPr/>
        </p:nvCxnSpPr>
        <p:spPr>
          <a:xfrm>
            <a:off x="1622768" y="1898364"/>
            <a:ext cx="0" cy="5334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2A6D710-6395-4807-B932-812BE3D83FEF}"/>
              </a:ext>
            </a:extLst>
          </p:cNvPr>
          <p:cNvSpPr txBox="1"/>
          <p:nvPr/>
        </p:nvSpPr>
        <p:spPr>
          <a:xfrm>
            <a:off x="1677105" y="1806927"/>
            <a:ext cx="2322627" cy="707886"/>
          </a:xfrm>
          <a:prstGeom prst="rect">
            <a:avLst/>
          </a:prstGeom>
          <a:noFill/>
        </p:spPr>
        <p:txBody>
          <a:bodyPr wrap="square" rtlCol="0">
            <a:spAutoFit/>
          </a:bodyPr>
          <a:lstStyle/>
          <a:p>
            <a:pPr lvl="0" latinLnBrk="0">
              <a:spcBef>
                <a:spcPct val="20000"/>
              </a:spcBef>
              <a:defRPr/>
            </a:pPr>
            <a:r>
              <a:rPr lang="en-US" sz="2000" dirty="0" err="1">
                <a:solidFill>
                  <a:srgbClr val="660066"/>
                </a:solidFill>
                <a:latin typeface="Sitka Subheading" panose="02000505000000020004" pitchFamily="2" charset="0"/>
                <a:cs typeface="Times New Roman" pitchFamily="18" charset="0"/>
              </a:rPr>
              <a:t>Bỏ</a:t>
            </a:r>
            <a:r>
              <a:rPr lang="en-US" sz="2000" dirty="0">
                <a:solidFill>
                  <a:srgbClr val="660066"/>
                </a:solidFill>
                <a:latin typeface="Sitka Subheading" panose="02000505000000020004" pitchFamily="2" charset="0"/>
                <a:cs typeface="Times New Roman" pitchFamily="18" charset="0"/>
              </a:rPr>
              <a:t> </a:t>
            </a:r>
            <a:r>
              <a:rPr lang="en-US" sz="2000" dirty="0" err="1">
                <a:solidFill>
                  <a:srgbClr val="660066"/>
                </a:solidFill>
                <a:latin typeface="Sitka Subheading" panose="02000505000000020004" pitchFamily="2" charset="0"/>
                <a:cs typeface="Times New Roman" pitchFamily="18" charset="0"/>
              </a:rPr>
              <a:t>rác</a:t>
            </a:r>
            <a:r>
              <a:rPr lang="en-US" sz="2000" dirty="0">
                <a:solidFill>
                  <a:srgbClr val="660066"/>
                </a:solidFill>
                <a:latin typeface="Sitka Subheading" panose="02000505000000020004" pitchFamily="2" charset="0"/>
                <a:cs typeface="Times New Roman" pitchFamily="18" charset="0"/>
              </a:rPr>
              <a:t> </a:t>
            </a:r>
            <a:r>
              <a:rPr lang="en-US" sz="2000" dirty="0" err="1">
                <a:solidFill>
                  <a:srgbClr val="660066"/>
                </a:solidFill>
                <a:latin typeface="Sitka Subheading" panose="02000505000000020004" pitchFamily="2" charset="0"/>
                <a:cs typeface="Times New Roman" pitchFamily="18" charset="0"/>
              </a:rPr>
              <a:t>đúng</a:t>
            </a:r>
            <a:r>
              <a:rPr lang="en-US" sz="2000" dirty="0">
                <a:solidFill>
                  <a:srgbClr val="660066"/>
                </a:solidFill>
                <a:latin typeface="Sitka Subheading" panose="02000505000000020004" pitchFamily="2" charset="0"/>
                <a:cs typeface="Times New Roman" pitchFamily="18" charset="0"/>
              </a:rPr>
              <a:t> </a:t>
            </a:r>
            <a:r>
              <a:rPr lang="en-US" sz="2000" dirty="0" err="1">
                <a:solidFill>
                  <a:srgbClr val="660066"/>
                </a:solidFill>
                <a:latin typeface="Sitka Subheading" panose="02000505000000020004" pitchFamily="2" charset="0"/>
                <a:cs typeface="Times New Roman" pitchFamily="18" charset="0"/>
              </a:rPr>
              <a:t>nơi</a:t>
            </a:r>
            <a:r>
              <a:rPr lang="en-US" sz="2000" dirty="0">
                <a:solidFill>
                  <a:srgbClr val="660066"/>
                </a:solidFill>
                <a:latin typeface="Sitka Subheading" panose="02000505000000020004" pitchFamily="2" charset="0"/>
                <a:cs typeface="Times New Roman" pitchFamily="18" charset="0"/>
              </a:rPr>
              <a:t> </a:t>
            </a:r>
            <a:r>
              <a:rPr lang="en-US" sz="2000" dirty="0" err="1">
                <a:solidFill>
                  <a:srgbClr val="660066"/>
                </a:solidFill>
                <a:latin typeface="Sitka Subheading" panose="02000505000000020004" pitchFamily="2" charset="0"/>
                <a:cs typeface="Times New Roman" pitchFamily="18" charset="0"/>
              </a:rPr>
              <a:t>quy</a:t>
            </a:r>
            <a:r>
              <a:rPr lang="en-US" sz="2000" dirty="0">
                <a:solidFill>
                  <a:srgbClr val="660066"/>
                </a:solidFill>
                <a:latin typeface="Sitka Subheading" panose="02000505000000020004" pitchFamily="2" charset="0"/>
                <a:cs typeface="Times New Roman" pitchFamily="18" charset="0"/>
              </a:rPr>
              <a:t> </a:t>
            </a:r>
            <a:r>
              <a:rPr lang="en-US" sz="2000" dirty="0" err="1">
                <a:solidFill>
                  <a:srgbClr val="660066"/>
                </a:solidFill>
                <a:latin typeface="Sitka Subheading" panose="02000505000000020004" pitchFamily="2" charset="0"/>
                <a:cs typeface="Times New Roman" pitchFamily="18" charset="0"/>
              </a:rPr>
              <a:t>định</a:t>
            </a:r>
            <a:endParaRPr lang="en-US" sz="2000" dirty="0">
              <a:solidFill>
                <a:srgbClr val="660066"/>
              </a:solidFill>
              <a:latin typeface="Sitka Subheading" panose="02000505000000020004" pitchFamily="2" charset="0"/>
              <a:cs typeface="Times New Roman" pitchFamily="18" charset="0"/>
            </a:endParaRPr>
          </a:p>
        </p:txBody>
      </p:sp>
      <p:cxnSp>
        <p:nvCxnSpPr>
          <p:cNvPr id="36" name="Straight Connector 35">
            <a:extLst>
              <a:ext uri="{FF2B5EF4-FFF2-40B4-BE49-F238E27FC236}">
                <a16:creationId xmlns:a16="http://schemas.microsoft.com/office/drawing/2014/main" id="{6F6F03C3-E207-4E7E-95CD-B13177F2F793}"/>
              </a:ext>
            </a:extLst>
          </p:cNvPr>
          <p:cNvCxnSpPr/>
          <p:nvPr/>
        </p:nvCxnSpPr>
        <p:spPr>
          <a:xfrm>
            <a:off x="5933494" y="1907241"/>
            <a:ext cx="0" cy="5334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F5D0B16-08BB-491D-BCA2-CCEDEBC0F36A}"/>
              </a:ext>
            </a:extLst>
          </p:cNvPr>
          <p:cNvSpPr txBox="1"/>
          <p:nvPr/>
        </p:nvSpPr>
        <p:spPr>
          <a:xfrm>
            <a:off x="6013703" y="1953102"/>
            <a:ext cx="2017314" cy="400110"/>
          </a:xfrm>
          <a:prstGeom prst="rect">
            <a:avLst/>
          </a:prstGeom>
          <a:noFill/>
        </p:spPr>
        <p:txBody>
          <a:bodyPr wrap="square" rtlCol="0">
            <a:spAutoFit/>
          </a:bodyPr>
          <a:lstStyle/>
          <a:p>
            <a:r>
              <a:rPr lang="en-US" sz="2000" dirty="0" err="1">
                <a:solidFill>
                  <a:schemeClr val="accent1">
                    <a:lumMod val="50000"/>
                  </a:schemeClr>
                </a:solidFill>
                <a:latin typeface="Sitka Subheading" panose="02000505000000020004" pitchFamily="2" charset="0"/>
                <a:cs typeface="Times New Roman" pitchFamily="18" charset="0"/>
              </a:rPr>
              <a:t>Trốn</a:t>
            </a:r>
            <a:r>
              <a:rPr lang="en-US" sz="2000" dirty="0">
                <a:solidFill>
                  <a:schemeClr val="accent1">
                    <a:lumMod val="50000"/>
                  </a:schemeClr>
                </a:solidFill>
                <a:latin typeface="Sitka Subheading" panose="02000505000000020004" pitchFamily="2" charset="0"/>
                <a:cs typeface="Times New Roman" pitchFamily="18" charset="0"/>
              </a:rPr>
              <a:t> </a:t>
            </a:r>
            <a:r>
              <a:rPr lang="en-US" sz="2000" dirty="0" err="1">
                <a:solidFill>
                  <a:schemeClr val="accent1">
                    <a:lumMod val="50000"/>
                  </a:schemeClr>
                </a:solidFill>
                <a:latin typeface="Sitka Subheading" panose="02000505000000020004" pitchFamily="2" charset="0"/>
                <a:cs typeface="Times New Roman" pitchFamily="18" charset="0"/>
              </a:rPr>
              <a:t>vé</a:t>
            </a:r>
            <a:r>
              <a:rPr lang="en-US" sz="2000" dirty="0">
                <a:solidFill>
                  <a:schemeClr val="accent1">
                    <a:lumMod val="50000"/>
                  </a:schemeClr>
                </a:solidFill>
                <a:latin typeface="Sitka Subheading" panose="02000505000000020004" pitchFamily="2" charset="0"/>
                <a:cs typeface="Times New Roman" pitchFamily="18" charset="0"/>
              </a:rPr>
              <a:t> </a:t>
            </a:r>
            <a:r>
              <a:rPr lang="en-US" sz="2000" dirty="0" err="1">
                <a:solidFill>
                  <a:schemeClr val="accent1">
                    <a:lumMod val="50000"/>
                  </a:schemeClr>
                </a:solidFill>
                <a:latin typeface="Sitka Subheading" panose="02000505000000020004" pitchFamily="2" charset="0"/>
                <a:cs typeface="Times New Roman" pitchFamily="18" charset="0"/>
              </a:rPr>
              <a:t>xe</a:t>
            </a:r>
            <a:r>
              <a:rPr lang="en-US" sz="2000" dirty="0">
                <a:solidFill>
                  <a:schemeClr val="accent1">
                    <a:lumMod val="50000"/>
                  </a:schemeClr>
                </a:solidFill>
                <a:latin typeface="Sitka Subheading" panose="02000505000000020004" pitchFamily="2" charset="0"/>
                <a:cs typeface="Times New Roman" pitchFamily="18" charset="0"/>
              </a:rPr>
              <a:t> </a:t>
            </a:r>
            <a:r>
              <a:rPr lang="en-US" sz="2000" dirty="0" err="1">
                <a:solidFill>
                  <a:schemeClr val="accent1">
                    <a:lumMod val="50000"/>
                  </a:schemeClr>
                </a:solidFill>
                <a:latin typeface="Sitka Subheading" panose="02000505000000020004" pitchFamily="2" charset="0"/>
                <a:cs typeface="Times New Roman" pitchFamily="18" charset="0"/>
              </a:rPr>
              <a:t>buýt</a:t>
            </a:r>
            <a:endParaRPr lang="en-US" sz="2000" dirty="0">
              <a:solidFill>
                <a:schemeClr val="accent1">
                  <a:lumMod val="50000"/>
                </a:schemeClr>
              </a:solidFill>
              <a:latin typeface="Sitka Subheading" panose="02000505000000020004" pitchFamily="2" charset="0"/>
              <a:cs typeface="Times New Roman" pitchFamily="18" charset="0"/>
            </a:endParaRPr>
          </a:p>
        </p:txBody>
      </p:sp>
      <p:sp>
        <p:nvSpPr>
          <p:cNvPr id="44" name="Rectangle: Rounded Corners 43">
            <a:extLst>
              <a:ext uri="{FF2B5EF4-FFF2-40B4-BE49-F238E27FC236}">
                <a16:creationId xmlns:a16="http://schemas.microsoft.com/office/drawing/2014/main" id="{130D1E41-2236-45ED-833E-CAF799AC6A38}"/>
              </a:ext>
            </a:extLst>
          </p:cNvPr>
          <p:cNvSpPr/>
          <p:nvPr/>
        </p:nvSpPr>
        <p:spPr>
          <a:xfrm>
            <a:off x="967740" y="2995600"/>
            <a:ext cx="3160416" cy="63489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Rectangle: Top Corners Rounded 44">
            <a:extLst>
              <a:ext uri="{FF2B5EF4-FFF2-40B4-BE49-F238E27FC236}">
                <a16:creationId xmlns:a16="http://schemas.microsoft.com/office/drawing/2014/main" id="{60CFDF44-7985-44E4-90B9-B059B5BD8487}"/>
              </a:ext>
            </a:extLst>
          </p:cNvPr>
          <p:cNvSpPr/>
          <p:nvPr/>
        </p:nvSpPr>
        <p:spPr>
          <a:xfrm rot="5400000">
            <a:off x="3823355" y="3182417"/>
            <a:ext cx="609600" cy="261257"/>
          </a:xfrm>
          <a:prstGeom prst="round2SameRect">
            <a:avLst/>
          </a:prstGeom>
          <a:gradFill>
            <a:gsLst>
              <a:gs pos="7000">
                <a:srgbClr val="9966FF"/>
              </a:gs>
              <a:gs pos="78796">
                <a:srgbClr val="7266B0"/>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77" name="Group 76">
            <a:extLst>
              <a:ext uri="{FF2B5EF4-FFF2-40B4-BE49-F238E27FC236}">
                <a16:creationId xmlns:a16="http://schemas.microsoft.com/office/drawing/2014/main" id="{3ABE2C02-1345-4D0B-B804-807C36F4D293}"/>
              </a:ext>
            </a:extLst>
          </p:cNvPr>
          <p:cNvGrpSpPr/>
          <p:nvPr/>
        </p:nvGrpSpPr>
        <p:grpSpPr>
          <a:xfrm>
            <a:off x="5225839" y="3008245"/>
            <a:ext cx="3160416" cy="634890"/>
            <a:chOff x="6746631" y="3743456"/>
            <a:chExt cx="4213888" cy="846520"/>
          </a:xfrm>
        </p:grpSpPr>
        <p:grpSp>
          <p:nvGrpSpPr>
            <p:cNvPr id="4" name="Group 3">
              <a:extLst>
                <a:ext uri="{FF2B5EF4-FFF2-40B4-BE49-F238E27FC236}">
                  <a16:creationId xmlns:a16="http://schemas.microsoft.com/office/drawing/2014/main" id="{02F1C12C-99B3-406E-8046-112C1654DF61}"/>
                </a:ext>
              </a:extLst>
            </p:cNvPr>
            <p:cNvGrpSpPr/>
            <p:nvPr/>
          </p:nvGrpSpPr>
          <p:grpSpPr>
            <a:xfrm>
              <a:off x="6746631" y="3743456"/>
              <a:ext cx="4213888" cy="846520"/>
              <a:chOff x="6746631" y="3743456"/>
              <a:chExt cx="4213888" cy="846520"/>
            </a:xfrm>
          </p:grpSpPr>
          <p:sp>
            <p:nvSpPr>
              <p:cNvPr id="47" name="Rectangle: Rounded Corners 46">
                <a:extLst>
                  <a:ext uri="{FF2B5EF4-FFF2-40B4-BE49-F238E27FC236}">
                    <a16:creationId xmlns:a16="http://schemas.microsoft.com/office/drawing/2014/main" id="{C1FE9696-7A16-4636-A2CF-4B80149D0A4A}"/>
                  </a:ext>
                </a:extLst>
              </p:cNvPr>
              <p:cNvSpPr/>
              <p:nvPr/>
            </p:nvSpPr>
            <p:spPr>
              <a:xfrm>
                <a:off x="6746631" y="3743456"/>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extBox 56">
                <a:extLst>
                  <a:ext uri="{FF2B5EF4-FFF2-40B4-BE49-F238E27FC236}">
                    <a16:creationId xmlns:a16="http://schemas.microsoft.com/office/drawing/2014/main" id="{C9B26CCB-0683-41E8-BBF3-F5EE86D3D54D}"/>
                  </a:ext>
                </a:extLst>
              </p:cNvPr>
              <p:cNvSpPr txBox="1"/>
              <p:nvPr/>
            </p:nvSpPr>
            <p:spPr>
              <a:xfrm>
                <a:off x="7865610" y="3806092"/>
                <a:ext cx="2556744" cy="533480"/>
              </a:xfrm>
              <a:prstGeom prst="rect">
                <a:avLst/>
              </a:prstGeom>
              <a:noFill/>
            </p:spPr>
            <p:txBody>
              <a:bodyPr wrap="square" rtlCol="0">
                <a:spAutoFit/>
              </a:bodyPr>
              <a:lstStyle/>
              <a:p>
                <a:r>
                  <a:rPr lang="en-US" sz="2000" dirty="0" err="1">
                    <a:solidFill>
                      <a:srgbClr val="00FF00"/>
                    </a:solidFill>
                    <a:latin typeface="Sitka Subheading" panose="02000505000000020004" pitchFamily="2" charset="0"/>
                    <a:cs typeface="Times New Roman" pitchFamily="18" charset="0"/>
                  </a:rPr>
                  <a:t>Vứt</a:t>
                </a:r>
                <a:r>
                  <a:rPr lang="en-US" sz="2000" dirty="0">
                    <a:solidFill>
                      <a:srgbClr val="00FF00"/>
                    </a:solidFill>
                    <a:latin typeface="Sitka Subheading" panose="02000505000000020004" pitchFamily="2" charset="0"/>
                    <a:cs typeface="Times New Roman" pitchFamily="18" charset="0"/>
                  </a:rPr>
                  <a:t> </a:t>
                </a:r>
                <a:r>
                  <a:rPr lang="en-US" sz="2000" dirty="0" err="1">
                    <a:solidFill>
                      <a:srgbClr val="00FF00"/>
                    </a:solidFill>
                    <a:latin typeface="Sitka Subheading" panose="02000505000000020004" pitchFamily="2" charset="0"/>
                    <a:cs typeface="Times New Roman" pitchFamily="18" charset="0"/>
                  </a:rPr>
                  <a:t>rác</a:t>
                </a:r>
                <a:r>
                  <a:rPr lang="en-US" sz="2000" dirty="0">
                    <a:solidFill>
                      <a:srgbClr val="00FF00"/>
                    </a:solidFill>
                    <a:latin typeface="Sitka Subheading" panose="02000505000000020004" pitchFamily="2" charset="0"/>
                    <a:cs typeface="Times New Roman" pitchFamily="18" charset="0"/>
                  </a:rPr>
                  <a:t> </a:t>
                </a:r>
                <a:r>
                  <a:rPr lang="en-US" sz="2000" dirty="0" err="1">
                    <a:solidFill>
                      <a:srgbClr val="00FF00"/>
                    </a:solidFill>
                    <a:latin typeface="Sitka Subheading" panose="02000505000000020004" pitchFamily="2" charset="0"/>
                    <a:cs typeface="Times New Roman" pitchFamily="18" charset="0"/>
                  </a:rPr>
                  <a:t>bừa</a:t>
                </a:r>
                <a:r>
                  <a:rPr lang="en-US" sz="2000" dirty="0">
                    <a:solidFill>
                      <a:srgbClr val="00FF00"/>
                    </a:solidFill>
                    <a:latin typeface="Sitka Subheading" panose="02000505000000020004" pitchFamily="2" charset="0"/>
                    <a:cs typeface="Times New Roman" pitchFamily="18" charset="0"/>
                  </a:rPr>
                  <a:t> </a:t>
                </a:r>
                <a:r>
                  <a:rPr lang="en-US" sz="2000" dirty="0" err="1">
                    <a:solidFill>
                      <a:srgbClr val="00FF00"/>
                    </a:solidFill>
                    <a:latin typeface="Sitka Subheading" panose="02000505000000020004" pitchFamily="2" charset="0"/>
                    <a:cs typeface="Times New Roman" pitchFamily="18" charset="0"/>
                  </a:rPr>
                  <a:t>bãi</a:t>
                </a:r>
                <a:endParaRPr lang="en-US" sz="2000" dirty="0">
                  <a:solidFill>
                    <a:srgbClr val="00FF00"/>
                  </a:solidFill>
                  <a:latin typeface="Sitka Subheading" panose="02000505000000020004" pitchFamily="2" charset="0"/>
                  <a:cs typeface="Times New Roman" pitchFamily="18" charset="0"/>
                </a:endParaRPr>
              </a:p>
            </p:txBody>
          </p:sp>
        </p:grpSp>
        <p:cxnSp>
          <p:nvCxnSpPr>
            <p:cNvPr id="54" name="Straight Connector 53">
              <a:extLst>
                <a:ext uri="{FF2B5EF4-FFF2-40B4-BE49-F238E27FC236}">
                  <a16:creationId xmlns:a16="http://schemas.microsoft.com/office/drawing/2014/main" id="{13A7C2F8-2746-4054-B9EB-3283F19F7907}"/>
                </a:ext>
              </a:extLst>
            </p:cNvPr>
            <p:cNvCxnSpPr/>
            <p:nvPr/>
          </p:nvCxnSpPr>
          <p:spPr>
            <a:xfrm>
              <a:off x="7823179" y="3806092"/>
              <a:ext cx="0" cy="711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8" name="Rectangle: Top Corners Rounded 47">
            <a:extLst>
              <a:ext uri="{FF2B5EF4-FFF2-40B4-BE49-F238E27FC236}">
                <a16:creationId xmlns:a16="http://schemas.microsoft.com/office/drawing/2014/main" id="{2EADCD2B-1EE2-4DA9-BC76-C8ED7E6777C9}"/>
              </a:ext>
            </a:extLst>
          </p:cNvPr>
          <p:cNvSpPr/>
          <p:nvPr/>
        </p:nvSpPr>
        <p:spPr>
          <a:xfrm rot="5400000">
            <a:off x="4843263" y="3182418"/>
            <a:ext cx="609600" cy="261257"/>
          </a:xfrm>
          <a:prstGeom prst="round2SameRect">
            <a:avLst/>
          </a:prstGeom>
          <a:gradFill flip="none" rotWithShape="1">
            <a:gsLst>
              <a:gs pos="10000">
                <a:srgbClr val="77EE00"/>
              </a:gs>
              <a:gs pos="80000">
                <a:srgbClr val="19D300"/>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9" name="Straight Connector 48">
            <a:extLst>
              <a:ext uri="{FF2B5EF4-FFF2-40B4-BE49-F238E27FC236}">
                <a16:creationId xmlns:a16="http://schemas.microsoft.com/office/drawing/2014/main" id="{B12ECDEA-4D97-4DAB-840E-9145D9E2D3B1}"/>
              </a:ext>
            </a:extLst>
          </p:cNvPr>
          <p:cNvCxnSpPr/>
          <p:nvPr/>
        </p:nvCxnSpPr>
        <p:spPr>
          <a:xfrm>
            <a:off x="1622768" y="3046345"/>
            <a:ext cx="0" cy="5334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1FE92AEA-6BEE-4B65-8EAE-64321F118C5E}"/>
              </a:ext>
            </a:extLst>
          </p:cNvPr>
          <p:cNvSpPr txBox="1"/>
          <p:nvPr/>
        </p:nvSpPr>
        <p:spPr>
          <a:xfrm>
            <a:off x="1654590" y="3046345"/>
            <a:ext cx="2191997" cy="400110"/>
          </a:xfrm>
          <a:prstGeom prst="rect">
            <a:avLst/>
          </a:prstGeom>
          <a:noFill/>
        </p:spPr>
        <p:txBody>
          <a:bodyPr wrap="square" rtlCol="0">
            <a:spAutoFit/>
          </a:bodyPr>
          <a:lstStyle/>
          <a:p>
            <a:r>
              <a:rPr lang="en-US" sz="2000" dirty="0" err="1">
                <a:solidFill>
                  <a:srgbClr val="002060"/>
                </a:solidFill>
                <a:latin typeface="Sitka Subheading" panose="02000505000000020004" pitchFamily="2" charset="0"/>
                <a:cs typeface="Times New Roman" pitchFamily="18" charset="0"/>
              </a:rPr>
              <a:t>Đi</a:t>
            </a:r>
            <a:r>
              <a:rPr lang="en-US" sz="2000" dirty="0">
                <a:solidFill>
                  <a:srgbClr val="002060"/>
                </a:solidFill>
                <a:latin typeface="Sitka Subheading" panose="02000505000000020004" pitchFamily="2" charset="0"/>
                <a:cs typeface="Times New Roman" pitchFamily="18" charset="0"/>
              </a:rPr>
              <a:t> </a:t>
            </a:r>
            <a:r>
              <a:rPr lang="en-US" sz="2000" dirty="0" err="1">
                <a:solidFill>
                  <a:srgbClr val="002060"/>
                </a:solidFill>
                <a:latin typeface="Sitka Subheading" panose="02000505000000020004" pitchFamily="2" charset="0"/>
                <a:cs typeface="Times New Roman" pitchFamily="18" charset="0"/>
              </a:rPr>
              <a:t>học</a:t>
            </a:r>
            <a:r>
              <a:rPr lang="en-US" sz="2000" dirty="0">
                <a:solidFill>
                  <a:srgbClr val="002060"/>
                </a:solidFill>
                <a:latin typeface="Sitka Subheading" panose="02000505000000020004" pitchFamily="2" charset="0"/>
                <a:cs typeface="Times New Roman" pitchFamily="18" charset="0"/>
              </a:rPr>
              <a:t> </a:t>
            </a:r>
            <a:r>
              <a:rPr lang="en-US" sz="2000" dirty="0" err="1">
                <a:solidFill>
                  <a:srgbClr val="002060"/>
                </a:solidFill>
                <a:latin typeface="Sitka Subheading" panose="02000505000000020004" pitchFamily="2" charset="0"/>
                <a:cs typeface="Times New Roman" pitchFamily="18" charset="0"/>
              </a:rPr>
              <a:t>đúng</a:t>
            </a:r>
            <a:r>
              <a:rPr lang="en-US" sz="2000" dirty="0">
                <a:solidFill>
                  <a:srgbClr val="002060"/>
                </a:solidFill>
                <a:latin typeface="Sitka Subheading" panose="02000505000000020004" pitchFamily="2" charset="0"/>
                <a:cs typeface="Times New Roman" pitchFamily="18" charset="0"/>
              </a:rPr>
              <a:t> </a:t>
            </a:r>
            <a:r>
              <a:rPr lang="en-US" sz="2000" dirty="0" err="1">
                <a:solidFill>
                  <a:srgbClr val="002060"/>
                </a:solidFill>
                <a:latin typeface="Sitka Subheading" panose="02000505000000020004" pitchFamily="2" charset="0"/>
                <a:cs typeface="Times New Roman" pitchFamily="18" charset="0"/>
              </a:rPr>
              <a:t>giờ</a:t>
            </a:r>
            <a:endParaRPr lang="en-US" sz="2000" b="1" dirty="0">
              <a:solidFill>
                <a:srgbClr val="002060"/>
              </a:solidFill>
              <a:latin typeface="Sitka Subheading" panose="02000505000000020004" pitchFamily="2" charset="0"/>
            </a:endParaRPr>
          </a:p>
        </p:txBody>
      </p:sp>
      <p:sp>
        <p:nvSpPr>
          <p:cNvPr id="62" name="Rectangle: Rounded Corners 61">
            <a:extLst>
              <a:ext uri="{FF2B5EF4-FFF2-40B4-BE49-F238E27FC236}">
                <a16:creationId xmlns:a16="http://schemas.microsoft.com/office/drawing/2014/main" id="{3E618B41-0DC4-4974-A184-5C569AC5991A}"/>
              </a:ext>
            </a:extLst>
          </p:cNvPr>
          <p:cNvSpPr/>
          <p:nvPr/>
        </p:nvSpPr>
        <p:spPr>
          <a:xfrm>
            <a:off x="967740" y="4089153"/>
            <a:ext cx="3160416" cy="63489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ectangle: Top Corners Rounded 62">
            <a:extLst>
              <a:ext uri="{FF2B5EF4-FFF2-40B4-BE49-F238E27FC236}">
                <a16:creationId xmlns:a16="http://schemas.microsoft.com/office/drawing/2014/main" id="{91A7C1D6-70A5-48C0-B208-9D73810F3396}"/>
              </a:ext>
            </a:extLst>
          </p:cNvPr>
          <p:cNvSpPr/>
          <p:nvPr/>
        </p:nvSpPr>
        <p:spPr>
          <a:xfrm rot="5400000">
            <a:off x="3823355" y="4275971"/>
            <a:ext cx="609600" cy="261257"/>
          </a:xfrm>
          <a:prstGeom prst="round2SameRect">
            <a:avLst/>
          </a:prstGeom>
          <a:gradFill>
            <a:gsLst>
              <a:gs pos="7000">
                <a:srgbClr val="00CCFF"/>
              </a:gs>
              <a:gs pos="75262">
                <a:srgbClr val="0036FF"/>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ectangle: Top Corners Rounded 65">
            <a:extLst>
              <a:ext uri="{FF2B5EF4-FFF2-40B4-BE49-F238E27FC236}">
                <a16:creationId xmlns:a16="http://schemas.microsoft.com/office/drawing/2014/main" id="{589645AD-12D0-496B-B755-2B16D4404C38}"/>
              </a:ext>
            </a:extLst>
          </p:cNvPr>
          <p:cNvSpPr/>
          <p:nvPr/>
        </p:nvSpPr>
        <p:spPr>
          <a:xfrm rot="5400000">
            <a:off x="4843263" y="4275971"/>
            <a:ext cx="609600" cy="261257"/>
          </a:xfrm>
          <a:prstGeom prst="round2SameRect">
            <a:avLst/>
          </a:prstGeom>
          <a:gradFill flip="none" rotWithShape="1">
            <a:gsLst>
              <a:gs pos="10000">
                <a:srgbClr val="CC9900"/>
              </a:gs>
              <a:gs pos="81460">
                <a:srgbClr val="A47128"/>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7" name="Straight Connector 66">
            <a:extLst>
              <a:ext uri="{FF2B5EF4-FFF2-40B4-BE49-F238E27FC236}">
                <a16:creationId xmlns:a16="http://schemas.microsoft.com/office/drawing/2014/main" id="{110483F0-3733-4FA9-8449-D087A6A9BB93}"/>
              </a:ext>
            </a:extLst>
          </p:cNvPr>
          <p:cNvCxnSpPr/>
          <p:nvPr/>
        </p:nvCxnSpPr>
        <p:spPr>
          <a:xfrm>
            <a:off x="1622768" y="4139898"/>
            <a:ext cx="0" cy="5334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A2AE503A-054D-4A47-BC09-1D222FF4D1E4}"/>
              </a:ext>
            </a:extLst>
          </p:cNvPr>
          <p:cNvSpPr txBox="1"/>
          <p:nvPr/>
        </p:nvSpPr>
        <p:spPr>
          <a:xfrm>
            <a:off x="1653695" y="4052559"/>
            <a:ext cx="1917558" cy="707886"/>
          </a:xfrm>
          <a:prstGeom prst="rect">
            <a:avLst/>
          </a:prstGeom>
          <a:noFill/>
        </p:spPr>
        <p:txBody>
          <a:bodyPr wrap="square" rtlCol="0">
            <a:spAutoFit/>
          </a:bodyPr>
          <a:lstStyle/>
          <a:p>
            <a:r>
              <a:rPr lang="en-US" sz="2000" dirty="0" err="1">
                <a:solidFill>
                  <a:srgbClr val="0066B2"/>
                </a:solidFill>
                <a:latin typeface="Sitka Subheading" panose="02000505000000020004" pitchFamily="2" charset="0"/>
                <a:cs typeface="Times New Roman" pitchFamily="18" charset="0"/>
              </a:rPr>
              <a:t>Đeo</a:t>
            </a:r>
            <a:r>
              <a:rPr lang="en-US" sz="2000" dirty="0">
                <a:solidFill>
                  <a:srgbClr val="0066B2"/>
                </a:solidFill>
                <a:latin typeface="Sitka Subheading" panose="02000505000000020004" pitchFamily="2" charset="0"/>
                <a:cs typeface="Times New Roman" pitchFamily="18" charset="0"/>
              </a:rPr>
              <a:t> </a:t>
            </a:r>
            <a:r>
              <a:rPr lang="en-US" sz="2000" dirty="0" err="1">
                <a:solidFill>
                  <a:srgbClr val="0066B2"/>
                </a:solidFill>
                <a:latin typeface="Sitka Subheading" panose="02000505000000020004" pitchFamily="2" charset="0"/>
                <a:cs typeface="Times New Roman" pitchFamily="18" charset="0"/>
              </a:rPr>
              <a:t>khẩu</a:t>
            </a:r>
            <a:r>
              <a:rPr lang="en-US" sz="2000" dirty="0">
                <a:solidFill>
                  <a:srgbClr val="0066B2"/>
                </a:solidFill>
                <a:latin typeface="Sitka Subheading" panose="02000505000000020004" pitchFamily="2" charset="0"/>
                <a:cs typeface="Times New Roman" pitchFamily="18" charset="0"/>
              </a:rPr>
              <a:t> </a:t>
            </a:r>
            <a:r>
              <a:rPr lang="en-US" sz="2000" dirty="0" err="1">
                <a:solidFill>
                  <a:srgbClr val="0066B2"/>
                </a:solidFill>
                <a:latin typeface="Sitka Subheading" panose="02000505000000020004" pitchFamily="2" charset="0"/>
                <a:cs typeface="Times New Roman" pitchFamily="18" charset="0"/>
              </a:rPr>
              <a:t>trang</a:t>
            </a:r>
            <a:r>
              <a:rPr lang="en-US" sz="2000" dirty="0">
                <a:solidFill>
                  <a:srgbClr val="0066B2"/>
                </a:solidFill>
                <a:latin typeface="Sitka Subheading" panose="02000505000000020004" pitchFamily="2" charset="0"/>
                <a:cs typeface="Times New Roman" pitchFamily="18" charset="0"/>
              </a:rPr>
              <a:t> </a:t>
            </a:r>
            <a:r>
              <a:rPr lang="en-US" sz="2000" dirty="0" err="1">
                <a:solidFill>
                  <a:srgbClr val="0066B2"/>
                </a:solidFill>
                <a:latin typeface="Sitka Subheading" panose="02000505000000020004" pitchFamily="2" charset="0"/>
                <a:cs typeface="Times New Roman" pitchFamily="18" charset="0"/>
              </a:rPr>
              <a:t>phòng</a:t>
            </a:r>
            <a:r>
              <a:rPr lang="en-US" sz="2000" dirty="0">
                <a:solidFill>
                  <a:srgbClr val="0066B2"/>
                </a:solidFill>
                <a:latin typeface="Sitka Subheading" panose="02000505000000020004" pitchFamily="2" charset="0"/>
                <a:cs typeface="Times New Roman" pitchFamily="18" charset="0"/>
              </a:rPr>
              <a:t> </a:t>
            </a:r>
            <a:r>
              <a:rPr lang="en-US" sz="2000" dirty="0" err="1">
                <a:solidFill>
                  <a:srgbClr val="0066B2"/>
                </a:solidFill>
                <a:latin typeface="Sitka Subheading" panose="02000505000000020004" pitchFamily="2" charset="0"/>
                <a:cs typeface="Times New Roman" pitchFamily="18" charset="0"/>
              </a:rPr>
              <a:t>bệnh</a:t>
            </a:r>
            <a:endParaRPr lang="en-US" sz="2000" b="1" dirty="0">
              <a:solidFill>
                <a:srgbClr val="0066B2"/>
              </a:solidFill>
              <a:latin typeface="Sitka Subheading" panose="02000505000000020004" pitchFamily="2" charset="0"/>
            </a:endParaRPr>
          </a:p>
        </p:txBody>
      </p:sp>
      <p:cxnSp>
        <p:nvCxnSpPr>
          <p:cNvPr id="72" name="Straight Connector 71">
            <a:extLst>
              <a:ext uri="{FF2B5EF4-FFF2-40B4-BE49-F238E27FC236}">
                <a16:creationId xmlns:a16="http://schemas.microsoft.com/office/drawing/2014/main" id="{D9F7E87C-D587-4A23-858B-E163266FC8CD}"/>
              </a:ext>
            </a:extLst>
          </p:cNvPr>
          <p:cNvCxnSpPr/>
          <p:nvPr/>
        </p:nvCxnSpPr>
        <p:spPr>
          <a:xfrm>
            <a:off x="5933494" y="4148775"/>
            <a:ext cx="0" cy="5334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89200C63-E68D-48C3-AC45-59187A42316F}"/>
              </a:ext>
            </a:extLst>
          </p:cNvPr>
          <p:cNvSpPr txBox="1"/>
          <p:nvPr/>
        </p:nvSpPr>
        <p:spPr>
          <a:xfrm>
            <a:off x="6000004" y="4081787"/>
            <a:ext cx="2065700" cy="707886"/>
          </a:xfrm>
          <a:prstGeom prst="rect">
            <a:avLst/>
          </a:prstGeom>
          <a:noFill/>
        </p:spPr>
        <p:txBody>
          <a:bodyPr wrap="square" rtlCol="0">
            <a:spAutoFit/>
          </a:bodyPr>
          <a:lstStyle/>
          <a:p>
            <a:r>
              <a:rPr lang="en-US" sz="2000" dirty="0" err="1">
                <a:solidFill>
                  <a:srgbClr val="996633"/>
                </a:solidFill>
                <a:latin typeface="Sitka Subheading" panose="02000505000000020004" pitchFamily="2" charset="0"/>
                <a:cs typeface="Times New Roman" pitchFamily="18" charset="0"/>
              </a:rPr>
              <a:t>Chống</a:t>
            </a:r>
            <a:r>
              <a:rPr lang="en-US" sz="2000" dirty="0">
                <a:solidFill>
                  <a:srgbClr val="996633"/>
                </a:solidFill>
                <a:latin typeface="Sitka Subheading" panose="02000505000000020004" pitchFamily="2" charset="0"/>
                <a:cs typeface="Times New Roman" pitchFamily="18" charset="0"/>
              </a:rPr>
              <a:t> </a:t>
            </a:r>
            <a:r>
              <a:rPr lang="en-US" sz="2000" dirty="0" err="1">
                <a:solidFill>
                  <a:srgbClr val="996633"/>
                </a:solidFill>
                <a:latin typeface="Sitka Subheading" panose="02000505000000020004" pitchFamily="2" charset="0"/>
                <a:cs typeface="Times New Roman" pitchFamily="18" charset="0"/>
              </a:rPr>
              <a:t>người</a:t>
            </a:r>
            <a:r>
              <a:rPr lang="en-US" sz="2000" dirty="0">
                <a:solidFill>
                  <a:srgbClr val="996633"/>
                </a:solidFill>
                <a:latin typeface="Sitka Subheading" panose="02000505000000020004" pitchFamily="2" charset="0"/>
                <a:cs typeface="Times New Roman" pitchFamily="18" charset="0"/>
              </a:rPr>
              <a:t> </a:t>
            </a:r>
            <a:r>
              <a:rPr lang="en-US" sz="2000" dirty="0" err="1">
                <a:solidFill>
                  <a:srgbClr val="996633"/>
                </a:solidFill>
                <a:latin typeface="Sitka Subheading" panose="02000505000000020004" pitchFamily="2" charset="0"/>
                <a:cs typeface="Times New Roman" pitchFamily="18" charset="0"/>
              </a:rPr>
              <a:t>thi</a:t>
            </a:r>
            <a:r>
              <a:rPr lang="en-US" sz="2000" dirty="0">
                <a:solidFill>
                  <a:srgbClr val="996633"/>
                </a:solidFill>
                <a:latin typeface="Sitka Subheading" panose="02000505000000020004" pitchFamily="2" charset="0"/>
                <a:cs typeface="Times New Roman" pitchFamily="18" charset="0"/>
              </a:rPr>
              <a:t> </a:t>
            </a:r>
            <a:r>
              <a:rPr lang="en-US" sz="2000" dirty="0" err="1">
                <a:solidFill>
                  <a:srgbClr val="996633"/>
                </a:solidFill>
                <a:latin typeface="Sitka Subheading" panose="02000505000000020004" pitchFamily="2" charset="0"/>
                <a:cs typeface="Times New Roman" pitchFamily="18" charset="0"/>
              </a:rPr>
              <a:t>hành</a:t>
            </a:r>
            <a:r>
              <a:rPr lang="en-US" sz="2000" dirty="0">
                <a:solidFill>
                  <a:srgbClr val="996633"/>
                </a:solidFill>
                <a:latin typeface="Sitka Subheading" panose="02000505000000020004" pitchFamily="2" charset="0"/>
                <a:cs typeface="Times New Roman" pitchFamily="18" charset="0"/>
              </a:rPr>
              <a:t> </a:t>
            </a:r>
            <a:r>
              <a:rPr lang="en-US" sz="2000" dirty="0" err="1">
                <a:solidFill>
                  <a:srgbClr val="996633"/>
                </a:solidFill>
                <a:latin typeface="Sitka Subheading" panose="02000505000000020004" pitchFamily="2" charset="0"/>
                <a:cs typeface="Times New Roman" pitchFamily="18" charset="0"/>
              </a:rPr>
              <a:t>công</a:t>
            </a:r>
            <a:r>
              <a:rPr lang="en-US" sz="2000" dirty="0">
                <a:solidFill>
                  <a:srgbClr val="996633"/>
                </a:solidFill>
                <a:latin typeface="Sitka Subheading" panose="02000505000000020004" pitchFamily="2" charset="0"/>
                <a:cs typeface="Times New Roman" pitchFamily="18" charset="0"/>
              </a:rPr>
              <a:t> </a:t>
            </a:r>
            <a:r>
              <a:rPr lang="en-US" sz="2000" dirty="0" err="1">
                <a:solidFill>
                  <a:srgbClr val="996633"/>
                </a:solidFill>
                <a:latin typeface="Sitka Subheading" panose="02000505000000020004" pitchFamily="2" charset="0"/>
                <a:cs typeface="Times New Roman" pitchFamily="18" charset="0"/>
              </a:rPr>
              <a:t>vụ</a:t>
            </a:r>
            <a:endParaRPr lang="en-US" sz="2000" dirty="0">
              <a:solidFill>
                <a:srgbClr val="996633"/>
              </a:solidFill>
              <a:latin typeface="Sitka Subheading" panose="02000505000000020004" pitchFamily="2" charset="0"/>
              <a:cs typeface="Times New Roman" pitchFamily="18" charset="0"/>
            </a:endParaRPr>
          </a:p>
        </p:txBody>
      </p:sp>
      <p:sp>
        <p:nvSpPr>
          <p:cNvPr id="85" name="Multiply 84"/>
          <p:cNvSpPr/>
          <p:nvPr/>
        </p:nvSpPr>
        <p:spPr>
          <a:xfrm>
            <a:off x="5232231" y="1834469"/>
            <a:ext cx="799657" cy="708077"/>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ultiply 86"/>
          <p:cNvSpPr/>
          <p:nvPr/>
        </p:nvSpPr>
        <p:spPr>
          <a:xfrm>
            <a:off x="5179886" y="687311"/>
            <a:ext cx="799657" cy="708077"/>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ultiply 88"/>
          <p:cNvSpPr/>
          <p:nvPr/>
        </p:nvSpPr>
        <p:spPr>
          <a:xfrm>
            <a:off x="5248946" y="2975602"/>
            <a:ext cx="799657" cy="708077"/>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ultiply 90"/>
          <p:cNvSpPr/>
          <p:nvPr/>
        </p:nvSpPr>
        <p:spPr>
          <a:xfrm>
            <a:off x="5235463" y="4052559"/>
            <a:ext cx="799657" cy="708077"/>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Shape 78"/>
          <p:cNvSpPr/>
          <p:nvPr/>
        </p:nvSpPr>
        <p:spPr>
          <a:xfrm rot="18250003">
            <a:off x="1047398" y="858706"/>
            <a:ext cx="517389" cy="302982"/>
          </a:xfrm>
          <a:prstGeom prst="corner">
            <a:avLst>
              <a:gd name="adj1" fmla="val 50000"/>
              <a:gd name="adj2" fmla="val 51235"/>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L-Shape 92"/>
          <p:cNvSpPr/>
          <p:nvPr/>
        </p:nvSpPr>
        <p:spPr>
          <a:xfrm rot="18250003">
            <a:off x="1024387" y="3094614"/>
            <a:ext cx="517389" cy="302982"/>
          </a:xfrm>
          <a:prstGeom prst="corner">
            <a:avLst>
              <a:gd name="adj1" fmla="val 50000"/>
              <a:gd name="adj2" fmla="val 51235"/>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Shape 93"/>
          <p:cNvSpPr/>
          <p:nvPr/>
        </p:nvSpPr>
        <p:spPr>
          <a:xfrm rot="18250003">
            <a:off x="1028129" y="1940220"/>
            <a:ext cx="517389" cy="302982"/>
          </a:xfrm>
          <a:prstGeom prst="corner">
            <a:avLst>
              <a:gd name="adj1" fmla="val 50000"/>
              <a:gd name="adj2" fmla="val 51235"/>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Shape 94"/>
          <p:cNvSpPr/>
          <p:nvPr/>
        </p:nvSpPr>
        <p:spPr>
          <a:xfrm rot="18250003">
            <a:off x="1036560" y="4200192"/>
            <a:ext cx="517389" cy="302982"/>
          </a:xfrm>
          <a:prstGeom prst="corner">
            <a:avLst>
              <a:gd name="adj1" fmla="val 50000"/>
              <a:gd name="adj2" fmla="val 51235"/>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Placeholder 5">
            <a:extLst>
              <a:ext uri="{FF2B5EF4-FFF2-40B4-BE49-F238E27FC236}">
                <a16:creationId xmlns:a16="http://schemas.microsoft.com/office/drawing/2014/main" id="{FB16DD31-5CE1-D34F-8E7F-B00CAA18162D}"/>
              </a:ext>
            </a:extLst>
          </p:cNvPr>
          <p:cNvSpPr txBox="1">
            <a:spLocks/>
          </p:cNvSpPr>
          <p:nvPr/>
        </p:nvSpPr>
        <p:spPr>
          <a:xfrm>
            <a:off x="400316" y="30696"/>
            <a:ext cx="4040188" cy="639762"/>
          </a:xfrm>
          <a:prstGeom prst="rect">
            <a:avLst/>
          </a:prstGeom>
        </p:spPr>
        <p:txBody>
          <a:bodyPr/>
          <a:lstStyle>
            <a:lvl1pPr marL="342891" indent="-342891" algn="l" defTabSz="914377"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err="1">
                <a:solidFill>
                  <a:srgbClr val="C00000"/>
                </a:solidFill>
                <a:latin typeface="UTM Alberta Heavy" panose="02040603050506020204" pitchFamily="18" charset="0"/>
              </a:rPr>
              <a:t>Tôn</a:t>
            </a:r>
            <a:r>
              <a:rPr lang="en-US" sz="2800" b="1" dirty="0">
                <a:solidFill>
                  <a:srgbClr val="C00000"/>
                </a:solidFill>
                <a:latin typeface="UTM Alberta Heavy" panose="02040603050506020204" pitchFamily="18" charset="0"/>
              </a:rPr>
              <a:t> </a:t>
            </a:r>
            <a:r>
              <a:rPr lang="en-US" sz="2800" b="1" dirty="0" err="1">
                <a:solidFill>
                  <a:srgbClr val="C00000"/>
                </a:solidFill>
                <a:latin typeface="UTM Alberta Heavy" panose="02040603050506020204" pitchFamily="18" charset="0"/>
              </a:rPr>
              <a:t>trọng</a:t>
            </a:r>
            <a:r>
              <a:rPr lang="en-US" sz="2800" b="1" dirty="0">
                <a:solidFill>
                  <a:srgbClr val="C00000"/>
                </a:solidFill>
                <a:latin typeface="UTM Alberta Heavy" panose="02040603050506020204" pitchFamily="18" charset="0"/>
              </a:rPr>
              <a:t> </a:t>
            </a:r>
            <a:r>
              <a:rPr lang="en-US" sz="2800" b="1" dirty="0" err="1">
                <a:solidFill>
                  <a:srgbClr val="C00000"/>
                </a:solidFill>
                <a:latin typeface="UTM Alberta Heavy" panose="02040603050506020204" pitchFamily="18" charset="0"/>
              </a:rPr>
              <a:t>lẽ</a:t>
            </a:r>
            <a:r>
              <a:rPr lang="en-US" sz="2800" b="1" dirty="0">
                <a:solidFill>
                  <a:srgbClr val="C00000"/>
                </a:solidFill>
                <a:latin typeface="UTM Alberta Heavy" panose="02040603050506020204" pitchFamily="18" charset="0"/>
              </a:rPr>
              <a:t> </a:t>
            </a:r>
            <a:r>
              <a:rPr lang="en-US" sz="2800" b="1" dirty="0" err="1">
                <a:solidFill>
                  <a:srgbClr val="C00000"/>
                </a:solidFill>
                <a:latin typeface="UTM Alberta Heavy" panose="02040603050506020204" pitchFamily="18" charset="0"/>
              </a:rPr>
              <a:t>phải</a:t>
            </a:r>
            <a:endParaRPr lang="en-US" sz="2800" b="1" dirty="0">
              <a:solidFill>
                <a:srgbClr val="C00000"/>
              </a:solidFill>
              <a:latin typeface="UTM Alberta Heavy" panose="02040603050506020204" pitchFamily="18" charset="0"/>
            </a:endParaRPr>
          </a:p>
        </p:txBody>
      </p:sp>
      <p:sp>
        <p:nvSpPr>
          <p:cNvPr id="97" name="Text Placeholder 7">
            <a:extLst>
              <a:ext uri="{FF2B5EF4-FFF2-40B4-BE49-F238E27FC236}">
                <a16:creationId xmlns:a16="http://schemas.microsoft.com/office/drawing/2014/main" id="{5379B75E-775D-6547-889B-16AAD2CA7A03}"/>
              </a:ext>
            </a:extLst>
          </p:cNvPr>
          <p:cNvSpPr txBox="1">
            <a:spLocks/>
          </p:cNvSpPr>
          <p:nvPr/>
        </p:nvSpPr>
        <p:spPr>
          <a:xfrm>
            <a:off x="5186644" y="49964"/>
            <a:ext cx="4041775" cy="639762"/>
          </a:xfrm>
          <a:prstGeom prst="rect">
            <a:avLst/>
          </a:prstGeom>
        </p:spPr>
        <p:txBody>
          <a:bodyPr/>
          <a:lstStyle>
            <a:lvl1pPr marL="342891" indent="-342891" algn="l" defTabSz="914377"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err="1">
                <a:solidFill>
                  <a:srgbClr val="C00000"/>
                </a:solidFill>
                <a:latin typeface="UTM Alberta Heavy" panose="02040603050506020204" pitchFamily="18" charset="0"/>
              </a:rPr>
              <a:t>Không</a:t>
            </a:r>
            <a:r>
              <a:rPr lang="en-US" sz="2800" b="1" dirty="0">
                <a:solidFill>
                  <a:srgbClr val="C00000"/>
                </a:solidFill>
                <a:latin typeface="UTM Alberta Heavy" panose="02040603050506020204" pitchFamily="18" charset="0"/>
              </a:rPr>
              <a:t> </a:t>
            </a:r>
            <a:r>
              <a:rPr lang="en-US" sz="2800" b="1" dirty="0" err="1">
                <a:solidFill>
                  <a:srgbClr val="C00000"/>
                </a:solidFill>
                <a:latin typeface="UTM Alberta Heavy" panose="02040603050506020204" pitchFamily="18" charset="0"/>
              </a:rPr>
              <a:t>tôn</a:t>
            </a:r>
            <a:r>
              <a:rPr lang="en-US" sz="2800" b="1" dirty="0">
                <a:solidFill>
                  <a:srgbClr val="C00000"/>
                </a:solidFill>
                <a:latin typeface="UTM Alberta Heavy" panose="02040603050506020204" pitchFamily="18" charset="0"/>
              </a:rPr>
              <a:t> </a:t>
            </a:r>
            <a:r>
              <a:rPr lang="en-US" sz="2800" b="1" dirty="0" err="1">
                <a:solidFill>
                  <a:srgbClr val="C00000"/>
                </a:solidFill>
                <a:latin typeface="UTM Alberta Heavy" panose="02040603050506020204" pitchFamily="18" charset="0"/>
              </a:rPr>
              <a:t>trọng</a:t>
            </a:r>
            <a:r>
              <a:rPr lang="en-US" sz="2800" b="1" dirty="0">
                <a:solidFill>
                  <a:srgbClr val="C00000"/>
                </a:solidFill>
                <a:latin typeface="UTM Alberta Heavy" panose="02040603050506020204" pitchFamily="18" charset="0"/>
              </a:rPr>
              <a:t> </a:t>
            </a:r>
            <a:r>
              <a:rPr lang="en-US" sz="2800" b="1" dirty="0" err="1">
                <a:solidFill>
                  <a:srgbClr val="C00000"/>
                </a:solidFill>
                <a:latin typeface="UTM Alberta Heavy" panose="02040603050506020204" pitchFamily="18" charset="0"/>
              </a:rPr>
              <a:t>lẽ</a:t>
            </a:r>
            <a:r>
              <a:rPr lang="en-US" sz="2800" b="1" dirty="0">
                <a:solidFill>
                  <a:srgbClr val="C00000"/>
                </a:solidFill>
                <a:latin typeface="UTM Alberta Heavy" panose="02040603050506020204" pitchFamily="18" charset="0"/>
              </a:rPr>
              <a:t> </a:t>
            </a:r>
            <a:r>
              <a:rPr lang="en-US" sz="2800" b="1" dirty="0" err="1">
                <a:solidFill>
                  <a:srgbClr val="C00000"/>
                </a:solidFill>
                <a:latin typeface="UTM Alberta Heavy" panose="02040603050506020204" pitchFamily="18" charset="0"/>
              </a:rPr>
              <a:t>phải</a:t>
            </a:r>
            <a:endParaRPr lang="en-US" sz="2800" b="1" dirty="0">
              <a:solidFill>
                <a:srgbClr val="C00000"/>
              </a:solidFill>
              <a:latin typeface="UTM Alberta Heavy" panose="02040603050506020204" pitchFamily="18" charset="0"/>
            </a:endParaRPr>
          </a:p>
        </p:txBody>
      </p:sp>
      <p:sp>
        <p:nvSpPr>
          <p:cNvPr id="98" name="L-Shape 97"/>
          <p:cNvSpPr/>
          <p:nvPr/>
        </p:nvSpPr>
        <p:spPr>
          <a:xfrm rot="18250003">
            <a:off x="438418" y="110985"/>
            <a:ext cx="517389" cy="302982"/>
          </a:xfrm>
          <a:prstGeom prst="corner">
            <a:avLst>
              <a:gd name="adj1" fmla="val 50000"/>
              <a:gd name="adj2" fmla="val 51235"/>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ultiply 98"/>
          <p:cNvSpPr/>
          <p:nvPr/>
        </p:nvSpPr>
        <p:spPr>
          <a:xfrm>
            <a:off x="4617605" y="-51638"/>
            <a:ext cx="799657" cy="708077"/>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Placeholder 5">
            <a:extLst>
              <a:ext uri="{FF2B5EF4-FFF2-40B4-BE49-F238E27FC236}">
                <a16:creationId xmlns:a16="http://schemas.microsoft.com/office/drawing/2014/main" id="{FB16DD31-5CE1-D34F-8E7F-B00CAA18162D}"/>
              </a:ext>
            </a:extLst>
          </p:cNvPr>
          <p:cNvSpPr txBox="1">
            <a:spLocks/>
          </p:cNvSpPr>
          <p:nvPr/>
        </p:nvSpPr>
        <p:spPr>
          <a:xfrm rot="16200000">
            <a:off x="-1731146" y="2194932"/>
            <a:ext cx="4040188" cy="639762"/>
          </a:xfrm>
          <a:prstGeom prst="rect">
            <a:avLst/>
          </a:prstGeom>
        </p:spPr>
        <p:txBody>
          <a:bodyPr/>
          <a:lstStyle>
            <a:lvl1pPr marL="342891" indent="-342891" algn="l" defTabSz="914377"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rgbClr val="FF0066"/>
                </a:solidFill>
                <a:latin typeface="UTM Alberta Heavy" panose="02040603050506020204" pitchFamily="18" charset="0"/>
              </a:rPr>
              <a:t>VÍ DỤ</a:t>
            </a:r>
          </a:p>
        </p:txBody>
      </p:sp>
    </p:spTree>
    <p:extLst>
      <p:ext uri="{BB962C8B-B14F-4D97-AF65-F5344CB8AC3E}">
        <p14:creationId xmlns:p14="http://schemas.microsoft.com/office/powerpoint/2010/main" val="103514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10"/>
                                        </p:tgtEl>
                                        <p:attrNameLst>
                                          <p:attrName>style.color</p:attrName>
                                        </p:attrNameLst>
                                      </p:cBhvr>
                                      <p:by>
                                        <p:hsl h="7200000" s="0" l="0"/>
                                      </p:by>
                                    </p:animClr>
                                    <p:animClr clrSpc="hsl" dir="cw">
                                      <p:cBhvr>
                                        <p:cTn id="7" dur="500" fill="hold"/>
                                        <p:tgtEl>
                                          <p:spTgt spid="110"/>
                                        </p:tgtEl>
                                        <p:attrNameLst>
                                          <p:attrName>fillcolor</p:attrName>
                                        </p:attrNameLst>
                                      </p:cBhvr>
                                      <p:by>
                                        <p:hsl h="7200000" s="0" l="0"/>
                                      </p:by>
                                    </p:animClr>
                                    <p:animClr clrSpc="hsl" dir="cw">
                                      <p:cBhvr>
                                        <p:cTn id="8" dur="500" fill="hold"/>
                                        <p:tgtEl>
                                          <p:spTgt spid="110"/>
                                        </p:tgtEl>
                                        <p:attrNameLst>
                                          <p:attrName>stroke.color</p:attrName>
                                        </p:attrNameLst>
                                      </p:cBhvr>
                                      <p:by>
                                        <p:hsl h="7200000" s="0" l="0"/>
                                      </p:by>
                                    </p:animClr>
                                    <p:set>
                                      <p:cBhvr>
                                        <p:cTn id="9" dur="500" fill="hold"/>
                                        <p:tgtEl>
                                          <p:spTgt spid="1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mph" presetSubtype="0" fill="hold" grpId="0" nodeType="clickEffect">
                                  <p:stCondLst>
                                    <p:cond delay="0"/>
                                  </p:stCondLst>
                                  <p:childTnLst>
                                    <p:animClr clrSpc="hsl" dir="cw">
                                      <p:cBhvr override="childStyle">
                                        <p:cTn id="13" dur="500" fill="hold"/>
                                        <p:tgtEl>
                                          <p:spTgt spid="98"/>
                                        </p:tgtEl>
                                        <p:attrNameLst>
                                          <p:attrName>style.color</p:attrName>
                                        </p:attrNameLst>
                                      </p:cBhvr>
                                      <p:by>
                                        <p:hsl h="-7200000" s="0" l="0"/>
                                      </p:by>
                                    </p:animClr>
                                    <p:animClr clrSpc="hsl" dir="cw">
                                      <p:cBhvr>
                                        <p:cTn id="14" dur="500" fill="hold"/>
                                        <p:tgtEl>
                                          <p:spTgt spid="98"/>
                                        </p:tgtEl>
                                        <p:attrNameLst>
                                          <p:attrName>fillcolor</p:attrName>
                                        </p:attrNameLst>
                                      </p:cBhvr>
                                      <p:by>
                                        <p:hsl h="-7200000" s="0" l="0"/>
                                      </p:by>
                                    </p:animClr>
                                    <p:animClr clrSpc="hsl" dir="cw">
                                      <p:cBhvr>
                                        <p:cTn id="15" dur="500" fill="hold"/>
                                        <p:tgtEl>
                                          <p:spTgt spid="98"/>
                                        </p:tgtEl>
                                        <p:attrNameLst>
                                          <p:attrName>stroke.color</p:attrName>
                                        </p:attrNameLst>
                                      </p:cBhvr>
                                      <p:by>
                                        <p:hsl h="-7200000" s="0" l="0"/>
                                      </p:by>
                                    </p:animClr>
                                    <p:set>
                                      <p:cBhvr>
                                        <p:cTn id="16" dur="500" fill="hold"/>
                                        <p:tgtEl>
                                          <p:spTgt spid="98"/>
                                        </p:tgtEl>
                                        <p:attrNameLst>
                                          <p:attrName>fill.type</p:attrName>
                                        </p:attrNameLst>
                                      </p:cBhvr>
                                      <p:to>
                                        <p:strVal val="solid"/>
                                      </p:to>
                                    </p:set>
                                  </p:childTnLst>
                                </p:cTn>
                              </p:par>
                              <p:par>
                                <p:cTn id="17" presetID="22" presetClass="emph" presetSubtype="0" fill="hold" grpId="0" nodeType="withEffect">
                                  <p:stCondLst>
                                    <p:cond delay="0"/>
                                  </p:stCondLst>
                                  <p:childTnLst>
                                    <p:animClr clrSpc="hsl" dir="cw">
                                      <p:cBhvr override="childStyle">
                                        <p:cTn id="18" dur="500" fill="hold"/>
                                        <p:tgtEl>
                                          <p:spTgt spid="96"/>
                                        </p:tgtEl>
                                        <p:attrNameLst>
                                          <p:attrName>style.color</p:attrName>
                                        </p:attrNameLst>
                                      </p:cBhvr>
                                      <p:by>
                                        <p:hsl h="-7200000" s="0" l="0"/>
                                      </p:by>
                                    </p:animClr>
                                    <p:animClr clrSpc="hsl" dir="cw">
                                      <p:cBhvr>
                                        <p:cTn id="19" dur="500" fill="hold"/>
                                        <p:tgtEl>
                                          <p:spTgt spid="96"/>
                                        </p:tgtEl>
                                        <p:attrNameLst>
                                          <p:attrName>fillcolor</p:attrName>
                                        </p:attrNameLst>
                                      </p:cBhvr>
                                      <p:by>
                                        <p:hsl h="-7200000" s="0" l="0"/>
                                      </p:by>
                                    </p:animClr>
                                    <p:animClr clrSpc="hsl" dir="cw">
                                      <p:cBhvr>
                                        <p:cTn id="20" dur="500" fill="hold"/>
                                        <p:tgtEl>
                                          <p:spTgt spid="96"/>
                                        </p:tgtEl>
                                        <p:attrNameLst>
                                          <p:attrName>stroke.color</p:attrName>
                                        </p:attrNameLst>
                                      </p:cBhvr>
                                      <p:by>
                                        <p:hsl h="-7200000" s="0" l="0"/>
                                      </p:by>
                                    </p:animClr>
                                    <p:set>
                                      <p:cBhvr>
                                        <p:cTn id="21" dur="500" fill="hold"/>
                                        <p:tgtEl>
                                          <p:spTgt spid="96"/>
                                        </p:tgtEl>
                                        <p:attrNameLst>
                                          <p:attrName>fill.type</p:attrName>
                                        </p:attrNameLst>
                                      </p:cBhvr>
                                      <p:to>
                                        <p:strVal val="solid"/>
                                      </p:to>
                                    </p:set>
                                  </p:childTnLst>
                                </p:cTn>
                              </p:par>
                              <p:par>
                                <p:cTn id="22" presetID="22" presetClass="emph" presetSubtype="0" fill="hold" grpId="0" nodeType="withEffect">
                                  <p:stCondLst>
                                    <p:cond delay="0"/>
                                  </p:stCondLst>
                                  <p:childTnLst>
                                    <p:animClr clrSpc="hsl" dir="cw">
                                      <p:cBhvr override="childStyle">
                                        <p:cTn id="23" dur="500" fill="hold"/>
                                        <p:tgtEl>
                                          <p:spTgt spid="99"/>
                                        </p:tgtEl>
                                        <p:attrNameLst>
                                          <p:attrName>style.color</p:attrName>
                                        </p:attrNameLst>
                                      </p:cBhvr>
                                      <p:by>
                                        <p:hsl h="-7200000" s="0" l="0"/>
                                      </p:by>
                                    </p:animClr>
                                    <p:animClr clrSpc="hsl" dir="cw">
                                      <p:cBhvr>
                                        <p:cTn id="24" dur="500" fill="hold"/>
                                        <p:tgtEl>
                                          <p:spTgt spid="99"/>
                                        </p:tgtEl>
                                        <p:attrNameLst>
                                          <p:attrName>fillcolor</p:attrName>
                                        </p:attrNameLst>
                                      </p:cBhvr>
                                      <p:by>
                                        <p:hsl h="-7200000" s="0" l="0"/>
                                      </p:by>
                                    </p:animClr>
                                    <p:animClr clrSpc="hsl" dir="cw">
                                      <p:cBhvr>
                                        <p:cTn id="25" dur="500" fill="hold"/>
                                        <p:tgtEl>
                                          <p:spTgt spid="99"/>
                                        </p:tgtEl>
                                        <p:attrNameLst>
                                          <p:attrName>stroke.color</p:attrName>
                                        </p:attrNameLst>
                                      </p:cBhvr>
                                      <p:by>
                                        <p:hsl h="-7200000" s="0" l="0"/>
                                      </p:by>
                                    </p:animClr>
                                    <p:set>
                                      <p:cBhvr>
                                        <p:cTn id="26" dur="500" fill="hold"/>
                                        <p:tgtEl>
                                          <p:spTgt spid="99"/>
                                        </p:tgtEl>
                                        <p:attrNameLst>
                                          <p:attrName>fill.type</p:attrName>
                                        </p:attrNameLst>
                                      </p:cBhvr>
                                      <p:to>
                                        <p:strVal val="solid"/>
                                      </p:to>
                                    </p:set>
                                  </p:childTnLst>
                                </p:cTn>
                              </p:par>
                              <p:par>
                                <p:cTn id="27" presetID="22" presetClass="emph" presetSubtype="0" fill="hold" grpId="0" nodeType="withEffect">
                                  <p:stCondLst>
                                    <p:cond delay="0"/>
                                  </p:stCondLst>
                                  <p:childTnLst>
                                    <p:animClr clrSpc="hsl" dir="cw">
                                      <p:cBhvr override="childStyle">
                                        <p:cTn id="28" dur="500" fill="hold"/>
                                        <p:tgtEl>
                                          <p:spTgt spid="97"/>
                                        </p:tgtEl>
                                        <p:attrNameLst>
                                          <p:attrName>style.color</p:attrName>
                                        </p:attrNameLst>
                                      </p:cBhvr>
                                      <p:by>
                                        <p:hsl h="-7200000" s="0" l="0"/>
                                      </p:by>
                                    </p:animClr>
                                    <p:animClr clrSpc="hsl" dir="cw">
                                      <p:cBhvr>
                                        <p:cTn id="29" dur="500" fill="hold"/>
                                        <p:tgtEl>
                                          <p:spTgt spid="97"/>
                                        </p:tgtEl>
                                        <p:attrNameLst>
                                          <p:attrName>fillcolor</p:attrName>
                                        </p:attrNameLst>
                                      </p:cBhvr>
                                      <p:by>
                                        <p:hsl h="-7200000" s="0" l="0"/>
                                      </p:by>
                                    </p:animClr>
                                    <p:animClr clrSpc="hsl" dir="cw">
                                      <p:cBhvr>
                                        <p:cTn id="30" dur="500" fill="hold"/>
                                        <p:tgtEl>
                                          <p:spTgt spid="97"/>
                                        </p:tgtEl>
                                        <p:attrNameLst>
                                          <p:attrName>stroke.color</p:attrName>
                                        </p:attrNameLst>
                                      </p:cBhvr>
                                      <p:by>
                                        <p:hsl h="-7200000" s="0" l="0"/>
                                      </p:by>
                                    </p:animClr>
                                    <p:set>
                                      <p:cBhvr>
                                        <p:cTn id="31" dur="500" fill="hold"/>
                                        <p:tgtEl>
                                          <p:spTgt spid="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animBg="1"/>
      <p:bldP spid="99" grpId="0" animBg="1"/>
      <p:bldP spid="1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28A392-C2C9-4C76-B116-7758DD610984}"/>
              </a:ext>
            </a:extLst>
          </p:cNvPr>
          <p:cNvSpPr txBox="1"/>
          <p:nvPr/>
        </p:nvSpPr>
        <p:spPr>
          <a:xfrm>
            <a:off x="683568" y="267494"/>
            <a:ext cx="6876256" cy="594778"/>
          </a:xfrm>
          <a:prstGeom prst="rect">
            <a:avLst/>
          </a:prstGeom>
          <a:noFill/>
        </p:spPr>
        <p:txBody>
          <a:bodyPr wrap="square">
            <a:spAutoFit/>
          </a:bodyPr>
          <a:lstStyle/>
          <a:p>
            <a:pPr>
              <a:lnSpc>
                <a:spcPct val="110000"/>
              </a:lnSpc>
            </a:pPr>
            <a:r>
              <a:rPr lang="en-US" sz="3200" i="1" dirty="0">
                <a:latin typeface="Times New Roman" panose="02020603050405020304" pitchFamily="18" charset="0"/>
                <a:ea typeface="Times New Roman" panose="02020603050405020304" pitchFamily="18" charset="0"/>
              </a:rPr>
              <a:t>TN: </a:t>
            </a:r>
            <a:r>
              <a:rPr lang="en-US" sz="3200" i="1" dirty="0" err="1">
                <a:effectLst/>
                <a:latin typeface="Times New Roman" panose="02020603050405020304" pitchFamily="18" charset="0"/>
                <a:ea typeface="Times New Roman" panose="02020603050405020304" pitchFamily="18" charset="0"/>
              </a:rPr>
              <a:t>Nói</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phải</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củ</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cải</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cũng</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nghe</a:t>
            </a:r>
            <a:endParaRPr lang="en-US" sz="32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EDC3F0DE-D6F0-4F6A-B62F-6D5926A3ABA7}"/>
              </a:ext>
            </a:extLst>
          </p:cNvPr>
          <p:cNvSpPr txBox="1"/>
          <p:nvPr/>
        </p:nvSpPr>
        <p:spPr>
          <a:xfrm>
            <a:off x="251520" y="977448"/>
            <a:ext cx="8892480" cy="1678152"/>
          </a:xfrm>
          <a:prstGeom prst="rect">
            <a:avLst/>
          </a:prstGeom>
          <a:noFill/>
        </p:spPr>
        <p:txBody>
          <a:bodyPr wrap="square">
            <a:spAutoFit/>
          </a:bodyPr>
          <a:lstStyle/>
          <a:p>
            <a:pPr>
              <a:lnSpc>
                <a:spcPct val="110000"/>
              </a:lnSpc>
            </a:pPr>
            <a:r>
              <a:rPr lang="en-US" sz="3200" i="1" dirty="0" err="1">
                <a:solidFill>
                  <a:srgbClr val="FF0000"/>
                </a:solidFill>
                <a:effectLst/>
                <a:latin typeface="Times New Roman" panose="02020603050405020304" pitchFamily="18" charset="0"/>
                <a:ea typeface="Times New Roman" panose="02020603050405020304" pitchFamily="18" charset="0"/>
              </a:rPr>
              <a:t>Em</a:t>
            </a:r>
            <a:r>
              <a:rPr lang="en-US" sz="3200" i="1" dirty="0">
                <a:solidFill>
                  <a:srgbClr val="FF0000"/>
                </a:solidFill>
                <a:effectLst/>
                <a:latin typeface="Times New Roman" panose="02020603050405020304" pitchFamily="18" charset="0"/>
                <a:ea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rPr>
              <a:t>hiểu</a:t>
            </a:r>
            <a:r>
              <a:rPr lang="en-US" sz="3200" i="1" dirty="0">
                <a:solidFill>
                  <a:srgbClr val="FF0000"/>
                </a:solidFill>
                <a:effectLst/>
                <a:latin typeface="Times New Roman" panose="02020603050405020304" pitchFamily="18" charset="0"/>
                <a:ea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rPr>
              <a:t>câu</a:t>
            </a:r>
            <a:r>
              <a:rPr lang="en-US" sz="3200" i="1" dirty="0">
                <a:solidFill>
                  <a:srgbClr val="FF0000"/>
                </a:solidFill>
                <a:effectLst/>
                <a:latin typeface="Times New Roman" panose="02020603050405020304" pitchFamily="18" charset="0"/>
                <a:ea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rPr>
              <a:t>tục</a:t>
            </a:r>
            <a:r>
              <a:rPr lang="en-US" sz="3200" i="1" dirty="0">
                <a:solidFill>
                  <a:srgbClr val="FF0000"/>
                </a:solidFill>
                <a:effectLst/>
                <a:latin typeface="Times New Roman" panose="02020603050405020304" pitchFamily="18" charset="0"/>
                <a:ea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rPr>
              <a:t>ngữ</a:t>
            </a:r>
            <a:r>
              <a:rPr lang="en-US" sz="3200" i="1" dirty="0">
                <a:solidFill>
                  <a:srgbClr val="FF0000"/>
                </a:solidFill>
                <a:effectLst/>
                <a:latin typeface="Times New Roman" panose="02020603050405020304" pitchFamily="18" charset="0"/>
                <a:ea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rPr>
              <a:t>trên</a:t>
            </a:r>
            <a:r>
              <a:rPr lang="en-US" sz="3200" i="1" dirty="0">
                <a:solidFill>
                  <a:srgbClr val="FF0000"/>
                </a:solidFill>
                <a:effectLst/>
                <a:latin typeface="Times New Roman" panose="02020603050405020304" pitchFamily="18" charset="0"/>
                <a:ea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rPr>
              <a:t>như</a:t>
            </a:r>
            <a:r>
              <a:rPr lang="en-US" sz="3200" i="1" dirty="0">
                <a:solidFill>
                  <a:srgbClr val="FF0000"/>
                </a:solidFill>
                <a:effectLst/>
                <a:latin typeface="Times New Roman" panose="02020603050405020304" pitchFamily="18" charset="0"/>
                <a:ea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rPr>
              <a:t>thế</a:t>
            </a:r>
            <a:r>
              <a:rPr lang="en-US" sz="3200" i="1" dirty="0">
                <a:solidFill>
                  <a:srgbClr val="FF0000"/>
                </a:solidFill>
                <a:effectLst/>
                <a:latin typeface="Times New Roman" panose="02020603050405020304" pitchFamily="18" charset="0"/>
                <a:ea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rPr>
              <a:t>nào</a:t>
            </a:r>
            <a:r>
              <a:rPr lang="en-US" sz="3200" i="1" dirty="0">
                <a:solidFill>
                  <a:srgbClr val="FF0000"/>
                </a:solidFill>
                <a:effectLst/>
                <a:latin typeface="Times New Roman" panose="02020603050405020304" pitchFamily="18" charset="0"/>
                <a:ea typeface="Times New Roman" panose="02020603050405020304" pitchFamily="18" charset="0"/>
              </a:rPr>
              <a:t>?</a:t>
            </a:r>
            <a:endParaRPr lang="en-US" sz="3200" dirty="0">
              <a:solidFill>
                <a:srgbClr val="FF0000"/>
              </a:solidFill>
              <a:effectLst/>
              <a:latin typeface="Times New Roman" panose="02020603050405020304" pitchFamily="18" charset="0"/>
              <a:ea typeface="Times New Roman" panose="02020603050405020304" pitchFamily="18" charset="0"/>
            </a:endParaRPr>
          </a:p>
          <a:p>
            <a:pPr>
              <a:lnSpc>
                <a:spcPct val="110000"/>
              </a:lnSpc>
            </a:pPr>
            <a:r>
              <a:rPr lang="en-US" sz="3200" i="1" dirty="0">
                <a:solidFill>
                  <a:srgbClr val="FF0000"/>
                </a:solidFill>
                <a:effectLst/>
                <a:latin typeface="Times New Roman" panose="02020603050405020304" pitchFamily="18" charset="0"/>
                <a:ea typeface="Times New Roman" panose="02020603050405020304" pitchFamily="18" charset="0"/>
              </a:rPr>
              <a:t>Theo </a:t>
            </a:r>
            <a:r>
              <a:rPr lang="en-US" sz="3200" i="1" dirty="0" err="1">
                <a:solidFill>
                  <a:srgbClr val="FF0000"/>
                </a:solidFill>
                <a:effectLst/>
                <a:latin typeface="Times New Roman" panose="02020603050405020304" pitchFamily="18" charset="0"/>
                <a:ea typeface="Times New Roman" panose="02020603050405020304" pitchFamily="18" charset="0"/>
              </a:rPr>
              <a:t>em</a:t>
            </a:r>
            <a:r>
              <a:rPr lang="en-US" sz="3200" i="1" dirty="0">
                <a:solidFill>
                  <a:srgbClr val="FF0000"/>
                </a:solidFill>
                <a:effectLst/>
                <a:latin typeface="Times New Roman" panose="02020603050405020304" pitchFamily="18" charset="0"/>
                <a:ea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rPr>
              <a:t>câu</a:t>
            </a:r>
            <a:r>
              <a:rPr lang="en-US" sz="3200" i="1" dirty="0">
                <a:solidFill>
                  <a:srgbClr val="FF0000"/>
                </a:solidFill>
                <a:effectLst/>
                <a:latin typeface="Times New Roman" panose="02020603050405020304" pitchFamily="18" charset="0"/>
                <a:ea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rPr>
              <a:t>tục</a:t>
            </a:r>
            <a:r>
              <a:rPr lang="en-US" sz="3200" i="1" dirty="0">
                <a:solidFill>
                  <a:srgbClr val="FF0000"/>
                </a:solidFill>
                <a:effectLst/>
                <a:latin typeface="Times New Roman" panose="02020603050405020304" pitchFamily="18" charset="0"/>
                <a:ea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rPr>
              <a:t>ngữ</a:t>
            </a:r>
            <a:r>
              <a:rPr lang="en-US" sz="3200" i="1" dirty="0">
                <a:solidFill>
                  <a:srgbClr val="FF0000"/>
                </a:solidFill>
                <a:effectLst/>
                <a:latin typeface="Times New Roman" panose="02020603050405020304" pitchFamily="18" charset="0"/>
                <a:ea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rPr>
              <a:t>trên</a:t>
            </a:r>
            <a:r>
              <a:rPr lang="en-US" sz="3200" i="1" dirty="0">
                <a:solidFill>
                  <a:srgbClr val="FF0000"/>
                </a:solidFill>
                <a:effectLst/>
                <a:latin typeface="Times New Roman" panose="02020603050405020304" pitchFamily="18" charset="0"/>
                <a:ea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rPr>
              <a:t>khuyên</a:t>
            </a:r>
            <a:r>
              <a:rPr lang="en-US" sz="3200" i="1" dirty="0">
                <a:solidFill>
                  <a:srgbClr val="FF0000"/>
                </a:solidFill>
                <a:effectLst/>
                <a:latin typeface="Times New Roman" panose="02020603050405020304" pitchFamily="18" charset="0"/>
                <a:ea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rPr>
              <a:t>nhủ</a:t>
            </a:r>
            <a:r>
              <a:rPr lang="en-US" sz="3200" i="1" dirty="0">
                <a:solidFill>
                  <a:srgbClr val="FF0000"/>
                </a:solidFill>
                <a:effectLst/>
                <a:latin typeface="Times New Roman" panose="02020603050405020304" pitchFamily="18" charset="0"/>
                <a:ea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rPr>
              <a:t>chúng</a:t>
            </a:r>
            <a:r>
              <a:rPr lang="en-US" sz="3200" i="1" dirty="0">
                <a:solidFill>
                  <a:srgbClr val="FF0000"/>
                </a:solidFill>
                <a:effectLst/>
                <a:latin typeface="Times New Roman" panose="02020603050405020304" pitchFamily="18" charset="0"/>
                <a:ea typeface="Times New Roman" panose="02020603050405020304" pitchFamily="18" charset="0"/>
              </a:rPr>
              <a:t> ta </a:t>
            </a:r>
            <a:r>
              <a:rPr lang="en-US" sz="3200" i="1" dirty="0" err="1">
                <a:solidFill>
                  <a:srgbClr val="FF0000"/>
                </a:solidFill>
                <a:effectLst/>
                <a:latin typeface="Times New Roman" panose="02020603050405020304" pitchFamily="18" charset="0"/>
                <a:ea typeface="Times New Roman" panose="02020603050405020304" pitchFamily="18" charset="0"/>
              </a:rPr>
              <a:t>điều</a:t>
            </a:r>
            <a:r>
              <a:rPr lang="en-US" sz="3200" i="1" dirty="0">
                <a:solidFill>
                  <a:srgbClr val="FF0000"/>
                </a:solidFill>
                <a:effectLst/>
                <a:latin typeface="Times New Roman" panose="02020603050405020304" pitchFamily="18" charset="0"/>
                <a:ea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rPr>
              <a:t>gì</a:t>
            </a:r>
            <a:r>
              <a:rPr lang="en-US" sz="3200" i="1" dirty="0">
                <a:solidFill>
                  <a:srgbClr val="FF0000"/>
                </a:solidFill>
                <a:effectLst/>
                <a:latin typeface="Times New Roman" panose="02020603050405020304" pitchFamily="18" charset="0"/>
                <a:ea typeface="Times New Roman" panose="02020603050405020304" pitchFamily="18" charset="0"/>
              </a:rPr>
              <a:t> ?</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418B678D-030D-4EE6-83C1-ADF829D1D045}"/>
              </a:ext>
            </a:extLst>
          </p:cNvPr>
          <p:cNvSpPr txBox="1"/>
          <p:nvPr/>
        </p:nvSpPr>
        <p:spPr>
          <a:xfrm>
            <a:off x="72008" y="2644756"/>
            <a:ext cx="8892480" cy="2554545"/>
          </a:xfrm>
          <a:prstGeom prst="rect">
            <a:avLst/>
          </a:prstGeom>
          <a:noFill/>
        </p:spPr>
        <p:txBody>
          <a:bodyPr wrap="square">
            <a:spAutoFit/>
          </a:bodyPr>
          <a:lstStyle/>
          <a:p>
            <a:pPr algn="just"/>
            <a:r>
              <a:rPr lang="en-US" sz="3200" dirty="0">
                <a:solidFill>
                  <a:srgbClr val="444444"/>
                </a:solidFill>
                <a:latin typeface="Times New Roman" panose="02020603050405020304" pitchFamily="18" charset="0"/>
                <a:cs typeface="Times New Roman" panose="02020603050405020304" pitchFamily="18" charset="0"/>
              </a:rPr>
              <a:t>         D</a:t>
            </a:r>
            <a:r>
              <a:rPr lang="vi-VN" sz="3200" b="0" i="0" dirty="0">
                <a:solidFill>
                  <a:srgbClr val="444444"/>
                </a:solidFill>
                <a:effectLst/>
                <a:latin typeface="Times New Roman" panose="02020603050405020304" pitchFamily="18" charset="0"/>
                <a:cs typeface="Times New Roman" panose="02020603050405020304" pitchFamily="18" charset="0"/>
              </a:rPr>
              <a:t>ù anh có nhỏ bé bao nhiêu, khi anh có lẽ phải trong tay, anh sẽ thuyết phục được tất cả mọi người, mọi sự, cho dù đó là thứ bé tẹo như củ cải. Vì vậy </a:t>
            </a:r>
            <a:r>
              <a:rPr lang="en-US" sz="3200" b="0" i="0" dirty="0">
                <a:solidFill>
                  <a:srgbClr val="444444"/>
                </a:solidFill>
                <a:effectLst/>
                <a:latin typeface="Times New Roman" panose="02020603050405020304" pitchFamily="18" charset="0"/>
                <a:cs typeface="Times New Roman" panose="02020603050405020304" pitchFamily="18" charset="0"/>
              </a:rPr>
              <a:t>  </a:t>
            </a:r>
            <a:r>
              <a:rPr lang="vi-VN" sz="3200" b="0" i="0" dirty="0">
                <a:solidFill>
                  <a:srgbClr val="444444"/>
                </a:solidFill>
                <a:effectLst/>
                <a:latin typeface="Times New Roman" panose="02020603050405020304" pitchFamily="18" charset="0"/>
                <a:cs typeface="Times New Roman" panose="02020603050405020304" pitchFamily="18" charset="0"/>
              </a:rPr>
              <a:t>muốn có lẽ phải thì không thể cậy quyền, cậy tiền, </a:t>
            </a:r>
            <a:endParaRPr lang="en-US" sz="3200" b="0" i="0" dirty="0">
              <a:solidFill>
                <a:srgbClr val="444444"/>
              </a:solidFill>
              <a:effectLst/>
              <a:latin typeface="Times New Roman" panose="02020603050405020304" pitchFamily="18" charset="0"/>
              <a:cs typeface="Times New Roman" panose="02020603050405020304" pitchFamily="18" charset="0"/>
            </a:endParaRPr>
          </a:p>
          <a:p>
            <a:pPr algn="just"/>
            <a:r>
              <a:rPr lang="vi-VN" sz="3200" b="0" i="0" dirty="0">
                <a:solidFill>
                  <a:srgbClr val="444444"/>
                </a:solidFill>
                <a:effectLst/>
                <a:latin typeface="Times New Roman" panose="02020603050405020304" pitchFamily="18" charset="0"/>
                <a:cs typeface="Times New Roman" panose="02020603050405020304" pitchFamily="18" charset="0"/>
              </a:rPr>
              <a:t>cậy lớn để ức hiếp người khác.</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13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 calcmode="lin" valueType="num">
                                      <p:cBhvr>
                                        <p:cTn id="20" dur="1000" fill="hold"/>
                                        <p:tgtEl>
                                          <p:spTgt spid="13"/>
                                        </p:tgtEl>
                                        <p:attrNameLst>
                                          <p:attrName>style.rotation</p:attrName>
                                        </p:attrNameLst>
                                      </p:cBhvr>
                                      <p:tavLst>
                                        <p:tav tm="0">
                                          <p:val>
                                            <p:fltVal val="90"/>
                                          </p:val>
                                        </p:tav>
                                        <p:tav tm="100000">
                                          <p:val>
                                            <p:fltVal val="0"/>
                                          </p:val>
                                        </p:tav>
                                      </p:tavLst>
                                    </p:anim>
                                    <p:animEffect transition="in" filter="fade">
                                      <p:cBhvr>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loud Callout 2">
            <a:extLst>
              <a:ext uri="{FF2B5EF4-FFF2-40B4-BE49-F238E27FC236}">
                <a16:creationId xmlns:a16="http://schemas.microsoft.com/office/drawing/2014/main" id="{013FF77B-211F-B547-B5CC-75BBDF2786E8}"/>
              </a:ext>
            </a:extLst>
          </p:cNvPr>
          <p:cNvSpPr/>
          <p:nvPr/>
        </p:nvSpPr>
        <p:spPr>
          <a:xfrm>
            <a:off x="3131840" y="867729"/>
            <a:ext cx="4896544" cy="2706405"/>
          </a:xfrm>
          <a:prstGeom prst="cloudCallout">
            <a:avLst>
              <a:gd name="adj1" fmla="val -64712"/>
              <a:gd name="adj2" fmla="val 2892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380;p32">
            <a:extLst>
              <a:ext uri="{FF2B5EF4-FFF2-40B4-BE49-F238E27FC236}">
                <a16:creationId xmlns:a16="http://schemas.microsoft.com/office/drawing/2014/main" id="{569C9711-5211-EE46-9678-85C6D8092543}"/>
              </a:ext>
            </a:extLst>
          </p:cNvPr>
          <p:cNvSpPr txBox="1">
            <a:spLocks/>
          </p:cNvSpPr>
          <p:nvPr/>
        </p:nvSpPr>
        <p:spPr>
          <a:xfrm>
            <a:off x="3563888" y="1550964"/>
            <a:ext cx="4320480" cy="1753540"/>
          </a:xfrm>
          <a:prstGeom prst="rect">
            <a:avLst/>
          </a:prstGeom>
        </p:spPr>
        <p:txBody>
          <a:bodyPr spcFirstLastPara="1" wrap="square" lIns="91425" tIns="91425" rIns="91425" bIns="91425" anchor="t" anchorCtr="0">
            <a:noAutofit/>
          </a:bodyPr>
          <a:lstStyle>
            <a:lvl1pPr algn="ctr" defTabSz="914377" rtl="0" eaLnBrk="1" latinLnBrk="1" hangingPunct="1">
              <a:spcBef>
                <a:spcPct val="0"/>
              </a:spcBef>
              <a:buNone/>
              <a:defRPr sz="4400" kern="1200">
                <a:solidFill>
                  <a:schemeClr val="tx1"/>
                </a:solidFill>
                <a:latin typeface="+mj-lt"/>
                <a:ea typeface="+mj-ea"/>
                <a:cs typeface="+mj-cs"/>
              </a:defRPr>
            </a:lvl1pPr>
          </a:lstStyle>
          <a:p>
            <a:pPr algn="l">
              <a:spcBef>
                <a:spcPts val="0"/>
              </a:spcBef>
            </a:pPr>
            <a:r>
              <a:rPr lang="vi-VN" sz="2400" dirty="0">
                <a:solidFill>
                  <a:schemeClr val="tx1">
                    <a:lumMod val="85000"/>
                    <a:lumOff val="15000"/>
                  </a:schemeClr>
                </a:solidFill>
                <a:latin typeface="+mn-lt"/>
              </a:rPr>
              <a:t>Những hành vi trái với lẽ phải sẽ đem lại những hậu quả gì?</a:t>
            </a:r>
          </a:p>
        </p:txBody>
      </p:sp>
      <p:pic>
        <p:nvPicPr>
          <p:cNvPr id="5" name="Picture 4">
            <a:extLst>
              <a:ext uri="{FF2B5EF4-FFF2-40B4-BE49-F238E27FC236}">
                <a16:creationId xmlns:a16="http://schemas.microsoft.com/office/drawing/2014/main" id="{F299DDCC-CA9E-F847-A124-7E161F7AC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41" y="2427733"/>
            <a:ext cx="1966421" cy="2238609"/>
          </a:xfrm>
          <a:prstGeom prst="rect">
            <a:avLst/>
          </a:prstGeom>
        </p:spPr>
      </p:pic>
      <p:sp>
        <p:nvSpPr>
          <p:cNvPr id="6" name="Multiply 5"/>
          <p:cNvSpPr/>
          <p:nvPr/>
        </p:nvSpPr>
        <p:spPr>
          <a:xfrm>
            <a:off x="4427984" y="2156906"/>
            <a:ext cx="2127623" cy="2100463"/>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0307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579">
            <a:extLst>
              <a:ext uri="{FF2B5EF4-FFF2-40B4-BE49-F238E27FC236}">
                <a16:creationId xmlns:a16="http://schemas.microsoft.com/office/drawing/2014/main" id="{97FC8DD7-A680-4979-A2D6-A79468948179}"/>
              </a:ext>
            </a:extLst>
          </p:cNvPr>
          <p:cNvSpPr>
            <a:spLocks/>
          </p:cNvSpPr>
          <p:nvPr/>
        </p:nvSpPr>
        <p:spPr bwMode="auto">
          <a:xfrm flipH="1" flipV="1">
            <a:off x="0" y="4809"/>
            <a:ext cx="3999919" cy="3340622"/>
          </a:xfrm>
          <a:custGeom>
            <a:avLst/>
            <a:gdLst>
              <a:gd name="T0" fmla="*/ 3290 w 3332"/>
              <a:gd name="T1" fmla="*/ 2991 h 2992"/>
              <a:gd name="T2" fmla="*/ 3316 w 3332"/>
              <a:gd name="T3" fmla="*/ 2976 h 2992"/>
              <a:gd name="T4" fmla="*/ 3331 w 3332"/>
              <a:gd name="T5" fmla="*/ 2950 h 2992"/>
              <a:gd name="T6" fmla="*/ 3332 w 3332"/>
              <a:gd name="T7" fmla="*/ 0 h 2992"/>
              <a:gd name="T8" fmla="*/ 3313 w 3332"/>
              <a:gd name="T9" fmla="*/ 97 h 2992"/>
              <a:gd name="T10" fmla="*/ 3288 w 3332"/>
              <a:gd name="T11" fmla="*/ 183 h 2992"/>
              <a:gd name="T12" fmla="*/ 3259 w 3332"/>
              <a:gd name="T13" fmla="*/ 258 h 2992"/>
              <a:gd name="T14" fmla="*/ 3226 w 3332"/>
              <a:gd name="T15" fmla="*/ 323 h 2992"/>
              <a:gd name="T16" fmla="*/ 3188 w 3332"/>
              <a:gd name="T17" fmla="*/ 379 h 2992"/>
              <a:gd name="T18" fmla="*/ 3148 w 3332"/>
              <a:gd name="T19" fmla="*/ 427 h 2992"/>
              <a:gd name="T20" fmla="*/ 3103 w 3332"/>
              <a:gd name="T21" fmla="*/ 468 h 2992"/>
              <a:gd name="T22" fmla="*/ 3056 w 3332"/>
              <a:gd name="T23" fmla="*/ 504 h 2992"/>
              <a:gd name="T24" fmla="*/ 2953 w 3332"/>
              <a:gd name="T25" fmla="*/ 556 h 2992"/>
              <a:gd name="T26" fmla="*/ 2843 w 3332"/>
              <a:gd name="T27" fmla="*/ 591 h 2992"/>
              <a:gd name="T28" fmla="*/ 2686 w 3332"/>
              <a:gd name="T29" fmla="*/ 623 h 2992"/>
              <a:gd name="T30" fmla="*/ 2485 w 3332"/>
              <a:gd name="T31" fmla="*/ 661 h 2992"/>
              <a:gd name="T32" fmla="*/ 2367 w 3332"/>
              <a:gd name="T33" fmla="*/ 693 h 2992"/>
              <a:gd name="T34" fmla="*/ 2290 w 3332"/>
              <a:gd name="T35" fmla="*/ 722 h 2992"/>
              <a:gd name="T36" fmla="*/ 2182 w 3332"/>
              <a:gd name="T37" fmla="*/ 776 h 2992"/>
              <a:gd name="T38" fmla="*/ 2081 w 3332"/>
              <a:gd name="T39" fmla="*/ 836 h 2992"/>
              <a:gd name="T40" fmla="*/ 1990 w 3332"/>
              <a:gd name="T41" fmla="*/ 907 h 2992"/>
              <a:gd name="T42" fmla="*/ 1904 w 3332"/>
              <a:gd name="T43" fmla="*/ 988 h 2992"/>
              <a:gd name="T44" fmla="*/ 1821 w 3332"/>
              <a:gd name="T45" fmla="*/ 1083 h 2992"/>
              <a:gd name="T46" fmla="*/ 1743 w 3332"/>
              <a:gd name="T47" fmla="*/ 1192 h 2992"/>
              <a:gd name="T48" fmla="*/ 1667 w 3332"/>
              <a:gd name="T49" fmla="*/ 1316 h 2992"/>
              <a:gd name="T50" fmla="*/ 1589 w 3332"/>
              <a:gd name="T51" fmla="*/ 1459 h 2992"/>
              <a:gd name="T52" fmla="*/ 1483 w 3332"/>
              <a:gd name="T53" fmla="*/ 1679 h 2992"/>
              <a:gd name="T54" fmla="*/ 1370 w 3332"/>
              <a:gd name="T55" fmla="*/ 1936 h 2992"/>
              <a:gd name="T56" fmla="*/ 1327 w 3332"/>
              <a:gd name="T57" fmla="*/ 2024 h 2992"/>
              <a:gd name="T58" fmla="*/ 1293 w 3332"/>
              <a:gd name="T59" fmla="*/ 2076 h 2992"/>
              <a:gd name="T60" fmla="*/ 1258 w 3332"/>
              <a:gd name="T61" fmla="*/ 2119 h 2992"/>
              <a:gd name="T62" fmla="*/ 1220 w 3332"/>
              <a:gd name="T63" fmla="*/ 2154 h 2992"/>
              <a:gd name="T64" fmla="*/ 1183 w 3332"/>
              <a:gd name="T65" fmla="*/ 2181 h 2992"/>
              <a:gd name="T66" fmla="*/ 1130 w 3332"/>
              <a:gd name="T67" fmla="*/ 2205 h 2992"/>
              <a:gd name="T68" fmla="*/ 1046 w 3332"/>
              <a:gd name="T69" fmla="*/ 2224 h 2992"/>
              <a:gd name="T70" fmla="*/ 959 w 3332"/>
              <a:gd name="T71" fmla="*/ 2225 h 2992"/>
              <a:gd name="T72" fmla="*/ 839 w 3332"/>
              <a:gd name="T73" fmla="*/ 2213 h 2992"/>
              <a:gd name="T74" fmla="*/ 716 w 3332"/>
              <a:gd name="T75" fmla="*/ 2201 h 2992"/>
              <a:gd name="T76" fmla="*/ 624 w 3332"/>
              <a:gd name="T77" fmla="*/ 2201 h 2992"/>
              <a:gd name="T78" fmla="*/ 531 w 3332"/>
              <a:gd name="T79" fmla="*/ 2218 h 2992"/>
              <a:gd name="T80" fmla="*/ 471 w 3332"/>
              <a:gd name="T81" fmla="*/ 2240 h 2992"/>
              <a:gd name="T82" fmla="*/ 373 w 3332"/>
              <a:gd name="T83" fmla="*/ 2294 h 2992"/>
              <a:gd name="T84" fmla="*/ 289 w 3332"/>
              <a:gd name="T85" fmla="*/ 2355 h 2992"/>
              <a:gd name="T86" fmla="*/ 218 w 3332"/>
              <a:gd name="T87" fmla="*/ 2421 h 2992"/>
              <a:gd name="T88" fmla="*/ 160 w 3332"/>
              <a:gd name="T89" fmla="*/ 2491 h 2992"/>
              <a:gd name="T90" fmla="*/ 111 w 3332"/>
              <a:gd name="T91" fmla="*/ 2566 h 2992"/>
              <a:gd name="T92" fmla="*/ 74 w 3332"/>
              <a:gd name="T93" fmla="*/ 2643 h 2992"/>
              <a:gd name="T94" fmla="*/ 46 w 3332"/>
              <a:gd name="T95" fmla="*/ 2720 h 2992"/>
              <a:gd name="T96" fmla="*/ 24 w 3332"/>
              <a:gd name="T97" fmla="*/ 2797 h 2992"/>
              <a:gd name="T98" fmla="*/ 4 w 3332"/>
              <a:gd name="T99" fmla="*/ 2945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32" h="2992">
                <a:moveTo>
                  <a:pt x="3279" y="2992"/>
                </a:moveTo>
                <a:lnTo>
                  <a:pt x="3279" y="2992"/>
                </a:lnTo>
                <a:lnTo>
                  <a:pt x="3290" y="2991"/>
                </a:lnTo>
                <a:lnTo>
                  <a:pt x="3299" y="2987"/>
                </a:lnTo>
                <a:lnTo>
                  <a:pt x="3309" y="2982"/>
                </a:lnTo>
                <a:lnTo>
                  <a:pt x="3316" y="2976"/>
                </a:lnTo>
                <a:lnTo>
                  <a:pt x="3324" y="2969"/>
                </a:lnTo>
                <a:lnTo>
                  <a:pt x="3328" y="2959"/>
                </a:lnTo>
                <a:lnTo>
                  <a:pt x="3331" y="2950"/>
                </a:lnTo>
                <a:lnTo>
                  <a:pt x="3332" y="2939"/>
                </a:lnTo>
                <a:lnTo>
                  <a:pt x="3332" y="0"/>
                </a:lnTo>
                <a:lnTo>
                  <a:pt x="3332" y="0"/>
                </a:lnTo>
                <a:lnTo>
                  <a:pt x="3326" y="34"/>
                </a:lnTo>
                <a:lnTo>
                  <a:pt x="3320" y="66"/>
                </a:lnTo>
                <a:lnTo>
                  <a:pt x="3313" y="97"/>
                </a:lnTo>
                <a:lnTo>
                  <a:pt x="3305" y="126"/>
                </a:lnTo>
                <a:lnTo>
                  <a:pt x="3297" y="155"/>
                </a:lnTo>
                <a:lnTo>
                  <a:pt x="3288" y="183"/>
                </a:lnTo>
                <a:lnTo>
                  <a:pt x="3279" y="208"/>
                </a:lnTo>
                <a:lnTo>
                  <a:pt x="3269" y="234"/>
                </a:lnTo>
                <a:lnTo>
                  <a:pt x="3259" y="258"/>
                </a:lnTo>
                <a:lnTo>
                  <a:pt x="3249" y="281"/>
                </a:lnTo>
                <a:lnTo>
                  <a:pt x="3238" y="303"/>
                </a:lnTo>
                <a:lnTo>
                  <a:pt x="3226" y="323"/>
                </a:lnTo>
                <a:lnTo>
                  <a:pt x="3213" y="343"/>
                </a:lnTo>
                <a:lnTo>
                  <a:pt x="3201" y="362"/>
                </a:lnTo>
                <a:lnTo>
                  <a:pt x="3188" y="379"/>
                </a:lnTo>
                <a:lnTo>
                  <a:pt x="3176" y="396"/>
                </a:lnTo>
                <a:lnTo>
                  <a:pt x="3161" y="413"/>
                </a:lnTo>
                <a:lnTo>
                  <a:pt x="3148" y="427"/>
                </a:lnTo>
                <a:lnTo>
                  <a:pt x="3134" y="442"/>
                </a:lnTo>
                <a:lnTo>
                  <a:pt x="3118" y="456"/>
                </a:lnTo>
                <a:lnTo>
                  <a:pt x="3103" y="468"/>
                </a:lnTo>
                <a:lnTo>
                  <a:pt x="3088" y="481"/>
                </a:lnTo>
                <a:lnTo>
                  <a:pt x="3072" y="493"/>
                </a:lnTo>
                <a:lnTo>
                  <a:pt x="3056" y="504"/>
                </a:lnTo>
                <a:lnTo>
                  <a:pt x="3024" y="523"/>
                </a:lnTo>
                <a:lnTo>
                  <a:pt x="2989" y="540"/>
                </a:lnTo>
                <a:lnTo>
                  <a:pt x="2953" y="556"/>
                </a:lnTo>
                <a:lnTo>
                  <a:pt x="2917" y="569"/>
                </a:lnTo>
                <a:lnTo>
                  <a:pt x="2881" y="581"/>
                </a:lnTo>
                <a:lnTo>
                  <a:pt x="2843" y="591"/>
                </a:lnTo>
                <a:lnTo>
                  <a:pt x="2805" y="600"/>
                </a:lnTo>
                <a:lnTo>
                  <a:pt x="2766" y="609"/>
                </a:lnTo>
                <a:lnTo>
                  <a:pt x="2686" y="623"/>
                </a:lnTo>
                <a:lnTo>
                  <a:pt x="2606" y="638"/>
                </a:lnTo>
                <a:lnTo>
                  <a:pt x="2525" y="652"/>
                </a:lnTo>
                <a:lnTo>
                  <a:pt x="2485" y="661"/>
                </a:lnTo>
                <a:lnTo>
                  <a:pt x="2446" y="670"/>
                </a:lnTo>
                <a:lnTo>
                  <a:pt x="2406" y="681"/>
                </a:lnTo>
                <a:lnTo>
                  <a:pt x="2367" y="693"/>
                </a:lnTo>
                <a:lnTo>
                  <a:pt x="2328" y="707"/>
                </a:lnTo>
                <a:lnTo>
                  <a:pt x="2290" y="722"/>
                </a:lnTo>
                <a:lnTo>
                  <a:pt x="2290" y="722"/>
                </a:lnTo>
                <a:lnTo>
                  <a:pt x="2253" y="739"/>
                </a:lnTo>
                <a:lnTo>
                  <a:pt x="2217" y="756"/>
                </a:lnTo>
                <a:lnTo>
                  <a:pt x="2182" y="776"/>
                </a:lnTo>
                <a:lnTo>
                  <a:pt x="2147" y="795"/>
                </a:lnTo>
                <a:lnTo>
                  <a:pt x="2114" y="815"/>
                </a:lnTo>
                <a:lnTo>
                  <a:pt x="2081" y="836"/>
                </a:lnTo>
                <a:lnTo>
                  <a:pt x="2050" y="859"/>
                </a:lnTo>
                <a:lnTo>
                  <a:pt x="2020" y="882"/>
                </a:lnTo>
                <a:lnTo>
                  <a:pt x="1990" y="907"/>
                </a:lnTo>
                <a:lnTo>
                  <a:pt x="1961" y="933"/>
                </a:lnTo>
                <a:lnTo>
                  <a:pt x="1932" y="961"/>
                </a:lnTo>
                <a:lnTo>
                  <a:pt x="1904" y="988"/>
                </a:lnTo>
                <a:lnTo>
                  <a:pt x="1876" y="1019"/>
                </a:lnTo>
                <a:lnTo>
                  <a:pt x="1849" y="1050"/>
                </a:lnTo>
                <a:lnTo>
                  <a:pt x="1821" y="1083"/>
                </a:lnTo>
                <a:lnTo>
                  <a:pt x="1796" y="1118"/>
                </a:lnTo>
                <a:lnTo>
                  <a:pt x="1769" y="1154"/>
                </a:lnTo>
                <a:lnTo>
                  <a:pt x="1743" y="1192"/>
                </a:lnTo>
                <a:lnTo>
                  <a:pt x="1717" y="1231"/>
                </a:lnTo>
                <a:lnTo>
                  <a:pt x="1692" y="1273"/>
                </a:lnTo>
                <a:lnTo>
                  <a:pt x="1667" y="1316"/>
                </a:lnTo>
                <a:lnTo>
                  <a:pt x="1640" y="1362"/>
                </a:lnTo>
                <a:lnTo>
                  <a:pt x="1615" y="1409"/>
                </a:lnTo>
                <a:lnTo>
                  <a:pt x="1589" y="1459"/>
                </a:lnTo>
                <a:lnTo>
                  <a:pt x="1563" y="1511"/>
                </a:lnTo>
                <a:lnTo>
                  <a:pt x="1536" y="1564"/>
                </a:lnTo>
                <a:lnTo>
                  <a:pt x="1483" y="1679"/>
                </a:lnTo>
                <a:lnTo>
                  <a:pt x="1427" y="1802"/>
                </a:lnTo>
                <a:lnTo>
                  <a:pt x="1370" y="1936"/>
                </a:lnTo>
                <a:lnTo>
                  <a:pt x="1370" y="1936"/>
                </a:lnTo>
                <a:lnTo>
                  <a:pt x="1349" y="1982"/>
                </a:lnTo>
                <a:lnTo>
                  <a:pt x="1338" y="2003"/>
                </a:lnTo>
                <a:lnTo>
                  <a:pt x="1327" y="2024"/>
                </a:lnTo>
                <a:lnTo>
                  <a:pt x="1316" y="2042"/>
                </a:lnTo>
                <a:lnTo>
                  <a:pt x="1305" y="2060"/>
                </a:lnTo>
                <a:lnTo>
                  <a:pt x="1293" y="2076"/>
                </a:lnTo>
                <a:lnTo>
                  <a:pt x="1282" y="2091"/>
                </a:lnTo>
                <a:lnTo>
                  <a:pt x="1270" y="2106"/>
                </a:lnTo>
                <a:lnTo>
                  <a:pt x="1258" y="2119"/>
                </a:lnTo>
                <a:lnTo>
                  <a:pt x="1246" y="2132"/>
                </a:lnTo>
                <a:lnTo>
                  <a:pt x="1234" y="2143"/>
                </a:lnTo>
                <a:lnTo>
                  <a:pt x="1220" y="2154"/>
                </a:lnTo>
                <a:lnTo>
                  <a:pt x="1208" y="2164"/>
                </a:lnTo>
                <a:lnTo>
                  <a:pt x="1195" y="2172"/>
                </a:lnTo>
                <a:lnTo>
                  <a:pt x="1183" y="2181"/>
                </a:lnTo>
                <a:lnTo>
                  <a:pt x="1170" y="2188"/>
                </a:lnTo>
                <a:lnTo>
                  <a:pt x="1156" y="2194"/>
                </a:lnTo>
                <a:lnTo>
                  <a:pt x="1130" y="2205"/>
                </a:lnTo>
                <a:lnTo>
                  <a:pt x="1102" y="2213"/>
                </a:lnTo>
                <a:lnTo>
                  <a:pt x="1074" y="2219"/>
                </a:lnTo>
                <a:lnTo>
                  <a:pt x="1046" y="2224"/>
                </a:lnTo>
                <a:lnTo>
                  <a:pt x="1017" y="2225"/>
                </a:lnTo>
                <a:lnTo>
                  <a:pt x="988" y="2227"/>
                </a:lnTo>
                <a:lnTo>
                  <a:pt x="959" y="2225"/>
                </a:lnTo>
                <a:lnTo>
                  <a:pt x="930" y="2223"/>
                </a:lnTo>
                <a:lnTo>
                  <a:pt x="900" y="2221"/>
                </a:lnTo>
                <a:lnTo>
                  <a:pt x="839" y="2213"/>
                </a:lnTo>
                <a:lnTo>
                  <a:pt x="778" y="2207"/>
                </a:lnTo>
                <a:lnTo>
                  <a:pt x="748" y="2204"/>
                </a:lnTo>
                <a:lnTo>
                  <a:pt x="716" y="2201"/>
                </a:lnTo>
                <a:lnTo>
                  <a:pt x="686" y="2200"/>
                </a:lnTo>
                <a:lnTo>
                  <a:pt x="654" y="2200"/>
                </a:lnTo>
                <a:lnTo>
                  <a:pt x="624" y="2201"/>
                </a:lnTo>
                <a:lnTo>
                  <a:pt x="593" y="2205"/>
                </a:lnTo>
                <a:lnTo>
                  <a:pt x="563" y="2210"/>
                </a:lnTo>
                <a:lnTo>
                  <a:pt x="531" y="2218"/>
                </a:lnTo>
                <a:lnTo>
                  <a:pt x="501" y="2228"/>
                </a:lnTo>
                <a:lnTo>
                  <a:pt x="471" y="2240"/>
                </a:lnTo>
                <a:lnTo>
                  <a:pt x="471" y="2240"/>
                </a:lnTo>
                <a:lnTo>
                  <a:pt x="437" y="2257"/>
                </a:lnTo>
                <a:lnTo>
                  <a:pt x="404" y="2275"/>
                </a:lnTo>
                <a:lnTo>
                  <a:pt x="373" y="2294"/>
                </a:lnTo>
                <a:lnTo>
                  <a:pt x="344" y="2314"/>
                </a:lnTo>
                <a:lnTo>
                  <a:pt x="316" y="2333"/>
                </a:lnTo>
                <a:lnTo>
                  <a:pt x="289" y="2355"/>
                </a:lnTo>
                <a:lnTo>
                  <a:pt x="264" y="2377"/>
                </a:lnTo>
                <a:lnTo>
                  <a:pt x="241" y="2398"/>
                </a:lnTo>
                <a:lnTo>
                  <a:pt x="218" y="2421"/>
                </a:lnTo>
                <a:lnTo>
                  <a:pt x="197" y="2444"/>
                </a:lnTo>
                <a:lnTo>
                  <a:pt x="178" y="2467"/>
                </a:lnTo>
                <a:lnTo>
                  <a:pt x="160" y="2491"/>
                </a:lnTo>
                <a:lnTo>
                  <a:pt x="143" y="2517"/>
                </a:lnTo>
                <a:lnTo>
                  <a:pt x="126" y="2541"/>
                </a:lnTo>
                <a:lnTo>
                  <a:pt x="111" y="2566"/>
                </a:lnTo>
                <a:lnTo>
                  <a:pt x="98" y="2592"/>
                </a:lnTo>
                <a:lnTo>
                  <a:pt x="86" y="2617"/>
                </a:lnTo>
                <a:lnTo>
                  <a:pt x="74" y="2643"/>
                </a:lnTo>
                <a:lnTo>
                  <a:pt x="64" y="2668"/>
                </a:lnTo>
                <a:lnTo>
                  <a:pt x="55" y="2695"/>
                </a:lnTo>
                <a:lnTo>
                  <a:pt x="46" y="2720"/>
                </a:lnTo>
                <a:lnTo>
                  <a:pt x="38" y="2745"/>
                </a:lnTo>
                <a:lnTo>
                  <a:pt x="32" y="2772"/>
                </a:lnTo>
                <a:lnTo>
                  <a:pt x="24" y="2797"/>
                </a:lnTo>
                <a:lnTo>
                  <a:pt x="15" y="2848"/>
                </a:lnTo>
                <a:lnTo>
                  <a:pt x="7" y="2898"/>
                </a:lnTo>
                <a:lnTo>
                  <a:pt x="4" y="2945"/>
                </a:lnTo>
                <a:lnTo>
                  <a:pt x="0" y="2992"/>
                </a:lnTo>
                <a:lnTo>
                  <a:pt x="3279" y="2992"/>
                </a:lnTo>
                <a:close/>
              </a:path>
            </a:pathLst>
          </a:custGeom>
          <a:gradFill flip="none" rotWithShape="1">
            <a:gsLst>
              <a:gs pos="42000">
                <a:srgbClr val="F4AAA6"/>
              </a:gs>
              <a:gs pos="0">
                <a:schemeClr val="accent1"/>
              </a:gs>
              <a:gs pos="100000">
                <a:schemeClr val="accent4">
                  <a:lumMod val="40000"/>
                  <a:lumOff val="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latinLnBrk="0">
              <a:defRPr/>
            </a:pPr>
            <a:endParaRPr lang="en-US" dirty="0">
              <a:solidFill>
                <a:srgbClr val="FFFFFF"/>
              </a:solidFill>
              <a:latin typeface="Calibri" panose="020F0502020204030204"/>
            </a:endParaRPr>
          </a:p>
        </p:txBody>
      </p:sp>
      <p:grpSp>
        <p:nvGrpSpPr>
          <p:cNvPr id="208" name="Group 207">
            <a:extLst>
              <a:ext uri="{FF2B5EF4-FFF2-40B4-BE49-F238E27FC236}">
                <a16:creationId xmlns:a16="http://schemas.microsoft.com/office/drawing/2014/main" id="{69877EEB-35C0-487B-BFEB-8104B440B2AD}"/>
              </a:ext>
            </a:extLst>
          </p:cNvPr>
          <p:cNvGrpSpPr/>
          <p:nvPr/>
        </p:nvGrpSpPr>
        <p:grpSpPr>
          <a:xfrm>
            <a:off x="7966903" y="4213872"/>
            <a:ext cx="1177097" cy="929628"/>
            <a:chOff x="3959537" y="1963698"/>
            <a:chExt cx="3940176" cy="4193702"/>
          </a:xfrm>
        </p:grpSpPr>
        <p:sp>
          <p:nvSpPr>
            <p:cNvPr id="209" name="Freeform 376">
              <a:extLst>
                <a:ext uri="{FF2B5EF4-FFF2-40B4-BE49-F238E27FC236}">
                  <a16:creationId xmlns:a16="http://schemas.microsoft.com/office/drawing/2014/main" id="{8935028A-41A6-4D46-8668-3A656093B8A2}"/>
                </a:ext>
              </a:extLst>
            </p:cNvPr>
            <p:cNvSpPr>
              <a:spLocks/>
            </p:cNvSpPr>
            <p:nvPr/>
          </p:nvSpPr>
          <p:spPr bwMode="auto">
            <a:xfrm>
              <a:off x="6082039" y="2539409"/>
              <a:ext cx="174299" cy="174299"/>
            </a:xfrm>
            <a:custGeom>
              <a:avLst/>
              <a:gdLst>
                <a:gd name="T0" fmla="*/ 66 w 66"/>
                <a:gd name="T1" fmla="*/ 34 h 67"/>
                <a:gd name="T2" fmla="*/ 66 w 66"/>
                <a:gd name="T3" fmla="*/ 34 h 67"/>
                <a:gd name="T4" fmla="*/ 65 w 66"/>
                <a:gd name="T5" fmla="*/ 27 h 67"/>
                <a:gd name="T6" fmla="*/ 64 w 66"/>
                <a:gd name="T7" fmla="*/ 21 h 67"/>
                <a:gd name="T8" fmla="*/ 60 w 66"/>
                <a:gd name="T9" fmla="*/ 15 h 67"/>
                <a:gd name="T10" fmla="*/ 56 w 66"/>
                <a:gd name="T11" fmla="*/ 10 h 67"/>
                <a:gd name="T12" fmla="*/ 52 w 66"/>
                <a:gd name="T13" fmla="*/ 6 h 67"/>
                <a:gd name="T14" fmla="*/ 46 w 66"/>
                <a:gd name="T15" fmla="*/ 2 h 67"/>
                <a:gd name="T16" fmla="*/ 39 w 66"/>
                <a:gd name="T17" fmla="*/ 1 h 67"/>
                <a:gd name="T18" fmla="*/ 32 w 66"/>
                <a:gd name="T19" fmla="*/ 0 h 67"/>
                <a:gd name="T20" fmla="*/ 32 w 66"/>
                <a:gd name="T21" fmla="*/ 0 h 67"/>
                <a:gd name="T22" fmla="*/ 26 w 66"/>
                <a:gd name="T23" fmla="*/ 1 h 67"/>
                <a:gd name="T24" fmla="*/ 20 w 66"/>
                <a:gd name="T25" fmla="*/ 2 h 67"/>
                <a:gd name="T26" fmla="*/ 14 w 66"/>
                <a:gd name="T27" fmla="*/ 6 h 67"/>
                <a:gd name="T28" fmla="*/ 9 w 66"/>
                <a:gd name="T29" fmla="*/ 10 h 67"/>
                <a:gd name="T30" fmla="*/ 6 w 66"/>
                <a:gd name="T31" fmla="*/ 15 h 67"/>
                <a:gd name="T32" fmla="*/ 2 w 66"/>
                <a:gd name="T33" fmla="*/ 21 h 67"/>
                <a:gd name="T34" fmla="*/ 1 w 66"/>
                <a:gd name="T35" fmla="*/ 27 h 67"/>
                <a:gd name="T36" fmla="*/ 0 w 66"/>
                <a:gd name="T37" fmla="*/ 34 h 67"/>
                <a:gd name="T38" fmla="*/ 0 w 66"/>
                <a:gd name="T39" fmla="*/ 34 h 67"/>
                <a:gd name="T40" fmla="*/ 1 w 66"/>
                <a:gd name="T41" fmla="*/ 40 h 67"/>
                <a:gd name="T42" fmla="*/ 2 w 66"/>
                <a:gd name="T43" fmla="*/ 46 h 67"/>
                <a:gd name="T44" fmla="*/ 6 w 66"/>
                <a:gd name="T45" fmla="*/ 52 h 67"/>
                <a:gd name="T46" fmla="*/ 9 w 66"/>
                <a:gd name="T47" fmla="*/ 57 h 67"/>
                <a:gd name="T48" fmla="*/ 14 w 66"/>
                <a:gd name="T49" fmla="*/ 60 h 67"/>
                <a:gd name="T50" fmla="*/ 20 w 66"/>
                <a:gd name="T51" fmla="*/ 64 h 67"/>
                <a:gd name="T52" fmla="*/ 26 w 66"/>
                <a:gd name="T53" fmla="*/ 65 h 67"/>
                <a:gd name="T54" fmla="*/ 32 w 66"/>
                <a:gd name="T55" fmla="*/ 67 h 67"/>
                <a:gd name="T56" fmla="*/ 32 w 66"/>
                <a:gd name="T57" fmla="*/ 67 h 67"/>
                <a:gd name="T58" fmla="*/ 39 w 66"/>
                <a:gd name="T59" fmla="*/ 65 h 67"/>
                <a:gd name="T60" fmla="*/ 46 w 66"/>
                <a:gd name="T61" fmla="*/ 64 h 67"/>
                <a:gd name="T62" fmla="*/ 52 w 66"/>
                <a:gd name="T63" fmla="*/ 60 h 67"/>
                <a:gd name="T64" fmla="*/ 56 w 66"/>
                <a:gd name="T65" fmla="*/ 57 h 67"/>
                <a:gd name="T66" fmla="*/ 60 w 66"/>
                <a:gd name="T67" fmla="*/ 52 h 67"/>
                <a:gd name="T68" fmla="*/ 64 w 66"/>
                <a:gd name="T69" fmla="*/ 46 h 67"/>
                <a:gd name="T70" fmla="*/ 65 w 66"/>
                <a:gd name="T71" fmla="*/ 40 h 67"/>
                <a:gd name="T72" fmla="*/ 66 w 66"/>
                <a:gd name="T73" fmla="*/ 34 h 67"/>
                <a:gd name="T74" fmla="*/ 66 w 66"/>
                <a:gd name="T75"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7">
                  <a:moveTo>
                    <a:pt x="66" y="34"/>
                  </a:moveTo>
                  <a:lnTo>
                    <a:pt x="66" y="34"/>
                  </a:lnTo>
                  <a:lnTo>
                    <a:pt x="65" y="27"/>
                  </a:lnTo>
                  <a:lnTo>
                    <a:pt x="64" y="21"/>
                  </a:lnTo>
                  <a:lnTo>
                    <a:pt x="60" y="15"/>
                  </a:lnTo>
                  <a:lnTo>
                    <a:pt x="56" y="10"/>
                  </a:lnTo>
                  <a:lnTo>
                    <a:pt x="52" y="6"/>
                  </a:lnTo>
                  <a:lnTo>
                    <a:pt x="46" y="2"/>
                  </a:lnTo>
                  <a:lnTo>
                    <a:pt x="39" y="1"/>
                  </a:lnTo>
                  <a:lnTo>
                    <a:pt x="32" y="0"/>
                  </a:lnTo>
                  <a:lnTo>
                    <a:pt x="32" y="0"/>
                  </a:lnTo>
                  <a:lnTo>
                    <a:pt x="26" y="1"/>
                  </a:lnTo>
                  <a:lnTo>
                    <a:pt x="20" y="2"/>
                  </a:lnTo>
                  <a:lnTo>
                    <a:pt x="14" y="6"/>
                  </a:lnTo>
                  <a:lnTo>
                    <a:pt x="9" y="10"/>
                  </a:lnTo>
                  <a:lnTo>
                    <a:pt x="6" y="15"/>
                  </a:lnTo>
                  <a:lnTo>
                    <a:pt x="2" y="21"/>
                  </a:lnTo>
                  <a:lnTo>
                    <a:pt x="1" y="27"/>
                  </a:lnTo>
                  <a:lnTo>
                    <a:pt x="0" y="34"/>
                  </a:lnTo>
                  <a:lnTo>
                    <a:pt x="0" y="34"/>
                  </a:lnTo>
                  <a:lnTo>
                    <a:pt x="1" y="40"/>
                  </a:lnTo>
                  <a:lnTo>
                    <a:pt x="2" y="46"/>
                  </a:lnTo>
                  <a:lnTo>
                    <a:pt x="6" y="52"/>
                  </a:lnTo>
                  <a:lnTo>
                    <a:pt x="9" y="57"/>
                  </a:lnTo>
                  <a:lnTo>
                    <a:pt x="14" y="60"/>
                  </a:lnTo>
                  <a:lnTo>
                    <a:pt x="20" y="64"/>
                  </a:lnTo>
                  <a:lnTo>
                    <a:pt x="26" y="65"/>
                  </a:lnTo>
                  <a:lnTo>
                    <a:pt x="32" y="67"/>
                  </a:lnTo>
                  <a:lnTo>
                    <a:pt x="32" y="67"/>
                  </a:lnTo>
                  <a:lnTo>
                    <a:pt x="39" y="65"/>
                  </a:lnTo>
                  <a:lnTo>
                    <a:pt x="46" y="64"/>
                  </a:lnTo>
                  <a:lnTo>
                    <a:pt x="52" y="60"/>
                  </a:lnTo>
                  <a:lnTo>
                    <a:pt x="56" y="57"/>
                  </a:lnTo>
                  <a:lnTo>
                    <a:pt x="60" y="52"/>
                  </a:lnTo>
                  <a:lnTo>
                    <a:pt x="64" y="46"/>
                  </a:lnTo>
                  <a:lnTo>
                    <a:pt x="65" y="40"/>
                  </a:lnTo>
                  <a:lnTo>
                    <a:pt x="66" y="34"/>
                  </a:lnTo>
                  <a:lnTo>
                    <a:pt x="66" y="34"/>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359">
              <a:extLst>
                <a:ext uri="{FF2B5EF4-FFF2-40B4-BE49-F238E27FC236}">
                  <a16:creationId xmlns:a16="http://schemas.microsoft.com/office/drawing/2014/main" id="{1B1F56E7-51E9-49B7-99C7-5ACB23DD5483}"/>
                </a:ext>
              </a:extLst>
            </p:cNvPr>
            <p:cNvSpPr>
              <a:spLocks/>
            </p:cNvSpPr>
            <p:nvPr/>
          </p:nvSpPr>
          <p:spPr bwMode="auto">
            <a:xfrm>
              <a:off x="5665539" y="2608070"/>
              <a:ext cx="480640" cy="1045784"/>
            </a:xfrm>
            <a:custGeom>
              <a:avLst/>
              <a:gdLst>
                <a:gd name="T0" fmla="*/ 0 w 182"/>
                <a:gd name="T1" fmla="*/ 264 h 397"/>
                <a:gd name="T2" fmla="*/ 31 w 182"/>
                <a:gd name="T3" fmla="*/ 0 h 397"/>
                <a:gd name="T4" fmla="*/ 133 w 182"/>
                <a:gd name="T5" fmla="*/ 0 h 397"/>
                <a:gd name="T6" fmla="*/ 182 w 182"/>
                <a:gd name="T7" fmla="*/ 243 h 397"/>
                <a:gd name="T8" fmla="*/ 118 w 182"/>
                <a:gd name="T9" fmla="*/ 397 h 397"/>
                <a:gd name="T10" fmla="*/ 0 w 182"/>
                <a:gd name="T11" fmla="*/ 264 h 397"/>
              </a:gdLst>
              <a:ahLst/>
              <a:cxnLst>
                <a:cxn ang="0">
                  <a:pos x="T0" y="T1"/>
                </a:cxn>
                <a:cxn ang="0">
                  <a:pos x="T2" y="T3"/>
                </a:cxn>
                <a:cxn ang="0">
                  <a:pos x="T4" y="T5"/>
                </a:cxn>
                <a:cxn ang="0">
                  <a:pos x="T6" y="T7"/>
                </a:cxn>
                <a:cxn ang="0">
                  <a:pos x="T8" y="T9"/>
                </a:cxn>
                <a:cxn ang="0">
                  <a:pos x="T10" y="T11"/>
                </a:cxn>
              </a:cxnLst>
              <a:rect l="0" t="0" r="r" b="b"/>
              <a:pathLst>
                <a:path w="182" h="397">
                  <a:moveTo>
                    <a:pt x="0" y="264"/>
                  </a:moveTo>
                  <a:lnTo>
                    <a:pt x="31" y="0"/>
                  </a:lnTo>
                  <a:lnTo>
                    <a:pt x="133" y="0"/>
                  </a:lnTo>
                  <a:lnTo>
                    <a:pt x="182" y="243"/>
                  </a:lnTo>
                  <a:lnTo>
                    <a:pt x="118" y="397"/>
                  </a:lnTo>
                  <a:lnTo>
                    <a:pt x="0" y="264"/>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360">
              <a:extLst>
                <a:ext uri="{FF2B5EF4-FFF2-40B4-BE49-F238E27FC236}">
                  <a16:creationId xmlns:a16="http://schemas.microsoft.com/office/drawing/2014/main" id="{5748DB46-3A23-4D04-A471-5E584756F0C9}"/>
                </a:ext>
              </a:extLst>
            </p:cNvPr>
            <p:cNvSpPr>
              <a:spLocks/>
            </p:cNvSpPr>
            <p:nvPr/>
          </p:nvSpPr>
          <p:spPr bwMode="auto">
            <a:xfrm>
              <a:off x="5697230" y="2819339"/>
              <a:ext cx="401412" cy="343315"/>
            </a:xfrm>
            <a:custGeom>
              <a:avLst/>
              <a:gdLst>
                <a:gd name="T0" fmla="*/ 138 w 152"/>
                <a:gd name="T1" fmla="*/ 3 h 131"/>
                <a:gd name="T2" fmla="*/ 9 w 152"/>
                <a:gd name="T3" fmla="*/ 0 h 131"/>
                <a:gd name="T4" fmla="*/ 0 w 152"/>
                <a:gd name="T5" fmla="*/ 82 h 131"/>
                <a:gd name="T6" fmla="*/ 0 w 152"/>
                <a:gd name="T7" fmla="*/ 82 h 131"/>
                <a:gd name="T8" fmla="*/ 7 w 152"/>
                <a:gd name="T9" fmla="*/ 92 h 131"/>
                <a:gd name="T10" fmla="*/ 16 w 152"/>
                <a:gd name="T11" fmla="*/ 102 h 131"/>
                <a:gd name="T12" fmla="*/ 25 w 152"/>
                <a:gd name="T13" fmla="*/ 110 h 131"/>
                <a:gd name="T14" fmla="*/ 35 w 152"/>
                <a:gd name="T15" fmla="*/ 118 h 131"/>
                <a:gd name="T16" fmla="*/ 45 w 152"/>
                <a:gd name="T17" fmla="*/ 124 h 131"/>
                <a:gd name="T18" fmla="*/ 54 w 152"/>
                <a:gd name="T19" fmla="*/ 127 h 131"/>
                <a:gd name="T20" fmla="*/ 63 w 152"/>
                <a:gd name="T21" fmla="*/ 130 h 131"/>
                <a:gd name="T22" fmla="*/ 72 w 152"/>
                <a:gd name="T23" fmla="*/ 131 h 131"/>
                <a:gd name="T24" fmla="*/ 72 w 152"/>
                <a:gd name="T25" fmla="*/ 131 h 131"/>
                <a:gd name="T26" fmla="*/ 83 w 152"/>
                <a:gd name="T27" fmla="*/ 128 h 131"/>
                <a:gd name="T28" fmla="*/ 93 w 152"/>
                <a:gd name="T29" fmla="*/ 126 h 131"/>
                <a:gd name="T30" fmla="*/ 104 w 152"/>
                <a:gd name="T31" fmla="*/ 120 h 131"/>
                <a:gd name="T32" fmla="*/ 115 w 152"/>
                <a:gd name="T33" fmla="*/ 114 h 131"/>
                <a:gd name="T34" fmla="*/ 124 w 152"/>
                <a:gd name="T35" fmla="*/ 105 h 131"/>
                <a:gd name="T36" fmla="*/ 134 w 152"/>
                <a:gd name="T37" fmla="*/ 96 h 131"/>
                <a:gd name="T38" fmla="*/ 144 w 152"/>
                <a:gd name="T39" fmla="*/ 85 h 131"/>
                <a:gd name="T40" fmla="*/ 152 w 152"/>
                <a:gd name="T41" fmla="*/ 73 h 131"/>
                <a:gd name="T42" fmla="*/ 138 w 152"/>
                <a:gd name="T43" fmla="*/ 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131">
                  <a:moveTo>
                    <a:pt x="138" y="3"/>
                  </a:moveTo>
                  <a:lnTo>
                    <a:pt x="9" y="0"/>
                  </a:lnTo>
                  <a:lnTo>
                    <a:pt x="0" y="82"/>
                  </a:lnTo>
                  <a:lnTo>
                    <a:pt x="0" y="82"/>
                  </a:lnTo>
                  <a:lnTo>
                    <a:pt x="7" y="92"/>
                  </a:lnTo>
                  <a:lnTo>
                    <a:pt x="16" y="102"/>
                  </a:lnTo>
                  <a:lnTo>
                    <a:pt x="25" y="110"/>
                  </a:lnTo>
                  <a:lnTo>
                    <a:pt x="35" y="118"/>
                  </a:lnTo>
                  <a:lnTo>
                    <a:pt x="45" y="124"/>
                  </a:lnTo>
                  <a:lnTo>
                    <a:pt x="54" y="127"/>
                  </a:lnTo>
                  <a:lnTo>
                    <a:pt x="63" y="130"/>
                  </a:lnTo>
                  <a:lnTo>
                    <a:pt x="72" y="131"/>
                  </a:lnTo>
                  <a:lnTo>
                    <a:pt x="72" y="131"/>
                  </a:lnTo>
                  <a:lnTo>
                    <a:pt x="83" y="128"/>
                  </a:lnTo>
                  <a:lnTo>
                    <a:pt x="93" y="126"/>
                  </a:lnTo>
                  <a:lnTo>
                    <a:pt x="104" y="120"/>
                  </a:lnTo>
                  <a:lnTo>
                    <a:pt x="115" y="114"/>
                  </a:lnTo>
                  <a:lnTo>
                    <a:pt x="124" y="105"/>
                  </a:lnTo>
                  <a:lnTo>
                    <a:pt x="134" y="96"/>
                  </a:lnTo>
                  <a:lnTo>
                    <a:pt x="144" y="85"/>
                  </a:lnTo>
                  <a:lnTo>
                    <a:pt x="152" y="73"/>
                  </a:lnTo>
                  <a:lnTo>
                    <a:pt x="138" y="3"/>
                  </a:lnTo>
                  <a:close/>
                </a:path>
              </a:pathLst>
            </a:custGeom>
            <a:solidFill>
              <a:srgbClr val="E9B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361">
              <a:extLst>
                <a:ext uri="{FF2B5EF4-FFF2-40B4-BE49-F238E27FC236}">
                  <a16:creationId xmlns:a16="http://schemas.microsoft.com/office/drawing/2014/main" id="{075C412C-FFE1-4A6F-B4F4-FE65233F9BEA}"/>
                </a:ext>
              </a:extLst>
            </p:cNvPr>
            <p:cNvSpPr>
              <a:spLocks/>
            </p:cNvSpPr>
            <p:nvPr/>
          </p:nvSpPr>
          <p:spPr bwMode="auto">
            <a:xfrm>
              <a:off x="6093358" y="2233068"/>
              <a:ext cx="126762" cy="327468"/>
            </a:xfrm>
            <a:custGeom>
              <a:avLst/>
              <a:gdLst>
                <a:gd name="T0" fmla="*/ 21 w 47"/>
                <a:gd name="T1" fmla="*/ 0 h 124"/>
                <a:gd name="T2" fmla="*/ 21 w 47"/>
                <a:gd name="T3" fmla="*/ 0 h 124"/>
                <a:gd name="T4" fmla="*/ 33 w 47"/>
                <a:gd name="T5" fmla="*/ 16 h 124"/>
                <a:gd name="T6" fmla="*/ 42 w 47"/>
                <a:gd name="T7" fmla="*/ 31 h 124"/>
                <a:gd name="T8" fmla="*/ 45 w 47"/>
                <a:gd name="T9" fmla="*/ 39 h 124"/>
                <a:gd name="T10" fmla="*/ 47 w 47"/>
                <a:gd name="T11" fmla="*/ 45 h 124"/>
                <a:gd name="T12" fmla="*/ 47 w 47"/>
                <a:gd name="T13" fmla="*/ 45 h 124"/>
                <a:gd name="T14" fmla="*/ 47 w 47"/>
                <a:gd name="T15" fmla="*/ 53 h 124"/>
                <a:gd name="T16" fmla="*/ 46 w 47"/>
                <a:gd name="T17" fmla="*/ 64 h 124"/>
                <a:gd name="T18" fmla="*/ 40 w 47"/>
                <a:gd name="T19" fmla="*/ 91 h 124"/>
                <a:gd name="T20" fmla="*/ 33 w 47"/>
                <a:gd name="T21" fmla="*/ 124 h 124"/>
                <a:gd name="T22" fmla="*/ 21 w 47"/>
                <a:gd name="T23" fmla="*/ 122 h 124"/>
                <a:gd name="T24" fmla="*/ 0 w 47"/>
                <a:gd name="T25" fmla="*/ 22 h 124"/>
                <a:gd name="T26" fmla="*/ 21 w 47"/>
                <a:gd name="T2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124">
                  <a:moveTo>
                    <a:pt x="21" y="0"/>
                  </a:moveTo>
                  <a:lnTo>
                    <a:pt x="21" y="0"/>
                  </a:lnTo>
                  <a:lnTo>
                    <a:pt x="33" y="16"/>
                  </a:lnTo>
                  <a:lnTo>
                    <a:pt x="42" y="31"/>
                  </a:lnTo>
                  <a:lnTo>
                    <a:pt x="45" y="39"/>
                  </a:lnTo>
                  <a:lnTo>
                    <a:pt x="47" y="45"/>
                  </a:lnTo>
                  <a:lnTo>
                    <a:pt x="47" y="45"/>
                  </a:lnTo>
                  <a:lnTo>
                    <a:pt x="47" y="53"/>
                  </a:lnTo>
                  <a:lnTo>
                    <a:pt x="46" y="64"/>
                  </a:lnTo>
                  <a:lnTo>
                    <a:pt x="40" y="91"/>
                  </a:lnTo>
                  <a:lnTo>
                    <a:pt x="33" y="124"/>
                  </a:lnTo>
                  <a:lnTo>
                    <a:pt x="21" y="122"/>
                  </a:lnTo>
                  <a:lnTo>
                    <a:pt x="0" y="22"/>
                  </a:lnTo>
                  <a:lnTo>
                    <a:pt x="21" y="0"/>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364">
              <a:extLst>
                <a:ext uri="{FF2B5EF4-FFF2-40B4-BE49-F238E27FC236}">
                  <a16:creationId xmlns:a16="http://schemas.microsoft.com/office/drawing/2014/main" id="{3B96EA44-05CA-4654-8A8C-2D1BE0498F0D}"/>
                </a:ext>
              </a:extLst>
            </p:cNvPr>
            <p:cNvSpPr>
              <a:spLocks/>
            </p:cNvSpPr>
            <p:nvPr/>
          </p:nvSpPr>
          <p:spPr bwMode="auto">
            <a:xfrm>
              <a:off x="5565185" y="2275322"/>
              <a:ext cx="596838" cy="792260"/>
            </a:xfrm>
            <a:custGeom>
              <a:avLst/>
              <a:gdLst>
                <a:gd name="T0" fmla="*/ 3 w 225"/>
                <a:gd name="T1" fmla="*/ 48 h 300"/>
                <a:gd name="T2" fmla="*/ 0 w 225"/>
                <a:gd name="T3" fmla="*/ 81 h 300"/>
                <a:gd name="T4" fmla="*/ 3 w 225"/>
                <a:gd name="T5" fmla="*/ 134 h 300"/>
                <a:gd name="T6" fmla="*/ 9 w 225"/>
                <a:gd name="T7" fmla="*/ 176 h 300"/>
                <a:gd name="T8" fmla="*/ 21 w 225"/>
                <a:gd name="T9" fmla="*/ 219 h 300"/>
                <a:gd name="T10" fmla="*/ 35 w 225"/>
                <a:gd name="T11" fmla="*/ 247 h 300"/>
                <a:gd name="T12" fmla="*/ 49 w 225"/>
                <a:gd name="T13" fmla="*/ 263 h 300"/>
                <a:gd name="T14" fmla="*/ 63 w 225"/>
                <a:gd name="T15" fmla="*/ 278 h 300"/>
                <a:gd name="T16" fmla="*/ 82 w 225"/>
                <a:gd name="T17" fmla="*/ 290 h 300"/>
                <a:gd name="T18" fmla="*/ 92 w 225"/>
                <a:gd name="T19" fmla="*/ 294 h 300"/>
                <a:gd name="T20" fmla="*/ 113 w 225"/>
                <a:gd name="T21" fmla="*/ 300 h 300"/>
                <a:gd name="T22" fmla="*/ 132 w 225"/>
                <a:gd name="T23" fmla="*/ 299 h 300"/>
                <a:gd name="T24" fmla="*/ 149 w 225"/>
                <a:gd name="T25" fmla="*/ 294 h 300"/>
                <a:gd name="T26" fmla="*/ 163 w 225"/>
                <a:gd name="T27" fmla="*/ 284 h 300"/>
                <a:gd name="T28" fmla="*/ 177 w 225"/>
                <a:gd name="T29" fmla="*/ 271 h 300"/>
                <a:gd name="T30" fmla="*/ 189 w 225"/>
                <a:gd name="T31" fmla="*/ 254 h 300"/>
                <a:gd name="T32" fmla="*/ 207 w 225"/>
                <a:gd name="T33" fmla="*/ 214 h 300"/>
                <a:gd name="T34" fmla="*/ 219 w 225"/>
                <a:gd name="T35" fmla="*/ 169 h 300"/>
                <a:gd name="T36" fmla="*/ 225 w 225"/>
                <a:gd name="T37" fmla="*/ 122 h 300"/>
                <a:gd name="T38" fmla="*/ 225 w 225"/>
                <a:gd name="T39" fmla="*/ 80 h 300"/>
                <a:gd name="T40" fmla="*/ 220 w 225"/>
                <a:gd name="T41" fmla="*/ 46 h 300"/>
                <a:gd name="T42" fmla="*/ 218 w 225"/>
                <a:gd name="T43" fmla="*/ 40 h 300"/>
                <a:gd name="T44" fmla="*/ 211 w 225"/>
                <a:gd name="T45" fmla="*/ 28 h 300"/>
                <a:gd name="T46" fmla="*/ 200 w 225"/>
                <a:gd name="T47" fmla="*/ 18 h 300"/>
                <a:gd name="T48" fmla="*/ 178 w 225"/>
                <a:gd name="T49" fmla="*/ 7 h 300"/>
                <a:gd name="T50" fmla="*/ 144 w 225"/>
                <a:gd name="T51" fmla="*/ 1 h 300"/>
                <a:gd name="T52" fmla="*/ 105 w 225"/>
                <a:gd name="T53" fmla="*/ 0 h 300"/>
                <a:gd name="T54" fmla="*/ 68 w 225"/>
                <a:gd name="T55" fmla="*/ 6 h 300"/>
                <a:gd name="T56" fmla="*/ 35 w 225"/>
                <a:gd name="T57" fmla="*/ 17 h 300"/>
                <a:gd name="T58" fmla="*/ 12 w 225"/>
                <a:gd name="T59" fmla="*/ 31 h 300"/>
                <a:gd name="T60" fmla="*/ 6 w 225"/>
                <a:gd name="T61" fmla="*/ 40 h 300"/>
                <a:gd name="T62" fmla="*/ 3 w 225"/>
                <a:gd name="T63"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5" h="300">
                  <a:moveTo>
                    <a:pt x="3" y="48"/>
                  </a:moveTo>
                  <a:lnTo>
                    <a:pt x="3" y="48"/>
                  </a:lnTo>
                  <a:lnTo>
                    <a:pt x="1" y="58"/>
                  </a:lnTo>
                  <a:lnTo>
                    <a:pt x="0" y="81"/>
                  </a:lnTo>
                  <a:lnTo>
                    <a:pt x="1" y="115"/>
                  </a:lnTo>
                  <a:lnTo>
                    <a:pt x="3" y="134"/>
                  </a:lnTo>
                  <a:lnTo>
                    <a:pt x="5" y="156"/>
                  </a:lnTo>
                  <a:lnTo>
                    <a:pt x="9" y="176"/>
                  </a:lnTo>
                  <a:lnTo>
                    <a:pt x="14" y="198"/>
                  </a:lnTo>
                  <a:lnTo>
                    <a:pt x="21" y="219"/>
                  </a:lnTo>
                  <a:lnTo>
                    <a:pt x="30" y="238"/>
                  </a:lnTo>
                  <a:lnTo>
                    <a:pt x="35" y="247"/>
                  </a:lnTo>
                  <a:lnTo>
                    <a:pt x="41" y="255"/>
                  </a:lnTo>
                  <a:lnTo>
                    <a:pt x="49" y="263"/>
                  </a:lnTo>
                  <a:lnTo>
                    <a:pt x="56" y="271"/>
                  </a:lnTo>
                  <a:lnTo>
                    <a:pt x="63" y="278"/>
                  </a:lnTo>
                  <a:lnTo>
                    <a:pt x="73" y="284"/>
                  </a:lnTo>
                  <a:lnTo>
                    <a:pt x="82" y="290"/>
                  </a:lnTo>
                  <a:lnTo>
                    <a:pt x="92" y="294"/>
                  </a:lnTo>
                  <a:lnTo>
                    <a:pt x="92" y="294"/>
                  </a:lnTo>
                  <a:lnTo>
                    <a:pt x="103" y="297"/>
                  </a:lnTo>
                  <a:lnTo>
                    <a:pt x="113" y="300"/>
                  </a:lnTo>
                  <a:lnTo>
                    <a:pt x="122" y="300"/>
                  </a:lnTo>
                  <a:lnTo>
                    <a:pt x="132" y="299"/>
                  </a:lnTo>
                  <a:lnTo>
                    <a:pt x="141" y="297"/>
                  </a:lnTo>
                  <a:lnTo>
                    <a:pt x="149" y="294"/>
                  </a:lnTo>
                  <a:lnTo>
                    <a:pt x="156" y="289"/>
                  </a:lnTo>
                  <a:lnTo>
                    <a:pt x="163" y="284"/>
                  </a:lnTo>
                  <a:lnTo>
                    <a:pt x="171" y="278"/>
                  </a:lnTo>
                  <a:lnTo>
                    <a:pt x="177" y="271"/>
                  </a:lnTo>
                  <a:lnTo>
                    <a:pt x="183" y="262"/>
                  </a:lnTo>
                  <a:lnTo>
                    <a:pt x="189" y="254"/>
                  </a:lnTo>
                  <a:lnTo>
                    <a:pt x="199" y="236"/>
                  </a:lnTo>
                  <a:lnTo>
                    <a:pt x="207" y="214"/>
                  </a:lnTo>
                  <a:lnTo>
                    <a:pt x="213" y="192"/>
                  </a:lnTo>
                  <a:lnTo>
                    <a:pt x="219" y="169"/>
                  </a:lnTo>
                  <a:lnTo>
                    <a:pt x="223" y="145"/>
                  </a:lnTo>
                  <a:lnTo>
                    <a:pt x="225" y="122"/>
                  </a:lnTo>
                  <a:lnTo>
                    <a:pt x="225" y="100"/>
                  </a:lnTo>
                  <a:lnTo>
                    <a:pt x="225" y="80"/>
                  </a:lnTo>
                  <a:lnTo>
                    <a:pt x="223" y="62"/>
                  </a:lnTo>
                  <a:lnTo>
                    <a:pt x="220" y="46"/>
                  </a:lnTo>
                  <a:lnTo>
                    <a:pt x="220" y="46"/>
                  </a:lnTo>
                  <a:lnTo>
                    <a:pt x="218" y="40"/>
                  </a:lnTo>
                  <a:lnTo>
                    <a:pt x="214" y="34"/>
                  </a:lnTo>
                  <a:lnTo>
                    <a:pt x="211" y="28"/>
                  </a:lnTo>
                  <a:lnTo>
                    <a:pt x="205" y="23"/>
                  </a:lnTo>
                  <a:lnTo>
                    <a:pt x="200" y="18"/>
                  </a:lnTo>
                  <a:lnTo>
                    <a:pt x="193" y="14"/>
                  </a:lnTo>
                  <a:lnTo>
                    <a:pt x="178" y="7"/>
                  </a:lnTo>
                  <a:lnTo>
                    <a:pt x="161" y="4"/>
                  </a:lnTo>
                  <a:lnTo>
                    <a:pt x="144" y="1"/>
                  </a:lnTo>
                  <a:lnTo>
                    <a:pt x="125" y="0"/>
                  </a:lnTo>
                  <a:lnTo>
                    <a:pt x="105" y="0"/>
                  </a:lnTo>
                  <a:lnTo>
                    <a:pt x="86" y="2"/>
                  </a:lnTo>
                  <a:lnTo>
                    <a:pt x="68" y="6"/>
                  </a:lnTo>
                  <a:lnTo>
                    <a:pt x="51" y="11"/>
                  </a:lnTo>
                  <a:lnTo>
                    <a:pt x="35" y="17"/>
                  </a:lnTo>
                  <a:lnTo>
                    <a:pt x="23" y="23"/>
                  </a:lnTo>
                  <a:lnTo>
                    <a:pt x="12" y="31"/>
                  </a:lnTo>
                  <a:lnTo>
                    <a:pt x="9" y="35"/>
                  </a:lnTo>
                  <a:lnTo>
                    <a:pt x="6" y="40"/>
                  </a:lnTo>
                  <a:lnTo>
                    <a:pt x="4" y="45"/>
                  </a:lnTo>
                  <a:lnTo>
                    <a:pt x="3" y="48"/>
                  </a:lnTo>
                  <a:lnTo>
                    <a:pt x="3" y="48"/>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368">
              <a:extLst>
                <a:ext uri="{FF2B5EF4-FFF2-40B4-BE49-F238E27FC236}">
                  <a16:creationId xmlns:a16="http://schemas.microsoft.com/office/drawing/2014/main" id="{B6AAC52A-BFBC-4A52-BC24-149A0DC0FDCE}"/>
                </a:ext>
              </a:extLst>
            </p:cNvPr>
            <p:cNvSpPr>
              <a:spLocks/>
            </p:cNvSpPr>
            <p:nvPr/>
          </p:nvSpPr>
          <p:spPr bwMode="auto">
            <a:xfrm>
              <a:off x="5063421" y="3215471"/>
              <a:ext cx="1600368" cy="2413755"/>
            </a:xfrm>
            <a:custGeom>
              <a:avLst/>
              <a:gdLst>
                <a:gd name="T0" fmla="*/ 0 w 605"/>
                <a:gd name="T1" fmla="*/ 67 h 916"/>
                <a:gd name="T2" fmla="*/ 231 w 605"/>
                <a:gd name="T3" fmla="*/ 4 h 916"/>
                <a:gd name="T4" fmla="*/ 231 w 605"/>
                <a:gd name="T5" fmla="*/ 4 h 916"/>
                <a:gd name="T6" fmla="*/ 246 w 605"/>
                <a:gd name="T7" fmla="*/ 18 h 916"/>
                <a:gd name="T8" fmla="*/ 280 w 605"/>
                <a:gd name="T9" fmla="*/ 52 h 916"/>
                <a:gd name="T10" fmla="*/ 300 w 605"/>
                <a:gd name="T11" fmla="*/ 70 h 916"/>
                <a:gd name="T12" fmla="*/ 320 w 605"/>
                <a:gd name="T13" fmla="*/ 85 h 916"/>
                <a:gd name="T14" fmla="*/ 329 w 605"/>
                <a:gd name="T15" fmla="*/ 91 h 916"/>
                <a:gd name="T16" fmla="*/ 337 w 605"/>
                <a:gd name="T17" fmla="*/ 96 h 916"/>
                <a:gd name="T18" fmla="*/ 344 w 605"/>
                <a:gd name="T19" fmla="*/ 99 h 916"/>
                <a:gd name="T20" fmla="*/ 350 w 605"/>
                <a:gd name="T21" fmla="*/ 101 h 916"/>
                <a:gd name="T22" fmla="*/ 350 w 605"/>
                <a:gd name="T23" fmla="*/ 101 h 916"/>
                <a:gd name="T24" fmla="*/ 353 w 605"/>
                <a:gd name="T25" fmla="*/ 99 h 916"/>
                <a:gd name="T26" fmla="*/ 357 w 605"/>
                <a:gd name="T27" fmla="*/ 96 h 916"/>
                <a:gd name="T28" fmla="*/ 366 w 605"/>
                <a:gd name="T29" fmla="*/ 84 h 916"/>
                <a:gd name="T30" fmla="*/ 375 w 605"/>
                <a:gd name="T31" fmla="*/ 68 h 916"/>
                <a:gd name="T32" fmla="*/ 385 w 605"/>
                <a:gd name="T33" fmla="*/ 50 h 916"/>
                <a:gd name="T34" fmla="*/ 401 w 605"/>
                <a:gd name="T35" fmla="*/ 16 h 916"/>
                <a:gd name="T36" fmla="*/ 408 w 605"/>
                <a:gd name="T37" fmla="*/ 0 h 916"/>
                <a:gd name="T38" fmla="*/ 408 w 605"/>
                <a:gd name="T39" fmla="*/ 0 h 916"/>
                <a:gd name="T40" fmla="*/ 529 w 605"/>
                <a:gd name="T41" fmla="*/ 27 h 916"/>
                <a:gd name="T42" fmla="*/ 605 w 605"/>
                <a:gd name="T43" fmla="*/ 897 h 916"/>
                <a:gd name="T44" fmla="*/ 605 w 605"/>
                <a:gd name="T45" fmla="*/ 897 h 916"/>
                <a:gd name="T46" fmla="*/ 592 w 605"/>
                <a:gd name="T47" fmla="*/ 899 h 916"/>
                <a:gd name="T48" fmla="*/ 554 w 605"/>
                <a:gd name="T49" fmla="*/ 905 h 916"/>
                <a:gd name="T50" fmla="*/ 496 w 605"/>
                <a:gd name="T51" fmla="*/ 911 h 916"/>
                <a:gd name="T52" fmla="*/ 460 w 605"/>
                <a:gd name="T53" fmla="*/ 913 h 916"/>
                <a:gd name="T54" fmla="*/ 420 w 605"/>
                <a:gd name="T55" fmla="*/ 914 h 916"/>
                <a:gd name="T56" fmla="*/ 376 w 605"/>
                <a:gd name="T57" fmla="*/ 916 h 916"/>
                <a:gd name="T58" fmla="*/ 329 w 605"/>
                <a:gd name="T59" fmla="*/ 916 h 916"/>
                <a:gd name="T60" fmla="*/ 280 w 605"/>
                <a:gd name="T61" fmla="*/ 914 h 916"/>
                <a:gd name="T62" fmla="*/ 227 w 605"/>
                <a:gd name="T63" fmla="*/ 911 h 916"/>
                <a:gd name="T64" fmla="*/ 172 w 605"/>
                <a:gd name="T65" fmla="*/ 906 h 916"/>
                <a:gd name="T66" fmla="*/ 116 w 605"/>
                <a:gd name="T67" fmla="*/ 899 h 916"/>
                <a:gd name="T68" fmla="*/ 58 w 605"/>
                <a:gd name="T69" fmla="*/ 889 h 916"/>
                <a:gd name="T70" fmla="*/ 0 w 605"/>
                <a:gd name="T71" fmla="*/ 876 h 916"/>
                <a:gd name="T72" fmla="*/ 0 w 605"/>
                <a:gd name="T73" fmla="*/ 876 h 916"/>
                <a:gd name="T74" fmla="*/ 2 w 605"/>
                <a:gd name="T75" fmla="*/ 747 h 916"/>
                <a:gd name="T76" fmla="*/ 3 w 605"/>
                <a:gd name="T77" fmla="*/ 611 h 916"/>
                <a:gd name="T78" fmla="*/ 3 w 605"/>
                <a:gd name="T79" fmla="*/ 347 h 916"/>
                <a:gd name="T80" fmla="*/ 2 w 605"/>
                <a:gd name="T81" fmla="*/ 146 h 916"/>
                <a:gd name="T82" fmla="*/ 0 w 605"/>
                <a:gd name="T83" fmla="*/ 67 h 916"/>
                <a:gd name="T84" fmla="*/ 0 w 605"/>
                <a:gd name="T85" fmla="*/ 6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5" h="916">
                  <a:moveTo>
                    <a:pt x="0" y="67"/>
                  </a:moveTo>
                  <a:lnTo>
                    <a:pt x="231" y="4"/>
                  </a:lnTo>
                  <a:lnTo>
                    <a:pt x="231" y="4"/>
                  </a:lnTo>
                  <a:lnTo>
                    <a:pt x="246" y="18"/>
                  </a:lnTo>
                  <a:lnTo>
                    <a:pt x="280" y="52"/>
                  </a:lnTo>
                  <a:lnTo>
                    <a:pt x="300" y="70"/>
                  </a:lnTo>
                  <a:lnTo>
                    <a:pt x="320" y="85"/>
                  </a:lnTo>
                  <a:lnTo>
                    <a:pt x="329" y="91"/>
                  </a:lnTo>
                  <a:lnTo>
                    <a:pt x="337" y="96"/>
                  </a:lnTo>
                  <a:lnTo>
                    <a:pt x="344" y="99"/>
                  </a:lnTo>
                  <a:lnTo>
                    <a:pt x="350" y="101"/>
                  </a:lnTo>
                  <a:lnTo>
                    <a:pt x="350" y="101"/>
                  </a:lnTo>
                  <a:lnTo>
                    <a:pt x="353" y="99"/>
                  </a:lnTo>
                  <a:lnTo>
                    <a:pt x="357" y="96"/>
                  </a:lnTo>
                  <a:lnTo>
                    <a:pt x="366" y="84"/>
                  </a:lnTo>
                  <a:lnTo>
                    <a:pt x="375" y="68"/>
                  </a:lnTo>
                  <a:lnTo>
                    <a:pt x="385" y="50"/>
                  </a:lnTo>
                  <a:lnTo>
                    <a:pt x="401" y="16"/>
                  </a:lnTo>
                  <a:lnTo>
                    <a:pt x="408" y="0"/>
                  </a:lnTo>
                  <a:lnTo>
                    <a:pt x="408" y="0"/>
                  </a:lnTo>
                  <a:lnTo>
                    <a:pt x="529" y="27"/>
                  </a:lnTo>
                  <a:lnTo>
                    <a:pt x="605" y="897"/>
                  </a:lnTo>
                  <a:lnTo>
                    <a:pt x="605" y="897"/>
                  </a:lnTo>
                  <a:lnTo>
                    <a:pt x="592" y="899"/>
                  </a:lnTo>
                  <a:lnTo>
                    <a:pt x="554" y="905"/>
                  </a:lnTo>
                  <a:lnTo>
                    <a:pt x="496" y="911"/>
                  </a:lnTo>
                  <a:lnTo>
                    <a:pt x="460" y="913"/>
                  </a:lnTo>
                  <a:lnTo>
                    <a:pt x="420" y="914"/>
                  </a:lnTo>
                  <a:lnTo>
                    <a:pt x="376" y="916"/>
                  </a:lnTo>
                  <a:lnTo>
                    <a:pt x="329" y="916"/>
                  </a:lnTo>
                  <a:lnTo>
                    <a:pt x="280" y="914"/>
                  </a:lnTo>
                  <a:lnTo>
                    <a:pt x="227" y="911"/>
                  </a:lnTo>
                  <a:lnTo>
                    <a:pt x="172" y="906"/>
                  </a:lnTo>
                  <a:lnTo>
                    <a:pt x="116" y="899"/>
                  </a:lnTo>
                  <a:lnTo>
                    <a:pt x="58" y="889"/>
                  </a:lnTo>
                  <a:lnTo>
                    <a:pt x="0" y="876"/>
                  </a:lnTo>
                  <a:lnTo>
                    <a:pt x="0" y="876"/>
                  </a:lnTo>
                  <a:lnTo>
                    <a:pt x="2" y="747"/>
                  </a:lnTo>
                  <a:lnTo>
                    <a:pt x="3" y="611"/>
                  </a:lnTo>
                  <a:lnTo>
                    <a:pt x="3" y="347"/>
                  </a:lnTo>
                  <a:lnTo>
                    <a:pt x="2" y="146"/>
                  </a:lnTo>
                  <a:lnTo>
                    <a:pt x="0" y="67"/>
                  </a:lnTo>
                  <a:lnTo>
                    <a:pt x="0"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Line 369">
              <a:extLst>
                <a:ext uri="{FF2B5EF4-FFF2-40B4-BE49-F238E27FC236}">
                  <a16:creationId xmlns:a16="http://schemas.microsoft.com/office/drawing/2014/main" id="{7C05C19A-E210-4B38-B856-186600EB3199}"/>
                </a:ext>
              </a:extLst>
            </p:cNvPr>
            <p:cNvSpPr>
              <a:spLocks noChangeShapeType="1"/>
            </p:cNvSpPr>
            <p:nvPr/>
          </p:nvSpPr>
          <p:spPr bwMode="auto">
            <a:xfrm>
              <a:off x="5475397" y="320490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Line 370">
              <a:extLst>
                <a:ext uri="{FF2B5EF4-FFF2-40B4-BE49-F238E27FC236}">
                  <a16:creationId xmlns:a16="http://schemas.microsoft.com/office/drawing/2014/main" id="{100A37E3-CACA-4ED3-AE5C-9A593927A1B1}"/>
                </a:ext>
              </a:extLst>
            </p:cNvPr>
            <p:cNvSpPr>
              <a:spLocks noChangeShapeType="1"/>
            </p:cNvSpPr>
            <p:nvPr/>
          </p:nvSpPr>
          <p:spPr bwMode="auto">
            <a:xfrm>
              <a:off x="5475397" y="320490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371">
              <a:extLst>
                <a:ext uri="{FF2B5EF4-FFF2-40B4-BE49-F238E27FC236}">
                  <a16:creationId xmlns:a16="http://schemas.microsoft.com/office/drawing/2014/main" id="{97280D15-4752-4607-81BB-C16B7E2BB46D}"/>
                </a:ext>
              </a:extLst>
            </p:cNvPr>
            <p:cNvSpPr>
              <a:spLocks/>
            </p:cNvSpPr>
            <p:nvPr/>
          </p:nvSpPr>
          <p:spPr bwMode="auto">
            <a:xfrm>
              <a:off x="5897936" y="3648574"/>
              <a:ext cx="216553" cy="1404942"/>
            </a:xfrm>
            <a:custGeom>
              <a:avLst/>
              <a:gdLst>
                <a:gd name="T0" fmla="*/ 10 w 82"/>
                <a:gd name="T1" fmla="*/ 4 h 533"/>
                <a:gd name="T2" fmla="*/ 0 w 82"/>
                <a:gd name="T3" fmla="*/ 183 h 533"/>
                <a:gd name="T4" fmla="*/ 76 w 82"/>
                <a:gd name="T5" fmla="*/ 533 h 533"/>
                <a:gd name="T6" fmla="*/ 82 w 82"/>
                <a:gd name="T7" fmla="*/ 210 h 533"/>
                <a:gd name="T8" fmla="*/ 39 w 82"/>
                <a:gd name="T9" fmla="*/ 0 h 533"/>
                <a:gd name="T10" fmla="*/ 10 w 82"/>
                <a:gd name="T11" fmla="*/ 4 h 533"/>
              </a:gdLst>
              <a:ahLst/>
              <a:cxnLst>
                <a:cxn ang="0">
                  <a:pos x="T0" y="T1"/>
                </a:cxn>
                <a:cxn ang="0">
                  <a:pos x="T2" y="T3"/>
                </a:cxn>
                <a:cxn ang="0">
                  <a:pos x="T4" y="T5"/>
                </a:cxn>
                <a:cxn ang="0">
                  <a:pos x="T6" y="T7"/>
                </a:cxn>
                <a:cxn ang="0">
                  <a:pos x="T8" y="T9"/>
                </a:cxn>
                <a:cxn ang="0">
                  <a:pos x="T10" y="T11"/>
                </a:cxn>
              </a:cxnLst>
              <a:rect l="0" t="0" r="r" b="b"/>
              <a:pathLst>
                <a:path w="82" h="533">
                  <a:moveTo>
                    <a:pt x="10" y="4"/>
                  </a:moveTo>
                  <a:lnTo>
                    <a:pt x="0" y="183"/>
                  </a:lnTo>
                  <a:lnTo>
                    <a:pt x="76" y="533"/>
                  </a:lnTo>
                  <a:lnTo>
                    <a:pt x="82" y="210"/>
                  </a:lnTo>
                  <a:lnTo>
                    <a:pt x="39" y="0"/>
                  </a:lnTo>
                  <a:lnTo>
                    <a:pt x="10" y="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372">
              <a:extLst>
                <a:ext uri="{FF2B5EF4-FFF2-40B4-BE49-F238E27FC236}">
                  <a16:creationId xmlns:a16="http://schemas.microsoft.com/office/drawing/2014/main" id="{16AF1368-C7CF-4CF5-9D56-32C95495F1A4}"/>
                </a:ext>
              </a:extLst>
            </p:cNvPr>
            <p:cNvSpPr>
              <a:spLocks/>
            </p:cNvSpPr>
            <p:nvPr/>
          </p:nvSpPr>
          <p:spPr bwMode="auto">
            <a:xfrm>
              <a:off x="6024697" y="3215471"/>
              <a:ext cx="1161982" cy="2809884"/>
            </a:xfrm>
            <a:custGeom>
              <a:avLst/>
              <a:gdLst>
                <a:gd name="T0" fmla="*/ 0 w 442"/>
                <a:gd name="T1" fmla="*/ 1066 h 1066"/>
                <a:gd name="T2" fmla="*/ 4 w 442"/>
                <a:gd name="T3" fmla="*/ 446 h 1066"/>
                <a:gd name="T4" fmla="*/ 45 w 442"/>
                <a:gd name="T5" fmla="*/ 0 h 1066"/>
                <a:gd name="T6" fmla="*/ 45 w 442"/>
                <a:gd name="T7" fmla="*/ 0 h 1066"/>
                <a:gd name="T8" fmla="*/ 68 w 442"/>
                <a:gd name="T9" fmla="*/ 3 h 1066"/>
                <a:gd name="T10" fmla="*/ 91 w 442"/>
                <a:gd name="T11" fmla="*/ 5 h 1066"/>
                <a:gd name="T12" fmla="*/ 134 w 442"/>
                <a:gd name="T13" fmla="*/ 12 h 1066"/>
                <a:gd name="T14" fmla="*/ 173 w 442"/>
                <a:gd name="T15" fmla="*/ 21 h 1066"/>
                <a:gd name="T16" fmla="*/ 207 w 442"/>
                <a:gd name="T17" fmla="*/ 29 h 1066"/>
                <a:gd name="T18" fmla="*/ 234 w 442"/>
                <a:gd name="T19" fmla="*/ 39 h 1066"/>
                <a:gd name="T20" fmla="*/ 254 w 442"/>
                <a:gd name="T21" fmla="*/ 46 h 1066"/>
                <a:gd name="T22" fmla="*/ 272 w 442"/>
                <a:gd name="T23" fmla="*/ 53 h 1066"/>
                <a:gd name="T24" fmla="*/ 272 w 442"/>
                <a:gd name="T25" fmla="*/ 53 h 1066"/>
                <a:gd name="T26" fmla="*/ 281 w 442"/>
                <a:gd name="T27" fmla="*/ 70 h 1066"/>
                <a:gd name="T28" fmla="*/ 292 w 442"/>
                <a:gd name="T29" fmla="*/ 92 h 1066"/>
                <a:gd name="T30" fmla="*/ 304 w 442"/>
                <a:gd name="T31" fmla="*/ 121 h 1066"/>
                <a:gd name="T32" fmla="*/ 319 w 442"/>
                <a:gd name="T33" fmla="*/ 159 h 1066"/>
                <a:gd name="T34" fmla="*/ 336 w 442"/>
                <a:gd name="T35" fmla="*/ 202 h 1066"/>
                <a:gd name="T36" fmla="*/ 355 w 442"/>
                <a:gd name="T37" fmla="*/ 253 h 1066"/>
                <a:gd name="T38" fmla="*/ 371 w 442"/>
                <a:gd name="T39" fmla="*/ 311 h 1066"/>
                <a:gd name="T40" fmla="*/ 388 w 442"/>
                <a:gd name="T41" fmla="*/ 375 h 1066"/>
                <a:gd name="T42" fmla="*/ 397 w 442"/>
                <a:gd name="T43" fmla="*/ 409 h 1066"/>
                <a:gd name="T44" fmla="*/ 404 w 442"/>
                <a:gd name="T45" fmla="*/ 444 h 1066"/>
                <a:gd name="T46" fmla="*/ 411 w 442"/>
                <a:gd name="T47" fmla="*/ 480 h 1066"/>
                <a:gd name="T48" fmla="*/ 419 w 442"/>
                <a:gd name="T49" fmla="*/ 519 h 1066"/>
                <a:gd name="T50" fmla="*/ 425 w 442"/>
                <a:gd name="T51" fmla="*/ 559 h 1066"/>
                <a:gd name="T52" fmla="*/ 429 w 442"/>
                <a:gd name="T53" fmla="*/ 599 h 1066"/>
                <a:gd name="T54" fmla="*/ 434 w 442"/>
                <a:gd name="T55" fmla="*/ 641 h 1066"/>
                <a:gd name="T56" fmla="*/ 437 w 442"/>
                <a:gd name="T57" fmla="*/ 683 h 1066"/>
                <a:gd name="T58" fmla="*/ 439 w 442"/>
                <a:gd name="T59" fmla="*/ 727 h 1066"/>
                <a:gd name="T60" fmla="*/ 442 w 442"/>
                <a:gd name="T61" fmla="*/ 773 h 1066"/>
                <a:gd name="T62" fmla="*/ 442 w 442"/>
                <a:gd name="T63" fmla="*/ 819 h 1066"/>
                <a:gd name="T64" fmla="*/ 440 w 442"/>
                <a:gd name="T65" fmla="*/ 866 h 1066"/>
                <a:gd name="T66" fmla="*/ 437 w 442"/>
                <a:gd name="T67" fmla="*/ 913 h 1066"/>
                <a:gd name="T68" fmla="*/ 433 w 442"/>
                <a:gd name="T69" fmla="*/ 963 h 1066"/>
                <a:gd name="T70" fmla="*/ 433 w 442"/>
                <a:gd name="T71" fmla="*/ 963 h 1066"/>
                <a:gd name="T72" fmla="*/ 419 w 442"/>
                <a:gd name="T73" fmla="*/ 970 h 1066"/>
                <a:gd name="T74" fmla="*/ 402 w 442"/>
                <a:gd name="T75" fmla="*/ 978 h 1066"/>
                <a:gd name="T76" fmla="*/ 382 w 442"/>
                <a:gd name="T77" fmla="*/ 988 h 1066"/>
                <a:gd name="T78" fmla="*/ 361 w 442"/>
                <a:gd name="T79" fmla="*/ 997 h 1066"/>
                <a:gd name="T80" fmla="*/ 338 w 442"/>
                <a:gd name="T81" fmla="*/ 1006 h 1066"/>
                <a:gd name="T82" fmla="*/ 312 w 442"/>
                <a:gd name="T83" fmla="*/ 1015 h 1066"/>
                <a:gd name="T84" fmla="*/ 284 w 442"/>
                <a:gd name="T85" fmla="*/ 1023 h 1066"/>
                <a:gd name="T86" fmla="*/ 255 w 442"/>
                <a:gd name="T87" fmla="*/ 1032 h 1066"/>
                <a:gd name="T88" fmla="*/ 226 w 442"/>
                <a:gd name="T89" fmla="*/ 1039 h 1066"/>
                <a:gd name="T90" fmla="*/ 195 w 442"/>
                <a:gd name="T91" fmla="*/ 1046 h 1066"/>
                <a:gd name="T92" fmla="*/ 163 w 442"/>
                <a:gd name="T93" fmla="*/ 1052 h 1066"/>
                <a:gd name="T94" fmla="*/ 131 w 442"/>
                <a:gd name="T95" fmla="*/ 1058 h 1066"/>
                <a:gd name="T96" fmla="*/ 98 w 442"/>
                <a:gd name="T97" fmla="*/ 1062 h 1066"/>
                <a:gd name="T98" fmla="*/ 65 w 442"/>
                <a:gd name="T99" fmla="*/ 1064 h 1066"/>
                <a:gd name="T100" fmla="*/ 33 w 442"/>
                <a:gd name="T101" fmla="*/ 1066 h 1066"/>
                <a:gd name="T102" fmla="*/ 0 w 442"/>
                <a:gd name="T103" fmla="*/ 1066 h 1066"/>
                <a:gd name="T104" fmla="*/ 0 w 442"/>
                <a:gd name="T105" fmla="*/ 1066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2" h="1066">
                  <a:moveTo>
                    <a:pt x="0" y="1066"/>
                  </a:moveTo>
                  <a:lnTo>
                    <a:pt x="4" y="446"/>
                  </a:lnTo>
                  <a:lnTo>
                    <a:pt x="45" y="0"/>
                  </a:lnTo>
                  <a:lnTo>
                    <a:pt x="45" y="0"/>
                  </a:lnTo>
                  <a:lnTo>
                    <a:pt x="68" y="3"/>
                  </a:lnTo>
                  <a:lnTo>
                    <a:pt x="91" y="5"/>
                  </a:lnTo>
                  <a:lnTo>
                    <a:pt x="134" y="12"/>
                  </a:lnTo>
                  <a:lnTo>
                    <a:pt x="173" y="21"/>
                  </a:lnTo>
                  <a:lnTo>
                    <a:pt x="207" y="29"/>
                  </a:lnTo>
                  <a:lnTo>
                    <a:pt x="234" y="39"/>
                  </a:lnTo>
                  <a:lnTo>
                    <a:pt x="254" y="46"/>
                  </a:lnTo>
                  <a:lnTo>
                    <a:pt x="272" y="53"/>
                  </a:lnTo>
                  <a:lnTo>
                    <a:pt x="272" y="53"/>
                  </a:lnTo>
                  <a:lnTo>
                    <a:pt x="281" y="70"/>
                  </a:lnTo>
                  <a:lnTo>
                    <a:pt x="292" y="92"/>
                  </a:lnTo>
                  <a:lnTo>
                    <a:pt x="304" y="121"/>
                  </a:lnTo>
                  <a:lnTo>
                    <a:pt x="319" y="159"/>
                  </a:lnTo>
                  <a:lnTo>
                    <a:pt x="336" y="202"/>
                  </a:lnTo>
                  <a:lnTo>
                    <a:pt x="355" y="253"/>
                  </a:lnTo>
                  <a:lnTo>
                    <a:pt x="371" y="311"/>
                  </a:lnTo>
                  <a:lnTo>
                    <a:pt x="388" y="375"/>
                  </a:lnTo>
                  <a:lnTo>
                    <a:pt x="397" y="409"/>
                  </a:lnTo>
                  <a:lnTo>
                    <a:pt x="404" y="444"/>
                  </a:lnTo>
                  <a:lnTo>
                    <a:pt x="411" y="480"/>
                  </a:lnTo>
                  <a:lnTo>
                    <a:pt x="419" y="519"/>
                  </a:lnTo>
                  <a:lnTo>
                    <a:pt x="425" y="559"/>
                  </a:lnTo>
                  <a:lnTo>
                    <a:pt x="429" y="599"/>
                  </a:lnTo>
                  <a:lnTo>
                    <a:pt x="434" y="641"/>
                  </a:lnTo>
                  <a:lnTo>
                    <a:pt x="437" y="683"/>
                  </a:lnTo>
                  <a:lnTo>
                    <a:pt x="439" y="727"/>
                  </a:lnTo>
                  <a:lnTo>
                    <a:pt x="442" y="773"/>
                  </a:lnTo>
                  <a:lnTo>
                    <a:pt x="442" y="819"/>
                  </a:lnTo>
                  <a:lnTo>
                    <a:pt x="440" y="866"/>
                  </a:lnTo>
                  <a:lnTo>
                    <a:pt x="437" y="913"/>
                  </a:lnTo>
                  <a:lnTo>
                    <a:pt x="433" y="963"/>
                  </a:lnTo>
                  <a:lnTo>
                    <a:pt x="433" y="963"/>
                  </a:lnTo>
                  <a:lnTo>
                    <a:pt x="419" y="970"/>
                  </a:lnTo>
                  <a:lnTo>
                    <a:pt x="402" y="978"/>
                  </a:lnTo>
                  <a:lnTo>
                    <a:pt x="382" y="988"/>
                  </a:lnTo>
                  <a:lnTo>
                    <a:pt x="361" y="997"/>
                  </a:lnTo>
                  <a:lnTo>
                    <a:pt x="338" y="1006"/>
                  </a:lnTo>
                  <a:lnTo>
                    <a:pt x="312" y="1015"/>
                  </a:lnTo>
                  <a:lnTo>
                    <a:pt x="284" y="1023"/>
                  </a:lnTo>
                  <a:lnTo>
                    <a:pt x="255" y="1032"/>
                  </a:lnTo>
                  <a:lnTo>
                    <a:pt x="226" y="1039"/>
                  </a:lnTo>
                  <a:lnTo>
                    <a:pt x="195" y="1046"/>
                  </a:lnTo>
                  <a:lnTo>
                    <a:pt x="163" y="1052"/>
                  </a:lnTo>
                  <a:lnTo>
                    <a:pt x="131" y="1058"/>
                  </a:lnTo>
                  <a:lnTo>
                    <a:pt x="98" y="1062"/>
                  </a:lnTo>
                  <a:lnTo>
                    <a:pt x="65" y="1064"/>
                  </a:lnTo>
                  <a:lnTo>
                    <a:pt x="33" y="1066"/>
                  </a:lnTo>
                  <a:lnTo>
                    <a:pt x="0" y="1066"/>
                  </a:lnTo>
                  <a:lnTo>
                    <a:pt x="0" y="106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373">
              <a:extLst>
                <a:ext uri="{FF2B5EF4-FFF2-40B4-BE49-F238E27FC236}">
                  <a16:creationId xmlns:a16="http://schemas.microsoft.com/office/drawing/2014/main" id="{647873F0-A312-4A6D-AF12-DF0FA8A3BA6C}"/>
                </a:ext>
              </a:extLst>
            </p:cNvPr>
            <p:cNvSpPr>
              <a:spLocks/>
            </p:cNvSpPr>
            <p:nvPr/>
          </p:nvSpPr>
          <p:spPr bwMode="auto">
            <a:xfrm>
              <a:off x="5829272" y="3463711"/>
              <a:ext cx="232396" cy="195426"/>
            </a:xfrm>
            <a:custGeom>
              <a:avLst/>
              <a:gdLst>
                <a:gd name="T0" fmla="*/ 0 w 89"/>
                <a:gd name="T1" fmla="*/ 0 h 73"/>
                <a:gd name="T2" fmla="*/ 37 w 89"/>
                <a:gd name="T3" fmla="*/ 73 h 73"/>
                <a:gd name="T4" fmla="*/ 61 w 89"/>
                <a:gd name="T5" fmla="*/ 73 h 73"/>
                <a:gd name="T6" fmla="*/ 89 w 89"/>
                <a:gd name="T7" fmla="*/ 1 h 73"/>
                <a:gd name="T8" fmla="*/ 0 w 89"/>
                <a:gd name="T9" fmla="*/ 0 h 73"/>
              </a:gdLst>
              <a:ahLst/>
              <a:cxnLst>
                <a:cxn ang="0">
                  <a:pos x="T0" y="T1"/>
                </a:cxn>
                <a:cxn ang="0">
                  <a:pos x="T2" y="T3"/>
                </a:cxn>
                <a:cxn ang="0">
                  <a:pos x="T4" y="T5"/>
                </a:cxn>
                <a:cxn ang="0">
                  <a:pos x="T6" y="T7"/>
                </a:cxn>
                <a:cxn ang="0">
                  <a:pos x="T8" y="T9"/>
                </a:cxn>
              </a:cxnLst>
              <a:rect l="0" t="0" r="r" b="b"/>
              <a:pathLst>
                <a:path w="89" h="73">
                  <a:moveTo>
                    <a:pt x="0" y="0"/>
                  </a:moveTo>
                  <a:lnTo>
                    <a:pt x="37" y="73"/>
                  </a:lnTo>
                  <a:lnTo>
                    <a:pt x="61" y="73"/>
                  </a:lnTo>
                  <a:lnTo>
                    <a:pt x="89" y="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374">
              <a:extLst>
                <a:ext uri="{FF2B5EF4-FFF2-40B4-BE49-F238E27FC236}">
                  <a16:creationId xmlns:a16="http://schemas.microsoft.com/office/drawing/2014/main" id="{C350A658-8490-440E-BEBC-792611E7DA83}"/>
                </a:ext>
              </a:extLst>
            </p:cNvPr>
            <p:cNvSpPr>
              <a:spLocks/>
            </p:cNvSpPr>
            <p:nvPr/>
          </p:nvSpPr>
          <p:spPr bwMode="auto">
            <a:xfrm>
              <a:off x="4989477" y="3220751"/>
              <a:ext cx="1103884" cy="2852138"/>
            </a:xfrm>
            <a:custGeom>
              <a:avLst/>
              <a:gdLst>
                <a:gd name="T0" fmla="*/ 413 w 417"/>
                <a:gd name="T1" fmla="*/ 1070 h 1081"/>
                <a:gd name="T2" fmla="*/ 413 w 417"/>
                <a:gd name="T3" fmla="*/ 1070 h 1081"/>
                <a:gd name="T4" fmla="*/ 416 w 417"/>
                <a:gd name="T5" fmla="*/ 994 h 1081"/>
                <a:gd name="T6" fmla="*/ 417 w 417"/>
                <a:gd name="T7" fmla="*/ 914 h 1081"/>
                <a:gd name="T8" fmla="*/ 417 w 417"/>
                <a:gd name="T9" fmla="*/ 816 h 1081"/>
                <a:gd name="T10" fmla="*/ 416 w 417"/>
                <a:gd name="T11" fmla="*/ 712 h 1081"/>
                <a:gd name="T12" fmla="*/ 414 w 417"/>
                <a:gd name="T13" fmla="*/ 661 h 1081"/>
                <a:gd name="T14" fmla="*/ 413 w 417"/>
                <a:gd name="T15" fmla="*/ 611 h 1081"/>
                <a:gd name="T16" fmla="*/ 410 w 417"/>
                <a:gd name="T17" fmla="*/ 564 h 1081"/>
                <a:gd name="T18" fmla="*/ 406 w 417"/>
                <a:gd name="T19" fmla="*/ 522 h 1081"/>
                <a:gd name="T20" fmla="*/ 401 w 417"/>
                <a:gd name="T21" fmla="*/ 485 h 1081"/>
                <a:gd name="T22" fmla="*/ 396 w 417"/>
                <a:gd name="T23" fmla="*/ 454 h 1081"/>
                <a:gd name="T24" fmla="*/ 396 w 417"/>
                <a:gd name="T25" fmla="*/ 454 h 1081"/>
                <a:gd name="T26" fmla="*/ 383 w 417"/>
                <a:gd name="T27" fmla="*/ 402 h 1081"/>
                <a:gd name="T28" fmla="*/ 371 w 417"/>
                <a:gd name="T29" fmla="*/ 354 h 1081"/>
                <a:gd name="T30" fmla="*/ 356 w 417"/>
                <a:gd name="T31" fmla="*/ 308 h 1081"/>
                <a:gd name="T32" fmla="*/ 343 w 417"/>
                <a:gd name="T33" fmla="*/ 264 h 1081"/>
                <a:gd name="T34" fmla="*/ 330 w 417"/>
                <a:gd name="T35" fmla="*/ 225 h 1081"/>
                <a:gd name="T36" fmla="*/ 316 w 417"/>
                <a:gd name="T37" fmla="*/ 187 h 1081"/>
                <a:gd name="T38" fmla="*/ 291 w 417"/>
                <a:gd name="T39" fmla="*/ 122 h 1081"/>
                <a:gd name="T40" fmla="*/ 268 w 417"/>
                <a:gd name="T41" fmla="*/ 70 h 1081"/>
                <a:gd name="T42" fmla="*/ 251 w 417"/>
                <a:gd name="T43" fmla="*/ 31 h 1081"/>
                <a:gd name="T44" fmla="*/ 234 w 417"/>
                <a:gd name="T45" fmla="*/ 0 h 1081"/>
                <a:gd name="T46" fmla="*/ 234 w 417"/>
                <a:gd name="T47" fmla="*/ 0 h 1081"/>
                <a:gd name="T48" fmla="*/ 214 w 417"/>
                <a:gd name="T49" fmla="*/ 2 h 1081"/>
                <a:gd name="T50" fmla="*/ 192 w 417"/>
                <a:gd name="T51" fmla="*/ 6 h 1081"/>
                <a:gd name="T52" fmla="*/ 171 w 417"/>
                <a:gd name="T53" fmla="*/ 9 h 1081"/>
                <a:gd name="T54" fmla="*/ 150 w 417"/>
                <a:gd name="T55" fmla="*/ 15 h 1081"/>
                <a:gd name="T56" fmla="*/ 111 w 417"/>
                <a:gd name="T57" fmla="*/ 27 h 1081"/>
                <a:gd name="T58" fmla="*/ 75 w 417"/>
                <a:gd name="T59" fmla="*/ 40 h 1081"/>
                <a:gd name="T60" fmla="*/ 43 w 417"/>
                <a:gd name="T61" fmla="*/ 53 h 1081"/>
                <a:gd name="T62" fmla="*/ 20 w 417"/>
                <a:gd name="T63" fmla="*/ 64 h 1081"/>
                <a:gd name="T64" fmla="*/ 0 w 417"/>
                <a:gd name="T65" fmla="*/ 75 h 1081"/>
                <a:gd name="T66" fmla="*/ 0 w 417"/>
                <a:gd name="T67" fmla="*/ 75 h 1081"/>
                <a:gd name="T68" fmla="*/ 2 w 417"/>
                <a:gd name="T69" fmla="*/ 180 h 1081"/>
                <a:gd name="T70" fmla="*/ 8 w 417"/>
                <a:gd name="T71" fmla="*/ 439 h 1081"/>
                <a:gd name="T72" fmla="*/ 10 w 417"/>
                <a:gd name="T73" fmla="*/ 597 h 1081"/>
                <a:gd name="T74" fmla="*/ 13 w 417"/>
                <a:gd name="T75" fmla="*/ 759 h 1081"/>
                <a:gd name="T76" fmla="*/ 13 w 417"/>
                <a:gd name="T77" fmla="*/ 914 h 1081"/>
                <a:gd name="T78" fmla="*/ 13 w 417"/>
                <a:gd name="T79" fmla="*/ 1049 h 1081"/>
                <a:gd name="T80" fmla="*/ 13 w 417"/>
                <a:gd name="T81" fmla="*/ 1049 h 1081"/>
                <a:gd name="T82" fmla="*/ 30 w 417"/>
                <a:gd name="T83" fmla="*/ 1056 h 1081"/>
                <a:gd name="T84" fmla="*/ 48 w 417"/>
                <a:gd name="T85" fmla="*/ 1064 h 1081"/>
                <a:gd name="T86" fmla="*/ 66 w 417"/>
                <a:gd name="T87" fmla="*/ 1069 h 1081"/>
                <a:gd name="T88" fmla="*/ 84 w 417"/>
                <a:gd name="T89" fmla="*/ 1072 h 1081"/>
                <a:gd name="T90" fmla="*/ 104 w 417"/>
                <a:gd name="T91" fmla="*/ 1076 h 1081"/>
                <a:gd name="T92" fmla="*/ 124 w 417"/>
                <a:gd name="T93" fmla="*/ 1078 h 1081"/>
                <a:gd name="T94" fmla="*/ 146 w 417"/>
                <a:gd name="T95" fmla="*/ 1079 h 1081"/>
                <a:gd name="T96" fmla="*/ 169 w 417"/>
                <a:gd name="T97" fmla="*/ 1081 h 1081"/>
                <a:gd name="T98" fmla="*/ 218 w 417"/>
                <a:gd name="T99" fmla="*/ 1081 h 1081"/>
                <a:gd name="T100" fmla="*/ 274 w 417"/>
                <a:gd name="T101" fmla="*/ 1078 h 1081"/>
                <a:gd name="T102" fmla="*/ 413 w 417"/>
                <a:gd name="T103" fmla="*/ 1070 h 1081"/>
                <a:gd name="T104" fmla="*/ 413 w 417"/>
                <a:gd name="T105" fmla="*/ 107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7" h="1081">
                  <a:moveTo>
                    <a:pt x="413" y="1070"/>
                  </a:moveTo>
                  <a:lnTo>
                    <a:pt x="413" y="1070"/>
                  </a:lnTo>
                  <a:lnTo>
                    <a:pt x="416" y="994"/>
                  </a:lnTo>
                  <a:lnTo>
                    <a:pt x="417" y="914"/>
                  </a:lnTo>
                  <a:lnTo>
                    <a:pt x="417" y="816"/>
                  </a:lnTo>
                  <a:lnTo>
                    <a:pt x="416" y="712"/>
                  </a:lnTo>
                  <a:lnTo>
                    <a:pt x="414" y="661"/>
                  </a:lnTo>
                  <a:lnTo>
                    <a:pt x="413" y="611"/>
                  </a:lnTo>
                  <a:lnTo>
                    <a:pt x="410" y="564"/>
                  </a:lnTo>
                  <a:lnTo>
                    <a:pt x="406" y="522"/>
                  </a:lnTo>
                  <a:lnTo>
                    <a:pt x="401" y="485"/>
                  </a:lnTo>
                  <a:lnTo>
                    <a:pt x="396" y="454"/>
                  </a:lnTo>
                  <a:lnTo>
                    <a:pt x="396" y="454"/>
                  </a:lnTo>
                  <a:lnTo>
                    <a:pt x="383" y="402"/>
                  </a:lnTo>
                  <a:lnTo>
                    <a:pt x="371" y="354"/>
                  </a:lnTo>
                  <a:lnTo>
                    <a:pt x="356" y="308"/>
                  </a:lnTo>
                  <a:lnTo>
                    <a:pt x="343" y="264"/>
                  </a:lnTo>
                  <a:lnTo>
                    <a:pt x="330" y="225"/>
                  </a:lnTo>
                  <a:lnTo>
                    <a:pt x="316" y="187"/>
                  </a:lnTo>
                  <a:lnTo>
                    <a:pt x="291" y="122"/>
                  </a:lnTo>
                  <a:lnTo>
                    <a:pt x="268" y="70"/>
                  </a:lnTo>
                  <a:lnTo>
                    <a:pt x="251" y="31"/>
                  </a:lnTo>
                  <a:lnTo>
                    <a:pt x="234" y="0"/>
                  </a:lnTo>
                  <a:lnTo>
                    <a:pt x="234" y="0"/>
                  </a:lnTo>
                  <a:lnTo>
                    <a:pt x="214" y="2"/>
                  </a:lnTo>
                  <a:lnTo>
                    <a:pt x="192" y="6"/>
                  </a:lnTo>
                  <a:lnTo>
                    <a:pt x="171" y="9"/>
                  </a:lnTo>
                  <a:lnTo>
                    <a:pt x="150" y="15"/>
                  </a:lnTo>
                  <a:lnTo>
                    <a:pt x="111" y="27"/>
                  </a:lnTo>
                  <a:lnTo>
                    <a:pt x="75" y="40"/>
                  </a:lnTo>
                  <a:lnTo>
                    <a:pt x="43" y="53"/>
                  </a:lnTo>
                  <a:lnTo>
                    <a:pt x="20" y="64"/>
                  </a:lnTo>
                  <a:lnTo>
                    <a:pt x="0" y="75"/>
                  </a:lnTo>
                  <a:lnTo>
                    <a:pt x="0" y="75"/>
                  </a:lnTo>
                  <a:lnTo>
                    <a:pt x="2" y="180"/>
                  </a:lnTo>
                  <a:lnTo>
                    <a:pt x="8" y="439"/>
                  </a:lnTo>
                  <a:lnTo>
                    <a:pt x="10" y="597"/>
                  </a:lnTo>
                  <a:lnTo>
                    <a:pt x="13" y="759"/>
                  </a:lnTo>
                  <a:lnTo>
                    <a:pt x="13" y="914"/>
                  </a:lnTo>
                  <a:lnTo>
                    <a:pt x="13" y="1049"/>
                  </a:lnTo>
                  <a:lnTo>
                    <a:pt x="13" y="1049"/>
                  </a:lnTo>
                  <a:lnTo>
                    <a:pt x="30" y="1056"/>
                  </a:lnTo>
                  <a:lnTo>
                    <a:pt x="48" y="1064"/>
                  </a:lnTo>
                  <a:lnTo>
                    <a:pt x="66" y="1069"/>
                  </a:lnTo>
                  <a:lnTo>
                    <a:pt x="84" y="1072"/>
                  </a:lnTo>
                  <a:lnTo>
                    <a:pt x="104" y="1076"/>
                  </a:lnTo>
                  <a:lnTo>
                    <a:pt x="124" y="1078"/>
                  </a:lnTo>
                  <a:lnTo>
                    <a:pt x="146" y="1079"/>
                  </a:lnTo>
                  <a:lnTo>
                    <a:pt x="169" y="1081"/>
                  </a:lnTo>
                  <a:lnTo>
                    <a:pt x="218" y="1081"/>
                  </a:lnTo>
                  <a:lnTo>
                    <a:pt x="274" y="1078"/>
                  </a:lnTo>
                  <a:lnTo>
                    <a:pt x="413" y="1070"/>
                  </a:lnTo>
                  <a:lnTo>
                    <a:pt x="413" y="107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375">
              <a:extLst>
                <a:ext uri="{FF2B5EF4-FFF2-40B4-BE49-F238E27FC236}">
                  <a16:creationId xmlns:a16="http://schemas.microsoft.com/office/drawing/2014/main" id="{299D35A2-AF13-4BBB-AB14-605B5C83AA5E}"/>
                </a:ext>
              </a:extLst>
            </p:cNvPr>
            <p:cNvSpPr>
              <a:spLocks/>
            </p:cNvSpPr>
            <p:nvPr/>
          </p:nvSpPr>
          <p:spPr bwMode="auto">
            <a:xfrm>
              <a:off x="5464833" y="1963698"/>
              <a:ext cx="744726" cy="808107"/>
            </a:xfrm>
            <a:custGeom>
              <a:avLst/>
              <a:gdLst>
                <a:gd name="T0" fmla="*/ 194 w 282"/>
                <a:gd name="T1" fmla="*/ 5 h 305"/>
                <a:gd name="T2" fmla="*/ 179 w 282"/>
                <a:gd name="T3" fmla="*/ 2 h 305"/>
                <a:gd name="T4" fmla="*/ 162 w 282"/>
                <a:gd name="T5" fmla="*/ 0 h 305"/>
                <a:gd name="T6" fmla="*/ 139 w 282"/>
                <a:gd name="T7" fmla="*/ 0 h 305"/>
                <a:gd name="T8" fmla="*/ 116 w 282"/>
                <a:gd name="T9" fmla="*/ 4 h 305"/>
                <a:gd name="T10" fmla="*/ 104 w 282"/>
                <a:gd name="T11" fmla="*/ 8 h 305"/>
                <a:gd name="T12" fmla="*/ 86 w 282"/>
                <a:gd name="T13" fmla="*/ 15 h 305"/>
                <a:gd name="T14" fmla="*/ 76 w 282"/>
                <a:gd name="T15" fmla="*/ 25 h 305"/>
                <a:gd name="T16" fmla="*/ 72 w 282"/>
                <a:gd name="T17" fmla="*/ 29 h 305"/>
                <a:gd name="T18" fmla="*/ 65 w 282"/>
                <a:gd name="T19" fmla="*/ 40 h 305"/>
                <a:gd name="T20" fmla="*/ 54 w 282"/>
                <a:gd name="T21" fmla="*/ 46 h 305"/>
                <a:gd name="T22" fmla="*/ 31 w 282"/>
                <a:gd name="T23" fmla="*/ 56 h 305"/>
                <a:gd name="T24" fmla="*/ 26 w 282"/>
                <a:gd name="T25" fmla="*/ 60 h 305"/>
                <a:gd name="T26" fmla="*/ 18 w 282"/>
                <a:gd name="T27" fmla="*/ 72 h 305"/>
                <a:gd name="T28" fmla="*/ 9 w 282"/>
                <a:gd name="T29" fmla="*/ 87 h 305"/>
                <a:gd name="T30" fmla="*/ 2 w 282"/>
                <a:gd name="T31" fmla="*/ 119 h 305"/>
                <a:gd name="T32" fmla="*/ 0 w 282"/>
                <a:gd name="T33" fmla="*/ 155 h 305"/>
                <a:gd name="T34" fmla="*/ 2 w 282"/>
                <a:gd name="T35" fmla="*/ 182 h 305"/>
                <a:gd name="T36" fmla="*/ 7 w 282"/>
                <a:gd name="T37" fmla="*/ 208 h 305"/>
                <a:gd name="T38" fmla="*/ 12 w 282"/>
                <a:gd name="T39" fmla="*/ 220 h 305"/>
                <a:gd name="T40" fmla="*/ 28 w 282"/>
                <a:gd name="T41" fmla="*/ 264 h 305"/>
                <a:gd name="T42" fmla="*/ 40 w 282"/>
                <a:gd name="T43" fmla="*/ 292 h 305"/>
                <a:gd name="T44" fmla="*/ 48 w 282"/>
                <a:gd name="T45" fmla="*/ 304 h 305"/>
                <a:gd name="T46" fmla="*/ 51 w 282"/>
                <a:gd name="T47" fmla="*/ 305 h 305"/>
                <a:gd name="T48" fmla="*/ 55 w 282"/>
                <a:gd name="T49" fmla="*/ 304 h 305"/>
                <a:gd name="T50" fmla="*/ 55 w 282"/>
                <a:gd name="T51" fmla="*/ 297 h 305"/>
                <a:gd name="T52" fmla="*/ 53 w 282"/>
                <a:gd name="T53" fmla="*/ 271 h 305"/>
                <a:gd name="T54" fmla="*/ 43 w 282"/>
                <a:gd name="T55" fmla="*/ 228 h 305"/>
                <a:gd name="T56" fmla="*/ 44 w 282"/>
                <a:gd name="T57" fmla="*/ 208 h 305"/>
                <a:gd name="T58" fmla="*/ 43 w 282"/>
                <a:gd name="T59" fmla="*/ 177 h 305"/>
                <a:gd name="T60" fmla="*/ 44 w 282"/>
                <a:gd name="T61" fmla="*/ 172 h 305"/>
                <a:gd name="T62" fmla="*/ 51 w 282"/>
                <a:gd name="T63" fmla="*/ 164 h 305"/>
                <a:gd name="T64" fmla="*/ 66 w 282"/>
                <a:gd name="T65" fmla="*/ 152 h 305"/>
                <a:gd name="T66" fmla="*/ 87 w 282"/>
                <a:gd name="T67" fmla="*/ 144 h 305"/>
                <a:gd name="T68" fmla="*/ 104 w 282"/>
                <a:gd name="T69" fmla="*/ 142 h 305"/>
                <a:gd name="T70" fmla="*/ 122 w 282"/>
                <a:gd name="T71" fmla="*/ 143 h 305"/>
                <a:gd name="T72" fmla="*/ 140 w 282"/>
                <a:gd name="T73" fmla="*/ 148 h 305"/>
                <a:gd name="T74" fmla="*/ 150 w 282"/>
                <a:gd name="T75" fmla="*/ 153 h 305"/>
                <a:gd name="T76" fmla="*/ 185 w 282"/>
                <a:gd name="T77" fmla="*/ 165 h 305"/>
                <a:gd name="T78" fmla="*/ 219 w 282"/>
                <a:gd name="T79" fmla="*/ 172 h 305"/>
                <a:gd name="T80" fmla="*/ 262 w 282"/>
                <a:gd name="T81" fmla="*/ 173 h 305"/>
                <a:gd name="T82" fmla="*/ 273 w 282"/>
                <a:gd name="T83" fmla="*/ 153 h 305"/>
                <a:gd name="T84" fmla="*/ 279 w 282"/>
                <a:gd name="T85" fmla="*/ 135 h 305"/>
                <a:gd name="T86" fmla="*/ 282 w 282"/>
                <a:gd name="T87" fmla="*/ 101 h 305"/>
                <a:gd name="T88" fmla="*/ 274 w 282"/>
                <a:gd name="T89" fmla="*/ 73 h 305"/>
                <a:gd name="T90" fmla="*/ 260 w 282"/>
                <a:gd name="T91" fmla="*/ 50 h 305"/>
                <a:gd name="T92" fmla="*/ 242 w 282"/>
                <a:gd name="T93" fmla="*/ 32 h 305"/>
                <a:gd name="T94" fmla="*/ 222 w 282"/>
                <a:gd name="T95" fmla="*/ 19 h 305"/>
                <a:gd name="T96" fmla="*/ 194 w 282"/>
                <a:gd name="T97" fmla="*/ 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2" h="305">
                  <a:moveTo>
                    <a:pt x="194" y="5"/>
                  </a:moveTo>
                  <a:lnTo>
                    <a:pt x="194" y="5"/>
                  </a:lnTo>
                  <a:lnTo>
                    <a:pt x="187" y="3"/>
                  </a:lnTo>
                  <a:lnTo>
                    <a:pt x="179" y="2"/>
                  </a:lnTo>
                  <a:lnTo>
                    <a:pt x="162" y="0"/>
                  </a:lnTo>
                  <a:lnTo>
                    <a:pt x="162" y="0"/>
                  </a:lnTo>
                  <a:lnTo>
                    <a:pt x="151" y="0"/>
                  </a:lnTo>
                  <a:lnTo>
                    <a:pt x="139" y="0"/>
                  </a:lnTo>
                  <a:lnTo>
                    <a:pt x="127" y="2"/>
                  </a:lnTo>
                  <a:lnTo>
                    <a:pt x="116" y="4"/>
                  </a:lnTo>
                  <a:lnTo>
                    <a:pt x="116" y="4"/>
                  </a:lnTo>
                  <a:lnTo>
                    <a:pt x="104" y="8"/>
                  </a:lnTo>
                  <a:lnTo>
                    <a:pt x="92" y="12"/>
                  </a:lnTo>
                  <a:lnTo>
                    <a:pt x="86" y="15"/>
                  </a:lnTo>
                  <a:lnTo>
                    <a:pt x="81" y="20"/>
                  </a:lnTo>
                  <a:lnTo>
                    <a:pt x="76" y="25"/>
                  </a:lnTo>
                  <a:lnTo>
                    <a:pt x="72" y="29"/>
                  </a:lnTo>
                  <a:lnTo>
                    <a:pt x="72" y="29"/>
                  </a:lnTo>
                  <a:lnTo>
                    <a:pt x="69" y="35"/>
                  </a:lnTo>
                  <a:lnTo>
                    <a:pt x="65" y="40"/>
                  </a:lnTo>
                  <a:lnTo>
                    <a:pt x="60" y="44"/>
                  </a:lnTo>
                  <a:lnTo>
                    <a:pt x="54" y="46"/>
                  </a:lnTo>
                  <a:lnTo>
                    <a:pt x="42" y="51"/>
                  </a:lnTo>
                  <a:lnTo>
                    <a:pt x="31" y="56"/>
                  </a:lnTo>
                  <a:lnTo>
                    <a:pt x="31" y="56"/>
                  </a:lnTo>
                  <a:lnTo>
                    <a:pt x="26" y="60"/>
                  </a:lnTo>
                  <a:lnTo>
                    <a:pt x="22" y="64"/>
                  </a:lnTo>
                  <a:lnTo>
                    <a:pt x="18" y="72"/>
                  </a:lnTo>
                  <a:lnTo>
                    <a:pt x="13" y="79"/>
                  </a:lnTo>
                  <a:lnTo>
                    <a:pt x="9" y="87"/>
                  </a:lnTo>
                  <a:lnTo>
                    <a:pt x="7" y="97"/>
                  </a:lnTo>
                  <a:lnTo>
                    <a:pt x="2" y="119"/>
                  </a:lnTo>
                  <a:lnTo>
                    <a:pt x="0" y="143"/>
                  </a:lnTo>
                  <a:lnTo>
                    <a:pt x="0" y="155"/>
                  </a:lnTo>
                  <a:lnTo>
                    <a:pt x="1" y="168"/>
                  </a:lnTo>
                  <a:lnTo>
                    <a:pt x="2" y="182"/>
                  </a:lnTo>
                  <a:lnTo>
                    <a:pt x="5" y="195"/>
                  </a:lnTo>
                  <a:lnTo>
                    <a:pt x="7" y="208"/>
                  </a:lnTo>
                  <a:lnTo>
                    <a:pt x="12" y="220"/>
                  </a:lnTo>
                  <a:lnTo>
                    <a:pt x="12" y="220"/>
                  </a:lnTo>
                  <a:lnTo>
                    <a:pt x="17" y="236"/>
                  </a:lnTo>
                  <a:lnTo>
                    <a:pt x="28" y="264"/>
                  </a:lnTo>
                  <a:lnTo>
                    <a:pt x="34" y="278"/>
                  </a:lnTo>
                  <a:lnTo>
                    <a:pt x="40" y="292"/>
                  </a:lnTo>
                  <a:lnTo>
                    <a:pt x="46" y="301"/>
                  </a:lnTo>
                  <a:lnTo>
                    <a:pt x="48" y="304"/>
                  </a:lnTo>
                  <a:lnTo>
                    <a:pt x="51" y="305"/>
                  </a:lnTo>
                  <a:lnTo>
                    <a:pt x="51" y="305"/>
                  </a:lnTo>
                  <a:lnTo>
                    <a:pt x="53" y="305"/>
                  </a:lnTo>
                  <a:lnTo>
                    <a:pt x="55" y="304"/>
                  </a:lnTo>
                  <a:lnTo>
                    <a:pt x="55" y="300"/>
                  </a:lnTo>
                  <a:lnTo>
                    <a:pt x="55" y="297"/>
                  </a:lnTo>
                  <a:lnTo>
                    <a:pt x="55" y="286"/>
                  </a:lnTo>
                  <a:lnTo>
                    <a:pt x="53" y="271"/>
                  </a:lnTo>
                  <a:lnTo>
                    <a:pt x="47" y="245"/>
                  </a:lnTo>
                  <a:lnTo>
                    <a:pt x="43" y="228"/>
                  </a:lnTo>
                  <a:lnTo>
                    <a:pt x="43" y="228"/>
                  </a:lnTo>
                  <a:lnTo>
                    <a:pt x="44" y="208"/>
                  </a:lnTo>
                  <a:lnTo>
                    <a:pt x="44" y="191"/>
                  </a:lnTo>
                  <a:lnTo>
                    <a:pt x="43" y="177"/>
                  </a:lnTo>
                  <a:lnTo>
                    <a:pt x="43" y="177"/>
                  </a:lnTo>
                  <a:lnTo>
                    <a:pt x="44" y="172"/>
                  </a:lnTo>
                  <a:lnTo>
                    <a:pt x="47" y="167"/>
                  </a:lnTo>
                  <a:lnTo>
                    <a:pt x="51" y="164"/>
                  </a:lnTo>
                  <a:lnTo>
                    <a:pt x="55" y="159"/>
                  </a:lnTo>
                  <a:lnTo>
                    <a:pt x="66" y="152"/>
                  </a:lnTo>
                  <a:lnTo>
                    <a:pt x="80" y="145"/>
                  </a:lnTo>
                  <a:lnTo>
                    <a:pt x="87" y="144"/>
                  </a:lnTo>
                  <a:lnTo>
                    <a:pt x="95" y="142"/>
                  </a:lnTo>
                  <a:lnTo>
                    <a:pt x="104" y="142"/>
                  </a:lnTo>
                  <a:lnTo>
                    <a:pt x="112" y="142"/>
                  </a:lnTo>
                  <a:lnTo>
                    <a:pt x="122" y="143"/>
                  </a:lnTo>
                  <a:lnTo>
                    <a:pt x="130" y="144"/>
                  </a:lnTo>
                  <a:lnTo>
                    <a:pt x="140" y="148"/>
                  </a:lnTo>
                  <a:lnTo>
                    <a:pt x="150" y="153"/>
                  </a:lnTo>
                  <a:lnTo>
                    <a:pt x="150" y="153"/>
                  </a:lnTo>
                  <a:lnTo>
                    <a:pt x="167" y="160"/>
                  </a:lnTo>
                  <a:lnTo>
                    <a:pt x="185" y="165"/>
                  </a:lnTo>
                  <a:lnTo>
                    <a:pt x="202" y="170"/>
                  </a:lnTo>
                  <a:lnTo>
                    <a:pt x="219" y="172"/>
                  </a:lnTo>
                  <a:lnTo>
                    <a:pt x="246" y="173"/>
                  </a:lnTo>
                  <a:lnTo>
                    <a:pt x="262" y="173"/>
                  </a:lnTo>
                  <a:lnTo>
                    <a:pt x="262" y="173"/>
                  </a:lnTo>
                  <a:lnTo>
                    <a:pt x="273" y="153"/>
                  </a:lnTo>
                  <a:lnTo>
                    <a:pt x="275" y="143"/>
                  </a:lnTo>
                  <a:lnTo>
                    <a:pt x="279" y="135"/>
                  </a:lnTo>
                  <a:lnTo>
                    <a:pt x="282" y="116"/>
                  </a:lnTo>
                  <a:lnTo>
                    <a:pt x="282" y="101"/>
                  </a:lnTo>
                  <a:lnTo>
                    <a:pt x="279" y="86"/>
                  </a:lnTo>
                  <a:lnTo>
                    <a:pt x="274" y="73"/>
                  </a:lnTo>
                  <a:lnTo>
                    <a:pt x="267" y="61"/>
                  </a:lnTo>
                  <a:lnTo>
                    <a:pt x="260" y="50"/>
                  </a:lnTo>
                  <a:lnTo>
                    <a:pt x="251" y="40"/>
                  </a:lnTo>
                  <a:lnTo>
                    <a:pt x="242" y="32"/>
                  </a:lnTo>
                  <a:lnTo>
                    <a:pt x="232" y="25"/>
                  </a:lnTo>
                  <a:lnTo>
                    <a:pt x="222" y="19"/>
                  </a:lnTo>
                  <a:lnTo>
                    <a:pt x="205" y="10"/>
                  </a:lnTo>
                  <a:lnTo>
                    <a:pt x="194" y="5"/>
                  </a:lnTo>
                  <a:lnTo>
                    <a:pt x="194" y="5"/>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376">
              <a:extLst>
                <a:ext uri="{FF2B5EF4-FFF2-40B4-BE49-F238E27FC236}">
                  <a16:creationId xmlns:a16="http://schemas.microsoft.com/office/drawing/2014/main" id="{55B2C39F-D69B-4E8E-9000-BCCB97354883}"/>
                </a:ext>
              </a:extLst>
            </p:cNvPr>
            <p:cNvSpPr>
              <a:spLocks/>
            </p:cNvSpPr>
            <p:nvPr/>
          </p:nvSpPr>
          <p:spPr bwMode="auto">
            <a:xfrm>
              <a:off x="5480677" y="2539409"/>
              <a:ext cx="174299" cy="174299"/>
            </a:xfrm>
            <a:custGeom>
              <a:avLst/>
              <a:gdLst>
                <a:gd name="T0" fmla="*/ 66 w 66"/>
                <a:gd name="T1" fmla="*/ 34 h 67"/>
                <a:gd name="T2" fmla="*/ 66 w 66"/>
                <a:gd name="T3" fmla="*/ 34 h 67"/>
                <a:gd name="T4" fmla="*/ 65 w 66"/>
                <a:gd name="T5" fmla="*/ 27 h 67"/>
                <a:gd name="T6" fmla="*/ 64 w 66"/>
                <a:gd name="T7" fmla="*/ 21 h 67"/>
                <a:gd name="T8" fmla="*/ 60 w 66"/>
                <a:gd name="T9" fmla="*/ 15 h 67"/>
                <a:gd name="T10" fmla="*/ 56 w 66"/>
                <a:gd name="T11" fmla="*/ 10 h 67"/>
                <a:gd name="T12" fmla="*/ 52 w 66"/>
                <a:gd name="T13" fmla="*/ 6 h 67"/>
                <a:gd name="T14" fmla="*/ 46 w 66"/>
                <a:gd name="T15" fmla="*/ 2 h 67"/>
                <a:gd name="T16" fmla="*/ 39 w 66"/>
                <a:gd name="T17" fmla="*/ 1 h 67"/>
                <a:gd name="T18" fmla="*/ 32 w 66"/>
                <a:gd name="T19" fmla="*/ 0 h 67"/>
                <a:gd name="T20" fmla="*/ 32 w 66"/>
                <a:gd name="T21" fmla="*/ 0 h 67"/>
                <a:gd name="T22" fmla="*/ 26 w 66"/>
                <a:gd name="T23" fmla="*/ 1 h 67"/>
                <a:gd name="T24" fmla="*/ 20 w 66"/>
                <a:gd name="T25" fmla="*/ 2 h 67"/>
                <a:gd name="T26" fmla="*/ 14 w 66"/>
                <a:gd name="T27" fmla="*/ 6 h 67"/>
                <a:gd name="T28" fmla="*/ 9 w 66"/>
                <a:gd name="T29" fmla="*/ 10 h 67"/>
                <a:gd name="T30" fmla="*/ 6 w 66"/>
                <a:gd name="T31" fmla="*/ 15 h 67"/>
                <a:gd name="T32" fmla="*/ 2 w 66"/>
                <a:gd name="T33" fmla="*/ 21 h 67"/>
                <a:gd name="T34" fmla="*/ 1 w 66"/>
                <a:gd name="T35" fmla="*/ 27 h 67"/>
                <a:gd name="T36" fmla="*/ 0 w 66"/>
                <a:gd name="T37" fmla="*/ 34 h 67"/>
                <a:gd name="T38" fmla="*/ 0 w 66"/>
                <a:gd name="T39" fmla="*/ 34 h 67"/>
                <a:gd name="T40" fmla="*/ 1 w 66"/>
                <a:gd name="T41" fmla="*/ 40 h 67"/>
                <a:gd name="T42" fmla="*/ 2 w 66"/>
                <a:gd name="T43" fmla="*/ 46 h 67"/>
                <a:gd name="T44" fmla="*/ 6 w 66"/>
                <a:gd name="T45" fmla="*/ 52 h 67"/>
                <a:gd name="T46" fmla="*/ 9 w 66"/>
                <a:gd name="T47" fmla="*/ 57 h 67"/>
                <a:gd name="T48" fmla="*/ 14 w 66"/>
                <a:gd name="T49" fmla="*/ 60 h 67"/>
                <a:gd name="T50" fmla="*/ 20 w 66"/>
                <a:gd name="T51" fmla="*/ 64 h 67"/>
                <a:gd name="T52" fmla="*/ 26 w 66"/>
                <a:gd name="T53" fmla="*/ 65 h 67"/>
                <a:gd name="T54" fmla="*/ 32 w 66"/>
                <a:gd name="T55" fmla="*/ 67 h 67"/>
                <a:gd name="T56" fmla="*/ 32 w 66"/>
                <a:gd name="T57" fmla="*/ 67 h 67"/>
                <a:gd name="T58" fmla="*/ 39 w 66"/>
                <a:gd name="T59" fmla="*/ 65 h 67"/>
                <a:gd name="T60" fmla="*/ 46 w 66"/>
                <a:gd name="T61" fmla="*/ 64 h 67"/>
                <a:gd name="T62" fmla="*/ 52 w 66"/>
                <a:gd name="T63" fmla="*/ 60 h 67"/>
                <a:gd name="T64" fmla="*/ 56 w 66"/>
                <a:gd name="T65" fmla="*/ 57 h 67"/>
                <a:gd name="T66" fmla="*/ 60 w 66"/>
                <a:gd name="T67" fmla="*/ 52 h 67"/>
                <a:gd name="T68" fmla="*/ 64 w 66"/>
                <a:gd name="T69" fmla="*/ 46 h 67"/>
                <a:gd name="T70" fmla="*/ 65 w 66"/>
                <a:gd name="T71" fmla="*/ 40 h 67"/>
                <a:gd name="T72" fmla="*/ 66 w 66"/>
                <a:gd name="T73" fmla="*/ 34 h 67"/>
                <a:gd name="T74" fmla="*/ 66 w 66"/>
                <a:gd name="T75"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7">
                  <a:moveTo>
                    <a:pt x="66" y="34"/>
                  </a:moveTo>
                  <a:lnTo>
                    <a:pt x="66" y="34"/>
                  </a:lnTo>
                  <a:lnTo>
                    <a:pt x="65" y="27"/>
                  </a:lnTo>
                  <a:lnTo>
                    <a:pt x="64" y="21"/>
                  </a:lnTo>
                  <a:lnTo>
                    <a:pt x="60" y="15"/>
                  </a:lnTo>
                  <a:lnTo>
                    <a:pt x="56" y="10"/>
                  </a:lnTo>
                  <a:lnTo>
                    <a:pt x="52" y="6"/>
                  </a:lnTo>
                  <a:lnTo>
                    <a:pt x="46" y="2"/>
                  </a:lnTo>
                  <a:lnTo>
                    <a:pt x="39" y="1"/>
                  </a:lnTo>
                  <a:lnTo>
                    <a:pt x="32" y="0"/>
                  </a:lnTo>
                  <a:lnTo>
                    <a:pt x="32" y="0"/>
                  </a:lnTo>
                  <a:lnTo>
                    <a:pt x="26" y="1"/>
                  </a:lnTo>
                  <a:lnTo>
                    <a:pt x="20" y="2"/>
                  </a:lnTo>
                  <a:lnTo>
                    <a:pt x="14" y="6"/>
                  </a:lnTo>
                  <a:lnTo>
                    <a:pt x="9" y="10"/>
                  </a:lnTo>
                  <a:lnTo>
                    <a:pt x="6" y="15"/>
                  </a:lnTo>
                  <a:lnTo>
                    <a:pt x="2" y="21"/>
                  </a:lnTo>
                  <a:lnTo>
                    <a:pt x="1" y="27"/>
                  </a:lnTo>
                  <a:lnTo>
                    <a:pt x="0" y="34"/>
                  </a:lnTo>
                  <a:lnTo>
                    <a:pt x="0" y="34"/>
                  </a:lnTo>
                  <a:lnTo>
                    <a:pt x="1" y="40"/>
                  </a:lnTo>
                  <a:lnTo>
                    <a:pt x="2" y="46"/>
                  </a:lnTo>
                  <a:lnTo>
                    <a:pt x="6" y="52"/>
                  </a:lnTo>
                  <a:lnTo>
                    <a:pt x="9" y="57"/>
                  </a:lnTo>
                  <a:lnTo>
                    <a:pt x="14" y="60"/>
                  </a:lnTo>
                  <a:lnTo>
                    <a:pt x="20" y="64"/>
                  </a:lnTo>
                  <a:lnTo>
                    <a:pt x="26" y="65"/>
                  </a:lnTo>
                  <a:lnTo>
                    <a:pt x="32" y="67"/>
                  </a:lnTo>
                  <a:lnTo>
                    <a:pt x="32" y="67"/>
                  </a:lnTo>
                  <a:lnTo>
                    <a:pt x="39" y="65"/>
                  </a:lnTo>
                  <a:lnTo>
                    <a:pt x="46" y="64"/>
                  </a:lnTo>
                  <a:lnTo>
                    <a:pt x="52" y="60"/>
                  </a:lnTo>
                  <a:lnTo>
                    <a:pt x="56" y="57"/>
                  </a:lnTo>
                  <a:lnTo>
                    <a:pt x="60" y="52"/>
                  </a:lnTo>
                  <a:lnTo>
                    <a:pt x="64" y="46"/>
                  </a:lnTo>
                  <a:lnTo>
                    <a:pt x="65" y="40"/>
                  </a:lnTo>
                  <a:lnTo>
                    <a:pt x="66" y="34"/>
                  </a:lnTo>
                  <a:lnTo>
                    <a:pt x="66" y="34"/>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378">
              <a:extLst>
                <a:ext uri="{FF2B5EF4-FFF2-40B4-BE49-F238E27FC236}">
                  <a16:creationId xmlns:a16="http://schemas.microsoft.com/office/drawing/2014/main" id="{FCF95EAB-7866-4A4B-9940-A95D789ABB9D}"/>
                </a:ext>
              </a:extLst>
            </p:cNvPr>
            <p:cNvSpPr>
              <a:spLocks/>
            </p:cNvSpPr>
            <p:nvPr/>
          </p:nvSpPr>
          <p:spPr bwMode="auto">
            <a:xfrm>
              <a:off x="5544058" y="2470745"/>
              <a:ext cx="559864" cy="612681"/>
            </a:xfrm>
            <a:custGeom>
              <a:avLst/>
              <a:gdLst>
                <a:gd name="T0" fmla="*/ 210 w 211"/>
                <a:gd name="T1" fmla="*/ 154 h 233"/>
                <a:gd name="T2" fmla="*/ 204 w 211"/>
                <a:gd name="T3" fmla="*/ 147 h 233"/>
                <a:gd name="T4" fmla="*/ 201 w 211"/>
                <a:gd name="T5" fmla="*/ 144 h 233"/>
                <a:gd name="T6" fmla="*/ 164 w 211"/>
                <a:gd name="T7" fmla="*/ 172 h 233"/>
                <a:gd name="T8" fmla="*/ 152 w 211"/>
                <a:gd name="T9" fmla="*/ 178 h 233"/>
                <a:gd name="T10" fmla="*/ 145 w 211"/>
                <a:gd name="T11" fmla="*/ 179 h 233"/>
                <a:gd name="T12" fmla="*/ 133 w 211"/>
                <a:gd name="T13" fmla="*/ 177 h 233"/>
                <a:gd name="T14" fmla="*/ 123 w 211"/>
                <a:gd name="T15" fmla="*/ 175 h 233"/>
                <a:gd name="T16" fmla="*/ 84 w 211"/>
                <a:gd name="T17" fmla="*/ 170 h 233"/>
                <a:gd name="T18" fmla="*/ 67 w 211"/>
                <a:gd name="T19" fmla="*/ 160 h 233"/>
                <a:gd name="T20" fmla="*/ 59 w 211"/>
                <a:gd name="T21" fmla="*/ 153 h 233"/>
                <a:gd name="T22" fmla="*/ 45 w 211"/>
                <a:gd name="T23" fmla="*/ 133 h 233"/>
                <a:gd name="T24" fmla="*/ 34 w 211"/>
                <a:gd name="T25" fmla="*/ 110 h 233"/>
                <a:gd name="T26" fmla="*/ 23 w 211"/>
                <a:gd name="T27" fmla="*/ 72 h 233"/>
                <a:gd name="T28" fmla="*/ 15 w 211"/>
                <a:gd name="T29" fmla="*/ 26 h 233"/>
                <a:gd name="T30" fmla="*/ 0 w 211"/>
                <a:gd name="T31" fmla="*/ 5 h 233"/>
                <a:gd name="T32" fmla="*/ 0 w 211"/>
                <a:gd name="T33" fmla="*/ 15 h 233"/>
                <a:gd name="T34" fmla="*/ 3 w 211"/>
                <a:gd name="T35" fmla="*/ 66 h 233"/>
                <a:gd name="T36" fmla="*/ 8 w 211"/>
                <a:gd name="T37" fmla="*/ 100 h 233"/>
                <a:gd name="T38" fmla="*/ 18 w 211"/>
                <a:gd name="T39" fmla="*/ 135 h 233"/>
                <a:gd name="T40" fmla="*/ 32 w 211"/>
                <a:gd name="T41" fmla="*/ 169 h 233"/>
                <a:gd name="T42" fmla="*/ 53 w 211"/>
                <a:gd name="T43" fmla="*/ 198 h 233"/>
                <a:gd name="T44" fmla="*/ 66 w 211"/>
                <a:gd name="T45" fmla="*/ 210 h 233"/>
                <a:gd name="T46" fmla="*/ 81 w 211"/>
                <a:gd name="T47" fmla="*/ 218 h 233"/>
                <a:gd name="T48" fmla="*/ 93 w 211"/>
                <a:gd name="T49" fmla="*/ 224 h 233"/>
                <a:gd name="T50" fmla="*/ 118 w 211"/>
                <a:gd name="T51" fmla="*/ 231 h 233"/>
                <a:gd name="T52" fmla="*/ 138 w 211"/>
                <a:gd name="T53" fmla="*/ 231 h 233"/>
                <a:gd name="T54" fmla="*/ 147 w 211"/>
                <a:gd name="T55" fmla="*/ 229 h 233"/>
                <a:gd name="T56" fmla="*/ 161 w 211"/>
                <a:gd name="T57" fmla="*/ 224 h 233"/>
                <a:gd name="T58" fmla="*/ 185 w 211"/>
                <a:gd name="T59" fmla="*/ 205 h 233"/>
                <a:gd name="T60" fmla="*/ 203 w 211"/>
                <a:gd name="T61" fmla="*/ 181 h 233"/>
                <a:gd name="T62" fmla="*/ 211 w 211"/>
                <a:gd name="T63" fmla="*/ 160 h 233"/>
                <a:gd name="T64" fmla="*/ 210 w 211"/>
                <a:gd name="T65" fmla="*/ 15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233">
                  <a:moveTo>
                    <a:pt x="210" y="154"/>
                  </a:moveTo>
                  <a:lnTo>
                    <a:pt x="210" y="154"/>
                  </a:lnTo>
                  <a:lnTo>
                    <a:pt x="207" y="150"/>
                  </a:lnTo>
                  <a:lnTo>
                    <a:pt x="204" y="147"/>
                  </a:lnTo>
                  <a:lnTo>
                    <a:pt x="201" y="144"/>
                  </a:lnTo>
                  <a:lnTo>
                    <a:pt x="201" y="144"/>
                  </a:lnTo>
                  <a:lnTo>
                    <a:pt x="178" y="164"/>
                  </a:lnTo>
                  <a:lnTo>
                    <a:pt x="164" y="172"/>
                  </a:lnTo>
                  <a:lnTo>
                    <a:pt x="158" y="176"/>
                  </a:lnTo>
                  <a:lnTo>
                    <a:pt x="152" y="178"/>
                  </a:lnTo>
                  <a:lnTo>
                    <a:pt x="152" y="178"/>
                  </a:lnTo>
                  <a:lnTo>
                    <a:pt x="145" y="179"/>
                  </a:lnTo>
                  <a:lnTo>
                    <a:pt x="140" y="178"/>
                  </a:lnTo>
                  <a:lnTo>
                    <a:pt x="133" y="177"/>
                  </a:lnTo>
                  <a:lnTo>
                    <a:pt x="123" y="175"/>
                  </a:lnTo>
                  <a:lnTo>
                    <a:pt x="123" y="175"/>
                  </a:lnTo>
                  <a:lnTo>
                    <a:pt x="99" y="172"/>
                  </a:lnTo>
                  <a:lnTo>
                    <a:pt x="84" y="170"/>
                  </a:lnTo>
                  <a:lnTo>
                    <a:pt x="77" y="165"/>
                  </a:lnTo>
                  <a:lnTo>
                    <a:pt x="67" y="160"/>
                  </a:lnTo>
                  <a:lnTo>
                    <a:pt x="67" y="160"/>
                  </a:lnTo>
                  <a:lnTo>
                    <a:pt x="59" y="153"/>
                  </a:lnTo>
                  <a:lnTo>
                    <a:pt x="52" y="144"/>
                  </a:lnTo>
                  <a:lnTo>
                    <a:pt x="45" y="133"/>
                  </a:lnTo>
                  <a:lnTo>
                    <a:pt x="38" y="123"/>
                  </a:lnTo>
                  <a:lnTo>
                    <a:pt x="34" y="110"/>
                  </a:lnTo>
                  <a:lnTo>
                    <a:pt x="29" y="98"/>
                  </a:lnTo>
                  <a:lnTo>
                    <a:pt x="23" y="72"/>
                  </a:lnTo>
                  <a:lnTo>
                    <a:pt x="18" y="48"/>
                  </a:lnTo>
                  <a:lnTo>
                    <a:pt x="15" y="26"/>
                  </a:lnTo>
                  <a:lnTo>
                    <a:pt x="13" y="0"/>
                  </a:lnTo>
                  <a:lnTo>
                    <a:pt x="0" y="5"/>
                  </a:lnTo>
                  <a:lnTo>
                    <a:pt x="0" y="5"/>
                  </a:lnTo>
                  <a:lnTo>
                    <a:pt x="0" y="15"/>
                  </a:lnTo>
                  <a:lnTo>
                    <a:pt x="1" y="37"/>
                  </a:lnTo>
                  <a:lnTo>
                    <a:pt x="3" y="66"/>
                  </a:lnTo>
                  <a:lnTo>
                    <a:pt x="6" y="81"/>
                  </a:lnTo>
                  <a:lnTo>
                    <a:pt x="8" y="100"/>
                  </a:lnTo>
                  <a:lnTo>
                    <a:pt x="13" y="118"/>
                  </a:lnTo>
                  <a:lnTo>
                    <a:pt x="18" y="135"/>
                  </a:lnTo>
                  <a:lnTo>
                    <a:pt x="25" y="153"/>
                  </a:lnTo>
                  <a:lnTo>
                    <a:pt x="32" y="169"/>
                  </a:lnTo>
                  <a:lnTo>
                    <a:pt x="42" y="184"/>
                  </a:lnTo>
                  <a:lnTo>
                    <a:pt x="53" y="198"/>
                  </a:lnTo>
                  <a:lnTo>
                    <a:pt x="59" y="204"/>
                  </a:lnTo>
                  <a:lnTo>
                    <a:pt x="66" y="210"/>
                  </a:lnTo>
                  <a:lnTo>
                    <a:pt x="74" y="214"/>
                  </a:lnTo>
                  <a:lnTo>
                    <a:pt x="81" y="218"/>
                  </a:lnTo>
                  <a:lnTo>
                    <a:pt x="81" y="218"/>
                  </a:lnTo>
                  <a:lnTo>
                    <a:pt x="93" y="224"/>
                  </a:lnTo>
                  <a:lnTo>
                    <a:pt x="109" y="229"/>
                  </a:lnTo>
                  <a:lnTo>
                    <a:pt x="118" y="231"/>
                  </a:lnTo>
                  <a:lnTo>
                    <a:pt x="128" y="233"/>
                  </a:lnTo>
                  <a:lnTo>
                    <a:pt x="138" y="231"/>
                  </a:lnTo>
                  <a:lnTo>
                    <a:pt x="147" y="229"/>
                  </a:lnTo>
                  <a:lnTo>
                    <a:pt x="147" y="229"/>
                  </a:lnTo>
                  <a:lnTo>
                    <a:pt x="155" y="227"/>
                  </a:lnTo>
                  <a:lnTo>
                    <a:pt x="161" y="224"/>
                  </a:lnTo>
                  <a:lnTo>
                    <a:pt x="173" y="216"/>
                  </a:lnTo>
                  <a:lnTo>
                    <a:pt x="185" y="205"/>
                  </a:lnTo>
                  <a:lnTo>
                    <a:pt x="194" y="193"/>
                  </a:lnTo>
                  <a:lnTo>
                    <a:pt x="203" y="181"/>
                  </a:lnTo>
                  <a:lnTo>
                    <a:pt x="209" y="170"/>
                  </a:lnTo>
                  <a:lnTo>
                    <a:pt x="211" y="160"/>
                  </a:lnTo>
                  <a:lnTo>
                    <a:pt x="210" y="156"/>
                  </a:lnTo>
                  <a:lnTo>
                    <a:pt x="210" y="154"/>
                  </a:lnTo>
                  <a:lnTo>
                    <a:pt x="210" y="154"/>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379">
              <a:extLst>
                <a:ext uri="{FF2B5EF4-FFF2-40B4-BE49-F238E27FC236}">
                  <a16:creationId xmlns:a16="http://schemas.microsoft.com/office/drawing/2014/main" id="{ADED76A7-277F-4371-B485-14766DA4EC9D}"/>
                </a:ext>
              </a:extLst>
            </p:cNvPr>
            <p:cNvSpPr>
              <a:spLocks/>
            </p:cNvSpPr>
            <p:nvPr/>
          </p:nvSpPr>
          <p:spPr bwMode="auto">
            <a:xfrm>
              <a:off x="5639129" y="3220751"/>
              <a:ext cx="295777" cy="290497"/>
            </a:xfrm>
            <a:custGeom>
              <a:avLst/>
              <a:gdLst>
                <a:gd name="T0" fmla="*/ 4 w 111"/>
                <a:gd name="T1" fmla="*/ 1 h 109"/>
                <a:gd name="T2" fmla="*/ 0 w 111"/>
                <a:gd name="T3" fmla="*/ 109 h 109"/>
                <a:gd name="T4" fmla="*/ 111 w 111"/>
                <a:gd name="T5" fmla="*/ 97 h 109"/>
                <a:gd name="T6" fmla="*/ 11 w 111"/>
                <a:gd name="T7" fmla="*/ 0 h 109"/>
                <a:gd name="T8" fmla="*/ 4 w 111"/>
                <a:gd name="T9" fmla="*/ 1 h 109"/>
              </a:gdLst>
              <a:ahLst/>
              <a:cxnLst>
                <a:cxn ang="0">
                  <a:pos x="T0" y="T1"/>
                </a:cxn>
                <a:cxn ang="0">
                  <a:pos x="T2" y="T3"/>
                </a:cxn>
                <a:cxn ang="0">
                  <a:pos x="T4" y="T5"/>
                </a:cxn>
                <a:cxn ang="0">
                  <a:pos x="T6" y="T7"/>
                </a:cxn>
                <a:cxn ang="0">
                  <a:pos x="T8" y="T9"/>
                </a:cxn>
              </a:cxnLst>
              <a:rect l="0" t="0" r="r" b="b"/>
              <a:pathLst>
                <a:path w="111" h="109">
                  <a:moveTo>
                    <a:pt x="4" y="1"/>
                  </a:moveTo>
                  <a:lnTo>
                    <a:pt x="0" y="109"/>
                  </a:lnTo>
                  <a:lnTo>
                    <a:pt x="111" y="97"/>
                  </a:lnTo>
                  <a:lnTo>
                    <a:pt x="11" y="0"/>
                  </a:lnTo>
                  <a:lnTo>
                    <a:pt x="4" y="1"/>
                  </a:lnTo>
                  <a:close/>
                </a:path>
              </a:pathLst>
            </a:custGeom>
            <a:solidFill>
              <a:srgbClr val="ED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380">
              <a:extLst>
                <a:ext uri="{FF2B5EF4-FFF2-40B4-BE49-F238E27FC236}">
                  <a16:creationId xmlns:a16="http://schemas.microsoft.com/office/drawing/2014/main" id="{431106A3-C530-420D-96E0-942D0BE620F9}"/>
                </a:ext>
              </a:extLst>
            </p:cNvPr>
            <p:cNvSpPr>
              <a:spLocks/>
            </p:cNvSpPr>
            <p:nvPr/>
          </p:nvSpPr>
          <p:spPr bwMode="auto">
            <a:xfrm>
              <a:off x="5993007" y="3215471"/>
              <a:ext cx="274650" cy="269370"/>
            </a:xfrm>
            <a:custGeom>
              <a:avLst/>
              <a:gdLst>
                <a:gd name="T0" fmla="*/ 57 w 105"/>
                <a:gd name="T1" fmla="*/ 0 h 103"/>
                <a:gd name="T2" fmla="*/ 105 w 105"/>
                <a:gd name="T3" fmla="*/ 103 h 103"/>
                <a:gd name="T4" fmla="*/ 0 w 105"/>
                <a:gd name="T5" fmla="*/ 98 h 103"/>
                <a:gd name="T6" fmla="*/ 57 w 105"/>
                <a:gd name="T7" fmla="*/ 0 h 103"/>
                <a:gd name="T8" fmla="*/ 57 w 105"/>
                <a:gd name="T9" fmla="*/ 0 h 103"/>
              </a:gdLst>
              <a:ahLst/>
              <a:cxnLst>
                <a:cxn ang="0">
                  <a:pos x="T0" y="T1"/>
                </a:cxn>
                <a:cxn ang="0">
                  <a:pos x="T2" y="T3"/>
                </a:cxn>
                <a:cxn ang="0">
                  <a:pos x="T4" y="T5"/>
                </a:cxn>
                <a:cxn ang="0">
                  <a:pos x="T6" y="T7"/>
                </a:cxn>
                <a:cxn ang="0">
                  <a:pos x="T8" y="T9"/>
                </a:cxn>
              </a:cxnLst>
              <a:rect l="0" t="0" r="r" b="b"/>
              <a:pathLst>
                <a:path w="105" h="103">
                  <a:moveTo>
                    <a:pt x="57" y="0"/>
                  </a:moveTo>
                  <a:lnTo>
                    <a:pt x="105" y="103"/>
                  </a:lnTo>
                  <a:lnTo>
                    <a:pt x="0" y="98"/>
                  </a:lnTo>
                  <a:lnTo>
                    <a:pt x="57" y="0"/>
                  </a:lnTo>
                  <a:lnTo>
                    <a:pt x="57" y="0"/>
                  </a:lnTo>
                  <a:close/>
                </a:path>
              </a:pathLst>
            </a:custGeom>
            <a:solidFill>
              <a:srgbClr val="ED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387">
              <a:extLst>
                <a:ext uri="{FF2B5EF4-FFF2-40B4-BE49-F238E27FC236}">
                  <a16:creationId xmlns:a16="http://schemas.microsoft.com/office/drawing/2014/main" id="{FE2C96AA-9B03-4C02-9658-C15E1811AFE8}"/>
                </a:ext>
              </a:extLst>
            </p:cNvPr>
            <p:cNvSpPr>
              <a:spLocks noEditPoints="1"/>
            </p:cNvSpPr>
            <p:nvPr/>
          </p:nvSpPr>
          <p:spPr bwMode="auto">
            <a:xfrm>
              <a:off x="5602159" y="2512999"/>
              <a:ext cx="227116" cy="174299"/>
            </a:xfrm>
            <a:custGeom>
              <a:avLst/>
              <a:gdLst>
                <a:gd name="T0" fmla="*/ 31 w 86"/>
                <a:gd name="T1" fmla="*/ 67 h 68"/>
                <a:gd name="T2" fmla="*/ 17 w 86"/>
                <a:gd name="T3" fmla="*/ 59 h 68"/>
                <a:gd name="T4" fmla="*/ 5 w 86"/>
                <a:gd name="T5" fmla="*/ 47 h 68"/>
                <a:gd name="T6" fmla="*/ 2 w 86"/>
                <a:gd name="T7" fmla="*/ 40 h 68"/>
                <a:gd name="T8" fmla="*/ 0 w 86"/>
                <a:gd name="T9" fmla="*/ 27 h 68"/>
                <a:gd name="T10" fmla="*/ 1 w 86"/>
                <a:gd name="T11" fmla="*/ 21 h 68"/>
                <a:gd name="T12" fmla="*/ 9 w 86"/>
                <a:gd name="T13" fmla="*/ 9 h 68"/>
                <a:gd name="T14" fmla="*/ 25 w 86"/>
                <a:gd name="T15" fmla="*/ 3 h 68"/>
                <a:gd name="T16" fmla="*/ 42 w 86"/>
                <a:gd name="T17" fmla="*/ 0 h 68"/>
                <a:gd name="T18" fmla="*/ 59 w 86"/>
                <a:gd name="T19" fmla="*/ 1 h 68"/>
                <a:gd name="T20" fmla="*/ 67 w 86"/>
                <a:gd name="T21" fmla="*/ 4 h 68"/>
                <a:gd name="T22" fmla="*/ 80 w 86"/>
                <a:gd name="T23" fmla="*/ 11 h 68"/>
                <a:gd name="T24" fmla="*/ 83 w 86"/>
                <a:gd name="T25" fmla="*/ 16 h 68"/>
                <a:gd name="T26" fmla="*/ 86 w 86"/>
                <a:gd name="T27" fmla="*/ 28 h 68"/>
                <a:gd name="T28" fmla="*/ 83 w 86"/>
                <a:gd name="T29" fmla="*/ 42 h 68"/>
                <a:gd name="T30" fmla="*/ 81 w 86"/>
                <a:gd name="T31" fmla="*/ 50 h 68"/>
                <a:gd name="T32" fmla="*/ 70 w 86"/>
                <a:gd name="T33" fmla="*/ 61 h 68"/>
                <a:gd name="T34" fmla="*/ 58 w 86"/>
                <a:gd name="T35" fmla="*/ 67 h 68"/>
                <a:gd name="T36" fmla="*/ 43 w 86"/>
                <a:gd name="T37" fmla="*/ 68 h 68"/>
                <a:gd name="T38" fmla="*/ 36 w 86"/>
                <a:gd name="T39" fmla="*/ 68 h 68"/>
                <a:gd name="T40" fmla="*/ 31 w 86"/>
                <a:gd name="T41" fmla="*/ 67 h 68"/>
                <a:gd name="T42" fmla="*/ 61 w 86"/>
                <a:gd name="T43" fmla="*/ 5 h 68"/>
                <a:gd name="T44" fmla="*/ 58 w 86"/>
                <a:gd name="T45" fmla="*/ 4 h 68"/>
                <a:gd name="T46" fmla="*/ 42 w 86"/>
                <a:gd name="T47" fmla="*/ 3 h 68"/>
                <a:gd name="T48" fmla="*/ 26 w 86"/>
                <a:gd name="T49" fmla="*/ 5 h 68"/>
                <a:gd name="T50" fmla="*/ 12 w 86"/>
                <a:gd name="T51" fmla="*/ 11 h 68"/>
                <a:gd name="T52" fmla="*/ 3 w 86"/>
                <a:gd name="T53" fmla="*/ 22 h 68"/>
                <a:gd name="T54" fmla="*/ 2 w 86"/>
                <a:gd name="T55" fmla="*/ 28 h 68"/>
                <a:gd name="T56" fmla="*/ 5 w 86"/>
                <a:gd name="T57" fmla="*/ 39 h 68"/>
                <a:gd name="T58" fmla="*/ 8 w 86"/>
                <a:gd name="T59" fmla="*/ 45 h 68"/>
                <a:gd name="T60" fmla="*/ 20 w 86"/>
                <a:gd name="T61" fmla="*/ 58 h 68"/>
                <a:gd name="T62" fmla="*/ 36 w 86"/>
                <a:gd name="T63" fmla="*/ 64 h 68"/>
                <a:gd name="T64" fmla="*/ 43 w 86"/>
                <a:gd name="T65" fmla="*/ 64 h 68"/>
                <a:gd name="T66" fmla="*/ 57 w 86"/>
                <a:gd name="T67" fmla="*/ 63 h 68"/>
                <a:gd name="T68" fmla="*/ 69 w 86"/>
                <a:gd name="T69" fmla="*/ 58 h 68"/>
                <a:gd name="T70" fmla="*/ 77 w 86"/>
                <a:gd name="T71" fmla="*/ 49 h 68"/>
                <a:gd name="T72" fmla="*/ 81 w 86"/>
                <a:gd name="T73" fmla="*/ 42 h 68"/>
                <a:gd name="T74" fmla="*/ 83 w 86"/>
                <a:gd name="T75" fmla="*/ 28 h 68"/>
                <a:gd name="T76" fmla="*/ 80 w 86"/>
                <a:gd name="T77" fmla="*/ 17 h 68"/>
                <a:gd name="T78" fmla="*/ 77 w 86"/>
                <a:gd name="T79" fmla="*/ 13 h 68"/>
                <a:gd name="T80" fmla="*/ 67 w 86"/>
                <a:gd name="T81" fmla="*/ 7 h 68"/>
                <a:gd name="T82" fmla="*/ 61 w 86"/>
                <a:gd name="T83"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68">
                  <a:moveTo>
                    <a:pt x="31" y="67"/>
                  </a:moveTo>
                  <a:lnTo>
                    <a:pt x="31" y="67"/>
                  </a:lnTo>
                  <a:lnTo>
                    <a:pt x="24" y="63"/>
                  </a:lnTo>
                  <a:lnTo>
                    <a:pt x="17" y="59"/>
                  </a:lnTo>
                  <a:lnTo>
                    <a:pt x="11" y="53"/>
                  </a:lnTo>
                  <a:lnTo>
                    <a:pt x="5" y="47"/>
                  </a:lnTo>
                  <a:lnTo>
                    <a:pt x="5" y="47"/>
                  </a:lnTo>
                  <a:lnTo>
                    <a:pt x="2" y="40"/>
                  </a:lnTo>
                  <a:lnTo>
                    <a:pt x="0" y="34"/>
                  </a:lnTo>
                  <a:lnTo>
                    <a:pt x="0" y="27"/>
                  </a:lnTo>
                  <a:lnTo>
                    <a:pt x="1" y="21"/>
                  </a:lnTo>
                  <a:lnTo>
                    <a:pt x="1" y="21"/>
                  </a:lnTo>
                  <a:lnTo>
                    <a:pt x="5" y="15"/>
                  </a:lnTo>
                  <a:lnTo>
                    <a:pt x="9" y="9"/>
                  </a:lnTo>
                  <a:lnTo>
                    <a:pt x="17" y="5"/>
                  </a:lnTo>
                  <a:lnTo>
                    <a:pt x="25" y="3"/>
                  </a:lnTo>
                  <a:lnTo>
                    <a:pt x="34" y="0"/>
                  </a:lnTo>
                  <a:lnTo>
                    <a:pt x="42" y="0"/>
                  </a:lnTo>
                  <a:lnTo>
                    <a:pt x="51" y="0"/>
                  </a:lnTo>
                  <a:lnTo>
                    <a:pt x="59" y="1"/>
                  </a:lnTo>
                  <a:lnTo>
                    <a:pt x="59" y="1"/>
                  </a:lnTo>
                  <a:lnTo>
                    <a:pt x="67" y="4"/>
                  </a:lnTo>
                  <a:lnTo>
                    <a:pt x="74" y="7"/>
                  </a:lnTo>
                  <a:lnTo>
                    <a:pt x="80" y="11"/>
                  </a:lnTo>
                  <a:lnTo>
                    <a:pt x="83" y="16"/>
                  </a:lnTo>
                  <a:lnTo>
                    <a:pt x="83" y="16"/>
                  </a:lnTo>
                  <a:lnTo>
                    <a:pt x="86" y="22"/>
                  </a:lnTo>
                  <a:lnTo>
                    <a:pt x="86" y="28"/>
                  </a:lnTo>
                  <a:lnTo>
                    <a:pt x="86" y="35"/>
                  </a:lnTo>
                  <a:lnTo>
                    <a:pt x="83" y="42"/>
                  </a:lnTo>
                  <a:lnTo>
                    <a:pt x="83" y="42"/>
                  </a:lnTo>
                  <a:lnTo>
                    <a:pt x="81" y="50"/>
                  </a:lnTo>
                  <a:lnTo>
                    <a:pt x="76" y="56"/>
                  </a:lnTo>
                  <a:lnTo>
                    <a:pt x="70" y="61"/>
                  </a:lnTo>
                  <a:lnTo>
                    <a:pt x="64" y="64"/>
                  </a:lnTo>
                  <a:lnTo>
                    <a:pt x="58" y="67"/>
                  </a:lnTo>
                  <a:lnTo>
                    <a:pt x="51" y="68"/>
                  </a:lnTo>
                  <a:lnTo>
                    <a:pt x="43" y="68"/>
                  </a:lnTo>
                  <a:lnTo>
                    <a:pt x="36" y="68"/>
                  </a:lnTo>
                  <a:lnTo>
                    <a:pt x="36" y="68"/>
                  </a:lnTo>
                  <a:lnTo>
                    <a:pt x="31" y="67"/>
                  </a:lnTo>
                  <a:lnTo>
                    <a:pt x="31" y="67"/>
                  </a:lnTo>
                  <a:close/>
                  <a:moveTo>
                    <a:pt x="61" y="5"/>
                  </a:moveTo>
                  <a:lnTo>
                    <a:pt x="61" y="5"/>
                  </a:lnTo>
                  <a:lnTo>
                    <a:pt x="58" y="4"/>
                  </a:lnTo>
                  <a:lnTo>
                    <a:pt x="58" y="4"/>
                  </a:lnTo>
                  <a:lnTo>
                    <a:pt x="51" y="4"/>
                  </a:lnTo>
                  <a:lnTo>
                    <a:pt x="42" y="3"/>
                  </a:lnTo>
                  <a:lnTo>
                    <a:pt x="34" y="4"/>
                  </a:lnTo>
                  <a:lnTo>
                    <a:pt x="26" y="5"/>
                  </a:lnTo>
                  <a:lnTo>
                    <a:pt x="19" y="7"/>
                  </a:lnTo>
                  <a:lnTo>
                    <a:pt x="12" y="11"/>
                  </a:lnTo>
                  <a:lnTo>
                    <a:pt x="7" y="16"/>
                  </a:lnTo>
                  <a:lnTo>
                    <a:pt x="3" y="22"/>
                  </a:lnTo>
                  <a:lnTo>
                    <a:pt x="3" y="22"/>
                  </a:lnTo>
                  <a:lnTo>
                    <a:pt x="2" y="28"/>
                  </a:lnTo>
                  <a:lnTo>
                    <a:pt x="3" y="33"/>
                  </a:lnTo>
                  <a:lnTo>
                    <a:pt x="5" y="39"/>
                  </a:lnTo>
                  <a:lnTo>
                    <a:pt x="8" y="45"/>
                  </a:lnTo>
                  <a:lnTo>
                    <a:pt x="8" y="45"/>
                  </a:lnTo>
                  <a:lnTo>
                    <a:pt x="13" y="52"/>
                  </a:lnTo>
                  <a:lnTo>
                    <a:pt x="20" y="58"/>
                  </a:lnTo>
                  <a:lnTo>
                    <a:pt x="29" y="62"/>
                  </a:lnTo>
                  <a:lnTo>
                    <a:pt x="36" y="64"/>
                  </a:lnTo>
                  <a:lnTo>
                    <a:pt x="36" y="64"/>
                  </a:lnTo>
                  <a:lnTo>
                    <a:pt x="43" y="64"/>
                  </a:lnTo>
                  <a:lnTo>
                    <a:pt x="49" y="64"/>
                  </a:lnTo>
                  <a:lnTo>
                    <a:pt x="57" y="63"/>
                  </a:lnTo>
                  <a:lnTo>
                    <a:pt x="63" y="61"/>
                  </a:lnTo>
                  <a:lnTo>
                    <a:pt x="69" y="58"/>
                  </a:lnTo>
                  <a:lnTo>
                    <a:pt x="74" y="55"/>
                  </a:lnTo>
                  <a:lnTo>
                    <a:pt x="77" y="49"/>
                  </a:lnTo>
                  <a:lnTo>
                    <a:pt x="81" y="42"/>
                  </a:lnTo>
                  <a:lnTo>
                    <a:pt x="81" y="42"/>
                  </a:lnTo>
                  <a:lnTo>
                    <a:pt x="82" y="35"/>
                  </a:lnTo>
                  <a:lnTo>
                    <a:pt x="83" y="28"/>
                  </a:lnTo>
                  <a:lnTo>
                    <a:pt x="82" y="23"/>
                  </a:lnTo>
                  <a:lnTo>
                    <a:pt x="80" y="17"/>
                  </a:lnTo>
                  <a:lnTo>
                    <a:pt x="80" y="17"/>
                  </a:lnTo>
                  <a:lnTo>
                    <a:pt x="77" y="13"/>
                  </a:lnTo>
                  <a:lnTo>
                    <a:pt x="74" y="10"/>
                  </a:lnTo>
                  <a:lnTo>
                    <a:pt x="67" y="7"/>
                  </a:lnTo>
                  <a:lnTo>
                    <a:pt x="61" y="5"/>
                  </a:lnTo>
                  <a:lnTo>
                    <a:pt x="61" y="5"/>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389">
              <a:extLst>
                <a:ext uri="{FF2B5EF4-FFF2-40B4-BE49-F238E27FC236}">
                  <a16:creationId xmlns:a16="http://schemas.microsoft.com/office/drawing/2014/main" id="{CB00BC01-D633-4F13-B06A-2278A5B250FF}"/>
                </a:ext>
              </a:extLst>
            </p:cNvPr>
            <p:cNvSpPr>
              <a:spLocks noEditPoints="1"/>
            </p:cNvSpPr>
            <p:nvPr/>
          </p:nvSpPr>
          <p:spPr bwMode="auto">
            <a:xfrm>
              <a:off x="5897936" y="2507719"/>
              <a:ext cx="232396" cy="179579"/>
            </a:xfrm>
            <a:custGeom>
              <a:avLst/>
              <a:gdLst>
                <a:gd name="T0" fmla="*/ 51 w 87"/>
                <a:gd name="T1" fmla="*/ 68 h 68"/>
                <a:gd name="T2" fmla="*/ 36 w 87"/>
                <a:gd name="T3" fmla="*/ 68 h 68"/>
                <a:gd name="T4" fmla="*/ 23 w 87"/>
                <a:gd name="T5" fmla="*/ 64 h 68"/>
                <a:gd name="T6" fmla="*/ 11 w 87"/>
                <a:gd name="T7" fmla="*/ 57 h 68"/>
                <a:gd name="T8" fmla="*/ 2 w 87"/>
                <a:gd name="T9" fmla="*/ 43 h 68"/>
                <a:gd name="T10" fmla="*/ 1 w 87"/>
                <a:gd name="T11" fmla="*/ 35 h 68"/>
                <a:gd name="T12" fmla="*/ 1 w 87"/>
                <a:gd name="T13" fmla="*/ 22 h 68"/>
                <a:gd name="T14" fmla="*/ 4 w 87"/>
                <a:gd name="T15" fmla="*/ 16 h 68"/>
                <a:gd name="T16" fmla="*/ 13 w 87"/>
                <a:gd name="T17" fmla="*/ 7 h 68"/>
                <a:gd name="T18" fmla="*/ 28 w 87"/>
                <a:gd name="T19" fmla="*/ 1 h 68"/>
                <a:gd name="T20" fmla="*/ 36 w 87"/>
                <a:gd name="T21" fmla="*/ 0 h 68"/>
                <a:gd name="T22" fmla="*/ 53 w 87"/>
                <a:gd name="T23" fmla="*/ 0 h 68"/>
                <a:gd name="T24" fmla="*/ 70 w 87"/>
                <a:gd name="T25" fmla="*/ 5 h 68"/>
                <a:gd name="T26" fmla="*/ 82 w 87"/>
                <a:gd name="T27" fmla="*/ 14 h 68"/>
                <a:gd name="T28" fmla="*/ 86 w 87"/>
                <a:gd name="T29" fmla="*/ 22 h 68"/>
                <a:gd name="T30" fmla="*/ 87 w 87"/>
                <a:gd name="T31" fmla="*/ 34 h 68"/>
                <a:gd name="T32" fmla="*/ 81 w 87"/>
                <a:gd name="T33" fmla="*/ 47 h 68"/>
                <a:gd name="T34" fmla="*/ 76 w 87"/>
                <a:gd name="T35" fmla="*/ 53 h 68"/>
                <a:gd name="T36" fmla="*/ 63 w 87"/>
                <a:gd name="T37" fmla="*/ 64 h 68"/>
                <a:gd name="T38" fmla="*/ 56 w 87"/>
                <a:gd name="T39" fmla="*/ 66 h 68"/>
                <a:gd name="T40" fmla="*/ 51 w 87"/>
                <a:gd name="T41" fmla="*/ 68 h 68"/>
                <a:gd name="T42" fmla="*/ 6 w 87"/>
                <a:gd name="T43" fmla="*/ 18 h 68"/>
                <a:gd name="T44" fmla="*/ 4 w 87"/>
                <a:gd name="T45" fmla="*/ 29 h 68"/>
                <a:gd name="T46" fmla="*/ 6 w 87"/>
                <a:gd name="T47" fmla="*/ 42 h 68"/>
                <a:gd name="T48" fmla="*/ 10 w 87"/>
                <a:gd name="T49" fmla="*/ 48 h 68"/>
                <a:gd name="T50" fmla="*/ 18 w 87"/>
                <a:gd name="T51" fmla="*/ 58 h 68"/>
                <a:gd name="T52" fmla="*/ 30 w 87"/>
                <a:gd name="T53" fmla="*/ 63 h 68"/>
                <a:gd name="T54" fmla="*/ 44 w 87"/>
                <a:gd name="T55" fmla="*/ 64 h 68"/>
                <a:gd name="T56" fmla="*/ 51 w 87"/>
                <a:gd name="T57" fmla="*/ 64 h 68"/>
                <a:gd name="T58" fmla="*/ 67 w 87"/>
                <a:gd name="T59" fmla="*/ 58 h 68"/>
                <a:gd name="T60" fmla="*/ 79 w 87"/>
                <a:gd name="T61" fmla="*/ 45 h 68"/>
                <a:gd name="T62" fmla="*/ 82 w 87"/>
                <a:gd name="T63" fmla="*/ 39 h 68"/>
                <a:gd name="T64" fmla="*/ 83 w 87"/>
                <a:gd name="T65" fmla="*/ 28 h 68"/>
                <a:gd name="T66" fmla="*/ 82 w 87"/>
                <a:gd name="T67" fmla="*/ 22 h 68"/>
                <a:gd name="T68" fmla="*/ 75 w 87"/>
                <a:gd name="T69" fmla="*/ 11 h 68"/>
                <a:gd name="T70" fmla="*/ 60 w 87"/>
                <a:gd name="T71" fmla="*/ 5 h 68"/>
                <a:gd name="T72" fmla="*/ 44 w 87"/>
                <a:gd name="T73" fmla="*/ 2 h 68"/>
                <a:gd name="T74" fmla="*/ 28 w 87"/>
                <a:gd name="T75" fmla="*/ 5 h 68"/>
                <a:gd name="T76" fmla="*/ 25 w 87"/>
                <a:gd name="T77" fmla="*/ 5 h 68"/>
                <a:gd name="T78" fmla="*/ 19 w 87"/>
                <a:gd name="T79" fmla="*/ 7 h 68"/>
                <a:gd name="T80" fmla="*/ 10 w 87"/>
                <a:gd name="T81" fmla="*/ 13 h 68"/>
                <a:gd name="T82" fmla="*/ 6 w 87"/>
                <a:gd name="T83"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68">
                  <a:moveTo>
                    <a:pt x="51" y="68"/>
                  </a:moveTo>
                  <a:lnTo>
                    <a:pt x="51" y="68"/>
                  </a:lnTo>
                  <a:lnTo>
                    <a:pt x="44" y="68"/>
                  </a:lnTo>
                  <a:lnTo>
                    <a:pt x="36" y="68"/>
                  </a:lnTo>
                  <a:lnTo>
                    <a:pt x="29" y="66"/>
                  </a:lnTo>
                  <a:lnTo>
                    <a:pt x="23" y="64"/>
                  </a:lnTo>
                  <a:lnTo>
                    <a:pt x="16" y="60"/>
                  </a:lnTo>
                  <a:lnTo>
                    <a:pt x="11" y="57"/>
                  </a:lnTo>
                  <a:lnTo>
                    <a:pt x="6" y="51"/>
                  </a:lnTo>
                  <a:lnTo>
                    <a:pt x="2" y="43"/>
                  </a:lnTo>
                  <a:lnTo>
                    <a:pt x="2" y="43"/>
                  </a:lnTo>
                  <a:lnTo>
                    <a:pt x="1" y="35"/>
                  </a:lnTo>
                  <a:lnTo>
                    <a:pt x="0" y="28"/>
                  </a:lnTo>
                  <a:lnTo>
                    <a:pt x="1" y="22"/>
                  </a:lnTo>
                  <a:lnTo>
                    <a:pt x="4" y="16"/>
                  </a:lnTo>
                  <a:lnTo>
                    <a:pt x="4" y="16"/>
                  </a:lnTo>
                  <a:lnTo>
                    <a:pt x="7" y="11"/>
                  </a:lnTo>
                  <a:lnTo>
                    <a:pt x="13" y="7"/>
                  </a:lnTo>
                  <a:lnTo>
                    <a:pt x="19" y="4"/>
                  </a:lnTo>
                  <a:lnTo>
                    <a:pt x="28" y="1"/>
                  </a:lnTo>
                  <a:lnTo>
                    <a:pt x="28" y="1"/>
                  </a:lnTo>
                  <a:lnTo>
                    <a:pt x="36" y="0"/>
                  </a:lnTo>
                  <a:lnTo>
                    <a:pt x="45" y="0"/>
                  </a:lnTo>
                  <a:lnTo>
                    <a:pt x="53" y="0"/>
                  </a:lnTo>
                  <a:lnTo>
                    <a:pt x="62" y="2"/>
                  </a:lnTo>
                  <a:lnTo>
                    <a:pt x="70" y="5"/>
                  </a:lnTo>
                  <a:lnTo>
                    <a:pt x="77" y="10"/>
                  </a:lnTo>
                  <a:lnTo>
                    <a:pt x="82" y="14"/>
                  </a:lnTo>
                  <a:lnTo>
                    <a:pt x="86" y="22"/>
                  </a:lnTo>
                  <a:lnTo>
                    <a:pt x="86" y="22"/>
                  </a:lnTo>
                  <a:lnTo>
                    <a:pt x="87" y="28"/>
                  </a:lnTo>
                  <a:lnTo>
                    <a:pt x="87" y="34"/>
                  </a:lnTo>
                  <a:lnTo>
                    <a:pt x="85" y="40"/>
                  </a:lnTo>
                  <a:lnTo>
                    <a:pt x="81" y="47"/>
                  </a:lnTo>
                  <a:lnTo>
                    <a:pt x="81" y="47"/>
                  </a:lnTo>
                  <a:lnTo>
                    <a:pt x="76" y="53"/>
                  </a:lnTo>
                  <a:lnTo>
                    <a:pt x="70" y="59"/>
                  </a:lnTo>
                  <a:lnTo>
                    <a:pt x="63" y="64"/>
                  </a:lnTo>
                  <a:lnTo>
                    <a:pt x="56" y="66"/>
                  </a:lnTo>
                  <a:lnTo>
                    <a:pt x="56" y="66"/>
                  </a:lnTo>
                  <a:lnTo>
                    <a:pt x="51" y="68"/>
                  </a:lnTo>
                  <a:lnTo>
                    <a:pt x="51" y="68"/>
                  </a:lnTo>
                  <a:close/>
                  <a:moveTo>
                    <a:pt x="6" y="18"/>
                  </a:moveTo>
                  <a:lnTo>
                    <a:pt x="6" y="18"/>
                  </a:lnTo>
                  <a:lnTo>
                    <a:pt x="5" y="23"/>
                  </a:lnTo>
                  <a:lnTo>
                    <a:pt x="4" y="29"/>
                  </a:lnTo>
                  <a:lnTo>
                    <a:pt x="5" y="35"/>
                  </a:lnTo>
                  <a:lnTo>
                    <a:pt x="6" y="42"/>
                  </a:lnTo>
                  <a:lnTo>
                    <a:pt x="6" y="42"/>
                  </a:lnTo>
                  <a:lnTo>
                    <a:pt x="10" y="48"/>
                  </a:lnTo>
                  <a:lnTo>
                    <a:pt x="13" y="54"/>
                  </a:lnTo>
                  <a:lnTo>
                    <a:pt x="18" y="58"/>
                  </a:lnTo>
                  <a:lnTo>
                    <a:pt x="24" y="62"/>
                  </a:lnTo>
                  <a:lnTo>
                    <a:pt x="30" y="63"/>
                  </a:lnTo>
                  <a:lnTo>
                    <a:pt x="37" y="64"/>
                  </a:lnTo>
                  <a:lnTo>
                    <a:pt x="44" y="64"/>
                  </a:lnTo>
                  <a:lnTo>
                    <a:pt x="51" y="64"/>
                  </a:lnTo>
                  <a:lnTo>
                    <a:pt x="51" y="64"/>
                  </a:lnTo>
                  <a:lnTo>
                    <a:pt x="58" y="62"/>
                  </a:lnTo>
                  <a:lnTo>
                    <a:pt x="67" y="58"/>
                  </a:lnTo>
                  <a:lnTo>
                    <a:pt x="73" y="52"/>
                  </a:lnTo>
                  <a:lnTo>
                    <a:pt x="79" y="45"/>
                  </a:lnTo>
                  <a:lnTo>
                    <a:pt x="79" y="45"/>
                  </a:lnTo>
                  <a:lnTo>
                    <a:pt x="82" y="39"/>
                  </a:lnTo>
                  <a:lnTo>
                    <a:pt x="83" y="34"/>
                  </a:lnTo>
                  <a:lnTo>
                    <a:pt x="83" y="28"/>
                  </a:lnTo>
                  <a:lnTo>
                    <a:pt x="82" y="22"/>
                  </a:lnTo>
                  <a:lnTo>
                    <a:pt x="82" y="22"/>
                  </a:lnTo>
                  <a:lnTo>
                    <a:pt x="80" y="16"/>
                  </a:lnTo>
                  <a:lnTo>
                    <a:pt x="75" y="11"/>
                  </a:lnTo>
                  <a:lnTo>
                    <a:pt x="68" y="7"/>
                  </a:lnTo>
                  <a:lnTo>
                    <a:pt x="60" y="5"/>
                  </a:lnTo>
                  <a:lnTo>
                    <a:pt x="52" y="4"/>
                  </a:lnTo>
                  <a:lnTo>
                    <a:pt x="44" y="2"/>
                  </a:lnTo>
                  <a:lnTo>
                    <a:pt x="36" y="4"/>
                  </a:lnTo>
                  <a:lnTo>
                    <a:pt x="28" y="5"/>
                  </a:lnTo>
                  <a:lnTo>
                    <a:pt x="28" y="5"/>
                  </a:lnTo>
                  <a:lnTo>
                    <a:pt x="25" y="5"/>
                  </a:lnTo>
                  <a:lnTo>
                    <a:pt x="25" y="5"/>
                  </a:lnTo>
                  <a:lnTo>
                    <a:pt x="19" y="7"/>
                  </a:lnTo>
                  <a:lnTo>
                    <a:pt x="13" y="10"/>
                  </a:lnTo>
                  <a:lnTo>
                    <a:pt x="10" y="13"/>
                  </a:lnTo>
                  <a:lnTo>
                    <a:pt x="6" y="18"/>
                  </a:lnTo>
                  <a:lnTo>
                    <a:pt x="6" y="18"/>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390">
              <a:extLst>
                <a:ext uri="{FF2B5EF4-FFF2-40B4-BE49-F238E27FC236}">
                  <a16:creationId xmlns:a16="http://schemas.microsoft.com/office/drawing/2014/main" id="{D03C90B6-B12D-47FD-8273-DA1C9DA1F28A}"/>
                </a:ext>
              </a:extLst>
            </p:cNvPr>
            <p:cNvSpPr>
              <a:spLocks/>
            </p:cNvSpPr>
            <p:nvPr/>
          </p:nvSpPr>
          <p:spPr bwMode="auto">
            <a:xfrm>
              <a:off x="5559905" y="2581663"/>
              <a:ext cx="52817" cy="10563"/>
            </a:xfrm>
            <a:custGeom>
              <a:avLst/>
              <a:gdLst>
                <a:gd name="T0" fmla="*/ 0 w 19"/>
                <a:gd name="T1" fmla="*/ 0 h 2"/>
                <a:gd name="T2" fmla="*/ 0 w 19"/>
                <a:gd name="T3" fmla="*/ 0 h 2"/>
                <a:gd name="T4" fmla="*/ 0 w 19"/>
                <a:gd name="T5" fmla="*/ 2 h 2"/>
                <a:gd name="T6" fmla="*/ 19 w 19"/>
                <a:gd name="T7" fmla="*/ 2 h 2"/>
                <a:gd name="T8" fmla="*/ 19 w 19"/>
                <a:gd name="T9" fmla="*/ 2 h 2"/>
                <a:gd name="T10" fmla="*/ 19 w 19"/>
                <a:gd name="T11" fmla="*/ 0 h 2"/>
                <a:gd name="T12" fmla="*/ 0 w 1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9" h="2">
                  <a:moveTo>
                    <a:pt x="0" y="0"/>
                  </a:moveTo>
                  <a:lnTo>
                    <a:pt x="0" y="0"/>
                  </a:lnTo>
                  <a:lnTo>
                    <a:pt x="0" y="2"/>
                  </a:lnTo>
                  <a:lnTo>
                    <a:pt x="19" y="2"/>
                  </a:lnTo>
                  <a:lnTo>
                    <a:pt x="19" y="2"/>
                  </a:lnTo>
                  <a:lnTo>
                    <a:pt x="19" y="0"/>
                  </a:lnTo>
                  <a:lnTo>
                    <a:pt x="0" y="0"/>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391">
              <a:extLst>
                <a:ext uri="{FF2B5EF4-FFF2-40B4-BE49-F238E27FC236}">
                  <a16:creationId xmlns:a16="http://schemas.microsoft.com/office/drawing/2014/main" id="{90CD60C0-B9CE-46DE-A660-63B6480B4F26}"/>
                </a:ext>
              </a:extLst>
            </p:cNvPr>
            <p:cNvSpPr>
              <a:spLocks/>
            </p:cNvSpPr>
            <p:nvPr/>
          </p:nvSpPr>
          <p:spPr bwMode="auto">
            <a:xfrm>
              <a:off x="6125049" y="2581663"/>
              <a:ext cx="52817" cy="10563"/>
            </a:xfrm>
            <a:custGeom>
              <a:avLst/>
              <a:gdLst>
                <a:gd name="T0" fmla="*/ 0 w 20"/>
                <a:gd name="T1" fmla="*/ 0 h 2"/>
                <a:gd name="T2" fmla="*/ 0 w 20"/>
                <a:gd name="T3" fmla="*/ 0 h 2"/>
                <a:gd name="T4" fmla="*/ 1 w 20"/>
                <a:gd name="T5" fmla="*/ 2 h 2"/>
                <a:gd name="T6" fmla="*/ 20 w 20"/>
                <a:gd name="T7" fmla="*/ 2 h 2"/>
                <a:gd name="T8" fmla="*/ 20 w 20"/>
                <a:gd name="T9" fmla="*/ 2 h 2"/>
                <a:gd name="T10" fmla="*/ 20 w 20"/>
                <a:gd name="T11" fmla="*/ 0 h 2"/>
                <a:gd name="T12" fmla="*/ 0 w 20"/>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0" h="2">
                  <a:moveTo>
                    <a:pt x="0" y="0"/>
                  </a:moveTo>
                  <a:lnTo>
                    <a:pt x="0" y="0"/>
                  </a:lnTo>
                  <a:lnTo>
                    <a:pt x="1" y="2"/>
                  </a:lnTo>
                  <a:lnTo>
                    <a:pt x="20" y="2"/>
                  </a:lnTo>
                  <a:lnTo>
                    <a:pt x="20" y="2"/>
                  </a:lnTo>
                  <a:lnTo>
                    <a:pt x="20" y="0"/>
                  </a:lnTo>
                  <a:lnTo>
                    <a:pt x="0" y="0"/>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392">
              <a:extLst>
                <a:ext uri="{FF2B5EF4-FFF2-40B4-BE49-F238E27FC236}">
                  <a16:creationId xmlns:a16="http://schemas.microsoft.com/office/drawing/2014/main" id="{1C30ED5B-721B-4491-ADFC-358A2C295580}"/>
                </a:ext>
              </a:extLst>
            </p:cNvPr>
            <p:cNvSpPr>
              <a:spLocks/>
            </p:cNvSpPr>
            <p:nvPr/>
          </p:nvSpPr>
          <p:spPr bwMode="auto">
            <a:xfrm>
              <a:off x="5823991" y="2576379"/>
              <a:ext cx="79228" cy="15847"/>
            </a:xfrm>
            <a:custGeom>
              <a:avLst/>
              <a:gdLst>
                <a:gd name="T0" fmla="*/ 1 w 30"/>
                <a:gd name="T1" fmla="*/ 6 h 6"/>
                <a:gd name="T2" fmla="*/ 1 w 30"/>
                <a:gd name="T3" fmla="*/ 6 h 6"/>
                <a:gd name="T4" fmla="*/ 0 w 30"/>
                <a:gd name="T5" fmla="*/ 6 h 6"/>
                <a:gd name="T6" fmla="*/ 0 w 30"/>
                <a:gd name="T7" fmla="*/ 6 h 6"/>
                <a:gd name="T8" fmla="*/ 0 w 30"/>
                <a:gd name="T9" fmla="*/ 5 h 6"/>
                <a:gd name="T10" fmla="*/ 1 w 30"/>
                <a:gd name="T11" fmla="*/ 4 h 6"/>
                <a:gd name="T12" fmla="*/ 1 w 30"/>
                <a:gd name="T13" fmla="*/ 4 h 6"/>
                <a:gd name="T14" fmla="*/ 4 w 30"/>
                <a:gd name="T15" fmla="*/ 3 h 6"/>
                <a:gd name="T16" fmla="*/ 11 w 30"/>
                <a:gd name="T17" fmla="*/ 0 h 6"/>
                <a:gd name="T18" fmla="*/ 15 w 30"/>
                <a:gd name="T19" fmla="*/ 0 h 6"/>
                <a:gd name="T20" fmla="*/ 20 w 30"/>
                <a:gd name="T21" fmla="*/ 0 h 6"/>
                <a:gd name="T22" fmla="*/ 24 w 30"/>
                <a:gd name="T23" fmla="*/ 2 h 6"/>
                <a:gd name="T24" fmla="*/ 29 w 30"/>
                <a:gd name="T25" fmla="*/ 4 h 6"/>
                <a:gd name="T26" fmla="*/ 29 w 30"/>
                <a:gd name="T27" fmla="*/ 4 h 6"/>
                <a:gd name="T28" fmla="*/ 30 w 30"/>
                <a:gd name="T29" fmla="*/ 4 h 6"/>
                <a:gd name="T30" fmla="*/ 30 w 30"/>
                <a:gd name="T31" fmla="*/ 5 h 6"/>
                <a:gd name="T32" fmla="*/ 30 w 30"/>
                <a:gd name="T33" fmla="*/ 5 h 6"/>
                <a:gd name="T34" fmla="*/ 29 w 30"/>
                <a:gd name="T35" fmla="*/ 6 h 6"/>
                <a:gd name="T36" fmla="*/ 28 w 30"/>
                <a:gd name="T37" fmla="*/ 6 h 6"/>
                <a:gd name="T38" fmla="*/ 28 w 30"/>
                <a:gd name="T39" fmla="*/ 6 h 6"/>
                <a:gd name="T40" fmla="*/ 23 w 30"/>
                <a:gd name="T41" fmla="*/ 4 h 6"/>
                <a:gd name="T42" fmla="*/ 20 w 30"/>
                <a:gd name="T43" fmla="*/ 3 h 6"/>
                <a:gd name="T44" fmla="*/ 11 w 30"/>
                <a:gd name="T45" fmla="*/ 4 h 6"/>
                <a:gd name="T46" fmla="*/ 5 w 30"/>
                <a:gd name="T47" fmla="*/ 5 h 6"/>
                <a:gd name="T48" fmla="*/ 3 w 30"/>
                <a:gd name="T49" fmla="*/ 6 h 6"/>
                <a:gd name="T50" fmla="*/ 3 w 30"/>
                <a:gd name="T51" fmla="*/ 6 h 6"/>
                <a:gd name="T52" fmla="*/ 1 w 30"/>
                <a:gd name="T53" fmla="*/ 6 h 6"/>
                <a:gd name="T54" fmla="*/ 1 w 30"/>
                <a:gd name="T5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6">
                  <a:moveTo>
                    <a:pt x="1" y="6"/>
                  </a:moveTo>
                  <a:lnTo>
                    <a:pt x="1" y="6"/>
                  </a:lnTo>
                  <a:lnTo>
                    <a:pt x="0" y="6"/>
                  </a:lnTo>
                  <a:lnTo>
                    <a:pt x="0" y="6"/>
                  </a:lnTo>
                  <a:lnTo>
                    <a:pt x="0" y="5"/>
                  </a:lnTo>
                  <a:lnTo>
                    <a:pt x="1" y="4"/>
                  </a:lnTo>
                  <a:lnTo>
                    <a:pt x="1" y="4"/>
                  </a:lnTo>
                  <a:lnTo>
                    <a:pt x="4" y="3"/>
                  </a:lnTo>
                  <a:lnTo>
                    <a:pt x="11" y="0"/>
                  </a:lnTo>
                  <a:lnTo>
                    <a:pt x="15" y="0"/>
                  </a:lnTo>
                  <a:lnTo>
                    <a:pt x="20" y="0"/>
                  </a:lnTo>
                  <a:lnTo>
                    <a:pt x="24" y="2"/>
                  </a:lnTo>
                  <a:lnTo>
                    <a:pt x="29" y="4"/>
                  </a:lnTo>
                  <a:lnTo>
                    <a:pt x="29" y="4"/>
                  </a:lnTo>
                  <a:lnTo>
                    <a:pt x="30" y="4"/>
                  </a:lnTo>
                  <a:lnTo>
                    <a:pt x="30" y="5"/>
                  </a:lnTo>
                  <a:lnTo>
                    <a:pt x="30" y="5"/>
                  </a:lnTo>
                  <a:lnTo>
                    <a:pt x="29" y="6"/>
                  </a:lnTo>
                  <a:lnTo>
                    <a:pt x="28" y="6"/>
                  </a:lnTo>
                  <a:lnTo>
                    <a:pt x="28" y="6"/>
                  </a:lnTo>
                  <a:lnTo>
                    <a:pt x="23" y="4"/>
                  </a:lnTo>
                  <a:lnTo>
                    <a:pt x="20" y="3"/>
                  </a:lnTo>
                  <a:lnTo>
                    <a:pt x="11" y="4"/>
                  </a:lnTo>
                  <a:lnTo>
                    <a:pt x="5" y="5"/>
                  </a:lnTo>
                  <a:lnTo>
                    <a:pt x="3" y="6"/>
                  </a:lnTo>
                  <a:lnTo>
                    <a:pt x="3" y="6"/>
                  </a:lnTo>
                  <a:lnTo>
                    <a:pt x="1" y="6"/>
                  </a:lnTo>
                  <a:lnTo>
                    <a:pt x="1" y="6"/>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393">
              <a:extLst>
                <a:ext uri="{FF2B5EF4-FFF2-40B4-BE49-F238E27FC236}">
                  <a16:creationId xmlns:a16="http://schemas.microsoft.com/office/drawing/2014/main" id="{0C4133B2-4FC3-483A-8FBF-3821E37185B1}"/>
                </a:ext>
              </a:extLst>
            </p:cNvPr>
            <p:cNvSpPr>
              <a:spLocks/>
            </p:cNvSpPr>
            <p:nvPr/>
          </p:nvSpPr>
          <p:spPr bwMode="auto">
            <a:xfrm>
              <a:off x="5649692" y="2465465"/>
              <a:ext cx="116198" cy="36974"/>
            </a:xfrm>
            <a:custGeom>
              <a:avLst/>
              <a:gdLst>
                <a:gd name="T0" fmla="*/ 41 w 44"/>
                <a:gd name="T1" fmla="*/ 1 h 15"/>
                <a:gd name="T2" fmla="*/ 41 w 44"/>
                <a:gd name="T3" fmla="*/ 1 h 15"/>
                <a:gd name="T4" fmla="*/ 34 w 44"/>
                <a:gd name="T5" fmla="*/ 0 h 15"/>
                <a:gd name="T6" fmla="*/ 25 w 44"/>
                <a:gd name="T7" fmla="*/ 0 h 15"/>
                <a:gd name="T8" fmla="*/ 15 w 44"/>
                <a:gd name="T9" fmla="*/ 1 h 15"/>
                <a:gd name="T10" fmla="*/ 6 w 44"/>
                <a:gd name="T11" fmla="*/ 4 h 15"/>
                <a:gd name="T12" fmla="*/ 6 w 44"/>
                <a:gd name="T13" fmla="*/ 4 h 15"/>
                <a:gd name="T14" fmla="*/ 2 w 44"/>
                <a:gd name="T15" fmla="*/ 7 h 15"/>
                <a:gd name="T16" fmla="*/ 0 w 44"/>
                <a:gd name="T17" fmla="*/ 11 h 15"/>
                <a:gd name="T18" fmla="*/ 0 w 44"/>
                <a:gd name="T19" fmla="*/ 12 h 15"/>
                <a:gd name="T20" fmla="*/ 2 w 44"/>
                <a:gd name="T21" fmla="*/ 14 h 15"/>
                <a:gd name="T22" fmla="*/ 5 w 44"/>
                <a:gd name="T23" fmla="*/ 15 h 15"/>
                <a:gd name="T24" fmla="*/ 9 w 44"/>
                <a:gd name="T25" fmla="*/ 15 h 15"/>
                <a:gd name="T26" fmla="*/ 9 w 44"/>
                <a:gd name="T27" fmla="*/ 15 h 15"/>
                <a:gd name="T28" fmla="*/ 14 w 44"/>
                <a:gd name="T29" fmla="*/ 12 h 15"/>
                <a:gd name="T30" fmla="*/ 20 w 44"/>
                <a:gd name="T31" fmla="*/ 11 h 15"/>
                <a:gd name="T32" fmla="*/ 27 w 44"/>
                <a:gd name="T33" fmla="*/ 10 h 15"/>
                <a:gd name="T34" fmla="*/ 36 w 44"/>
                <a:gd name="T35" fmla="*/ 10 h 15"/>
                <a:gd name="T36" fmla="*/ 36 w 44"/>
                <a:gd name="T37" fmla="*/ 10 h 15"/>
                <a:gd name="T38" fmla="*/ 38 w 44"/>
                <a:gd name="T39" fmla="*/ 10 h 15"/>
                <a:gd name="T40" fmla="*/ 41 w 44"/>
                <a:gd name="T41" fmla="*/ 10 h 15"/>
                <a:gd name="T42" fmla="*/ 43 w 44"/>
                <a:gd name="T43" fmla="*/ 7 h 15"/>
                <a:gd name="T44" fmla="*/ 44 w 44"/>
                <a:gd name="T45" fmla="*/ 5 h 15"/>
                <a:gd name="T46" fmla="*/ 44 w 44"/>
                <a:gd name="T47" fmla="*/ 4 h 15"/>
                <a:gd name="T48" fmla="*/ 43 w 44"/>
                <a:gd name="T49" fmla="*/ 3 h 15"/>
                <a:gd name="T50" fmla="*/ 41 w 44"/>
                <a:gd name="T51" fmla="*/ 1 h 15"/>
                <a:gd name="T52" fmla="*/ 41 w 44"/>
                <a:gd name="T53"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15">
                  <a:moveTo>
                    <a:pt x="41" y="1"/>
                  </a:moveTo>
                  <a:lnTo>
                    <a:pt x="41" y="1"/>
                  </a:lnTo>
                  <a:lnTo>
                    <a:pt x="34" y="0"/>
                  </a:lnTo>
                  <a:lnTo>
                    <a:pt x="25" y="0"/>
                  </a:lnTo>
                  <a:lnTo>
                    <a:pt x="15" y="1"/>
                  </a:lnTo>
                  <a:lnTo>
                    <a:pt x="6" y="4"/>
                  </a:lnTo>
                  <a:lnTo>
                    <a:pt x="6" y="4"/>
                  </a:lnTo>
                  <a:lnTo>
                    <a:pt x="2" y="7"/>
                  </a:lnTo>
                  <a:lnTo>
                    <a:pt x="0" y="11"/>
                  </a:lnTo>
                  <a:lnTo>
                    <a:pt x="0" y="12"/>
                  </a:lnTo>
                  <a:lnTo>
                    <a:pt x="2" y="14"/>
                  </a:lnTo>
                  <a:lnTo>
                    <a:pt x="5" y="15"/>
                  </a:lnTo>
                  <a:lnTo>
                    <a:pt x="9" y="15"/>
                  </a:lnTo>
                  <a:lnTo>
                    <a:pt x="9" y="15"/>
                  </a:lnTo>
                  <a:lnTo>
                    <a:pt x="14" y="12"/>
                  </a:lnTo>
                  <a:lnTo>
                    <a:pt x="20" y="11"/>
                  </a:lnTo>
                  <a:lnTo>
                    <a:pt x="27" y="10"/>
                  </a:lnTo>
                  <a:lnTo>
                    <a:pt x="36" y="10"/>
                  </a:lnTo>
                  <a:lnTo>
                    <a:pt x="36" y="10"/>
                  </a:lnTo>
                  <a:lnTo>
                    <a:pt x="38" y="10"/>
                  </a:lnTo>
                  <a:lnTo>
                    <a:pt x="41" y="10"/>
                  </a:lnTo>
                  <a:lnTo>
                    <a:pt x="43" y="7"/>
                  </a:lnTo>
                  <a:lnTo>
                    <a:pt x="44" y="5"/>
                  </a:lnTo>
                  <a:lnTo>
                    <a:pt x="44" y="4"/>
                  </a:lnTo>
                  <a:lnTo>
                    <a:pt x="43" y="3"/>
                  </a:lnTo>
                  <a:lnTo>
                    <a:pt x="41" y="1"/>
                  </a:lnTo>
                  <a:lnTo>
                    <a:pt x="41" y="1"/>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394">
              <a:extLst>
                <a:ext uri="{FF2B5EF4-FFF2-40B4-BE49-F238E27FC236}">
                  <a16:creationId xmlns:a16="http://schemas.microsoft.com/office/drawing/2014/main" id="{C4706ED6-E635-4F21-BB3D-3266CFDF8C90}"/>
                </a:ext>
              </a:extLst>
            </p:cNvPr>
            <p:cNvSpPr>
              <a:spLocks/>
            </p:cNvSpPr>
            <p:nvPr/>
          </p:nvSpPr>
          <p:spPr bwMode="auto">
            <a:xfrm>
              <a:off x="5971880" y="2465465"/>
              <a:ext cx="116198" cy="36974"/>
            </a:xfrm>
            <a:custGeom>
              <a:avLst/>
              <a:gdLst>
                <a:gd name="T0" fmla="*/ 3 w 45"/>
                <a:gd name="T1" fmla="*/ 1 h 15"/>
                <a:gd name="T2" fmla="*/ 3 w 45"/>
                <a:gd name="T3" fmla="*/ 1 h 15"/>
                <a:gd name="T4" fmla="*/ 11 w 45"/>
                <a:gd name="T5" fmla="*/ 0 h 15"/>
                <a:gd name="T6" fmla="*/ 19 w 45"/>
                <a:gd name="T7" fmla="*/ 0 h 15"/>
                <a:gd name="T8" fmla="*/ 28 w 45"/>
                <a:gd name="T9" fmla="*/ 1 h 15"/>
                <a:gd name="T10" fmla="*/ 37 w 45"/>
                <a:gd name="T11" fmla="*/ 4 h 15"/>
                <a:gd name="T12" fmla="*/ 37 w 45"/>
                <a:gd name="T13" fmla="*/ 4 h 15"/>
                <a:gd name="T14" fmla="*/ 42 w 45"/>
                <a:gd name="T15" fmla="*/ 7 h 15"/>
                <a:gd name="T16" fmla="*/ 45 w 45"/>
                <a:gd name="T17" fmla="*/ 11 h 15"/>
                <a:gd name="T18" fmla="*/ 43 w 45"/>
                <a:gd name="T19" fmla="*/ 12 h 15"/>
                <a:gd name="T20" fmla="*/ 42 w 45"/>
                <a:gd name="T21" fmla="*/ 14 h 15"/>
                <a:gd name="T22" fmla="*/ 40 w 45"/>
                <a:gd name="T23" fmla="*/ 15 h 15"/>
                <a:gd name="T24" fmla="*/ 35 w 45"/>
                <a:gd name="T25" fmla="*/ 15 h 15"/>
                <a:gd name="T26" fmla="*/ 35 w 45"/>
                <a:gd name="T27" fmla="*/ 15 h 15"/>
                <a:gd name="T28" fmla="*/ 29 w 45"/>
                <a:gd name="T29" fmla="*/ 12 h 15"/>
                <a:gd name="T30" fmla="*/ 24 w 45"/>
                <a:gd name="T31" fmla="*/ 11 h 15"/>
                <a:gd name="T32" fmla="*/ 17 w 45"/>
                <a:gd name="T33" fmla="*/ 10 h 15"/>
                <a:gd name="T34" fmla="*/ 7 w 45"/>
                <a:gd name="T35" fmla="*/ 10 h 15"/>
                <a:gd name="T36" fmla="*/ 7 w 45"/>
                <a:gd name="T37" fmla="*/ 10 h 15"/>
                <a:gd name="T38" fmla="*/ 5 w 45"/>
                <a:gd name="T39" fmla="*/ 10 h 15"/>
                <a:gd name="T40" fmla="*/ 3 w 45"/>
                <a:gd name="T41" fmla="*/ 10 h 15"/>
                <a:gd name="T42" fmla="*/ 0 w 45"/>
                <a:gd name="T43" fmla="*/ 7 h 15"/>
                <a:gd name="T44" fmla="*/ 0 w 45"/>
                <a:gd name="T45" fmla="*/ 5 h 15"/>
                <a:gd name="T46" fmla="*/ 0 w 45"/>
                <a:gd name="T47" fmla="*/ 4 h 15"/>
                <a:gd name="T48" fmla="*/ 1 w 45"/>
                <a:gd name="T49" fmla="*/ 3 h 15"/>
                <a:gd name="T50" fmla="*/ 3 w 45"/>
                <a:gd name="T51" fmla="*/ 1 h 15"/>
                <a:gd name="T52" fmla="*/ 3 w 45"/>
                <a:gd name="T53"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15">
                  <a:moveTo>
                    <a:pt x="3" y="1"/>
                  </a:moveTo>
                  <a:lnTo>
                    <a:pt x="3" y="1"/>
                  </a:lnTo>
                  <a:lnTo>
                    <a:pt x="11" y="0"/>
                  </a:lnTo>
                  <a:lnTo>
                    <a:pt x="19" y="0"/>
                  </a:lnTo>
                  <a:lnTo>
                    <a:pt x="28" y="1"/>
                  </a:lnTo>
                  <a:lnTo>
                    <a:pt x="37" y="4"/>
                  </a:lnTo>
                  <a:lnTo>
                    <a:pt x="37" y="4"/>
                  </a:lnTo>
                  <a:lnTo>
                    <a:pt x="42" y="7"/>
                  </a:lnTo>
                  <a:lnTo>
                    <a:pt x="45" y="11"/>
                  </a:lnTo>
                  <a:lnTo>
                    <a:pt x="43" y="12"/>
                  </a:lnTo>
                  <a:lnTo>
                    <a:pt x="42" y="14"/>
                  </a:lnTo>
                  <a:lnTo>
                    <a:pt x="40" y="15"/>
                  </a:lnTo>
                  <a:lnTo>
                    <a:pt x="35" y="15"/>
                  </a:lnTo>
                  <a:lnTo>
                    <a:pt x="35" y="15"/>
                  </a:lnTo>
                  <a:lnTo>
                    <a:pt x="29" y="12"/>
                  </a:lnTo>
                  <a:lnTo>
                    <a:pt x="24" y="11"/>
                  </a:lnTo>
                  <a:lnTo>
                    <a:pt x="17" y="10"/>
                  </a:lnTo>
                  <a:lnTo>
                    <a:pt x="7" y="10"/>
                  </a:lnTo>
                  <a:lnTo>
                    <a:pt x="7" y="10"/>
                  </a:lnTo>
                  <a:lnTo>
                    <a:pt x="5" y="10"/>
                  </a:lnTo>
                  <a:lnTo>
                    <a:pt x="3" y="10"/>
                  </a:lnTo>
                  <a:lnTo>
                    <a:pt x="0" y="7"/>
                  </a:lnTo>
                  <a:lnTo>
                    <a:pt x="0" y="5"/>
                  </a:lnTo>
                  <a:lnTo>
                    <a:pt x="0" y="4"/>
                  </a:lnTo>
                  <a:lnTo>
                    <a:pt x="1" y="3"/>
                  </a:lnTo>
                  <a:lnTo>
                    <a:pt x="3" y="1"/>
                  </a:lnTo>
                  <a:lnTo>
                    <a:pt x="3" y="1"/>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395">
              <a:extLst>
                <a:ext uri="{FF2B5EF4-FFF2-40B4-BE49-F238E27FC236}">
                  <a16:creationId xmlns:a16="http://schemas.microsoft.com/office/drawing/2014/main" id="{4F49FC1A-CA7C-44E2-9B54-2E7A103EB075}"/>
                </a:ext>
              </a:extLst>
            </p:cNvPr>
            <p:cNvSpPr>
              <a:spLocks/>
            </p:cNvSpPr>
            <p:nvPr/>
          </p:nvSpPr>
          <p:spPr bwMode="auto">
            <a:xfrm>
              <a:off x="5887372" y="2634480"/>
              <a:ext cx="47537" cy="147889"/>
            </a:xfrm>
            <a:custGeom>
              <a:avLst/>
              <a:gdLst>
                <a:gd name="T0" fmla="*/ 3 w 19"/>
                <a:gd name="T1" fmla="*/ 0 h 56"/>
                <a:gd name="T2" fmla="*/ 3 w 19"/>
                <a:gd name="T3" fmla="*/ 0 h 56"/>
                <a:gd name="T4" fmla="*/ 4 w 19"/>
                <a:gd name="T5" fmla="*/ 14 h 56"/>
                <a:gd name="T6" fmla="*/ 6 w 19"/>
                <a:gd name="T7" fmla="*/ 24 h 56"/>
                <a:gd name="T8" fmla="*/ 8 w 19"/>
                <a:gd name="T9" fmla="*/ 28 h 56"/>
                <a:gd name="T10" fmla="*/ 9 w 19"/>
                <a:gd name="T11" fmla="*/ 31 h 56"/>
                <a:gd name="T12" fmla="*/ 9 w 19"/>
                <a:gd name="T13" fmla="*/ 31 h 56"/>
                <a:gd name="T14" fmla="*/ 16 w 19"/>
                <a:gd name="T15" fmla="*/ 37 h 56"/>
                <a:gd name="T16" fmla="*/ 19 w 19"/>
                <a:gd name="T17" fmla="*/ 40 h 56"/>
                <a:gd name="T18" fmla="*/ 19 w 19"/>
                <a:gd name="T19" fmla="*/ 44 h 56"/>
                <a:gd name="T20" fmla="*/ 19 w 19"/>
                <a:gd name="T21" fmla="*/ 44 h 56"/>
                <a:gd name="T22" fmla="*/ 19 w 19"/>
                <a:gd name="T23" fmla="*/ 46 h 56"/>
                <a:gd name="T24" fmla="*/ 17 w 19"/>
                <a:gd name="T25" fmla="*/ 47 h 56"/>
                <a:gd name="T26" fmla="*/ 12 w 19"/>
                <a:gd name="T27" fmla="*/ 52 h 56"/>
                <a:gd name="T28" fmla="*/ 6 w 19"/>
                <a:gd name="T29" fmla="*/ 55 h 56"/>
                <a:gd name="T30" fmla="*/ 0 w 19"/>
                <a:gd name="T31" fmla="*/ 56 h 56"/>
                <a:gd name="T32" fmla="*/ 0 w 19"/>
                <a:gd name="T33" fmla="*/ 56 h 56"/>
                <a:gd name="T34" fmla="*/ 6 w 19"/>
                <a:gd name="T35" fmla="*/ 52 h 56"/>
                <a:gd name="T36" fmla="*/ 11 w 19"/>
                <a:gd name="T37" fmla="*/ 49 h 56"/>
                <a:gd name="T38" fmla="*/ 14 w 19"/>
                <a:gd name="T39" fmla="*/ 46 h 56"/>
                <a:gd name="T40" fmla="*/ 14 w 19"/>
                <a:gd name="T41" fmla="*/ 46 h 56"/>
                <a:gd name="T42" fmla="*/ 14 w 19"/>
                <a:gd name="T43" fmla="*/ 44 h 56"/>
                <a:gd name="T44" fmla="*/ 14 w 19"/>
                <a:gd name="T45" fmla="*/ 43 h 56"/>
                <a:gd name="T46" fmla="*/ 10 w 19"/>
                <a:gd name="T47" fmla="*/ 39 h 56"/>
                <a:gd name="T48" fmla="*/ 8 w 19"/>
                <a:gd name="T49" fmla="*/ 35 h 56"/>
                <a:gd name="T50" fmla="*/ 5 w 19"/>
                <a:gd name="T51" fmla="*/ 33 h 56"/>
                <a:gd name="T52" fmla="*/ 5 w 19"/>
                <a:gd name="T53" fmla="*/ 33 h 56"/>
                <a:gd name="T54" fmla="*/ 4 w 19"/>
                <a:gd name="T55" fmla="*/ 29 h 56"/>
                <a:gd name="T56" fmla="*/ 2 w 19"/>
                <a:gd name="T57" fmla="*/ 23 h 56"/>
                <a:gd name="T58" fmla="*/ 0 w 19"/>
                <a:gd name="T59" fmla="*/ 18 h 56"/>
                <a:gd name="T60" fmla="*/ 0 w 19"/>
                <a:gd name="T61" fmla="*/ 14 h 56"/>
                <a:gd name="T62" fmla="*/ 2 w 19"/>
                <a:gd name="T63" fmla="*/ 8 h 56"/>
                <a:gd name="T64" fmla="*/ 3 w 19"/>
                <a:gd name="T65" fmla="*/ 0 h 56"/>
                <a:gd name="T66" fmla="*/ 3 w 19"/>
                <a:gd name="T6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56">
                  <a:moveTo>
                    <a:pt x="3" y="0"/>
                  </a:moveTo>
                  <a:lnTo>
                    <a:pt x="3" y="0"/>
                  </a:lnTo>
                  <a:lnTo>
                    <a:pt x="4" y="14"/>
                  </a:lnTo>
                  <a:lnTo>
                    <a:pt x="6" y="24"/>
                  </a:lnTo>
                  <a:lnTo>
                    <a:pt x="8" y="28"/>
                  </a:lnTo>
                  <a:lnTo>
                    <a:pt x="9" y="31"/>
                  </a:lnTo>
                  <a:lnTo>
                    <a:pt x="9" y="31"/>
                  </a:lnTo>
                  <a:lnTo>
                    <a:pt x="16" y="37"/>
                  </a:lnTo>
                  <a:lnTo>
                    <a:pt x="19" y="40"/>
                  </a:lnTo>
                  <a:lnTo>
                    <a:pt x="19" y="44"/>
                  </a:lnTo>
                  <a:lnTo>
                    <a:pt x="19" y="44"/>
                  </a:lnTo>
                  <a:lnTo>
                    <a:pt x="19" y="46"/>
                  </a:lnTo>
                  <a:lnTo>
                    <a:pt x="17" y="47"/>
                  </a:lnTo>
                  <a:lnTo>
                    <a:pt x="12" y="52"/>
                  </a:lnTo>
                  <a:lnTo>
                    <a:pt x="6" y="55"/>
                  </a:lnTo>
                  <a:lnTo>
                    <a:pt x="0" y="56"/>
                  </a:lnTo>
                  <a:lnTo>
                    <a:pt x="0" y="56"/>
                  </a:lnTo>
                  <a:lnTo>
                    <a:pt x="6" y="52"/>
                  </a:lnTo>
                  <a:lnTo>
                    <a:pt x="11" y="49"/>
                  </a:lnTo>
                  <a:lnTo>
                    <a:pt x="14" y="46"/>
                  </a:lnTo>
                  <a:lnTo>
                    <a:pt x="14" y="46"/>
                  </a:lnTo>
                  <a:lnTo>
                    <a:pt x="14" y="44"/>
                  </a:lnTo>
                  <a:lnTo>
                    <a:pt x="14" y="43"/>
                  </a:lnTo>
                  <a:lnTo>
                    <a:pt x="10" y="39"/>
                  </a:lnTo>
                  <a:lnTo>
                    <a:pt x="8" y="35"/>
                  </a:lnTo>
                  <a:lnTo>
                    <a:pt x="5" y="33"/>
                  </a:lnTo>
                  <a:lnTo>
                    <a:pt x="5" y="33"/>
                  </a:lnTo>
                  <a:lnTo>
                    <a:pt x="4" y="29"/>
                  </a:lnTo>
                  <a:lnTo>
                    <a:pt x="2" y="23"/>
                  </a:lnTo>
                  <a:lnTo>
                    <a:pt x="0" y="18"/>
                  </a:lnTo>
                  <a:lnTo>
                    <a:pt x="0" y="14"/>
                  </a:lnTo>
                  <a:lnTo>
                    <a:pt x="2" y="8"/>
                  </a:lnTo>
                  <a:lnTo>
                    <a:pt x="3" y="0"/>
                  </a:lnTo>
                  <a:lnTo>
                    <a:pt x="3" y="0"/>
                  </a:lnTo>
                  <a:close/>
                </a:path>
              </a:pathLst>
            </a:custGeom>
            <a:solidFill>
              <a:srgbClr val="C58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396">
              <a:extLst>
                <a:ext uri="{FF2B5EF4-FFF2-40B4-BE49-F238E27FC236}">
                  <a16:creationId xmlns:a16="http://schemas.microsoft.com/office/drawing/2014/main" id="{E76088A2-4D29-44FB-941D-D8C946D857D2}"/>
                </a:ext>
              </a:extLst>
            </p:cNvPr>
            <p:cNvSpPr>
              <a:spLocks/>
            </p:cNvSpPr>
            <p:nvPr/>
          </p:nvSpPr>
          <p:spPr bwMode="auto">
            <a:xfrm>
              <a:off x="5802864" y="2808776"/>
              <a:ext cx="174299" cy="42254"/>
            </a:xfrm>
            <a:custGeom>
              <a:avLst/>
              <a:gdLst>
                <a:gd name="T0" fmla="*/ 64 w 64"/>
                <a:gd name="T1" fmla="*/ 0 h 14"/>
                <a:gd name="T2" fmla="*/ 64 w 64"/>
                <a:gd name="T3" fmla="*/ 0 h 14"/>
                <a:gd name="T4" fmla="*/ 59 w 64"/>
                <a:gd name="T5" fmla="*/ 2 h 14"/>
                <a:gd name="T6" fmla="*/ 46 w 64"/>
                <a:gd name="T7" fmla="*/ 5 h 14"/>
                <a:gd name="T8" fmla="*/ 36 w 64"/>
                <a:gd name="T9" fmla="*/ 6 h 14"/>
                <a:gd name="T10" fmla="*/ 25 w 64"/>
                <a:gd name="T11" fmla="*/ 6 h 14"/>
                <a:gd name="T12" fmla="*/ 13 w 64"/>
                <a:gd name="T13" fmla="*/ 5 h 14"/>
                <a:gd name="T14" fmla="*/ 0 w 64"/>
                <a:gd name="T15" fmla="*/ 2 h 14"/>
                <a:gd name="T16" fmla="*/ 0 w 64"/>
                <a:gd name="T17" fmla="*/ 2 h 14"/>
                <a:gd name="T18" fmla="*/ 0 w 64"/>
                <a:gd name="T19" fmla="*/ 3 h 14"/>
                <a:gd name="T20" fmla="*/ 2 w 64"/>
                <a:gd name="T21" fmla="*/ 8 h 14"/>
                <a:gd name="T22" fmla="*/ 6 w 64"/>
                <a:gd name="T23" fmla="*/ 9 h 14"/>
                <a:gd name="T24" fmla="*/ 10 w 64"/>
                <a:gd name="T25" fmla="*/ 12 h 14"/>
                <a:gd name="T26" fmla="*/ 17 w 64"/>
                <a:gd name="T27" fmla="*/ 13 h 14"/>
                <a:gd name="T28" fmla="*/ 25 w 64"/>
                <a:gd name="T29" fmla="*/ 14 h 14"/>
                <a:gd name="T30" fmla="*/ 25 w 64"/>
                <a:gd name="T31" fmla="*/ 14 h 14"/>
                <a:gd name="T32" fmla="*/ 35 w 64"/>
                <a:gd name="T33" fmla="*/ 14 h 14"/>
                <a:gd name="T34" fmla="*/ 43 w 64"/>
                <a:gd name="T35" fmla="*/ 13 h 14"/>
                <a:gd name="T36" fmla="*/ 50 w 64"/>
                <a:gd name="T37" fmla="*/ 11 h 14"/>
                <a:gd name="T38" fmla="*/ 54 w 64"/>
                <a:gd name="T39" fmla="*/ 8 h 14"/>
                <a:gd name="T40" fmla="*/ 62 w 64"/>
                <a:gd name="T41" fmla="*/ 3 h 14"/>
                <a:gd name="T42" fmla="*/ 64 w 64"/>
                <a:gd name="T43" fmla="*/ 0 h 14"/>
                <a:gd name="T44" fmla="*/ 64 w 64"/>
                <a:gd name="T4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14">
                  <a:moveTo>
                    <a:pt x="64" y="0"/>
                  </a:moveTo>
                  <a:lnTo>
                    <a:pt x="64" y="0"/>
                  </a:lnTo>
                  <a:lnTo>
                    <a:pt x="59" y="2"/>
                  </a:lnTo>
                  <a:lnTo>
                    <a:pt x="46" y="5"/>
                  </a:lnTo>
                  <a:lnTo>
                    <a:pt x="36" y="6"/>
                  </a:lnTo>
                  <a:lnTo>
                    <a:pt x="25" y="6"/>
                  </a:lnTo>
                  <a:lnTo>
                    <a:pt x="13" y="5"/>
                  </a:lnTo>
                  <a:lnTo>
                    <a:pt x="0" y="2"/>
                  </a:lnTo>
                  <a:lnTo>
                    <a:pt x="0" y="2"/>
                  </a:lnTo>
                  <a:lnTo>
                    <a:pt x="0" y="3"/>
                  </a:lnTo>
                  <a:lnTo>
                    <a:pt x="2" y="8"/>
                  </a:lnTo>
                  <a:lnTo>
                    <a:pt x="6" y="9"/>
                  </a:lnTo>
                  <a:lnTo>
                    <a:pt x="10" y="12"/>
                  </a:lnTo>
                  <a:lnTo>
                    <a:pt x="17" y="13"/>
                  </a:lnTo>
                  <a:lnTo>
                    <a:pt x="25" y="14"/>
                  </a:lnTo>
                  <a:lnTo>
                    <a:pt x="25" y="14"/>
                  </a:lnTo>
                  <a:lnTo>
                    <a:pt x="35" y="14"/>
                  </a:lnTo>
                  <a:lnTo>
                    <a:pt x="43" y="13"/>
                  </a:lnTo>
                  <a:lnTo>
                    <a:pt x="50" y="11"/>
                  </a:lnTo>
                  <a:lnTo>
                    <a:pt x="54" y="8"/>
                  </a:lnTo>
                  <a:lnTo>
                    <a:pt x="62" y="3"/>
                  </a:lnTo>
                  <a:lnTo>
                    <a:pt x="64" y="0"/>
                  </a:lnTo>
                  <a:lnTo>
                    <a:pt x="64" y="0"/>
                  </a:lnTo>
                  <a:close/>
                </a:path>
              </a:pathLst>
            </a:custGeom>
            <a:solidFill>
              <a:srgbClr val="C58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397">
              <a:extLst>
                <a:ext uri="{FF2B5EF4-FFF2-40B4-BE49-F238E27FC236}">
                  <a16:creationId xmlns:a16="http://schemas.microsoft.com/office/drawing/2014/main" id="{F75431BA-388F-4A2B-9908-3552A7AE24E7}"/>
                </a:ext>
              </a:extLst>
            </p:cNvPr>
            <p:cNvSpPr>
              <a:spLocks/>
            </p:cNvSpPr>
            <p:nvPr/>
          </p:nvSpPr>
          <p:spPr bwMode="auto">
            <a:xfrm>
              <a:off x="5707793" y="2571099"/>
              <a:ext cx="31690" cy="36974"/>
            </a:xfrm>
            <a:custGeom>
              <a:avLst/>
              <a:gdLst>
                <a:gd name="T0" fmla="*/ 14 w 14"/>
                <a:gd name="T1" fmla="*/ 6 h 13"/>
                <a:gd name="T2" fmla="*/ 14 w 14"/>
                <a:gd name="T3" fmla="*/ 6 h 13"/>
                <a:gd name="T4" fmla="*/ 14 w 14"/>
                <a:gd name="T5" fmla="*/ 4 h 13"/>
                <a:gd name="T6" fmla="*/ 11 w 14"/>
                <a:gd name="T7" fmla="*/ 1 h 13"/>
                <a:gd name="T8" fmla="*/ 10 w 14"/>
                <a:gd name="T9" fmla="*/ 0 h 13"/>
                <a:gd name="T10" fmla="*/ 6 w 14"/>
                <a:gd name="T11" fmla="*/ 0 h 13"/>
                <a:gd name="T12" fmla="*/ 6 w 14"/>
                <a:gd name="T13" fmla="*/ 0 h 13"/>
                <a:gd name="T14" fmla="*/ 4 w 14"/>
                <a:gd name="T15" fmla="*/ 0 h 13"/>
                <a:gd name="T16" fmla="*/ 2 w 14"/>
                <a:gd name="T17" fmla="*/ 1 h 13"/>
                <a:gd name="T18" fmla="*/ 0 w 14"/>
                <a:gd name="T19" fmla="*/ 4 h 13"/>
                <a:gd name="T20" fmla="*/ 0 w 14"/>
                <a:gd name="T21" fmla="*/ 6 h 13"/>
                <a:gd name="T22" fmla="*/ 0 w 14"/>
                <a:gd name="T23" fmla="*/ 6 h 13"/>
                <a:gd name="T24" fmla="*/ 0 w 14"/>
                <a:gd name="T25" fmla="*/ 10 h 13"/>
                <a:gd name="T26" fmla="*/ 2 w 14"/>
                <a:gd name="T27" fmla="*/ 11 h 13"/>
                <a:gd name="T28" fmla="*/ 4 w 14"/>
                <a:gd name="T29" fmla="*/ 13 h 13"/>
                <a:gd name="T30" fmla="*/ 6 w 14"/>
                <a:gd name="T31" fmla="*/ 13 h 13"/>
                <a:gd name="T32" fmla="*/ 6 w 14"/>
                <a:gd name="T33" fmla="*/ 13 h 13"/>
                <a:gd name="T34" fmla="*/ 10 w 14"/>
                <a:gd name="T35" fmla="*/ 13 h 13"/>
                <a:gd name="T36" fmla="*/ 11 w 14"/>
                <a:gd name="T37" fmla="*/ 11 h 13"/>
                <a:gd name="T38" fmla="*/ 14 w 14"/>
                <a:gd name="T39" fmla="*/ 10 h 13"/>
                <a:gd name="T40" fmla="*/ 14 w 14"/>
                <a:gd name="T41" fmla="*/ 6 h 13"/>
                <a:gd name="T42" fmla="*/ 14 w 14"/>
                <a:gd name="T4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14" y="6"/>
                  </a:moveTo>
                  <a:lnTo>
                    <a:pt x="14" y="6"/>
                  </a:lnTo>
                  <a:lnTo>
                    <a:pt x="14" y="4"/>
                  </a:lnTo>
                  <a:lnTo>
                    <a:pt x="11" y="1"/>
                  </a:lnTo>
                  <a:lnTo>
                    <a:pt x="10" y="0"/>
                  </a:lnTo>
                  <a:lnTo>
                    <a:pt x="6" y="0"/>
                  </a:lnTo>
                  <a:lnTo>
                    <a:pt x="6" y="0"/>
                  </a:lnTo>
                  <a:lnTo>
                    <a:pt x="4" y="0"/>
                  </a:lnTo>
                  <a:lnTo>
                    <a:pt x="2" y="1"/>
                  </a:lnTo>
                  <a:lnTo>
                    <a:pt x="0" y="4"/>
                  </a:lnTo>
                  <a:lnTo>
                    <a:pt x="0" y="6"/>
                  </a:lnTo>
                  <a:lnTo>
                    <a:pt x="0" y="6"/>
                  </a:lnTo>
                  <a:lnTo>
                    <a:pt x="0" y="10"/>
                  </a:lnTo>
                  <a:lnTo>
                    <a:pt x="2" y="11"/>
                  </a:lnTo>
                  <a:lnTo>
                    <a:pt x="4" y="13"/>
                  </a:lnTo>
                  <a:lnTo>
                    <a:pt x="6" y="13"/>
                  </a:lnTo>
                  <a:lnTo>
                    <a:pt x="6" y="13"/>
                  </a:lnTo>
                  <a:lnTo>
                    <a:pt x="10" y="13"/>
                  </a:lnTo>
                  <a:lnTo>
                    <a:pt x="11" y="11"/>
                  </a:lnTo>
                  <a:lnTo>
                    <a:pt x="14" y="10"/>
                  </a:lnTo>
                  <a:lnTo>
                    <a:pt x="14" y="6"/>
                  </a:lnTo>
                  <a:lnTo>
                    <a:pt x="14" y="6"/>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398">
              <a:extLst>
                <a:ext uri="{FF2B5EF4-FFF2-40B4-BE49-F238E27FC236}">
                  <a16:creationId xmlns:a16="http://schemas.microsoft.com/office/drawing/2014/main" id="{EF85DAA6-C710-49D4-B991-57DEF44B48DB}"/>
                </a:ext>
              </a:extLst>
            </p:cNvPr>
            <p:cNvSpPr>
              <a:spLocks/>
            </p:cNvSpPr>
            <p:nvPr/>
          </p:nvSpPr>
          <p:spPr bwMode="auto">
            <a:xfrm>
              <a:off x="5998287" y="2571099"/>
              <a:ext cx="31690" cy="36974"/>
            </a:xfrm>
            <a:custGeom>
              <a:avLst/>
              <a:gdLst>
                <a:gd name="T0" fmla="*/ 14 w 14"/>
                <a:gd name="T1" fmla="*/ 6 h 13"/>
                <a:gd name="T2" fmla="*/ 14 w 14"/>
                <a:gd name="T3" fmla="*/ 6 h 13"/>
                <a:gd name="T4" fmla="*/ 13 w 14"/>
                <a:gd name="T5" fmla="*/ 4 h 13"/>
                <a:gd name="T6" fmla="*/ 11 w 14"/>
                <a:gd name="T7" fmla="*/ 1 h 13"/>
                <a:gd name="T8" fmla="*/ 9 w 14"/>
                <a:gd name="T9" fmla="*/ 0 h 13"/>
                <a:gd name="T10" fmla="*/ 7 w 14"/>
                <a:gd name="T11" fmla="*/ 0 h 13"/>
                <a:gd name="T12" fmla="*/ 7 w 14"/>
                <a:gd name="T13" fmla="*/ 0 h 13"/>
                <a:gd name="T14" fmla="*/ 4 w 14"/>
                <a:gd name="T15" fmla="*/ 0 h 13"/>
                <a:gd name="T16" fmla="*/ 2 w 14"/>
                <a:gd name="T17" fmla="*/ 1 h 13"/>
                <a:gd name="T18" fmla="*/ 0 w 14"/>
                <a:gd name="T19" fmla="*/ 4 h 13"/>
                <a:gd name="T20" fmla="*/ 0 w 14"/>
                <a:gd name="T21" fmla="*/ 6 h 13"/>
                <a:gd name="T22" fmla="*/ 0 w 14"/>
                <a:gd name="T23" fmla="*/ 6 h 13"/>
                <a:gd name="T24" fmla="*/ 0 w 14"/>
                <a:gd name="T25" fmla="*/ 10 h 13"/>
                <a:gd name="T26" fmla="*/ 2 w 14"/>
                <a:gd name="T27" fmla="*/ 11 h 13"/>
                <a:gd name="T28" fmla="*/ 4 w 14"/>
                <a:gd name="T29" fmla="*/ 13 h 13"/>
                <a:gd name="T30" fmla="*/ 7 w 14"/>
                <a:gd name="T31" fmla="*/ 13 h 13"/>
                <a:gd name="T32" fmla="*/ 7 w 14"/>
                <a:gd name="T33" fmla="*/ 13 h 13"/>
                <a:gd name="T34" fmla="*/ 9 w 14"/>
                <a:gd name="T35" fmla="*/ 13 h 13"/>
                <a:gd name="T36" fmla="*/ 11 w 14"/>
                <a:gd name="T37" fmla="*/ 11 h 13"/>
                <a:gd name="T38" fmla="*/ 13 w 14"/>
                <a:gd name="T39" fmla="*/ 10 h 13"/>
                <a:gd name="T40" fmla="*/ 14 w 14"/>
                <a:gd name="T41" fmla="*/ 6 h 13"/>
                <a:gd name="T42" fmla="*/ 14 w 14"/>
                <a:gd name="T4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14" y="6"/>
                  </a:moveTo>
                  <a:lnTo>
                    <a:pt x="14" y="6"/>
                  </a:lnTo>
                  <a:lnTo>
                    <a:pt x="13" y="4"/>
                  </a:lnTo>
                  <a:lnTo>
                    <a:pt x="11" y="1"/>
                  </a:lnTo>
                  <a:lnTo>
                    <a:pt x="9" y="0"/>
                  </a:lnTo>
                  <a:lnTo>
                    <a:pt x="7" y="0"/>
                  </a:lnTo>
                  <a:lnTo>
                    <a:pt x="7" y="0"/>
                  </a:lnTo>
                  <a:lnTo>
                    <a:pt x="4" y="0"/>
                  </a:lnTo>
                  <a:lnTo>
                    <a:pt x="2" y="1"/>
                  </a:lnTo>
                  <a:lnTo>
                    <a:pt x="0" y="4"/>
                  </a:lnTo>
                  <a:lnTo>
                    <a:pt x="0" y="6"/>
                  </a:lnTo>
                  <a:lnTo>
                    <a:pt x="0" y="6"/>
                  </a:lnTo>
                  <a:lnTo>
                    <a:pt x="0" y="10"/>
                  </a:lnTo>
                  <a:lnTo>
                    <a:pt x="2" y="11"/>
                  </a:lnTo>
                  <a:lnTo>
                    <a:pt x="4" y="13"/>
                  </a:lnTo>
                  <a:lnTo>
                    <a:pt x="7" y="13"/>
                  </a:lnTo>
                  <a:lnTo>
                    <a:pt x="7" y="13"/>
                  </a:lnTo>
                  <a:lnTo>
                    <a:pt x="9" y="13"/>
                  </a:lnTo>
                  <a:lnTo>
                    <a:pt x="11" y="11"/>
                  </a:lnTo>
                  <a:lnTo>
                    <a:pt x="13" y="10"/>
                  </a:lnTo>
                  <a:lnTo>
                    <a:pt x="14" y="6"/>
                  </a:lnTo>
                  <a:lnTo>
                    <a:pt x="14" y="6"/>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99">
              <a:extLst>
                <a:ext uri="{FF2B5EF4-FFF2-40B4-BE49-F238E27FC236}">
                  <a16:creationId xmlns:a16="http://schemas.microsoft.com/office/drawing/2014/main" id="{6DCFF4B8-0C5B-4D66-8E49-B1F79C1FE9C0}"/>
                </a:ext>
              </a:extLst>
            </p:cNvPr>
            <p:cNvSpPr>
              <a:spLocks/>
            </p:cNvSpPr>
            <p:nvPr/>
          </p:nvSpPr>
          <p:spPr bwMode="auto">
            <a:xfrm>
              <a:off x="5982444" y="2439054"/>
              <a:ext cx="205989" cy="570428"/>
            </a:xfrm>
            <a:custGeom>
              <a:avLst/>
              <a:gdLst>
                <a:gd name="T0" fmla="*/ 78 w 79"/>
                <a:gd name="T1" fmla="*/ 4 h 216"/>
                <a:gd name="T2" fmla="*/ 66 w 79"/>
                <a:gd name="T3" fmla="*/ 0 h 216"/>
                <a:gd name="T4" fmla="*/ 66 w 79"/>
                <a:gd name="T5" fmla="*/ 0 h 216"/>
                <a:gd name="T6" fmla="*/ 65 w 79"/>
                <a:gd name="T7" fmla="*/ 26 h 216"/>
                <a:gd name="T8" fmla="*/ 63 w 79"/>
                <a:gd name="T9" fmla="*/ 49 h 216"/>
                <a:gd name="T10" fmla="*/ 60 w 79"/>
                <a:gd name="T11" fmla="*/ 76 h 216"/>
                <a:gd name="T12" fmla="*/ 55 w 79"/>
                <a:gd name="T13" fmla="*/ 104 h 216"/>
                <a:gd name="T14" fmla="*/ 51 w 79"/>
                <a:gd name="T15" fmla="*/ 117 h 216"/>
                <a:gd name="T16" fmla="*/ 46 w 79"/>
                <a:gd name="T17" fmla="*/ 130 h 216"/>
                <a:gd name="T18" fmla="*/ 42 w 79"/>
                <a:gd name="T19" fmla="*/ 141 h 216"/>
                <a:gd name="T20" fmla="*/ 34 w 79"/>
                <a:gd name="T21" fmla="*/ 152 h 216"/>
                <a:gd name="T22" fmla="*/ 27 w 79"/>
                <a:gd name="T23" fmla="*/ 162 h 216"/>
                <a:gd name="T24" fmla="*/ 19 w 79"/>
                <a:gd name="T25" fmla="*/ 168 h 216"/>
                <a:gd name="T26" fmla="*/ 19 w 79"/>
                <a:gd name="T27" fmla="*/ 168 h 216"/>
                <a:gd name="T28" fmla="*/ 14 w 79"/>
                <a:gd name="T29" fmla="*/ 171 h 216"/>
                <a:gd name="T30" fmla="*/ 9 w 79"/>
                <a:gd name="T31" fmla="*/ 176 h 216"/>
                <a:gd name="T32" fmla="*/ 4 w 79"/>
                <a:gd name="T33" fmla="*/ 181 h 216"/>
                <a:gd name="T34" fmla="*/ 0 w 79"/>
                <a:gd name="T35" fmla="*/ 185 h 216"/>
                <a:gd name="T36" fmla="*/ 0 w 79"/>
                <a:gd name="T37" fmla="*/ 185 h 216"/>
                <a:gd name="T38" fmla="*/ 2 w 79"/>
                <a:gd name="T39" fmla="*/ 194 h 216"/>
                <a:gd name="T40" fmla="*/ 3 w 79"/>
                <a:gd name="T41" fmla="*/ 200 h 216"/>
                <a:gd name="T42" fmla="*/ 4 w 79"/>
                <a:gd name="T43" fmla="*/ 206 h 216"/>
                <a:gd name="T44" fmla="*/ 4 w 79"/>
                <a:gd name="T45" fmla="*/ 216 h 216"/>
                <a:gd name="T46" fmla="*/ 4 w 79"/>
                <a:gd name="T47" fmla="*/ 216 h 216"/>
                <a:gd name="T48" fmla="*/ 11 w 79"/>
                <a:gd name="T49" fmla="*/ 211 h 216"/>
                <a:gd name="T50" fmla="*/ 19 w 79"/>
                <a:gd name="T51" fmla="*/ 206 h 216"/>
                <a:gd name="T52" fmla="*/ 31 w 79"/>
                <a:gd name="T53" fmla="*/ 194 h 216"/>
                <a:gd name="T54" fmla="*/ 42 w 79"/>
                <a:gd name="T55" fmla="*/ 181 h 216"/>
                <a:gd name="T56" fmla="*/ 50 w 79"/>
                <a:gd name="T57" fmla="*/ 165 h 216"/>
                <a:gd name="T58" fmla="*/ 57 w 79"/>
                <a:gd name="T59" fmla="*/ 149 h 216"/>
                <a:gd name="T60" fmla="*/ 63 w 79"/>
                <a:gd name="T61" fmla="*/ 131 h 216"/>
                <a:gd name="T62" fmla="*/ 68 w 79"/>
                <a:gd name="T63" fmla="*/ 114 h 216"/>
                <a:gd name="T64" fmla="*/ 72 w 79"/>
                <a:gd name="T65" fmla="*/ 96 h 216"/>
                <a:gd name="T66" fmla="*/ 74 w 79"/>
                <a:gd name="T67" fmla="*/ 79 h 216"/>
                <a:gd name="T68" fmla="*/ 77 w 79"/>
                <a:gd name="T69" fmla="*/ 64 h 216"/>
                <a:gd name="T70" fmla="*/ 78 w 79"/>
                <a:gd name="T71" fmla="*/ 35 h 216"/>
                <a:gd name="T72" fmla="*/ 79 w 79"/>
                <a:gd name="T73" fmla="*/ 14 h 216"/>
                <a:gd name="T74" fmla="*/ 78 w 79"/>
                <a:gd name="T75" fmla="*/ 4 h 216"/>
                <a:gd name="T76" fmla="*/ 78 w 79"/>
                <a:gd name="T77" fmla="*/ 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216">
                  <a:moveTo>
                    <a:pt x="78" y="4"/>
                  </a:moveTo>
                  <a:lnTo>
                    <a:pt x="66" y="0"/>
                  </a:lnTo>
                  <a:lnTo>
                    <a:pt x="66" y="0"/>
                  </a:lnTo>
                  <a:lnTo>
                    <a:pt x="65" y="26"/>
                  </a:lnTo>
                  <a:lnTo>
                    <a:pt x="63" y="49"/>
                  </a:lnTo>
                  <a:lnTo>
                    <a:pt x="60" y="76"/>
                  </a:lnTo>
                  <a:lnTo>
                    <a:pt x="55" y="104"/>
                  </a:lnTo>
                  <a:lnTo>
                    <a:pt x="51" y="117"/>
                  </a:lnTo>
                  <a:lnTo>
                    <a:pt x="46" y="130"/>
                  </a:lnTo>
                  <a:lnTo>
                    <a:pt x="42" y="141"/>
                  </a:lnTo>
                  <a:lnTo>
                    <a:pt x="34" y="152"/>
                  </a:lnTo>
                  <a:lnTo>
                    <a:pt x="27" y="162"/>
                  </a:lnTo>
                  <a:lnTo>
                    <a:pt x="19" y="168"/>
                  </a:lnTo>
                  <a:lnTo>
                    <a:pt x="19" y="168"/>
                  </a:lnTo>
                  <a:lnTo>
                    <a:pt x="14" y="171"/>
                  </a:lnTo>
                  <a:lnTo>
                    <a:pt x="9" y="176"/>
                  </a:lnTo>
                  <a:lnTo>
                    <a:pt x="4" y="181"/>
                  </a:lnTo>
                  <a:lnTo>
                    <a:pt x="0" y="185"/>
                  </a:lnTo>
                  <a:lnTo>
                    <a:pt x="0" y="185"/>
                  </a:lnTo>
                  <a:lnTo>
                    <a:pt x="2" y="194"/>
                  </a:lnTo>
                  <a:lnTo>
                    <a:pt x="3" y="200"/>
                  </a:lnTo>
                  <a:lnTo>
                    <a:pt x="4" y="206"/>
                  </a:lnTo>
                  <a:lnTo>
                    <a:pt x="4" y="216"/>
                  </a:lnTo>
                  <a:lnTo>
                    <a:pt x="4" y="216"/>
                  </a:lnTo>
                  <a:lnTo>
                    <a:pt x="11" y="211"/>
                  </a:lnTo>
                  <a:lnTo>
                    <a:pt x="19" y="206"/>
                  </a:lnTo>
                  <a:lnTo>
                    <a:pt x="31" y="194"/>
                  </a:lnTo>
                  <a:lnTo>
                    <a:pt x="42" y="181"/>
                  </a:lnTo>
                  <a:lnTo>
                    <a:pt x="50" y="165"/>
                  </a:lnTo>
                  <a:lnTo>
                    <a:pt x="57" y="149"/>
                  </a:lnTo>
                  <a:lnTo>
                    <a:pt x="63" y="131"/>
                  </a:lnTo>
                  <a:lnTo>
                    <a:pt x="68" y="114"/>
                  </a:lnTo>
                  <a:lnTo>
                    <a:pt x="72" y="96"/>
                  </a:lnTo>
                  <a:lnTo>
                    <a:pt x="74" y="79"/>
                  </a:lnTo>
                  <a:lnTo>
                    <a:pt x="77" y="64"/>
                  </a:lnTo>
                  <a:lnTo>
                    <a:pt x="78" y="35"/>
                  </a:lnTo>
                  <a:lnTo>
                    <a:pt x="79" y="14"/>
                  </a:lnTo>
                  <a:lnTo>
                    <a:pt x="78" y="4"/>
                  </a:lnTo>
                  <a:lnTo>
                    <a:pt x="78" y="4"/>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382">
              <a:extLst>
                <a:ext uri="{FF2B5EF4-FFF2-40B4-BE49-F238E27FC236}">
                  <a16:creationId xmlns:a16="http://schemas.microsoft.com/office/drawing/2014/main" id="{31033089-4326-4828-A5D2-1CF83EC366AA}"/>
                </a:ext>
              </a:extLst>
            </p:cNvPr>
            <p:cNvSpPr>
              <a:spLocks/>
            </p:cNvSpPr>
            <p:nvPr/>
          </p:nvSpPr>
          <p:spPr bwMode="auto">
            <a:xfrm rot="21371992">
              <a:off x="5515838" y="4699330"/>
              <a:ext cx="913742" cy="1399662"/>
            </a:xfrm>
            <a:custGeom>
              <a:avLst/>
              <a:gdLst>
                <a:gd name="T0" fmla="*/ 325 w 346"/>
                <a:gd name="T1" fmla="*/ 530 h 530"/>
                <a:gd name="T2" fmla="*/ 0 w 346"/>
                <a:gd name="T3" fmla="*/ 517 h 530"/>
                <a:gd name="T4" fmla="*/ 22 w 346"/>
                <a:gd name="T5" fmla="*/ 0 h 530"/>
                <a:gd name="T6" fmla="*/ 346 w 346"/>
                <a:gd name="T7" fmla="*/ 14 h 530"/>
                <a:gd name="T8" fmla="*/ 325 w 346"/>
                <a:gd name="T9" fmla="*/ 530 h 530"/>
              </a:gdLst>
              <a:ahLst/>
              <a:cxnLst>
                <a:cxn ang="0">
                  <a:pos x="T0" y="T1"/>
                </a:cxn>
                <a:cxn ang="0">
                  <a:pos x="T2" y="T3"/>
                </a:cxn>
                <a:cxn ang="0">
                  <a:pos x="T4" y="T5"/>
                </a:cxn>
                <a:cxn ang="0">
                  <a:pos x="T6" y="T7"/>
                </a:cxn>
                <a:cxn ang="0">
                  <a:pos x="T8" y="T9"/>
                </a:cxn>
              </a:cxnLst>
              <a:rect l="0" t="0" r="r" b="b"/>
              <a:pathLst>
                <a:path w="346" h="530">
                  <a:moveTo>
                    <a:pt x="325" y="530"/>
                  </a:moveTo>
                  <a:lnTo>
                    <a:pt x="0" y="517"/>
                  </a:lnTo>
                  <a:lnTo>
                    <a:pt x="22" y="0"/>
                  </a:lnTo>
                  <a:lnTo>
                    <a:pt x="346" y="14"/>
                  </a:lnTo>
                  <a:lnTo>
                    <a:pt x="325" y="53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382">
              <a:extLst>
                <a:ext uri="{FF2B5EF4-FFF2-40B4-BE49-F238E27FC236}">
                  <a16:creationId xmlns:a16="http://schemas.microsoft.com/office/drawing/2014/main" id="{3AFA714F-60B7-4CD5-BC14-DEA8478025FF}"/>
                </a:ext>
              </a:extLst>
            </p:cNvPr>
            <p:cNvSpPr>
              <a:spLocks/>
            </p:cNvSpPr>
            <p:nvPr/>
          </p:nvSpPr>
          <p:spPr bwMode="auto">
            <a:xfrm>
              <a:off x="5639129" y="4757738"/>
              <a:ext cx="913742" cy="1399662"/>
            </a:xfrm>
            <a:custGeom>
              <a:avLst/>
              <a:gdLst>
                <a:gd name="T0" fmla="*/ 325 w 346"/>
                <a:gd name="T1" fmla="*/ 530 h 530"/>
                <a:gd name="T2" fmla="*/ 0 w 346"/>
                <a:gd name="T3" fmla="*/ 517 h 530"/>
                <a:gd name="T4" fmla="*/ 22 w 346"/>
                <a:gd name="T5" fmla="*/ 0 h 530"/>
                <a:gd name="T6" fmla="*/ 346 w 346"/>
                <a:gd name="T7" fmla="*/ 14 h 530"/>
                <a:gd name="T8" fmla="*/ 325 w 346"/>
                <a:gd name="T9" fmla="*/ 530 h 530"/>
              </a:gdLst>
              <a:ahLst/>
              <a:cxnLst>
                <a:cxn ang="0">
                  <a:pos x="T0" y="T1"/>
                </a:cxn>
                <a:cxn ang="0">
                  <a:pos x="T2" y="T3"/>
                </a:cxn>
                <a:cxn ang="0">
                  <a:pos x="T4" y="T5"/>
                </a:cxn>
                <a:cxn ang="0">
                  <a:pos x="T6" y="T7"/>
                </a:cxn>
                <a:cxn ang="0">
                  <a:pos x="T8" y="T9"/>
                </a:cxn>
              </a:cxnLst>
              <a:rect l="0" t="0" r="r" b="b"/>
              <a:pathLst>
                <a:path w="346" h="530">
                  <a:moveTo>
                    <a:pt x="325" y="530"/>
                  </a:moveTo>
                  <a:lnTo>
                    <a:pt x="0" y="517"/>
                  </a:lnTo>
                  <a:lnTo>
                    <a:pt x="22" y="0"/>
                  </a:lnTo>
                  <a:lnTo>
                    <a:pt x="346" y="14"/>
                  </a:lnTo>
                  <a:lnTo>
                    <a:pt x="325" y="5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40" name="Group 239">
              <a:extLst>
                <a:ext uri="{FF2B5EF4-FFF2-40B4-BE49-F238E27FC236}">
                  <a16:creationId xmlns:a16="http://schemas.microsoft.com/office/drawing/2014/main" id="{12A34865-1E7E-4235-8D1B-4AEADF07FA94}"/>
                </a:ext>
              </a:extLst>
            </p:cNvPr>
            <p:cNvGrpSpPr/>
            <p:nvPr/>
          </p:nvGrpSpPr>
          <p:grpSpPr>
            <a:xfrm>
              <a:off x="3959537" y="3326386"/>
              <a:ext cx="2070441" cy="2603898"/>
              <a:chOff x="3959537" y="3326386"/>
              <a:chExt cx="2070441" cy="2603898"/>
            </a:xfrm>
          </p:grpSpPr>
          <p:sp>
            <p:nvSpPr>
              <p:cNvPr id="245" name="Freeform 381">
                <a:extLst>
                  <a:ext uri="{FF2B5EF4-FFF2-40B4-BE49-F238E27FC236}">
                    <a16:creationId xmlns:a16="http://schemas.microsoft.com/office/drawing/2014/main" id="{2B343DF3-720E-48BF-B90F-007C41A2CFFE}"/>
                  </a:ext>
                </a:extLst>
              </p:cNvPr>
              <p:cNvSpPr>
                <a:spLocks/>
              </p:cNvSpPr>
              <p:nvPr/>
            </p:nvSpPr>
            <p:spPr bwMode="auto">
              <a:xfrm>
                <a:off x="3959537" y="3326386"/>
                <a:ext cx="1700719" cy="2540517"/>
              </a:xfrm>
              <a:custGeom>
                <a:avLst/>
                <a:gdLst>
                  <a:gd name="T0" fmla="*/ 339 w 643"/>
                  <a:gd name="T1" fmla="*/ 712 h 961"/>
                  <a:gd name="T2" fmla="*/ 383 w 643"/>
                  <a:gd name="T3" fmla="*/ 731 h 961"/>
                  <a:gd name="T4" fmla="*/ 458 w 643"/>
                  <a:gd name="T5" fmla="*/ 766 h 961"/>
                  <a:gd name="T6" fmla="*/ 514 w 643"/>
                  <a:gd name="T7" fmla="*/ 797 h 961"/>
                  <a:gd name="T8" fmla="*/ 566 w 643"/>
                  <a:gd name="T9" fmla="*/ 830 h 961"/>
                  <a:gd name="T10" fmla="*/ 609 w 643"/>
                  <a:gd name="T11" fmla="*/ 866 h 961"/>
                  <a:gd name="T12" fmla="*/ 626 w 643"/>
                  <a:gd name="T13" fmla="*/ 884 h 961"/>
                  <a:gd name="T14" fmla="*/ 637 w 643"/>
                  <a:gd name="T15" fmla="*/ 902 h 961"/>
                  <a:gd name="T16" fmla="*/ 643 w 643"/>
                  <a:gd name="T17" fmla="*/ 919 h 961"/>
                  <a:gd name="T18" fmla="*/ 642 w 643"/>
                  <a:gd name="T19" fmla="*/ 926 h 961"/>
                  <a:gd name="T20" fmla="*/ 634 w 643"/>
                  <a:gd name="T21" fmla="*/ 937 h 961"/>
                  <a:gd name="T22" fmla="*/ 617 w 643"/>
                  <a:gd name="T23" fmla="*/ 945 h 961"/>
                  <a:gd name="T24" fmla="*/ 591 w 643"/>
                  <a:gd name="T25" fmla="*/ 953 h 961"/>
                  <a:gd name="T26" fmla="*/ 541 w 643"/>
                  <a:gd name="T27" fmla="*/ 959 h 961"/>
                  <a:gd name="T28" fmla="*/ 455 w 643"/>
                  <a:gd name="T29" fmla="*/ 961 h 961"/>
                  <a:gd name="T30" fmla="*/ 355 w 643"/>
                  <a:gd name="T31" fmla="*/ 955 h 961"/>
                  <a:gd name="T32" fmla="*/ 253 w 643"/>
                  <a:gd name="T33" fmla="*/ 941 h 961"/>
                  <a:gd name="T34" fmla="*/ 154 w 643"/>
                  <a:gd name="T35" fmla="*/ 920 h 961"/>
                  <a:gd name="T36" fmla="*/ 108 w 643"/>
                  <a:gd name="T37" fmla="*/ 905 h 961"/>
                  <a:gd name="T38" fmla="*/ 66 w 643"/>
                  <a:gd name="T39" fmla="*/ 890 h 961"/>
                  <a:gd name="T40" fmla="*/ 30 w 643"/>
                  <a:gd name="T41" fmla="*/ 873 h 961"/>
                  <a:gd name="T42" fmla="*/ 23 w 643"/>
                  <a:gd name="T43" fmla="*/ 868 h 961"/>
                  <a:gd name="T44" fmla="*/ 12 w 643"/>
                  <a:gd name="T45" fmla="*/ 853 h 961"/>
                  <a:gd name="T46" fmla="*/ 5 w 643"/>
                  <a:gd name="T47" fmla="*/ 834 h 961"/>
                  <a:gd name="T48" fmla="*/ 1 w 643"/>
                  <a:gd name="T49" fmla="*/ 811 h 961"/>
                  <a:gd name="T50" fmla="*/ 1 w 643"/>
                  <a:gd name="T51" fmla="*/ 770 h 961"/>
                  <a:gd name="T52" fmla="*/ 11 w 643"/>
                  <a:gd name="T53" fmla="*/ 705 h 961"/>
                  <a:gd name="T54" fmla="*/ 30 w 643"/>
                  <a:gd name="T55" fmla="*/ 633 h 961"/>
                  <a:gd name="T56" fmla="*/ 54 w 643"/>
                  <a:gd name="T57" fmla="*/ 558 h 961"/>
                  <a:gd name="T58" fmla="*/ 82 w 643"/>
                  <a:gd name="T59" fmla="*/ 485 h 961"/>
                  <a:gd name="T60" fmla="*/ 124 w 643"/>
                  <a:gd name="T61" fmla="*/ 388 h 961"/>
                  <a:gd name="T62" fmla="*/ 152 w 643"/>
                  <a:gd name="T63" fmla="*/ 331 h 961"/>
                  <a:gd name="T64" fmla="*/ 207 w 643"/>
                  <a:gd name="T65" fmla="*/ 234 h 961"/>
                  <a:gd name="T66" fmla="*/ 259 w 643"/>
                  <a:gd name="T67" fmla="*/ 157 h 961"/>
                  <a:gd name="T68" fmla="*/ 308 w 643"/>
                  <a:gd name="T69" fmla="*/ 98 h 961"/>
                  <a:gd name="T70" fmla="*/ 354 w 643"/>
                  <a:gd name="T71" fmla="*/ 54 h 961"/>
                  <a:gd name="T72" fmla="*/ 399 w 643"/>
                  <a:gd name="T73" fmla="*/ 25 h 961"/>
                  <a:gd name="T74" fmla="*/ 440 w 643"/>
                  <a:gd name="T75" fmla="*/ 7 h 961"/>
                  <a:gd name="T76" fmla="*/ 478 w 643"/>
                  <a:gd name="T77" fmla="*/ 0 h 961"/>
                  <a:gd name="T78" fmla="*/ 513 w 643"/>
                  <a:gd name="T79" fmla="*/ 1 h 961"/>
                  <a:gd name="T80" fmla="*/ 543 w 643"/>
                  <a:gd name="T81" fmla="*/ 9 h 961"/>
                  <a:gd name="T82" fmla="*/ 571 w 643"/>
                  <a:gd name="T83" fmla="*/ 21 h 961"/>
                  <a:gd name="T84" fmla="*/ 594 w 643"/>
                  <a:gd name="T85" fmla="*/ 36 h 961"/>
                  <a:gd name="T86" fmla="*/ 620 w 643"/>
                  <a:gd name="T87" fmla="*/ 59 h 961"/>
                  <a:gd name="T88" fmla="*/ 642 w 643"/>
                  <a:gd name="T89" fmla="*/ 86 h 961"/>
                  <a:gd name="T90" fmla="*/ 521 w 643"/>
                  <a:gd name="T91" fmla="*/ 393 h 961"/>
                  <a:gd name="T92" fmla="*/ 492 w 643"/>
                  <a:gd name="T93" fmla="*/ 446 h 961"/>
                  <a:gd name="T94" fmla="*/ 339 w 643"/>
                  <a:gd name="T95" fmla="*/ 712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3" h="961">
                    <a:moveTo>
                      <a:pt x="339" y="712"/>
                    </a:moveTo>
                    <a:lnTo>
                      <a:pt x="339" y="712"/>
                    </a:lnTo>
                    <a:lnTo>
                      <a:pt x="351" y="717"/>
                    </a:lnTo>
                    <a:lnTo>
                      <a:pt x="383" y="731"/>
                    </a:lnTo>
                    <a:lnTo>
                      <a:pt x="432" y="753"/>
                    </a:lnTo>
                    <a:lnTo>
                      <a:pt x="458" y="766"/>
                    </a:lnTo>
                    <a:lnTo>
                      <a:pt x="486" y="781"/>
                    </a:lnTo>
                    <a:lnTo>
                      <a:pt x="514" y="797"/>
                    </a:lnTo>
                    <a:lnTo>
                      <a:pt x="541" y="814"/>
                    </a:lnTo>
                    <a:lnTo>
                      <a:pt x="566" y="830"/>
                    </a:lnTo>
                    <a:lnTo>
                      <a:pt x="590" y="849"/>
                    </a:lnTo>
                    <a:lnTo>
                      <a:pt x="609" y="866"/>
                    </a:lnTo>
                    <a:lnTo>
                      <a:pt x="619" y="875"/>
                    </a:lnTo>
                    <a:lnTo>
                      <a:pt x="626" y="884"/>
                    </a:lnTo>
                    <a:lnTo>
                      <a:pt x="632" y="893"/>
                    </a:lnTo>
                    <a:lnTo>
                      <a:pt x="637" y="902"/>
                    </a:lnTo>
                    <a:lnTo>
                      <a:pt x="641" y="910"/>
                    </a:lnTo>
                    <a:lnTo>
                      <a:pt x="643" y="919"/>
                    </a:lnTo>
                    <a:lnTo>
                      <a:pt x="643" y="919"/>
                    </a:lnTo>
                    <a:lnTo>
                      <a:pt x="642" y="926"/>
                    </a:lnTo>
                    <a:lnTo>
                      <a:pt x="640" y="931"/>
                    </a:lnTo>
                    <a:lnTo>
                      <a:pt x="634" y="937"/>
                    </a:lnTo>
                    <a:lnTo>
                      <a:pt x="626" y="942"/>
                    </a:lnTo>
                    <a:lnTo>
                      <a:pt x="617" y="945"/>
                    </a:lnTo>
                    <a:lnTo>
                      <a:pt x="605" y="949"/>
                    </a:lnTo>
                    <a:lnTo>
                      <a:pt x="591" y="953"/>
                    </a:lnTo>
                    <a:lnTo>
                      <a:pt x="576" y="955"/>
                    </a:lnTo>
                    <a:lnTo>
                      <a:pt x="541" y="959"/>
                    </a:lnTo>
                    <a:lnTo>
                      <a:pt x="499" y="961"/>
                    </a:lnTo>
                    <a:lnTo>
                      <a:pt x="455" y="961"/>
                    </a:lnTo>
                    <a:lnTo>
                      <a:pt x="406" y="959"/>
                    </a:lnTo>
                    <a:lnTo>
                      <a:pt x="355" y="955"/>
                    </a:lnTo>
                    <a:lnTo>
                      <a:pt x="305" y="949"/>
                    </a:lnTo>
                    <a:lnTo>
                      <a:pt x="253" y="941"/>
                    </a:lnTo>
                    <a:lnTo>
                      <a:pt x="202" y="931"/>
                    </a:lnTo>
                    <a:lnTo>
                      <a:pt x="154" y="920"/>
                    </a:lnTo>
                    <a:lnTo>
                      <a:pt x="131" y="913"/>
                    </a:lnTo>
                    <a:lnTo>
                      <a:pt x="108" y="905"/>
                    </a:lnTo>
                    <a:lnTo>
                      <a:pt x="87" y="898"/>
                    </a:lnTo>
                    <a:lnTo>
                      <a:pt x="66" y="890"/>
                    </a:lnTo>
                    <a:lnTo>
                      <a:pt x="48" y="881"/>
                    </a:lnTo>
                    <a:lnTo>
                      <a:pt x="30" y="873"/>
                    </a:lnTo>
                    <a:lnTo>
                      <a:pt x="30" y="873"/>
                    </a:lnTo>
                    <a:lnTo>
                      <a:pt x="23" y="868"/>
                    </a:lnTo>
                    <a:lnTo>
                      <a:pt x="17" y="861"/>
                    </a:lnTo>
                    <a:lnTo>
                      <a:pt x="12" y="853"/>
                    </a:lnTo>
                    <a:lnTo>
                      <a:pt x="8" y="845"/>
                    </a:lnTo>
                    <a:lnTo>
                      <a:pt x="5" y="834"/>
                    </a:lnTo>
                    <a:lnTo>
                      <a:pt x="2" y="823"/>
                    </a:lnTo>
                    <a:lnTo>
                      <a:pt x="1" y="811"/>
                    </a:lnTo>
                    <a:lnTo>
                      <a:pt x="0" y="799"/>
                    </a:lnTo>
                    <a:lnTo>
                      <a:pt x="1" y="770"/>
                    </a:lnTo>
                    <a:lnTo>
                      <a:pt x="5" y="739"/>
                    </a:lnTo>
                    <a:lnTo>
                      <a:pt x="11" y="705"/>
                    </a:lnTo>
                    <a:lnTo>
                      <a:pt x="19" y="670"/>
                    </a:lnTo>
                    <a:lnTo>
                      <a:pt x="30" y="633"/>
                    </a:lnTo>
                    <a:lnTo>
                      <a:pt x="41" y="596"/>
                    </a:lnTo>
                    <a:lnTo>
                      <a:pt x="54" y="558"/>
                    </a:lnTo>
                    <a:lnTo>
                      <a:pt x="68" y="521"/>
                    </a:lnTo>
                    <a:lnTo>
                      <a:pt x="82" y="485"/>
                    </a:lnTo>
                    <a:lnTo>
                      <a:pt x="97" y="451"/>
                    </a:lnTo>
                    <a:lnTo>
                      <a:pt x="124" y="388"/>
                    </a:lnTo>
                    <a:lnTo>
                      <a:pt x="124" y="388"/>
                    </a:lnTo>
                    <a:lnTo>
                      <a:pt x="152" y="331"/>
                    </a:lnTo>
                    <a:lnTo>
                      <a:pt x="180" y="280"/>
                    </a:lnTo>
                    <a:lnTo>
                      <a:pt x="207" y="234"/>
                    </a:lnTo>
                    <a:lnTo>
                      <a:pt x="232" y="193"/>
                    </a:lnTo>
                    <a:lnTo>
                      <a:pt x="259" y="157"/>
                    </a:lnTo>
                    <a:lnTo>
                      <a:pt x="283" y="125"/>
                    </a:lnTo>
                    <a:lnTo>
                      <a:pt x="308" y="98"/>
                    </a:lnTo>
                    <a:lnTo>
                      <a:pt x="331" y="75"/>
                    </a:lnTo>
                    <a:lnTo>
                      <a:pt x="354" y="54"/>
                    </a:lnTo>
                    <a:lnTo>
                      <a:pt x="377" y="38"/>
                    </a:lnTo>
                    <a:lnTo>
                      <a:pt x="399" y="25"/>
                    </a:lnTo>
                    <a:lnTo>
                      <a:pt x="420" y="14"/>
                    </a:lnTo>
                    <a:lnTo>
                      <a:pt x="440" y="7"/>
                    </a:lnTo>
                    <a:lnTo>
                      <a:pt x="459" y="2"/>
                    </a:lnTo>
                    <a:lnTo>
                      <a:pt x="478" y="0"/>
                    </a:lnTo>
                    <a:lnTo>
                      <a:pt x="496" y="0"/>
                    </a:lnTo>
                    <a:lnTo>
                      <a:pt x="513" y="1"/>
                    </a:lnTo>
                    <a:lnTo>
                      <a:pt x="528" y="5"/>
                    </a:lnTo>
                    <a:lnTo>
                      <a:pt x="543" y="9"/>
                    </a:lnTo>
                    <a:lnTo>
                      <a:pt x="557" y="14"/>
                    </a:lnTo>
                    <a:lnTo>
                      <a:pt x="571" y="21"/>
                    </a:lnTo>
                    <a:lnTo>
                      <a:pt x="583" y="29"/>
                    </a:lnTo>
                    <a:lnTo>
                      <a:pt x="594" y="36"/>
                    </a:lnTo>
                    <a:lnTo>
                      <a:pt x="603" y="43"/>
                    </a:lnTo>
                    <a:lnTo>
                      <a:pt x="620" y="59"/>
                    </a:lnTo>
                    <a:lnTo>
                      <a:pt x="632" y="72"/>
                    </a:lnTo>
                    <a:lnTo>
                      <a:pt x="642" y="86"/>
                    </a:lnTo>
                    <a:lnTo>
                      <a:pt x="521" y="393"/>
                    </a:lnTo>
                    <a:lnTo>
                      <a:pt x="521" y="393"/>
                    </a:lnTo>
                    <a:lnTo>
                      <a:pt x="515" y="402"/>
                    </a:lnTo>
                    <a:lnTo>
                      <a:pt x="492" y="446"/>
                    </a:lnTo>
                    <a:lnTo>
                      <a:pt x="437" y="543"/>
                    </a:lnTo>
                    <a:lnTo>
                      <a:pt x="339" y="712"/>
                    </a:lnTo>
                    <a:lnTo>
                      <a:pt x="339" y="71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383">
                <a:extLst>
                  <a:ext uri="{FF2B5EF4-FFF2-40B4-BE49-F238E27FC236}">
                    <a16:creationId xmlns:a16="http://schemas.microsoft.com/office/drawing/2014/main" id="{E8DB1C05-1A22-4AE8-A31A-9587CBEF8DC7}"/>
                  </a:ext>
                </a:extLst>
              </p:cNvPr>
              <p:cNvSpPr>
                <a:spLocks/>
              </p:cNvSpPr>
              <p:nvPr/>
            </p:nvSpPr>
            <p:spPr bwMode="auto">
              <a:xfrm>
                <a:off x="5480677" y="5618660"/>
                <a:ext cx="549301" cy="311624"/>
              </a:xfrm>
              <a:custGeom>
                <a:avLst/>
                <a:gdLst>
                  <a:gd name="T0" fmla="*/ 52 w 209"/>
                  <a:gd name="T1" fmla="*/ 7 h 117"/>
                  <a:gd name="T2" fmla="*/ 52 w 209"/>
                  <a:gd name="T3" fmla="*/ 7 h 117"/>
                  <a:gd name="T4" fmla="*/ 59 w 209"/>
                  <a:gd name="T5" fmla="*/ 6 h 117"/>
                  <a:gd name="T6" fmla="*/ 81 w 209"/>
                  <a:gd name="T7" fmla="*/ 2 h 117"/>
                  <a:gd name="T8" fmla="*/ 95 w 209"/>
                  <a:gd name="T9" fmla="*/ 1 h 117"/>
                  <a:gd name="T10" fmla="*/ 111 w 209"/>
                  <a:gd name="T11" fmla="*/ 0 h 117"/>
                  <a:gd name="T12" fmla="*/ 127 w 209"/>
                  <a:gd name="T13" fmla="*/ 1 h 117"/>
                  <a:gd name="T14" fmla="*/ 143 w 209"/>
                  <a:gd name="T15" fmla="*/ 5 h 117"/>
                  <a:gd name="T16" fmla="*/ 143 w 209"/>
                  <a:gd name="T17" fmla="*/ 5 h 117"/>
                  <a:gd name="T18" fmla="*/ 156 w 209"/>
                  <a:gd name="T19" fmla="*/ 10 h 117"/>
                  <a:gd name="T20" fmla="*/ 166 w 209"/>
                  <a:gd name="T21" fmla="*/ 14 h 117"/>
                  <a:gd name="T22" fmla="*/ 176 w 209"/>
                  <a:gd name="T23" fmla="*/ 22 h 117"/>
                  <a:gd name="T24" fmla="*/ 185 w 209"/>
                  <a:gd name="T25" fmla="*/ 29 h 117"/>
                  <a:gd name="T26" fmla="*/ 192 w 209"/>
                  <a:gd name="T27" fmla="*/ 37 h 117"/>
                  <a:gd name="T28" fmla="*/ 198 w 209"/>
                  <a:gd name="T29" fmla="*/ 45 h 117"/>
                  <a:gd name="T30" fmla="*/ 208 w 209"/>
                  <a:gd name="T31" fmla="*/ 59 h 117"/>
                  <a:gd name="T32" fmla="*/ 208 w 209"/>
                  <a:gd name="T33" fmla="*/ 59 h 117"/>
                  <a:gd name="T34" fmla="*/ 209 w 209"/>
                  <a:gd name="T35" fmla="*/ 63 h 117"/>
                  <a:gd name="T36" fmla="*/ 209 w 209"/>
                  <a:gd name="T37" fmla="*/ 66 h 117"/>
                  <a:gd name="T38" fmla="*/ 209 w 209"/>
                  <a:gd name="T39" fmla="*/ 69 h 117"/>
                  <a:gd name="T40" fmla="*/ 206 w 209"/>
                  <a:gd name="T41" fmla="*/ 73 h 117"/>
                  <a:gd name="T42" fmla="*/ 206 w 209"/>
                  <a:gd name="T43" fmla="*/ 73 h 117"/>
                  <a:gd name="T44" fmla="*/ 200 w 209"/>
                  <a:gd name="T45" fmla="*/ 80 h 117"/>
                  <a:gd name="T46" fmla="*/ 191 w 209"/>
                  <a:gd name="T47" fmla="*/ 87 h 117"/>
                  <a:gd name="T48" fmla="*/ 177 w 209"/>
                  <a:gd name="T49" fmla="*/ 94 h 117"/>
                  <a:gd name="T50" fmla="*/ 159 w 209"/>
                  <a:gd name="T51" fmla="*/ 103 h 117"/>
                  <a:gd name="T52" fmla="*/ 159 w 209"/>
                  <a:gd name="T53" fmla="*/ 103 h 117"/>
                  <a:gd name="T54" fmla="*/ 147 w 209"/>
                  <a:gd name="T55" fmla="*/ 109 h 117"/>
                  <a:gd name="T56" fmla="*/ 136 w 209"/>
                  <a:gd name="T57" fmla="*/ 112 h 117"/>
                  <a:gd name="T58" fmla="*/ 128 w 209"/>
                  <a:gd name="T59" fmla="*/ 115 h 117"/>
                  <a:gd name="T60" fmla="*/ 119 w 209"/>
                  <a:gd name="T61" fmla="*/ 116 h 117"/>
                  <a:gd name="T62" fmla="*/ 104 w 209"/>
                  <a:gd name="T63" fmla="*/ 117 h 117"/>
                  <a:gd name="T64" fmla="*/ 85 w 209"/>
                  <a:gd name="T65" fmla="*/ 117 h 117"/>
                  <a:gd name="T66" fmla="*/ 85 w 209"/>
                  <a:gd name="T67" fmla="*/ 117 h 117"/>
                  <a:gd name="T68" fmla="*/ 75 w 209"/>
                  <a:gd name="T69" fmla="*/ 116 h 117"/>
                  <a:gd name="T70" fmla="*/ 62 w 209"/>
                  <a:gd name="T71" fmla="*/ 114 h 117"/>
                  <a:gd name="T72" fmla="*/ 49 w 209"/>
                  <a:gd name="T73" fmla="*/ 109 h 117"/>
                  <a:gd name="T74" fmla="*/ 37 w 209"/>
                  <a:gd name="T75" fmla="*/ 103 h 117"/>
                  <a:gd name="T76" fmla="*/ 25 w 209"/>
                  <a:gd name="T77" fmla="*/ 95 h 117"/>
                  <a:gd name="T78" fmla="*/ 15 w 209"/>
                  <a:gd name="T79" fmla="*/ 88 h 117"/>
                  <a:gd name="T80" fmla="*/ 8 w 209"/>
                  <a:gd name="T81" fmla="*/ 81 h 117"/>
                  <a:gd name="T82" fmla="*/ 3 w 209"/>
                  <a:gd name="T83" fmla="*/ 75 h 117"/>
                  <a:gd name="T84" fmla="*/ 3 w 209"/>
                  <a:gd name="T85" fmla="*/ 75 h 117"/>
                  <a:gd name="T86" fmla="*/ 1 w 209"/>
                  <a:gd name="T87" fmla="*/ 68 h 117"/>
                  <a:gd name="T88" fmla="*/ 0 w 209"/>
                  <a:gd name="T89" fmla="*/ 62 h 117"/>
                  <a:gd name="T90" fmla="*/ 1 w 209"/>
                  <a:gd name="T91" fmla="*/ 54 h 117"/>
                  <a:gd name="T92" fmla="*/ 3 w 209"/>
                  <a:gd name="T93" fmla="*/ 48 h 117"/>
                  <a:gd name="T94" fmla="*/ 7 w 209"/>
                  <a:gd name="T95" fmla="*/ 42 h 117"/>
                  <a:gd name="T96" fmla="*/ 10 w 209"/>
                  <a:gd name="T97" fmla="*/ 37 h 117"/>
                  <a:gd name="T98" fmla="*/ 20 w 209"/>
                  <a:gd name="T99" fmla="*/ 28 h 117"/>
                  <a:gd name="T100" fmla="*/ 31 w 209"/>
                  <a:gd name="T101" fmla="*/ 19 h 117"/>
                  <a:gd name="T102" fmla="*/ 41 w 209"/>
                  <a:gd name="T103" fmla="*/ 13 h 117"/>
                  <a:gd name="T104" fmla="*/ 52 w 209"/>
                  <a:gd name="T105" fmla="*/ 7 h 117"/>
                  <a:gd name="T106" fmla="*/ 52 w 209"/>
                  <a:gd name="T107" fmla="*/ 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9" h="117">
                    <a:moveTo>
                      <a:pt x="52" y="7"/>
                    </a:moveTo>
                    <a:lnTo>
                      <a:pt x="52" y="7"/>
                    </a:lnTo>
                    <a:lnTo>
                      <a:pt x="59" y="6"/>
                    </a:lnTo>
                    <a:lnTo>
                      <a:pt x="81" y="2"/>
                    </a:lnTo>
                    <a:lnTo>
                      <a:pt x="95" y="1"/>
                    </a:lnTo>
                    <a:lnTo>
                      <a:pt x="111" y="0"/>
                    </a:lnTo>
                    <a:lnTo>
                      <a:pt x="127" y="1"/>
                    </a:lnTo>
                    <a:lnTo>
                      <a:pt x="143" y="5"/>
                    </a:lnTo>
                    <a:lnTo>
                      <a:pt x="143" y="5"/>
                    </a:lnTo>
                    <a:lnTo>
                      <a:pt x="156" y="10"/>
                    </a:lnTo>
                    <a:lnTo>
                      <a:pt x="166" y="14"/>
                    </a:lnTo>
                    <a:lnTo>
                      <a:pt x="176" y="22"/>
                    </a:lnTo>
                    <a:lnTo>
                      <a:pt x="185" y="29"/>
                    </a:lnTo>
                    <a:lnTo>
                      <a:pt x="192" y="37"/>
                    </a:lnTo>
                    <a:lnTo>
                      <a:pt x="198" y="45"/>
                    </a:lnTo>
                    <a:lnTo>
                      <a:pt x="208" y="59"/>
                    </a:lnTo>
                    <a:lnTo>
                      <a:pt x="208" y="59"/>
                    </a:lnTo>
                    <a:lnTo>
                      <a:pt x="209" y="63"/>
                    </a:lnTo>
                    <a:lnTo>
                      <a:pt x="209" y="66"/>
                    </a:lnTo>
                    <a:lnTo>
                      <a:pt x="209" y="69"/>
                    </a:lnTo>
                    <a:lnTo>
                      <a:pt x="206" y="73"/>
                    </a:lnTo>
                    <a:lnTo>
                      <a:pt x="206" y="73"/>
                    </a:lnTo>
                    <a:lnTo>
                      <a:pt x="200" y="80"/>
                    </a:lnTo>
                    <a:lnTo>
                      <a:pt x="191" y="87"/>
                    </a:lnTo>
                    <a:lnTo>
                      <a:pt x="177" y="94"/>
                    </a:lnTo>
                    <a:lnTo>
                      <a:pt x="159" y="103"/>
                    </a:lnTo>
                    <a:lnTo>
                      <a:pt x="159" y="103"/>
                    </a:lnTo>
                    <a:lnTo>
                      <a:pt x="147" y="109"/>
                    </a:lnTo>
                    <a:lnTo>
                      <a:pt x="136" y="112"/>
                    </a:lnTo>
                    <a:lnTo>
                      <a:pt x="128" y="115"/>
                    </a:lnTo>
                    <a:lnTo>
                      <a:pt x="119" y="116"/>
                    </a:lnTo>
                    <a:lnTo>
                      <a:pt x="104" y="117"/>
                    </a:lnTo>
                    <a:lnTo>
                      <a:pt x="85" y="117"/>
                    </a:lnTo>
                    <a:lnTo>
                      <a:pt x="85" y="117"/>
                    </a:lnTo>
                    <a:lnTo>
                      <a:pt x="75" y="116"/>
                    </a:lnTo>
                    <a:lnTo>
                      <a:pt x="62" y="114"/>
                    </a:lnTo>
                    <a:lnTo>
                      <a:pt x="49" y="109"/>
                    </a:lnTo>
                    <a:lnTo>
                      <a:pt x="37" y="103"/>
                    </a:lnTo>
                    <a:lnTo>
                      <a:pt x="25" y="95"/>
                    </a:lnTo>
                    <a:lnTo>
                      <a:pt x="15" y="88"/>
                    </a:lnTo>
                    <a:lnTo>
                      <a:pt x="8" y="81"/>
                    </a:lnTo>
                    <a:lnTo>
                      <a:pt x="3" y="75"/>
                    </a:lnTo>
                    <a:lnTo>
                      <a:pt x="3" y="75"/>
                    </a:lnTo>
                    <a:lnTo>
                      <a:pt x="1" y="68"/>
                    </a:lnTo>
                    <a:lnTo>
                      <a:pt x="0" y="62"/>
                    </a:lnTo>
                    <a:lnTo>
                      <a:pt x="1" y="54"/>
                    </a:lnTo>
                    <a:lnTo>
                      <a:pt x="3" y="48"/>
                    </a:lnTo>
                    <a:lnTo>
                      <a:pt x="7" y="42"/>
                    </a:lnTo>
                    <a:lnTo>
                      <a:pt x="10" y="37"/>
                    </a:lnTo>
                    <a:lnTo>
                      <a:pt x="20" y="28"/>
                    </a:lnTo>
                    <a:lnTo>
                      <a:pt x="31" y="19"/>
                    </a:lnTo>
                    <a:lnTo>
                      <a:pt x="41" y="13"/>
                    </a:lnTo>
                    <a:lnTo>
                      <a:pt x="52" y="7"/>
                    </a:lnTo>
                    <a:lnTo>
                      <a:pt x="52" y="7"/>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384">
                <a:extLst>
                  <a:ext uri="{FF2B5EF4-FFF2-40B4-BE49-F238E27FC236}">
                    <a16:creationId xmlns:a16="http://schemas.microsoft.com/office/drawing/2014/main" id="{A8B29349-FB62-4456-AAFB-3D5812C12F86}"/>
                  </a:ext>
                </a:extLst>
              </p:cNvPr>
              <p:cNvSpPr>
                <a:spLocks/>
              </p:cNvSpPr>
              <p:nvPr/>
            </p:nvSpPr>
            <p:spPr bwMode="auto">
              <a:xfrm>
                <a:off x="4899686" y="4213718"/>
                <a:ext cx="121482" cy="913742"/>
              </a:xfrm>
              <a:custGeom>
                <a:avLst/>
                <a:gdLst>
                  <a:gd name="T0" fmla="*/ 42 w 48"/>
                  <a:gd name="T1" fmla="*/ 0 h 346"/>
                  <a:gd name="T2" fmla="*/ 42 w 48"/>
                  <a:gd name="T3" fmla="*/ 0 h 346"/>
                  <a:gd name="T4" fmla="*/ 39 w 48"/>
                  <a:gd name="T5" fmla="*/ 11 h 346"/>
                  <a:gd name="T6" fmla="*/ 34 w 48"/>
                  <a:gd name="T7" fmla="*/ 42 h 346"/>
                  <a:gd name="T8" fmla="*/ 23 w 48"/>
                  <a:gd name="T9" fmla="*/ 143 h 346"/>
                  <a:gd name="T10" fmla="*/ 0 w 48"/>
                  <a:gd name="T11" fmla="*/ 346 h 346"/>
                  <a:gd name="T12" fmla="*/ 0 w 48"/>
                  <a:gd name="T13" fmla="*/ 346 h 346"/>
                  <a:gd name="T14" fmla="*/ 48 w 48"/>
                  <a:gd name="T15" fmla="*/ 265 h 346"/>
                  <a:gd name="T16" fmla="*/ 48 w 48"/>
                  <a:gd name="T17" fmla="*/ 265 h 346"/>
                  <a:gd name="T18" fmla="*/ 43 w 48"/>
                  <a:gd name="T19" fmla="*/ 133 h 346"/>
                  <a:gd name="T20" fmla="*/ 43 w 48"/>
                  <a:gd name="T21" fmla="*/ 71 h 346"/>
                  <a:gd name="T22" fmla="*/ 43 w 48"/>
                  <a:gd name="T23" fmla="*/ 7 h 346"/>
                  <a:gd name="T24" fmla="*/ 42 w 48"/>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346">
                    <a:moveTo>
                      <a:pt x="42" y="0"/>
                    </a:moveTo>
                    <a:lnTo>
                      <a:pt x="42" y="0"/>
                    </a:lnTo>
                    <a:lnTo>
                      <a:pt x="39" y="11"/>
                    </a:lnTo>
                    <a:lnTo>
                      <a:pt x="34" y="42"/>
                    </a:lnTo>
                    <a:lnTo>
                      <a:pt x="23" y="143"/>
                    </a:lnTo>
                    <a:lnTo>
                      <a:pt x="0" y="346"/>
                    </a:lnTo>
                    <a:lnTo>
                      <a:pt x="0" y="346"/>
                    </a:lnTo>
                    <a:lnTo>
                      <a:pt x="48" y="265"/>
                    </a:lnTo>
                    <a:lnTo>
                      <a:pt x="48" y="265"/>
                    </a:lnTo>
                    <a:lnTo>
                      <a:pt x="43" y="133"/>
                    </a:lnTo>
                    <a:lnTo>
                      <a:pt x="43" y="71"/>
                    </a:lnTo>
                    <a:lnTo>
                      <a:pt x="43" y="7"/>
                    </a:lnTo>
                    <a:lnTo>
                      <a:pt x="42"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1" name="Group 240">
              <a:extLst>
                <a:ext uri="{FF2B5EF4-FFF2-40B4-BE49-F238E27FC236}">
                  <a16:creationId xmlns:a16="http://schemas.microsoft.com/office/drawing/2014/main" id="{A1E4B7E8-FEF1-4E29-BC98-5BF575C67246}"/>
                </a:ext>
              </a:extLst>
            </p:cNvPr>
            <p:cNvGrpSpPr/>
            <p:nvPr/>
          </p:nvGrpSpPr>
          <p:grpSpPr>
            <a:xfrm flipH="1">
              <a:off x="5829272" y="3326386"/>
              <a:ext cx="2070441" cy="2603898"/>
              <a:chOff x="3959537" y="3326386"/>
              <a:chExt cx="2070441" cy="2603898"/>
            </a:xfrm>
          </p:grpSpPr>
          <p:sp>
            <p:nvSpPr>
              <p:cNvPr id="242" name="Freeform 381">
                <a:extLst>
                  <a:ext uri="{FF2B5EF4-FFF2-40B4-BE49-F238E27FC236}">
                    <a16:creationId xmlns:a16="http://schemas.microsoft.com/office/drawing/2014/main" id="{EBC9BAF8-095F-43C9-9229-878363C09B9B}"/>
                  </a:ext>
                </a:extLst>
              </p:cNvPr>
              <p:cNvSpPr>
                <a:spLocks/>
              </p:cNvSpPr>
              <p:nvPr/>
            </p:nvSpPr>
            <p:spPr bwMode="auto">
              <a:xfrm>
                <a:off x="3959537" y="3326386"/>
                <a:ext cx="1700719" cy="2540517"/>
              </a:xfrm>
              <a:custGeom>
                <a:avLst/>
                <a:gdLst>
                  <a:gd name="T0" fmla="*/ 339 w 643"/>
                  <a:gd name="T1" fmla="*/ 712 h 961"/>
                  <a:gd name="T2" fmla="*/ 383 w 643"/>
                  <a:gd name="T3" fmla="*/ 731 h 961"/>
                  <a:gd name="T4" fmla="*/ 458 w 643"/>
                  <a:gd name="T5" fmla="*/ 766 h 961"/>
                  <a:gd name="T6" fmla="*/ 514 w 643"/>
                  <a:gd name="T7" fmla="*/ 797 h 961"/>
                  <a:gd name="T8" fmla="*/ 566 w 643"/>
                  <a:gd name="T9" fmla="*/ 830 h 961"/>
                  <a:gd name="T10" fmla="*/ 609 w 643"/>
                  <a:gd name="T11" fmla="*/ 866 h 961"/>
                  <a:gd name="T12" fmla="*/ 626 w 643"/>
                  <a:gd name="T13" fmla="*/ 884 h 961"/>
                  <a:gd name="T14" fmla="*/ 637 w 643"/>
                  <a:gd name="T15" fmla="*/ 902 h 961"/>
                  <a:gd name="T16" fmla="*/ 643 w 643"/>
                  <a:gd name="T17" fmla="*/ 919 h 961"/>
                  <a:gd name="T18" fmla="*/ 642 w 643"/>
                  <a:gd name="T19" fmla="*/ 926 h 961"/>
                  <a:gd name="T20" fmla="*/ 634 w 643"/>
                  <a:gd name="T21" fmla="*/ 937 h 961"/>
                  <a:gd name="T22" fmla="*/ 617 w 643"/>
                  <a:gd name="T23" fmla="*/ 945 h 961"/>
                  <a:gd name="T24" fmla="*/ 591 w 643"/>
                  <a:gd name="T25" fmla="*/ 953 h 961"/>
                  <a:gd name="T26" fmla="*/ 541 w 643"/>
                  <a:gd name="T27" fmla="*/ 959 h 961"/>
                  <a:gd name="T28" fmla="*/ 455 w 643"/>
                  <a:gd name="T29" fmla="*/ 961 h 961"/>
                  <a:gd name="T30" fmla="*/ 355 w 643"/>
                  <a:gd name="T31" fmla="*/ 955 h 961"/>
                  <a:gd name="T32" fmla="*/ 253 w 643"/>
                  <a:gd name="T33" fmla="*/ 941 h 961"/>
                  <a:gd name="T34" fmla="*/ 154 w 643"/>
                  <a:gd name="T35" fmla="*/ 920 h 961"/>
                  <a:gd name="T36" fmla="*/ 108 w 643"/>
                  <a:gd name="T37" fmla="*/ 905 h 961"/>
                  <a:gd name="T38" fmla="*/ 66 w 643"/>
                  <a:gd name="T39" fmla="*/ 890 h 961"/>
                  <a:gd name="T40" fmla="*/ 30 w 643"/>
                  <a:gd name="T41" fmla="*/ 873 h 961"/>
                  <a:gd name="T42" fmla="*/ 23 w 643"/>
                  <a:gd name="T43" fmla="*/ 868 h 961"/>
                  <a:gd name="T44" fmla="*/ 12 w 643"/>
                  <a:gd name="T45" fmla="*/ 853 h 961"/>
                  <a:gd name="T46" fmla="*/ 5 w 643"/>
                  <a:gd name="T47" fmla="*/ 834 h 961"/>
                  <a:gd name="T48" fmla="*/ 1 w 643"/>
                  <a:gd name="T49" fmla="*/ 811 h 961"/>
                  <a:gd name="T50" fmla="*/ 1 w 643"/>
                  <a:gd name="T51" fmla="*/ 770 h 961"/>
                  <a:gd name="T52" fmla="*/ 11 w 643"/>
                  <a:gd name="T53" fmla="*/ 705 h 961"/>
                  <a:gd name="T54" fmla="*/ 30 w 643"/>
                  <a:gd name="T55" fmla="*/ 633 h 961"/>
                  <a:gd name="T56" fmla="*/ 54 w 643"/>
                  <a:gd name="T57" fmla="*/ 558 h 961"/>
                  <a:gd name="T58" fmla="*/ 82 w 643"/>
                  <a:gd name="T59" fmla="*/ 485 h 961"/>
                  <a:gd name="T60" fmla="*/ 124 w 643"/>
                  <a:gd name="T61" fmla="*/ 388 h 961"/>
                  <a:gd name="T62" fmla="*/ 152 w 643"/>
                  <a:gd name="T63" fmla="*/ 331 h 961"/>
                  <a:gd name="T64" fmla="*/ 207 w 643"/>
                  <a:gd name="T65" fmla="*/ 234 h 961"/>
                  <a:gd name="T66" fmla="*/ 259 w 643"/>
                  <a:gd name="T67" fmla="*/ 157 h 961"/>
                  <a:gd name="T68" fmla="*/ 308 w 643"/>
                  <a:gd name="T69" fmla="*/ 98 h 961"/>
                  <a:gd name="T70" fmla="*/ 354 w 643"/>
                  <a:gd name="T71" fmla="*/ 54 h 961"/>
                  <a:gd name="T72" fmla="*/ 399 w 643"/>
                  <a:gd name="T73" fmla="*/ 25 h 961"/>
                  <a:gd name="T74" fmla="*/ 440 w 643"/>
                  <a:gd name="T75" fmla="*/ 7 h 961"/>
                  <a:gd name="T76" fmla="*/ 478 w 643"/>
                  <a:gd name="T77" fmla="*/ 0 h 961"/>
                  <a:gd name="T78" fmla="*/ 513 w 643"/>
                  <a:gd name="T79" fmla="*/ 1 h 961"/>
                  <a:gd name="T80" fmla="*/ 543 w 643"/>
                  <a:gd name="T81" fmla="*/ 9 h 961"/>
                  <a:gd name="T82" fmla="*/ 571 w 643"/>
                  <a:gd name="T83" fmla="*/ 21 h 961"/>
                  <a:gd name="T84" fmla="*/ 594 w 643"/>
                  <a:gd name="T85" fmla="*/ 36 h 961"/>
                  <a:gd name="T86" fmla="*/ 620 w 643"/>
                  <a:gd name="T87" fmla="*/ 59 h 961"/>
                  <a:gd name="T88" fmla="*/ 642 w 643"/>
                  <a:gd name="T89" fmla="*/ 86 h 961"/>
                  <a:gd name="T90" fmla="*/ 521 w 643"/>
                  <a:gd name="T91" fmla="*/ 393 h 961"/>
                  <a:gd name="T92" fmla="*/ 492 w 643"/>
                  <a:gd name="T93" fmla="*/ 446 h 961"/>
                  <a:gd name="T94" fmla="*/ 339 w 643"/>
                  <a:gd name="T95" fmla="*/ 712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3" h="961">
                    <a:moveTo>
                      <a:pt x="339" y="712"/>
                    </a:moveTo>
                    <a:lnTo>
                      <a:pt x="339" y="712"/>
                    </a:lnTo>
                    <a:lnTo>
                      <a:pt x="351" y="717"/>
                    </a:lnTo>
                    <a:lnTo>
                      <a:pt x="383" y="731"/>
                    </a:lnTo>
                    <a:lnTo>
                      <a:pt x="432" y="753"/>
                    </a:lnTo>
                    <a:lnTo>
                      <a:pt x="458" y="766"/>
                    </a:lnTo>
                    <a:lnTo>
                      <a:pt x="486" y="781"/>
                    </a:lnTo>
                    <a:lnTo>
                      <a:pt x="514" y="797"/>
                    </a:lnTo>
                    <a:lnTo>
                      <a:pt x="541" y="814"/>
                    </a:lnTo>
                    <a:lnTo>
                      <a:pt x="566" y="830"/>
                    </a:lnTo>
                    <a:lnTo>
                      <a:pt x="590" y="849"/>
                    </a:lnTo>
                    <a:lnTo>
                      <a:pt x="609" y="866"/>
                    </a:lnTo>
                    <a:lnTo>
                      <a:pt x="619" y="875"/>
                    </a:lnTo>
                    <a:lnTo>
                      <a:pt x="626" y="884"/>
                    </a:lnTo>
                    <a:lnTo>
                      <a:pt x="632" y="893"/>
                    </a:lnTo>
                    <a:lnTo>
                      <a:pt x="637" y="902"/>
                    </a:lnTo>
                    <a:lnTo>
                      <a:pt x="641" y="910"/>
                    </a:lnTo>
                    <a:lnTo>
                      <a:pt x="643" y="919"/>
                    </a:lnTo>
                    <a:lnTo>
                      <a:pt x="643" y="919"/>
                    </a:lnTo>
                    <a:lnTo>
                      <a:pt x="642" y="926"/>
                    </a:lnTo>
                    <a:lnTo>
                      <a:pt x="640" y="931"/>
                    </a:lnTo>
                    <a:lnTo>
                      <a:pt x="634" y="937"/>
                    </a:lnTo>
                    <a:lnTo>
                      <a:pt x="626" y="942"/>
                    </a:lnTo>
                    <a:lnTo>
                      <a:pt x="617" y="945"/>
                    </a:lnTo>
                    <a:lnTo>
                      <a:pt x="605" y="949"/>
                    </a:lnTo>
                    <a:lnTo>
                      <a:pt x="591" y="953"/>
                    </a:lnTo>
                    <a:lnTo>
                      <a:pt x="576" y="955"/>
                    </a:lnTo>
                    <a:lnTo>
                      <a:pt x="541" y="959"/>
                    </a:lnTo>
                    <a:lnTo>
                      <a:pt x="499" y="961"/>
                    </a:lnTo>
                    <a:lnTo>
                      <a:pt x="455" y="961"/>
                    </a:lnTo>
                    <a:lnTo>
                      <a:pt x="406" y="959"/>
                    </a:lnTo>
                    <a:lnTo>
                      <a:pt x="355" y="955"/>
                    </a:lnTo>
                    <a:lnTo>
                      <a:pt x="305" y="949"/>
                    </a:lnTo>
                    <a:lnTo>
                      <a:pt x="253" y="941"/>
                    </a:lnTo>
                    <a:lnTo>
                      <a:pt x="202" y="931"/>
                    </a:lnTo>
                    <a:lnTo>
                      <a:pt x="154" y="920"/>
                    </a:lnTo>
                    <a:lnTo>
                      <a:pt x="131" y="913"/>
                    </a:lnTo>
                    <a:lnTo>
                      <a:pt x="108" y="905"/>
                    </a:lnTo>
                    <a:lnTo>
                      <a:pt x="87" y="898"/>
                    </a:lnTo>
                    <a:lnTo>
                      <a:pt x="66" y="890"/>
                    </a:lnTo>
                    <a:lnTo>
                      <a:pt x="48" y="881"/>
                    </a:lnTo>
                    <a:lnTo>
                      <a:pt x="30" y="873"/>
                    </a:lnTo>
                    <a:lnTo>
                      <a:pt x="30" y="873"/>
                    </a:lnTo>
                    <a:lnTo>
                      <a:pt x="23" y="868"/>
                    </a:lnTo>
                    <a:lnTo>
                      <a:pt x="17" y="861"/>
                    </a:lnTo>
                    <a:lnTo>
                      <a:pt x="12" y="853"/>
                    </a:lnTo>
                    <a:lnTo>
                      <a:pt x="8" y="845"/>
                    </a:lnTo>
                    <a:lnTo>
                      <a:pt x="5" y="834"/>
                    </a:lnTo>
                    <a:lnTo>
                      <a:pt x="2" y="823"/>
                    </a:lnTo>
                    <a:lnTo>
                      <a:pt x="1" y="811"/>
                    </a:lnTo>
                    <a:lnTo>
                      <a:pt x="0" y="799"/>
                    </a:lnTo>
                    <a:lnTo>
                      <a:pt x="1" y="770"/>
                    </a:lnTo>
                    <a:lnTo>
                      <a:pt x="5" y="739"/>
                    </a:lnTo>
                    <a:lnTo>
                      <a:pt x="11" y="705"/>
                    </a:lnTo>
                    <a:lnTo>
                      <a:pt x="19" y="670"/>
                    </a:lnTo>
                    <a:lnTo>
                      <a:pt x="30" y="633"/>
                    </a:lnTo>
                    <a:lnTo>
                      <a:pt x="41" y="596"/>
                    </a:lnTo>
                    <a:lnTo>
                      <a:pt x="54" y="558"/>
                    </a:lnTo>
                    <a:lnTo>
                      <a:pt x="68" y="521"/>
                    </a:lnTo>
                    <a:lnTo>
                      <a:pt x="82" y="485"/>
                    </a:lnTo>
                    <a:lnTo>
                      <a:pt x="97" y="451"/>
                    </a:lnTo>
                    <a:lnTo>
                      <a:pt x="124" y="388"/>
                    </a:lnTo>
                    <a:lnTo>
                      <a:pt x="124" y="388"/>
                    </a:lnTo>
                    <a:lnTo>
                      <a:pt x="152" y="331"/>
                    </a:lnTo>
                    <a:lnTo>
                      <a:pt x="180" y="280"/>
                    </a:lnTo>
                    <a:lnTo>
                      <a:pt x="207" y="234"/>
                    </a:lnTo>
                    <a:lnTo>
                      <a:pt x="232" y="193"/>
                    </a:lnTo>
                    <a:lnTo>
                      <a:pt x="259" y="157"/>
                    </a:lnTo>
                    <a:lnTo>
                      <a:pt x="283" y="125"/>
                    </a:lnTo>
                    <a:lnTo>
                      <a:pt x="308" y="98"/>
                    </a:lnTo>
                    <a:lnTo>
                      <a:pt x="331" y="75"/>
                    </a:lnTo>
                    <a:lnTo>
                      <a:pt x="354" y="54"/>
                    </a:lnTo>
                    <a:lnTo>
                      <a:pt x="377" y="38"/>
                    </a:lnTo>
                    <a:lnTo>
                      <a:pt x="399" y="25"/>
                    </a:lnTo>
                    <a:lnTo>
                      <a:pt x="420" y="14"/>
                    </a:lnTo>
                    <a:lnTo>
                      <a:pt x="440" y="7"/>
                    </a:lnTo>
                    <a:lnTo>
                      <a:pt x="459" y="2"/>
                    </a:lnTo>
                    <a:lnTo>
                      <a:pt x="478" y="0"/>
                    </a:lnTo>
                    <a:lnTo>
                      <a:pt x="496" y="0"/>
                    </a:lnTo>
                    <a:lnTo>
                      <a:pt x="513" y="1"/>
                    </a:lnTo>
                    <a:lnTo>
                      <a:pt x="528" y="5"/>
                    </a:lnTo>
                    <a:lnTo>
                      <a:pt x="543" y="9"/>
                    </a:lnTo>
                    <a:lnTo>
                      <a:pt x="557" y="14"/>
                    </a:lnTo>
                    <a:lnTo>
                      <a:pt x="571" y="21"/>
                    </a:lnTo>
                    <a:lnTo>
                      <a:pt x="583" y="29"/>
                    </a:lnTo>
                    <a:lnTo>
                      <a:pt x="594" y="36"/>
                    </a:lnTo>
                    <a:lnTo>
                      <a:pt x="603" y="43"/>
                    </a:lnTo>
                    <a:lnTo>
                      <a:pt x="620" y="59"/>
                    </a:lnTo>
                    <a:lnTo>
                      <a:pt x="632" y="72"/>
                    </a:lnTo>
                    <a:lnTo>
                      <a:pt x="642" y="86"/>
                    </a:lnTo>
                    <a:lnTo>
                      <a:pt x="521" y="393"/>
                    </a:lnTo>
                    <a:lnTo>
                      <a:pt x="521" y="393"/>
                    </a:lnTo>
                    <a:lnTo>
                      <a:pt x="515" y="402"/>
                    </a:lnTo>
                    <a:lnTo>
                      <a:pt x="492" y="446"/>
                    </a:lnTo>
                    <a:lnTo>
                      <a:pt x="437" y="543"/>
                    </a:lnTo>
                    <a:lnTo>
                      <a:pt x="339" y="712"/>
                    </a:lnTo>
                    <a:lnTo>
                      <a:pt x="339" y="71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383">
                <a:extLst>
                  <a:ext uri="{FF2B5EF4-FFF2-40B4-BE49-F238E27FC236}">
                    <a16:creationId xmlns:a16="http://schemas.microsoft.com/office/drawing/2014/main" id="{F75E1851-A9EA-4363-A172-0A60FD47C74D}"/>
                  </a:ext>
                </a:extLst>
              </p:cNvPr>
              <p:cNvSpPr>
                <a:spLocks/>
              </p:cNvSpPr>
              <p:nvPr/>
            </p:nvSpPr>
            <p:spPr bwMode="auto">
              <a:xfrm>
                <a:off x="5480677" y="5618660"/>
                <a:ext cx="549301" cy="311624"/>
              </a:xfrm>
              <a:custGeom>
                <a:avLst/>
                <a:gdLst>
                  <a:gd name="T0" fmla="*/ 52 w 209"/>
                  <a:gd name="T1" fmla="*/ 7 h 117"/>
                  <a:gd name="T2" fmla="*/ 52 w 209"/>
                  <a:gd name="T3" fmla="*/ 7 h 117"/>
                  <a:gd name="T4" fmla="*/ 59 w 209"/>
                  <a:gd name="T5" fmla="*/ 6 h 117"/>
                  <a:gd name="T6" fmla="*/ 81 w 209"/>
                  <a:gd name="T7" fmla="*/ 2 h 117"/>
                  <a:gd name="T8" fmla="*/ 95 w 209"/>
                  <a:gd name="T9" fmla="*/ 1 h 117"/>
                  <a:gd name="T10" fmla="*/ 111 w 209"/>
                  <a:gd name="T11" fmla="*/ 0 h 117"/>
                  <a:gd name="T12" fmla="*/ 127 w 209"/>
                  <a:gd name="T13" fmla="*/ 1 h 117"/>
                  <a:gd name="T14" fmla="*/ 143 w 209"/>
                  <a:gd name="T15" fmla="*/ 5 h 117"/>
                  <a:gd name="T16" fmla="*/ 143 w 209"/>
                  <a:gd name="T17" fmla="*/ 5 h 117"/>
                  <a:gd name="T18" fmla="*/ 156 w 209"/>
                  <a:gd name="T19" fmla="*/ 10 h 117"/>
                  <a:gd name="T20" fmla="*/ 166 w 209"/>
                  <a:gd name="T21" fmla="*/ 14 h 117"/>
                  <a:gd name="T22" fmla="*/ 176 w 209"/>
                  <a:gd name="T23" fmla="*/ 22 h 117"/>
                  <a:gd name="T24" fmla="*/ 185 w 209"/>
                  <a:gd name="T25" fmla="*/ 29 h 117"/>
                  <a:gd name="T26" fmla="*/ 192 w 209"/>
                  <a:gd name="T27" fmla="*/ 37 h 117"/>
                  <a:gd name="T28" fmla="*/ 198 w 209"/>
                  <a:gd name="T29" fmla="*/ 45 h 117"/>
                  <a:gd name="T30" fmla="*/ 208 w 209"/>
                  <a:gd name="T31" fmla="*/ 59 h 117"/>
                  <a:gd name="T32" fmla="*/ 208 w 209"/>
                  <a:gd name="T33" fmla="*/ 59 h 117"/>
                  <a:gd name="T34" fmla="*/ 209 w 209"/>
                  <a:gd name="T35" fmla="*/ 63 h 117"/>
                  <a:gd name="T36" fmla="*/ 209 w 209"/>
                  <a:gd name="T37" fmla="*/ 66 h 117"/>
                  <a:gd name="T38" fmla="*/ 209 w 209"/>
                  <a:gd name="T39" fmla="*/ 69 h 117"/>
                  <a:gd name="T40" fmla="*/ 206 w 209"/>
                  <a:gd name="T41" fmla="*/ 73 h 117"/>
                  <a:gd name="T42" fmla="*/ 206 w 209"/>
                  <a:gd name="T43" fmla="*/ 73 h 117"/>
                  <a:gd name="T44" fmla="*/ 200 w 209"/>
                  <a:gd name="T45" fmla="*/ 80 h 117"/>
                  <a:gd name="T46" fmla="*/ 191 w 209"/>
                  <a:gd name="T47" fmla="*/ 87 h 117"/>
                  <a:gd name="T48" fmla="*/ 177 w 209"/>
                  <a:gd name="T49" fmla="*/ 94 h 117"/>
                  <a:gd name="T50" fmla="*/ 159 w 209"/>
                  <a:gd name="T51" fmla="*/ 103 h 117"/>
                  <a:gd name="T52" fmla="*/ 159 w 209"/>
                  <a:gd name="T53" fmla="*/ 103 h 117"/>
                  <a:gd name="T54" fmla="*/ 147 w 209"/>
                  <a:gd name="T55" fmla="*/ 109 h 117"/>
                  <a:gd name="T56" fmla="*/ 136 w 209"/>
                  <a:gd name="T57" fmla="*/ 112 h 117"/>
                  <a:gd name="T58" fmla="*/ 128 w 209"/>
                  <a:gd name="T59" fmla="*/ 115 h 117"/>
                  <a:gd name="T60" fmla="*/ 119 w 209"/>
                  <a:gd name="T61" fmla="*/ 116 h 117"/>
                  <a:gd name="T62" fmla="*/ 104 w 209"/>
                  <a:gd name="T63" fmla="*/ 117 h 117"/>
                  <a:gd name="T64" fmla="*/ 85 w 209"/>
                  <a:gd name="T65" fmla="*/ 117 h 117"/>
                  <a:gd name="T66" fmla="*/ 85 w 209"/>
                  <a:gd name="T67" fmla="*/ 117 h 117"/>
                  <a:gd name="T68" fmla="*/ 75 w 209"/>
                  <a:gd name="T69" fmla="*/ 116 h 117"/>
                  <a:gd name="T70" fmla="*/ 62 w 209"/>
                  <a:gd name="T71" fmla="*/ 114 h 117"/>
                  <a:gd name="T72" fmla="*/ 49 w 209"/>
                  <a:gd name="T73" fmla="*/ 109 h 117"/>
                  <a:gd name="T74" fmla="*/ 37 w 209"/>
                  <a:gd name="T75" fmla="*/ 103 h 117"/>
                  <a:gd name="T76" fmla="*/ 25 w 209"/>
                  <a:gd name="T77" fmla="*/ 95 h 117"/>
                  <a:gd name="T78" fmla="*/ 15 w 209"/>
                  <a:gd name="T79" fmla="*/ 88 h 117"/>
                  <a:gd name="T80" fmla="*/ 8 w 209"/>
                  <a:gd name="T81" fmla="*/ 81 h 117"/>
                  <a:gd name="T82" fmla="*/ 3 w 209"/>
                  <a:gd name="T83" fmla="*/ 75 h 117"/>
                  <a:gd name="T84" fmla="*/ 3 w 209"/>
                  <a:gd name="T85" fmla="*/ 75 h 117"/>
                  <a:gd name="T86" fmla="*/ 1 w 209"/>
                  <a:gd name="T87" fmla="*/ 68 h 117"/>
                  <a:gd name="T88" fmla="*/ 0 w 209"/>
                  <a:gd name="T89" fmla="*/ 62 h 117"/>
                  <a:gd name="T90" fmla="*/ 1 w 209"/>
                  <a:gd name="T91" fmla="*/ 54 h 117"/>
                  <a:gd name="T92" fmla="*/ 3 w 209"/>
                  <a:gd name="T93" fmla="*/ 48 h 117"/>
                  <a:gd name="T94" fmla="*/ 7 w 209"/>
                  <a:gd name="T95" fmla="*/ 42 h 117"/>
                  <a:gd name="T96" fmla="*/ 10 w 209"/>
                  <a:gd name="T97" fmla="*/ 37 h 117"/>
                  <a:gd name="T98" fmla="*/ 20 w 209"/>
                  <a:gd name="T99" fmla="*/ 28 h 117"/>
                  <a:gd name="T100" fmla="*/ 31 w 209"/>
                  <a:gd name="T101" fmla="*/ 19 h 117"/>
                  <a:gd name="T102" fmla="*/ 41 w 209"/>
                  <a:gd name="T103" fmla="*/ 13 h 117"/>
                  <a:gd name="T104" fmla="*/ 52 w 209"/>
                  <a:gd name="T105" fmla="*/ 7 h 117"/>
                  <a:gd name="T106" fmla="*/ 52 w 209"/>
                  <a:gd name="T107" fmla="*/ 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9" h="117">
                    <a:moveTo>
                      <a:pt x="52" y="7"/>
                    </a:moveTo>
                    <a:lnTo>
                      <a:pt x="52" y="7"/>
                    </a:lnTo>
                    <a:lnTo>
                      <a:pt x="59" y="6"/>
                    </a:lnTo>
                    <a:lnTo>
                      <a:pt x="81" y="2"/>
                    </a:lnTo>
                    <a:lnTo>
                      <a:pt x="95" y="1"/>
                    </a:lnTo>
                    <a:lnTo>
                      <a:pt x="111" y="0"/>
                    </a:lnTo>
                    <a:lnTo>
                      <a:pt x="127" y="1"/>
                    </a:lnTo>
                    <a:lnTo>
                      <a:pt x="143" y="5"/>
                    </a:lnTo>
                    <a:lnTo>
                      <a:pt x="143" y="5"/>
                    </a:lnTo>
                    <a:lnTo>
                      <a:pt x="156" y="10"/>
                    </a:lnTo>
                    <a:lnTo>
                      <a:pt x="166" y="14"/>
                    </a:lnTo>
                    <a:lnTo>
                      <a:pt x="176" y="22"/>
                    </a:lnTo>
                    <a:lnTo>
                      <a:pt x="185" y="29"/>
                    </a:lnTo>
                    <a:lnTo>
                      <a:pt x="192" y="37"/>
                    </a:lnTo>
                    <a:lnTo>
                      <a:pt x="198" y="45"/>
                    </a:lnTo>
                    <a:lnTo>
                      <a:pt x="208" y="59"/>
                    </a:lnTo>
                    <a:lnTo>
                      <a:pt x="208" y="59"/>
                    </a:lnTo>
                    <a:lnTo>
                      <a:pt x="209" y="63"/>
                    </a:lnTo>
                    <a:lnTo>
                      <a:pt x="209" y="66"/>
                    </a:lnTo>
                    <a:lnTo>
                      <a:pt x="209" y="69"/>
                    </a:lnTo>
                    <a:lnTo>
                      <a:pt x="206" y="73"/>
                    </a:lnTo>
                    <a:lnTo>
                      <a:pt x="206" y="73"/>
                    </a:lnTo>
                    <a:lnTo>
                      <a:pt x="200" y="80"/>
                    </a:lnTo>
                    <a:lnTo>
                      <a:pt x="191" y="87"/>
                    </a:lnTo>
                    <a:lnTo>
                      <a:pt x="177" y="94"/>
                    </a:lnTo>
                    <a:lnTo>
                      <a:pt x="159" y="103"/>
                    </a:lnTo>
                    <a:lnTo>
                      <a:pt x="159" y="103"/>
                    </a:lnTo>
                    <a:lnTo>
                      <a:pt x="147" y="109"/>
                    </a:lnTo>
                    <a:lnTo>
                      <a:pt x="136" y="112"/>
                    </a:lnTo>
                    <a:lnTo>
                      <a:pt x="128" y="115"/>
                    </a:lnTo>
                    <a:lnTo>
                      <a:pt x="119" y="116"/>
                    </a:lnTo>
                    <a:lnTo>
                      <a:pt x="104" y="117"/>
                    </a:lnTo>
                    <a:lnTo>
                      <a:pt x="85" y="117"/>
                    </a:lnTo>
                    <a:lnTo>
                      <a:pt x="85" y="117"/>
                    </a:lnTo>
                    <a:lnTo>
                      <a:pt x="75" y="116"/>
                    </a:lnTo>
                    <a:lnTo>
                      <a:pt x="62" y="114"/>
                    </a:lnTo>
                    <a:lnTo>
                      <a:pt x="49" y="109"/>
                    </a:lnTo>
                    <a:lnTo>
                      <a:pt x="37" y="103"/>
                    </a:lnTo>
                    <a:lnTo>
                      <a:pt x="25" y="95"/>
                    </a:lnTo>
                    <a:lnTo>
                      <a:pt x="15" y="88"/>
                    </a:lnTo>
                    <a:lnTo>
                      <a:pt x="8" y="81"/>
                    </a:lnTo>
                    <a:lnTo>
                      <a:pt x="3" y="75"/>
                    </a:lnTo>
                    <a:lnTo>
                      <a:pt x="3" y="75"/>
                    </a:lnTo>
                    <a:lnTo>
                      <a:pt x="1" y="68"/>
                    </a:lnTo>
                    <a:lnTo>
                      <a:pt x="0" y="62"/>
                    </a:lnTo>
                    <a:lnTo>
                      <a:pt x="1" y="54"/>
                    </a:lnTo>
                    <a:lnTo>
                      <a:pt x="3" y="48"/>
                    </a:lnTo>
                    <a:lnTo>
                      <a:pt x="7" y="42"/>
                    </a:lnTo>
                    <a:lnTo>
                      <a:pt x="10" y="37"/>
                    </a:lnTo>
                    <a:lnTo>
                      <a:pt x="20" y="28"/>
                    </a:lnTo>
                    <a:lnTo>
                      <a:pt x="31" y="19"/>
                    </a:lnTo>
                    <a:lnTo>
                      <a:pt x="41" y="13"/>
                    </a:lnTo>
                    <a:lnTo>
                      <a:pt x="52" y="7"/>
                    </a:lnTo>
                    <a:lnTo>
                      <a:pt x="52" y="7"/>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384">
                <a:extLst>
                  <a:ext uri="{FF2B5EF4-FFF2-40B4-BE49-F238E27FC236}">
                    <a16:creationId xmlns:a16="http://schemas.microsoft.com/office/drawing/2014/main" id="{8708CE45-4526-4777-9013-72D9E07F9645}"/>
                  </a:ext>
                </a:extLst>
              </p:cNvPr>
              <p:cNvSpPr>
                <a:spLocks/>
              </p:cNvSpPr>
              <p:nvPr/>
            </p:nvSpPr>
            <p:spPr bwMode="auto">
              <a:xfrm>
                <a:off x="4866400" y="4299577"/>
                <a:ext cx="113395" cy="955246"/>
              </a:xfrm>
              <a:custGeom>
                <a:avLst/>
                <a:gdLst>
                  <a:gd name="T0" fmla="*/ 42 w 48"/>
                  <a:gd name="T1" fmla="*/ 0 h 346"/>
                  <a:gd name="T2" fmla="*/ 42 w 48"/>
                  <a:gd name="T3" fmla="*/ 0 h 346"/>
                  <a:gd name="T4" fmla="*/ 39 w 48"/>
                  <a:gd name="T5" fmla="*/ 11 h 346"/>
                  <a:gd name="T6" fmla="*/ 34 w 48"/>
                  <a:gd name="T7" fmla="*/ 42 h 346"/>
                  <a:gd name="T8" fmla="*/ 23 w 48"/>
                  <a:gd name="T9" fmla="*/ 143 h 346"/>
                  <a:gd name="T10" fmla="*/ 0 w 48"/>
                  <a:gd name="T11" fmla="*/ 346 h 346"/>
                  <a:gd name="T12" fmla="*/ 0 w 48"/>
                  <a:gd name="T13" fmla="*/ 346 h 346"/>
                  <a:gd name="T14" fmla="*/ 48 w 48"/>
                  <a:gd name="T15" fmla="*/ 265 h 346"/>
                  <a:gd name="T16" fmla="*/ 48 w 48"/>
                  <a:gd name="T17" fmla="*/ 265 h 346"/>
                  <a:gd name="T18" fmla="*/ 43 w 48"/>
                  <a:gd name="T19" fmla="*/ 133 h 346"/>
                  <a:gd name="T20" fmla="*/ 43 w 48"/>
                  <a:gd name="T21" fmla="*/ 71 h 346"/>
                  <a:gd name="T22" fmla="*/ 43 w 48"/>
                  <a:gd name="T23" fmla="*/ 7 h 346"/>
                  <a:gd name="T24" fmla="*/ 42 w 48"/>
                  <a:gd name="T25" fmla="*/ 0 h 346"/>
                  <a:gd name="connsiteX0" fmla="*/ 8750 w 10000"/>
                  <a:gd name="connsiteY0" fmla="*/ 0 h 11806"/>
                  <a:gd name="connsiteX1" fmla="*/ 8750 w 10000"/>
                  <a:gd name="connsiteY1" fmla="*/ 0 h 11806"/>
                  <a:gd name="connsiteX2" fmla="*/ 8125 w 10000"/>
                  <a:gd name="connsiteY2" fmla="*/ 318 h 11806"/>
                  <a:gd name="connsiteX3" fmla="*/ 7083 w 10000"/>
                  <a:gd name="connsiteY3" fmla="*/ 1214 h 11806"/>
                  <a:gd name="connsiteX4" fmla="*/ 4792 w 10000"/>
                  <a:gd name="connsiteY4" fmla="*/ 4133 h 11806"/>
                  <a:gd name="connsiteX5" fmla="*/ 0 w 10000"/>
                  <a:gd name="connsiteY5" fmla="*/ 10000 h 11806"/>
                  <a:gd name="connsiteX6" fmla="*/ 0 w 10000"/>
                  <a:gd name="connsiteY6" fmla="*/ 10000 h 11806"/>
                  <a:gd name="connsiteX7" fmla="*/ 10000 w 10000"/>
                  <a:gd name="connsiteY7" fmla="*/ 7659 h 11806"/>
                  <a:gd name="connsiteX8" fmla="*/ 8644 w 10000"/>
                  <a:gd name="connsiteY8" fmla="*/ 11806 h 11806"/>
                  <a:gd name="connsiteX9" fmla="*/ 8958 w 10000"/>
                  <a:gd name="connsiteY9" fmla="*/ 3844 h 11806"/>
                  <a:gd name="connsiteX10" fmla="*/ 8958 w 10000"/>
                  <a:gd name="connsiteY10" fmla="*/ 2052 h 11806"/>
                  <a:gd name="connsiteX11" fmla="*/ 8958 w 10000"/>
                  <a:gd name="connsiteY11" fmla="*/ 202 h 11806"/>
                  <a:gd name="connsiteX12" fmla="*/ 8750 w 10000"/>
                  <a:gd name="connsiteY12" fmla="*/ 0 h 11806"/>
                  <a:gd name="connsiteX0" fmla="*/ 8750 w 8958"/>
                  <a:gd name="connsiteY0" fmla="*/ 0 h 11806"/>
                  <a:gd name="connsiteX1" fmla="*/ 8750 w 8958"/>
                  <a:gd name="connsiteY1" fmla="*/ 0 h 11806"/>
                  <a:gd name="connsiteX2" fmla="*/ 8125 w 8958"/>
                  <a:gd name="connsiteY2" fmla="*/ 318 h 11806"/>
                  <a:gd name="connsiteX3" fmla="*/ 7083 w 8958"/>
                  <a:gd name="connsiteY3" fmla="*/ 1214 h 11806"/>
                  <a:gd name="connsiteX4" fmla="*/ 4792 w 8958"/>
                  <a:gd name="connsiteY4" fmla="*/ 4133 h 11806"/>
                  <a:gd name="connsiteX5" fmla="*/ 0 w 8958"/>
                  <a:gd name="connsiteY5" fmla="*/ 10000 h 11806"/>
                  <a:gd name="connsiteX6" fmla="*/ 0 w 8958"/>
                  <a:gd name="connsiteY6" fmla="*/ 10000 h 11806"/>
                  <a:gd name="connsiteX7" fmla="*/ 8644 w 8958"/>
                  <a:gd name="connsiteY7" fmla="*/ 11806 h 11806"/>
                  <a:gd name="connsiteX8" fmla="*/ 8958 w 8958"/>
                  <a:gd name="connsiteY8" fmla="*/ 3844 h 11806"/>
                  <a:gd name="connsiteX9" fmla="*/ 8958 w 8958"/>
                  <a:gd name="connsiteY9" fmla="*/ 2052 h 11806"/>
                  <a:gd name="connsiteX10" fmla="*/ 8958 w 8958"/>
                  <a:gd name="connsiteY10" fmla="*/ 202 h 11806"/>
                  <a:gd name="connsiteX11" fmla="*/ 8750 w 8958"/>
                  <a:gd name="connsiteY11" fmla="*/ 0 h 11806"/>
                  <a:gd name="connsiteX0" fmla="*/ 9768 w 10420"/>
                  <a:gd name="connsiteY0" fmla="*/ 0 h 8855"/>
                  <a:gd name="connsiteX1" fmla="*/ 9768 w 10420"/>
                  <a:gd name="connsiteY1" fmla="*/ 0 h 8855"/>
                  <a:gd name="connsiteX2" fmla="*/ 9070 w 10420"/>
                  <a:gd name="connsiteY2" fmla="*/ 269 h 8855"/>
                  <a:gd name="connsiteX3" fmla="*/ 7907 w 10420"/>
                  <a:gd name="connsiteY3" fmla="*/ 1028 h 8855"/>
                  <a:gd name="connsiteX4" fmla="*/ 5349 w 10420"/>
                  <a:gd name="connsiteY4" fmla="*/ 3501 h 8855"/>
                  <a:gd name="connsiteX5" fmla="*/ 0 w 10420"/>
                  <a:gd name="connsiteY5" fmla="*/ 8470 h 8855"/>
                  <a:gd name="connsiteX6" fmla="*/ 0 w 10420"/>
                  <a:gd name="connsiteY6" fmla="*/ 8470 h 8855"/>
                  <a:gd name="connsiteX7" fmla="*/ 10406 w 10420"/>
                  <a:gd name="connsiteY7" fmla="*/ 8855 h 8855"/>
                  <a:gd name="connsiteX8" fmla="*/ 10000 w 10420"/>
                  <a:gd name="connsiteY8" fmla="*/ 3256 h 8855"/>
                  <a:gd name="connsiteX9" fmla="*/ 10000 w 10420"/>
                  <a:gd name="connsiteY9" fmla="*/ 1738 h 8855"/>
                  <a:gd name="connsiteX10" fmla="*/ 10000 w 10420"/>
                  <a:gd name="connsiteY10" fmla="*/ 171 h 8855"/>
                  <a:gd name="connsiteX11" fmla="*/ 9768 w 10420"/>
                  <a:gd name="connsiteY11" fmla="*/ 0 h 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20" h="8855">
                    <a:moveTo>
                      <a:pt x="9768" y="0"/>
                    </a:moveTo>
                    <a:lnTo>
                      <a:pt x="9768" y="0"/>
                    </a:lnTo>
                    <a:lnTo>
                      <a:pt x="9070" y="269"/>
                    </a:lnTo>
                    <a:lnTo>
                      <a:pt x="7907" y="1028"/>
                    </a:lnTo>
                    <a:lnTo>
                      <a:pt x="5349" y="3501"/>
                    </a:lnTo>
                    <a:lnTo>
                      <a:pt x="0" y="8470"/>
                    </a:lnTo>
                    <a:lnTo>
                      <a:pt x="0" y="8470"/>
                    </a:lnTo>
                    <a:lnTo>
                      <a:pt x="10406" y="8855"/>
                    </a:lnTo>
                    <a:cubicBezTo>
                      <a:pt x="10524" y="6607"/>
                      <a:pt x="9883" y="5504"/>
                      <a:pt x="10000" y="3256"/>
                    </a:cubicBezTo>
                    <a:lnTo>
                      <a:pt x="10000" y="1738"/>
                    </a:lnTo>
                    <a:lnTo>
                      <a:pt x="10000" y="171"/>
                    </a:lnTo>
                    <a:lnTo>
                      <a:pt x="9768"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2" name="Group 51">
            <a:extLst>
              <a:ext uri="{FF2B5EF4-FFF2-40B4-BE49-F238E27FC236}">
                <a16:creationId xmlns:a16="http://schemas.microsoft.com/office/drawing/2014/main" id="{29F236EA-3963-4745-BB91-F4E34C7E6296}"/>
              </a:ext>
            </a:extLst>
          </p:cNvPr>
          <p:cNvGrpSpPr/>
          <p:nvPr/>
        </p:nvGrpSpPr>
        <p:grpSpPr>
          <a:xfrm rot="16200000">
            <a:off x="-864765" y="2162620"/>
            <a:ext cx="3095966" cy="1125961"/>
            <a:chOff x="4865993" y="4134716"/>
            <a:chExt cx="4127954" cy="1501281"/>
          </a:xfrm>
        </p:grpSpPr>
        <p:grpSp>
          <p:nvGrpSpPr>
            <p:cNvPr id="53" name="Group 52">
              <a:extLst>
                <a:ext uri="{FF2B5EF4-FFF2-40B4-BE49-F238E27FC236}">
                  <a16:creationId xmlns:a16="http://schemas.microsoft.com/office/drawing/2014/main" id="{BAAC90A8-BEFF-46DF-94FC-6109F52FB312}"/>
                </a:ext>
              </a:extLst>
            </p:cNvPr>
            <p:cNvGrpSpPr/>
            <p:nvPr/>
          </p:nvGrpSpPr>
          <p:grpSpPr>
            <a:xfrm>
              <a:off x="4865993" y="4134716"/>
              <a:ext cx="4015408" cy="1501281"/>
              <a:chOff x="3366276" y="3429000"/>
              <a:chExt cx="4015408" cy="1501281"/>
            </a:xfrm>
          </p:grpSpPr>
          <p:sp>
            <p:nvSpPr>
              <p:cNvPr id="56" name="Rectangle: Top Corners Rounded 37">
                <a:extLst>
                  <a:ext uri="{FF2B5EF4-FFF2-40B4-BE49-F238E27FC236}">
                    <a16:creationId xmlns:a16="http://schemas.microsoft.com/office/drawing/2014/main" id="{64609B09-CECD-44B9-8176-8EA9B49572BD}"/>
                  </a:ext>
                </a:extLst>
              </p:cNvPr>
              <p:cNvSpPr/>
              <p:nvPr/>
            </p:nvSpPr>
            <p:spPr>
              <a:xfrm rot="5400000">
                <a:off x="4623340" y="2171936"/>
                <a:ext cx="1501280" cy="401540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Freeform: Shape 38">
                <a:extLst>
                  <a:ext uri="{FF2B5EF4-FFF2-40B4-BE49-F238E27FC236}">
                    <a16:creationId xmlns:a16="http://schemas.microsoft.com/office/drawing/2014/main" id="{D30B8FDD-15F0-456A-BB15-A984760252B9}"/>
                  </a:ext>
                </a:extLst>
              </p:cNvPr>
              <p:cNvSpPr/>
              <p:nvPr/>
            </p:nvSpPr>
            <p:spPr>
              <a:xfrm rot="5400000">
                <a:off x="6260176" y="3808774"/>
                <a:ext cx="1501280" cy="741733"/>
              </a:xfrm>
              <a:custGeom>
                <a:avLst/>
                <a:gdLst>
                  <a:gd name="connsiteX0" fmla="*/ 0 w 1501280"/>
                  <a:gd name="connsiteY0" fmla="*/ 741733 h 741733"/>
                  <a:gd name="connsiteX1" fmla="*/ 0 w 1501280"/>
                  <a:gd name="connsiteY1" fmla="*/ 250218 h 741733"/>
                  <a:gd name="connsiteX2" fmla="*/ 250218 w 1501280"/>
                  <a:gd name="connsiteY2" fmla="*/ 0 h 741733"/>
                  <a:gd name="connsiteX3" fmla="*/ 1251062 w 1501280"/>
                  <a:gd name="connsiteY3" fmla="*/ 0 h 741733"/>
                  <a:gd name="connsiteX4" fmla="*/ 1501280 w 1501280"/>
                  <a:gd name="connsiteY4" fmla="*/ 250218 h 741733"/>
                  <a:gd name="connsiteX5" fmla="*/ 1501280 w 1501280"/>
                  <a:gd name="connsiteY5" fmla="*/ 741733 h 7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280" h="741733">
                    <a:moveTo>
                      <a:pt x="0" y="741733"/>
                    </a:moveTo>
                    <a:lnTo>
                      <a:pt x="0" y="250218"/>
                    </a:lnTo>
                    <a:cubicBezTo>
                      <a:pt x="0" y="112026"/>
                      <a:pt x="112026" y="0"/>
                      <a:pt x="250218" y="0"/>
                    </a:cubicBezTo>
                    <a:lnTo>
                      <a:pt x="1251062" y="0"/>
                    </a:lnTo>
                    <a:cubicBezTo>
                      <a:pt x="1389254" y="0"/>
                      <a:pt x="1501280" y="112026"/>
                      <a:pt x="1501280" y="250218"/>
                    </a:cubicBezTo>
                    <a:lnTo>
                      <a:pt x="1501280" y="741733"/>
                    </a:lnTo>
                    <a:close/>
                  </a:path>
                </a:pathLst>
              </a:cu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54" name="TextBox 53">
              <a:extLst>
                <a:ext uri="{FF2B5EF4-FFF2-40B4-BE49-F238E27FC236}">
                  <a16:creationId xmlns:a16="http://schemas.microsoft.com/office/drawing/2014/main" id="{2D0F541A-5A6E-4C41-BB41-4F0BC9922819}"/>
                </a:ext>
              </a:extLst>
            </p:cNvPr>
            <p:cNvSpPr txBox="1"/>
            <p:nvPr/>
          </p:nvSpPr>
          <p:spPr>
            <a:xfrm>
              <a:off x="5652166" y="4732337"/>
              <a:ext cx="1921746" cy="553997"/>
            </a:xfrm>
            <a:prstGeom prst="rect">
              <a:avLst/>
            </a:prstGeom>
            <a:noFill/>
          </p:spPr>
          <p:txBody>
            <a:bodyPr wrap="square" rtlCol="0">
              <a:spAutoFit/>
            </a:bodyPr>
            <a:lstStyle/>
            <a:p>
              <a:r>
                <a:rPr lang="en-US" sz="2100" dirty="0" err="1">
                  <a:solidFill>
                    <a:srgbClr val="660066"/>
                  </a:solidFill>
                  <a:latin typeface="UTM Alberta Heavy" panose="02040603050506020204" pitchFamily="18" charset="0"/>
                </a:rPr>
                <a:t>Xem</a:t>
              </a:r>
              <a:r>
                <a:rPr lang="en-US" sz="2100" dirty="0">
                  <a:solidFill>
                    <a:srgbClr val="660066"/>
                  </a:solidFill>
                  <a:latin typeface="UTM Alberta Heavy" panose="02040603050506020204" pitchFamily="18" charset="0"/>
                </a:rPr>
                <a:t> video </a:t>
              </a:r>
            </a:p>
          </p:txBody>
        </p:sp>
        <p:sp>
          <p:nvSpPr>
            <p:cNvPr id="55" name="TextBox 54">
              <a:extLst>
                <a:ext uri="{FF2B5EF4-FFF2-40B4-BE49-F238E27FC236}">
                  <a16:creationId xmlns:a16="http://schemas.microsoft.com/office/drawing/2014/main" id="{CA172D29-1EC6-45BD-A9BC-05A235C26494}"/>
                </a:ext>
              </a:extLst>
            </p:cNvPr>
            <p:cNvSpPr txBox="1"/>
            <p:nvPr/>
          </p:nvSpPr>
          <p:spPr>
            <a:xfrm>
              <a:off x="8139664" y="4532391"/>
              <a:ext cx="854283" cy="738664"/>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03</a:t>
              </a:r>
            </a:p>
          </p:txBody>
        </p:sp>
      </p:grpSp>
      <p:grpSp>
        <p:nvGrpSpPr>
          <p:cNvPr id="58" name="Group 57">
            <a:extLst>
              <a:ext uri="{FF2B5EF4-FFF2-40B4-BE49-F238E27FC236}">
                <a16:creationId xmlns:a16="http://schemas.microsoft.com/office/drawing/2014/main" id="{26262A21-17CD-441B-B9C2-FD6B9DB51158}"/>
              </a:ext>
            </a:extLst>
          </p:cNvPr>
          <p:cNvGrpSpPr/>
          <p:nvPr/>
        </p:nvGrpSpPr>
        <p:grpSpPr>
          <a:xfrm rot="16200000">
            <a:off x="-884549" y="2378563"/>
            <a:ext cx="3160643" cy="1321904"/>
            <a:chOff x="1577008" y="1321906"/>
            <a:chExt cx="4214191" cy="1762539"/>
          </a:xfrm>
        </p:grpSpPr>
        <p:sp>
          <p:nvSpPr>
            <p:cNvPr id="59" name="Freeform: Shape 40">
              <a:extLst>
                <a:ext uri="{FF2B5EF4-FFF2-40B4-BE49-F238E27FC236}">
                  <a16:creationId xmlns:a16="http://schemas.microsoft.com/office/drawing/2014/main" id="{8C05FEF5-5713-4522-9BC1-B0D2056432D9}"/>
                </a:ext>
              </a:extLst>
            </p:cNvPr>
            <p:cNvSpPr/>
            <p:nvPr/>
          </p:nvSpPr>
          <p:spPr>
            <a:xfrm rot="16200000">
              <a:off x="2802834" y="96080"/>
              <a:ext cx="1762539" cy="4214191"/>
            </a:xfrm>
            <a:custGeom>
              <a:avLst/>
              <a:gdLst>
                <a:gd name="connsiteX0" fmla="*/ 1762539 w 1762539"/>
                <a:gd name="connsiteY0" fmla="*/ 293762 h 4214191"/>
                <a:gd name="connsiteX1" fmla="*/ 1762539 w 1762539"/>
                <a:gd name="connsiteY1" fmla="*/ 4214191 h 4214191"/>
                <a:gd name="connsiteX2" fmla="*/ 1338470 w 1762539"/>
                <a:gd name="connsiteY2" fmla="*/ 4214191 h 4214191"/>
                <a:gd name="connsiteX3" fmla="*/ 881270 w 1762539"/>
                <a:gd name="connsiteY3" fmla="*/ 3756991 h 4214191"/>
                <a:gd name="connsiteX4" fmla="*/ 424070 w 1762539"/>
                <a:gd name="connsiteY4" fmla="*/ 4214191 h 4214191"/>
                <a:gd name="connsiteX5" fmla="*/ 0 w 1762539"/>
                <a:gd name="connsiteY5" fmla="*/ 4214191 h 4214191"/>
                <a:gd name="connsiteX6" fmla="*/ 0 w 1762539"/>
                <a:gd name="connsiteY6" fmla="*/ 293762 h 4214191"/>
                <a:gd name="connsiteX7" fmla="*/ 293762 w 1762539"/>
                <a:gd name="connsiteY7" fmla="*/ 0 h 4214191"/>
                <a:gd name="connsiteX8" fmla="*/ 1468777 w 1762539"/>
                <a:gd name="connsiteY8" fmla="*/ 0 h 4214191"/>
                <a:gd name="connsiteX9" fmla="*/ 1762539 w 1762539"/>
                <a:gd name="connsiteY9" fmla="*/ 293762 h 421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2539" h="4214191">
                  <a:moveTo>
                    <a:pt x="1762539" y="293762"/>
                  </a:moveTo>
                  <a:lnTo>
                    <a:pt x="1762539" y="4214191"/>
                  </a:lnTo>
                  <a:lnTo>
                    <a:pt x="1338470" y="4214191"/>
                  </a:lnTo>
                  <a:cubicBezTo>
                    <a:pt x="1338470" y="3961686"/>
                    <a:pt x="1133775" y="3756991"/>
                    <a:pt x="881270" y="3756991"/>
                  </a:cubicBezTo>
                  <a:cubicBezTo>
                    <a:pt x="628765" y="3756991"/>
                    <a:pt x="424070" y="3961686"/>
                    <a:pt x="424070" y="4214191"/>
                  </a:cubicBezTo>
                  <a:lnTo>
                    <a:pt x="0" y="4214191"/>
                  </a:lnTo>
                  <a:lnTo>
                    <a:pt x="0" y="293762"/>
                  </a:lnTo>
                  <a:cubicBezTo>
                    <a:pt x="0" y="131522"/>
                    <a:pt x="131522" y="0"/>
                    <a:pt x="293762" y="0"/>
                  </a:cubicBezTo>
                  <a:lnTo>
                    <a:pt x="1468777" y="0"/>
                  </a:lnTo>
                  <a:cubicBezTo>
                    <a:pt x="1631017" y="0"/>
                    <a:pt x="1762539" y="131522"/>
                    <a:pt x="1762539" y="293762"/>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0" name="Freeform: Shape 41">
              <a:extLst>
                <a:ext uri="{FF2B5EF4-FFF2-40B4-BE49-F238E27FC236}">
                  <a16:creationId xmlns:a16="http://schemas.microsoft.com/office/drawing/2014/main" id="{DAB5F15A-53A9-4531-A6EF-60A4EBE5A3FE}"/>
                </a:ext>
              </a:extLst>
            </p:cNvPr>
            <p:cNvSpPr/>
            <p:nvPr/>
          </p:nvSpPr>
          <p:spPr>
            <a:xfrm rot="16200000">
              <a:off x="3042175" y="195471"/>
              <a:ext cx="1482639" cy="4015408"/>
            </a:xfrm>
            <a:custGeom>
              <a:avLst/>
              <a:gdLst>
                <a:gd name="connsiteX0" fmla="*/ 1482639 w 1482639"/>
                <a:gd name="connsiteY0" fmla="*/ 247111 h 4015408"/>
                <a:gd name="connsiteX1" fmla="*/ 1482639 w 1482639"/>
                <a:gd name="connsiteY1" fmla="*/ 4015408 h 4015408"/>
                <a:gd name="connsiteX2" fmla="*/ 1198519 w 1482639"/>
                <a:gd name="connsiteY2" fmla="*/ 4015408 h 4015408"/>
                <a:gd name="connsiteX3" fmla="*/ 1189231 w 1482639"/>
                <a:gd name="connsiteY3" fmla="*/ 3923267 h 4015408"/>
                <a:gd name="connsiteX4" fmla="*/ 741320 w 1482639"/>
                <a:gd name="connsiteY4" fmla="*/ 3558209 h 4015408"/>
                <a:gd name="connsiteX5" fmla="*/ 293408 w 1482639"/>
                <a:gd name="connsiteY5" fmla="*/ 3923266 h 4015408"/>
                <a:gd name="connsiteX6" fmla="*/ 284120 w 1482639"/>
                <a:gd name="connsiteY6" fmla="*/ 4015408 h 4015408"/>
                <a:gd name="connsiteX7" fmla="*/ 0 w 1482639"/>
                <a:gd name="connsiteY7" fmla="*/ 4015408 h 4015408"/>
                <a:gd name="connsiteX8" fmla="*/ 0 w 1482639"/>
                <a:gd name="connsiteY8" fmla="*/ 247111 h 4015408"/>
                <a:gd name="connsiteX9" fmla="*/ 247111 w 1482639"/>
                <a:gd name="connsiteY9" fmla="*/ 0 h 4015408"/>
                <a:gd name="connsiteX10" fmla="*/ 1235528 w 1482639"/>
                <a:gd name="connsiteY10" fmla="*/ 0 h 4015408"/>
                <a:gd name="connsiteX11" fmla="*/ 1482639 w 1482639"/>
                <a:gd name="connsiteY11" fmla="*/ 247111 h 401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2639" h="4015408">
                  <a:moveTo>
                    <a:pt x="1482639" y="247111"/>
                  </a:moveTo>
                  <a:lnTo>
                    <a:pt x="1482639" y="4015408"/>
                  </a:lnTo>
                  <a:lnTo>
                    <a:pt x="1198519" y="4015408"/>
                  </a:lnTo>
                  <a:lnTo>
                    <a:pt x="1189231" y="3923267"/>
                  </a:lnTo>
                  <a:cubicBezTo>
                    <a:pt x="1146599" y="3714928"/>
                    <a:pt x="962261" y="3558209"/>
                    <a:pt x="741320" y="3558209"/>
                  </a:cubicBezTo>
                  <a:cubicBezTo>
                    <a:pt x="520378" y="3558209"/>
                    <a:pt x="336040" y="3714928"/>
                    <a:pt x="293408" y="3923266"/>
                  </a:cubicBezTo>
                  <a:lnTo>
                    <a:pt x="284120" y="4015408"/>
                  </a:lnTo>
                  <a:lnTo>
                    <a:pt x="0" y="4015408"/>
                  </a:lnTo>
                  <a:lnTo>
                    <a:pt x="0" y="247111"/>
                  </a:lnTo>
                  <a:cubicBezTo>
                    <a:pt x="0" y="110635"/>
                    <a:pt x="110635" y="0"/>
                    <a:pt x="247111" y="0"/>
                  </a:cubicBezTo>
                  <a:lnTo>
                    <a:pt x="1235528" y="0"/>
                  </a:lnTo>
                  <a:cubicBezTo>
                    <a:pt x="1372004" y="0"/>
                    <a:pt x="1482639" y="110635"/>
                    <a:pt x="1482639" y="247111"/>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TextBox 60">
              <a:extLst>
                <a:ext uri="{FF2B5EF4-FFF2-40B4-BE49-F238E27FC236}">
                  <a16:creationId xmlns:a16="http://schemas.microsoft.com/office/drawing/2014/main" id="{184A4E7E-35F1-4368-850C-8E982FD3D51A}"/>
                </a:ext>
              </a:extLst>
            </p:cNvPr>
            <p:cNvSpPr txBox="1"/>
            <p:nvPr/>
          </p:nvSpPr>
          <p:spPr>
            <a:xfrm>
              <a:off x="1874969" y="1969631"/>
              <a:ext cx="3312826" cy="677108"/>
            </a:xfrm>
            <a:prstGeom prst="rect">
              <a:avLst/>
            </a:prstGeom>
            <a:noFill/>
          </p:spPr>
          <p:txBody>
            <a:bodyPr wrap="square" rtlCol="0">
              <a:spAutoFit/>
            </a:bodyPr>
            <a:lstStyle/>
            <a:p>
              <a:pPr algn="ctr"/>
              <a:r>
                <a:rPr lang="en-US" sz="2700" b="1" dirty="0">
                  <a:solidFill>
                    <a:schemeClr val="bg1"/>
                  </a:solidFill>
                  <a:latin typeface="UTM Alberta Heavy" panose="02040603050506020204" pitchFamily="18" charset="0"/>
                </a:rPr>
                <a:t>Ý NGHĨA</a:t>
              </a:r>
            </a:p>
          </p:txBody>
        </p:sp>
      </p:grpSp>
      <p:sp>
        <p:nvSpPr>
          <p:cNvPr id="62" name="Oval 61">
            <a:extLst>
              <a:ext uri="{FF2B5EF4-FFF2-40B4-BE49-F238E27FC236}">
                <a16:creationId xmlns:a16="http://schemas.microsoft.com/office/drawing/2014/main" id="{10AF65FF-34DA-492D-BEA5-DE733E83194E}"/>
              </a:ext>
            </a:extLst>
          </p:cNvPr>
          <p:cNvSpPr/>
          <p:nvPr/>
        </p:nvSpPr>
        <p:spPr>
          <a:xfrm>
            <a:off x="4163189" y="4910600"/>
            <a:ext cx="3887415" cy="354268"/>
          </a:xfrm>
          <a:prstGeom prst="ellipse">
            <a:avLst/>
          </a:prstGeom>
          <a:gradFill>
            <a:gsLst>
              <a:gs pos="18000">
                <a:schemeClr val="tx1"/>
              </a:gs>
              <a:gs pos="100000">
                <a:srgbClr val="D9D9D9">
                  <a:alpha val="0"/>
                </a:srgbClr>
              </a:gs>
            </a:gsLst>
            <a:path path="circle">
              <a:fillToRect l="50000" t="50000" r="50000" b="50000"/>
            </a:path>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Arrow: Bent 34">
            <a:extLst>
              <a:ext uri="{FF2B5EF4-FFF2-40B4-BE49-F238E27FC236}">
                <a16:creationId xmlns:a16="http://schemas.microsoft.com/office/drawing/2014/main" id="{4647E36C-06F7-4FA9-BB4B-FDB7A86866A2}"/>
              </a:ext>
            </a:extLst>
          </p:cNvPr>
          <p:cNvSpPr/>
          <p:nvPr/>
        </p:nvSpPr>
        <p:spPr>
          <a:xfrm flipH="1">
            <a:off x="5533970" y="823601"/>
            <a:ext cx="661181" cy="1115775"/>
          </a:xfrm>
          <a:prstGeom prst="bentArrow">
            <a:avLst>
              <a:gd name="adj1" fmla="val 9642"/>
              <a:gd name="adj2" fmla="val 21416"/>
              <a:gd name="adj3" fmla="val 0"/>
              <a:gd name="adj4" fmla="val 43750"/>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4" name="Rectangle: Diagonal Corners Rounded 35">
            <a:extLst>
              <a:ext uri="{FF2B5EF4-FFF2-40B4-BE49-F238E27FC236}">
                <a16:creationId xmlns:a16="http://schemas.microsoft.com/office/drawing/2014/main" id="{93EC5B9E-D8C9-4DB1-886D-02FB8A7B9EAB}"/>
              </a:ext>
            </a:extLst>
          </p:cNvPr>
          <p:cNvSpPr/>
          <p:nvPr/>
        </p:nvSpPr>
        <p:spPr>
          <a:xfrm>
            <a:off x="3822651" y="381148"/>
            <a:ext cx="1751428" cy="1023425"/>
          </a:xfrm>
          <a:prstGeom prst="round2DiagRect">
            <a:avLst>
              <a:gd name="adj1" fmla="val 49657"/>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Rectangle: Diagonal Corners Rounded 36">
            <a:extLst>
              <a:ext uri="{FF2B5EF4-FFF2-40B4-BE49-F238E27FC236}">
                <a16:creationId xmlns:a16="http://schemas.microsoft.com/office/drawing/2014/main" id="{F1489344-AB4A-4D24-BE53-D4161519FC90}"/>
              </a:ext>
            </a:extLst>
          </p:cNvPr>
          <p:cNvSpPr/>
          <p:nvPr/>
        </p:nvSpPr>
        <p:spPr>
          <a:xfrm>
            <a:off x="4605429" y="379695"/>
            <a:ext cx="971676" cy="283991"/>
          </a:xfrm>
          <a:prstGeom prst="round2DiagRect">
            <a:avLst>
              <a:gd name="adj1" fmla="val 49657"/>
              <a:gd name="adj2" fmla="val 0"/>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Diagonal Corners Rounded 29">
            <a:extLst>
              <a:ext uri="{FF2B5EF4-FFF2-40B4-BE49-F238E27FC236}">
                <a16:creationId xmlns:a16="http://schemas.microsoft.com/office/drawing/2014/main" id="{C993EDA4-3EE8-439E-A114-F8F2952BBF3F}"/>
              </a:ext>
            </a:extLst>
          </p:cNvPr>
          <p:cNvSpPr/>
          <p:nvPr/>
        </p:nvSpPr>
        <p:spPr>
          <a:xfrm flipH="1">
            <a:off x="6790439" y="1171457"/>
            <a:ext cx="1751428" cy="1023425"/>
          </a:xfrm>
          <a:prstGeom prst="round2DiagRect">
            <a:avLst>
              <a:gd name="adj1" fmla="val 49657"/>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Arrow: Bent 31">
            <a:extLst>
              <a:ext uri="{FF2B5EF4-FFF2-40B4-BE49-F238E27FC236}">
                <a16:creationId xmlns:a16="http://schemas.microsoft.com/office/drawing/2014/main" id="{82D789A1-D702-4F22-B2FA-7A30DF1D3A9A}"/>
              </a:ext>
            </a:extLst>
          </p:cNvPr>
          <p:cNvSpPr/>
          <p:nvPr/>
        </p:nvSpPr>
        <p:spPr>
          <a:xfrm>
            <a:off x="6129258" y="1527005"/>
            <a:ext cx="661181" cy="1115775"/>
          </a:xfrm>
          <a:prstGeom prst="bentArrow">
            <a:avLst>
              <a:gd name="adj1" fmla="val 9642"/>
              <a:gd name="adj2" fmla="val 21416"/>
              <a:gd name="adj3" fmla="val 0"/>
              <a:gd name="adj4" fmla="val 43750"/>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9" name="Arrow: Bent 25">
            <a:extLst>
              <a:ext uri="{FF2B5EF4-FFF2-40B4-BE49-F238E27FC236}">
                <a16:creationId xmlns:a16="http://schemas.microsoft.com/office/drawing/2014/main" id="{7C07300C-3A00-4CB1-B921-71BB24FBB8C5}"/>
              </a:ext>
            </a:extLst>
          </p:cNvPr>
          <p:cNvSpPr/>
          <p:nvPr/>
        </p:nvSpPr>
        <p:spPr>
          <a:xfrm flipH="1">
            <a:off x="5529795" y="2191395"/>
            <a:ext cx="661181" cy="1115775"/>
          </a:xfrm>
          <a:prstGeom prst="bentArrow">
            <a:avLst>
              <a:gd name="adj1" fmla="val 9642"/>
              <a:gd name="adj2" fmla="val 21416"/>
              <a:gd name="adj3" fmla="val 0"/>
              <a:gd name="adj4" fmla="val 4375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0" name="Trapezoid 69">
            <a:extLst>
              <a:ext uri="{FF2B5EF4-FFF2-40B4-BE49-F238E27FC236}">
                <a16:creationId xmlns:a16="http://schemas.microsoft.com/office/drawing/2014/main" id="{E94DAC16-9A13-4A70-AA72-3141A4CEDE56}"/>
              </a:ext>
            </a:extLst>
          </p:cNvPr>
          <p:cNvSpPr/>
          <p:nvPr/>
        </p:nvSpPr>
        <p:spPr>
          <a:xfrm flipV="1">
            <a:off x="5279423" y="3873259"/>
            <a:ext cx="1751428" cy="1110343"/>
          </a:xfrm>
          <a:prstGeom prst="trapezoid">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Freeform: Shape 23">
            <a:extLst>
              <a:ext uri="{FF2B5EF4-FFF2-40B4-BE49-F238E27FC236}">
                <a16:creationId xmlns:a16="http://schemas.microsoft.com/office/drawing/2014/main" id="{45C3CCC6-EB76-44E0-83D8-7F7786723A91}"/>
              </a:ext>
            </a:extLst>
          </p:cNvPr>
          <p:cNvSpPr/>
          <p:nvPr/>
        </p:nvSpPr>
        <p:spPr>
          <a:xfrm flipV="1">
            <a:off x="5279421" y="4003887"/>
            <a:ext cx="1023641" cy="1110343"/>
          </a:xfrm>
          <a:custGeom>
            <a:avLst/>
            <a:gdLst>
              <a:gd name="connsiteX0" fmla="*/ 0 w 1364854"/>
              <a:gd name="connsiteY0" fmla="*/ 1480457 h 1480457"/>
              <a:gd name="connsiteX1" fmla="*/ 1364854 w 1364854"/>
              <a:gd name="connsiteY1" fmla="*/ 1480457 h 1480457"/>
              <a:gd name="connsiteX2" fmla="*/ 1353836 w 1364854"/>
              <a:gd name="connsiteY2" fmla="*/ 1374253 h 1480457"/>
              <a:gd name="connsiteX3" fmla="*/ 616933 w 1364854"/>
              <a:gd name="connsiteY3" fmla="*/ 52512 h 1480457"/>
              <a:gd name="connsiteX4" fmla="*/ 519408 w 1364854"/>
              <a:gd name="connsiteY4" fmla="*/ 0 h 1480457"/>
              <a:gd name="connsiteX5" fmla="*/ 370114 w 1364854"/>
              <a:gd name="connsiteY5" fmla="*/ 0 h 148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854" h="1480457">
                <a:moveTo>
                  <a:pt x="0" y="1480457"/>
                </a:moveTo>
                <a:lnTo>
                  <a:pt x="1364854" y="1480457"/>
                </a:lnTo>
                <a:lnTo>
                  <a:pt x="1353836" y="1374253"/>
                </a:lnTo>
                <a:cubicBezTo>
                  <a:pt x="1270710" y="776638"/>
                  <a:pt x="990223" y="284786"/>
                  <a:pt x="616933" y="52512"/>
                </a:cubicBezTo>
                <a:lnTo>
                  <a:pt x="519408" y="0"/>
                </a:lnTo>
                <a:lnTo>
                  <a:pt x="370114"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Freeform: Shape 20">
            <a:extLst>
              <a:ext uri="{FF2B5EF4-FFF2-40B4-BE49-F238E27FC236}">
                <a16:creationId xmlns:a16="http://schemas.microsoft.com/office/drawing/2014/main" id="{F7D913D4-EC03-473C-AFC5-DF2C6DF0A7B0}"/>
              </a:ext>
            </a:extLst>
          </p:cNvPr>
          <p:cNvSpPr/>
          <p:nvPr/>
        </p:nvSpPr>
        <p:spPr>
          <a:xfrm flipV="1">
            <a:off x="5279422" y="3880386"/>
            <a:ext cx="1751428" cy="354268"/>
          </a:xfrm>
          <a:custGeom>
            <a:avLst/>
            <a:gdLst>
              <a:gd name="connsiteX0" fmla="*/ 0 w 2335237"/>
              <a:gd name="connsiteY0" fmla="*/ 472357 h 472357"/>
              <a:gd name="connsiteX1" fmla="*/ 2335237 w 2335237"/>
              <a:gd name="connsiteY1" fmla="*/ 472357 h 472357"/>
              <a:gd name="connsiteX2" fmla="*/ 2259418 w 2335237"/>
              <a:gd name="connsiteY2" fmla="*/ 169082 h 472357"/>
              <a:gd name="connsiteX3" fmla="*/ 2138981 w 2335237"/>
              <a:gd name="connsiteY3" fmla="*/ 130886 h 472357"/>
              <a:gd name="connsiteX4" fmla="*/ 1128654 w 2335237"/>
              <a:gd name="connsiteY4" fmla="*/ 0 h 472357"/>
              <a:gd name="connsiteX5" fmla="*/ 118327 w 2335237"/>
              <a:gd name="connsiteY5" fmla="*/ 130886 h 472357"/>
              <a:gd name="connsiteX6" fmla="*/ 82530 w 2335237"/>
              <a:gd name="connsiteY6" fmla="*/ 142239 h 47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237" h="472357">
                <a:moveTo>
                  <a:pt x="0" y="472357"/>
                </a:moveTo>
                <a:lnTo>
                  <a:pt x="2335237" y="472357"/>
                </a:lnTo>
                <a:lnTo>
                  <a:pt x="2259418" y="169082"/>
                </a:lnTo>
                <a:lnTo>
                  <a:pt x="2138981" y="130886"/>
                </a:lnTo>
                <a:cubicBezTo>
                  <a:pt x="1850578" y="48252"/>
                  <a:pt x="1502902" y="0"/>
                  <a:pt x="1128654" y="0"/>
                </a:cubicBezTo>
                <a:cubicBezTo>
                  <a:pt x="754406" y="0"/>
                  <a:pt x="406730" y="48252"/>
                  <a:pt x="118327" y="130886"/>
                </a:cubicBezTo>
                <a:lnTo>
                  <a:pt x="82530" y="142239"/>
                </a:lnTo>
                <a:close/>
              </a:path>
            </a:pathLst>
          </a:custGeom>
          <a:solidFill>
            <a:srgbClr val="1A0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Oval 72">
            <a:extLst>
              <a:ext uri="{FF2B5EF4-FFF2-40B4-BE49-F238E27FC236}">
                <a16:creationId xmlns:a16="http://schemas.microsoft.com/office/drawing/2014/main" id="{043F56F9-F41A-480C-A3A7-4E25131269E0}"/>
              </a:ext>
            </a:extLst>
          </p:cNvPr>
          <p:cNvSpPr/>
          <p:nvPr/>
        </p:nvSpPr>
        <p:spPr>
          <a:xfrm>
            <a:off x="5279422" y="3731263"/>
            <a:ext cx="1751428" cy="283991"/>
          </a:xfrm>
          <a:prstGeom prst="ellipse">
            <a:avLst/>
          </a:prstGeom>
          <a:gradFill flip="none" rotWithShape="1">
            <a:gsLst>
              <a:gs pos="0">
                <a:srgbClr val="CC9900"/>
              </a:gs>
              <a:gs pos="81000">
                <a:srgbClr val="99663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Diagonal Corners Rounded 7">
            <a:extLst>
              <a:ext uri="{FF2B5EF4-FFF2-40B4-BE49-F238E27FC236}">
                <a16:creationId xmlns:a16="http://schemas.microsoft.com/office/drawing/2014/main" id="{C3A79504-D91B-49F9-8364-E85E17EECF1B}"/>
              </a:ext>
            </a:extLst>
          </p:cNvPr>
          <p:cNvSpPr/>
          <p:nvPr/>
        </p:nvSpPr>
        <p:spPr>
          <a:xfrm flipH="1">
            <a:off x="6776209" y="2502768"/>
            <a:ext cx="1751428" cy="1023425"/>
          </a:xfrm>
          <a:prstGeom prst="round2DiagRect">
            <a:avLst>
              <a:gd name="adj1" fmla="val 49657"/>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ectangle: Diagonal Corners Rounded 9">
            <a:extLst>
              <a:ext uri="{FF2B5EF4-FFF2-40B4-BE49-F238E27FC236}">
                <a16:creationId xmlns:a16="http://schemas.microsoft.com/office/drawing/2014/main" id="{3D72702F-4179-4288-BC44-48D96B504A79}"/>
              </a:ext>
            </a:extLst>
          </p:cNvPr>
          <p:cNvSpPr/>
          <p:nvPr/>
        </p:nvSpPr>
        <p:spPr>
          <a:xfrm flipH="1">
            <a:off x="6776208" y="2502769"/>
            <a:ext cx="971676" cy="283991"/>
          </a:xfrm>
          <a:prstGeom prst="round2DiagRect">
            <a:avLst>
              <a:gd name="adj1" fmla="val 49657"/>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Oval 76">
            <a:extLst>
              <a:ext uri="{FF2B5EF4-FFF2-40B4-BE49-F238E27FC236}">
                <a16:creationId xmlns:a16="http://schemas.microsoft.com/office/drawing/2014/main" id="{409743B9-7AE3-41E8-840D-0054B91E4196}"/>
              </a:ext>
            </a:extLst>
          </p:cNvPr>
          <p:cNvSpPr/>
          <p:nvPr/>
        </p:nvSpPr>
        <p:spPr>
          <a:xfrm>
            <a:off x="5741478" y="3813313"/>
            <a:ext cx="827315" cy="174172"/>
          </a:xfrm>
          <a:prstGeom prst="ellipse">
            <a:avLst/>
          </a:prstGeom>
          <a:gradFill>
            <a:gsLst>
              <a:gs pos="0">
                <a:schemeClr val="tx1"/>
              </a:gs>
              <a:gs pos="81000">
                <a:srgbClr val="AD7A1F">
                  <a:alpha val="0"/>
                </a:srgb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Arrow: Bent 6">
            <a:extLst>
              <a:ext uri="{FF2B5EF4-FFF2-40B4-BE49-F238E27FC236}">
                <a16:creationId xmlns:a16="http://schemas.microsoft.com/office/drawing/2014/main" id="{3C883031-67A2-41C9-BDF1-1BDB0C1F4405}"/>
              </a:ext>
            </a:extLst>
          </p:cNvPr>
          <p:cNvSpPr/>
          <p:nvPr/>
        </p:nvSpPr>
        <p:spPr>
          <a:xfrm>
            <a:off x="6115028" y="2777088"/>
            <a:ext cx="661181" cy="1115775"/>
          </a:xfrm>
          <a:prstGeom prst="bentArrow">
            <a:avLst>
              <a:gd name="adj1" fmla="val 9642"/>
              <a:gd name="adj2" fmla="val 21416"/>
              <a:gd name="adj3" fmla="val 0"/>
              <a:gd name="adj4" fmla="val 4375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9" name="Rectangle: Diagonal Corners Rounded 26">
            <a:extLst>
              <a:ext uri="{FF2B5EF4-FFF2-40B4-BE49-F238E27FC236}">
                <a16:creationId xmlns:a16="http://schemas.microsoft.com/office/drawing/2014/main" id="{F762D27C-0271-4EFC-932D-508D74CF7475}"/>
              </a:ext>
            </a:extLst>
          </p:cNvPr>
          <p:cNvSpPr/>
          <p:nvPr/>
        </p:nvSpPr>
        <p:spPr>
          <a:xfrm>
            <a:off x="3818476" y="1748943"/>
            <a:ext cx="1751428" cy="1023425"/>
          </a:xfrm>
          <a:prstGeom prst="round2DiagRect">
            <a:avLst>
              <a:gd name="adj1" fmla="val 49657"/>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0" name="Rectangle: Diagonal Corners Rounded 27">
            <a:extLst>
              <a:ext uri="{FF2B5EF4-FFF2-40B4-BE49-F238E27FC236}">
                <a16:creationId xmlns:a16="http://schemas.microsoft.com/office/drawing/2014/main" id="{D020AF32-1AC1-46F6-9DCA-B2EAAEF722A5}"/>
              </a:ext>
            </a:extLst>
          </p:cNvPr>
          <p:cNvSpPr/>
          <p:nvPr/>
        </p:nvSpPr>
        <p:spPr>
          <a:xfrm>
            <a:off x="4605429" y="1739122"/>
            <a:ext cx="971676" cy="283991"/>
          </a:xfrm>
          <a:prstGeom prst="round2DiagRect">
            <a:avLst>
              <a:gd name="adj1" fmla="val 49657"/>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TextBox 80">
            <a:extLst>
              <a:ext uri="{FF2B5EF4-FFF2-40B4-BE49-F238E27FC236}">
                <a16:creationId xmlns:a16="http://schemas.microsoft.com/office/drawing/2014/main" id="{224B1D5D-8F0B-4328-A9DA-FFA3492D451E}"/>
              </a:ext>
            </a:extLst>
          </p:cNvPr>
          <p:cNvSpPr txBox="1"/>
          <p:nvPr/>
        </p:nvSpPr>
        <p:spPr>
          <a:xfrm>
            <a:off x="4699381" y="1791330"/>
            <a:ext cx="783772" cy="230832"/>
          </a:xfrm>
          <a:prstGeom prst="rect">
            <a:avLst/>
          </a:prstGeom>
          <a:noFill/>
        </p:spPr>
        <p:txBody>
          <a:bodyPr wrap="square" rtlCol="0">
            <a:spAutoFit/>
          </a:bodyPr>
          <a:lstStyle/>
          <a:p>
            <a:endParaRPr lang="en-US" sz="900" b="1" dirty="0">
              <a:solidFill>
                <a:schemeClr val="bg1"/>
              </a:solidFill>
              <a:latin typeface="Century Gothic" panose="020B0502020202020204" pitchFamily="34" charset="0"/>
            </a:endParaRPr>
          </a:p>
        </p:txBody>
      </p:sp>
      <p:sp>
        <p:nvSpPr>
          <p:cNvPr id="82" name="Rectangle: Diagonal Corners Rounded 32">
            <a:extLst>
              <a:ext uri="{FF2B5EF4-FFF2-40B4-BE49-F238E27FC236}">
                <a16:creationId xmlns:a16="http://schemas.microsoft.com/office/drawing/2014/main" id="{0468F165-32A9-4C01-8858-713C9AD43E8D}"/>
              </a:ext>
            </a:extLst>
          </p:cNvPr>
          <p:cNvSpPr/>
          <p:nvPr/>
        </p:nvSpPr>
        <p:spPr>
          <a:xfrm flipH="1">
            <a:off x="6790437" y="1155107"/>
            <a:ext cx="971676" cy="283991"/>
          </a:xfrm>
          <a:prstGeom prst="round2DiagRect">
            <a:avLst>
              <a:gd name="adj1" fmla="val 49657"/>
              <a:gd name="adj2" fmla="val 0"/>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Oval 3"/>
          <p:cNvSpPr/>
          <p:nvPr/>
        </p:nvSpPr>
        <p:spPr>
          <a:xfrm>
            <a:off x="6551380" y="2837435"/>
            <a:ext cx="2735279" cy="1060198"/>
          </a:xfrm>
          <a:prstGeom prst="ellipse">
            <a:avLst/>
          </a:prstGeom>
          <a:solidFill>
            <a:schemeClr val="bg1"/>
          </a:solidFill>
          <a:ln>
            <a:solidFill>
              <a:srgbClr val="60B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60B158"/>
                </a:solidFill>
                <a:latin typeface="UTM Alberta Heavy" panose="02040603050506020204" pitchFamily="18" charset="0"/>
              </a:rPr>
              <a:t>Tôn</a:t>
            </a:r>
            <a:r>
              <a:rPr lang="en-US" sz="2400" dirty="0">
                <a:solidFill>
                  <a:srgbClr val="60B158"/>
                </a:solidFill>
                <a:latin typeface="UTM Alberta Heavy" panose="02040603050506020204" pitchFamily="18" charset="0"/>
              </a:rPr>
              <a:t> </a:t>
            </a:r>
            <a:r>
              <a:rPr lang="en-US" sz="2400" dirty="0" err="1">
                <a:solidFill>
                  <a:srgbClr val="60B158"/>
                </a:solidFill>
                <a:latin typeface="UTM Alberta Heavy" panose="02040603050506020204" pitchFamily="18" charset="0"/>
              </a:rPr>
              <a:t>trọng</a:t>
            </a:r>
            <a:r>
              <a:rPr lang="en-US" sz="2400" dirty="0">
                <a:solidFill>
                  <a:srgbClr val="60B158"/>
                </a:solidFill>
                <a:latin typeface="UTM Alberta Heavy" panose="02040603050506020204" pitchFamily="18" charset="0"/>
              </a:rPr>
              <a:t> </a:t>
            </a:r>
          </a:p>
          <a:p>
            <a:pPr algn="ctr"/>
            <a:r>
              <a:rPr lang="en-US" sz="2400" dirty="0" err="1">
                <a:solidFill>
                  <a:srgbClr val="60B158"/>
                </a:solidFill>
                <a:latin typeface="UTM Alberta Heavy" panose="02040603050506020204" pitchFamily="18" charset="0"/>
              </a:rPr>
              <a:t>lẽ</a:t>
            </a:r>
            <a:r>
              <a:rPr lang="en-US" sz="2400" dirty="0">
                <a:solidFill>
                  <a:srgbClr val="60B158"/>
                </a:solidFill>
                <a:latin typeface="UTM Alberta Heavy" panose="02040603050506020204" pitchFamily="18" charset="0"/>
              </a:rPr>
              <a:t> </a:t>
            </a:r>
            <a:r>
              <a:rPr lang="en-US" sz="2400" dirty="0" err="1">
                <a:solidFill>
                  <a:srgbClr val="60B158"/>
                </a:solidFill>
                <a:latin typeface="UTM Alberta Heavy" panose="02040603050506020204" pitchFamily="18" charset="0"/>
              </a:rPr>
              <a:t>phải</a:t>
            </a:r>
            <a:endParaRPr lang="en-US" sz="2400" dirty="0">
              <a:solidFill>
                <a:srgbClr val="60B158"/>
              </a:solidFill>
              <a:latin typeface="UTM Alberta Heavy" panose="02040603050506020204" pitchFamily="18" charset="0"/>
            </a:endParaRPr>
          </a:p>
        </p:txBody>
      </p:sp>
      <p:sp>
        <p:nvSpPr>
          <p:cNvPr id="11" name="Rectangle 10"/>
          <p:cNvSpPr/>
          <p:nvPr/>
        </p:nvSpPr>
        <p:spPr>
          <a:xfrm>
            <a:off x="-32061" y="4691200"/>
            <a:ext cx="5456959" cy="410882"/>
          </a:xfrm>
          <a:prstGeom prst="rect">
            <a:avLst/>
          </a:prstGeom>
        </p:spPr>
        <p:txBody>
          <a:bodyPr wrap="square">
            <a:spAutoFit/>
          </a:bodyPr>
          <a:lstStyle/>
          <a:p>
            <a:pPr indent="228600" algn="just">
              <a:lnSpc>
                <a:spcPct val="115000"/>
              </a:lnSpc>
              <a:spcAft>
                <a:spcPts val="1000"/>
              </a:spcAft>
            </a:pPr>
            <a:r>
              <a:rPr lang="en-US" dirty="0">
                <a:hlinkClick r:id="rId3"/>
              </a:rPr>
              <a:t>https://www.youtube.com/watch?v=3HSIVyqBGvk</a:t>
            </a:r>
            <a:endParaRPr lang="vi-VN"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Smiley Face 1">
            <a:hlinkClick r:id="rId4" action="ppaction://hlinkfile"/>
            <a:extLst>
              <a:ext uri="{FF2B5EF4-FFF2-40B4-BE49-F238E27FC236}">
                <a16:creationId xmlns:a16="http://schemas.microsoft.com/office/drawing/2014/main" id="{E6D4DC20-5DB1-41BA-BB8A-A45673AC7FDB}"/>
              </a:ext>
            </a:extLst>
          </p:cNvPr>
          <p:cNvSpPr/>
          <p:nvPr/>
        </p:nvSpPr>
        <p:spPr>
          <a:xfrm>
            <a:off x="1835696" y="3683954"/>
            <a:ext cx="637261" cy="410882"/>
          </a:xfrm>
          <a:prstGeom prst="smileyFace">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9759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16000" fill="hold" nodeType="clickEffect" p14:presetBounceEnd="31000">
                                      <p:stCondLst>
                                        <p:cond delay="0"/>
                                      </p:stCondLst>
                                      <p:childTnLst>
                                        <p:animMotion origin="layout" path="M -2.77778E-6 1.7284E-6 L 0.23907 0.00092 " pathEditMode="relative" rAng="0" ptsTypes="AA" p14:bounceEnd="31000">
                                          <p:cBhvr>
                                            <p:cTn id="6" dur="1000" fill="hold"/>
                                            <p:tgtEl>
                                              <p:spTgt spid="52"/>
                                            </p:tgtEl>
                                            <p:attrNameLst>
                                              <p:attrName>ppt_x</p:attrName>
                                              <p:attrName>ppt_y</p:attrName>
                                            </p:attrNameLst>
                                          </p:cBhvr>
                                          <p:rCtr x="11944" y="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16000" fill="hold" nodeType="clickEffect">
                                      <p:stCondLst>
                                        <p:cond delay="0"/>
                                      </p:stCondLst>
                                      <p:childTnLst>
                                        <p:animMotion origin="layout" path="M -2.77778E-6 1.7284E-6 L 0.23907 0.00092 " pathEditMode="relative" rAng="0" ptsTypes="AA">
                                          <p:cBhvr>
                                            <p:cTn id="6" dur="1000" fill="hold"/>
                                            <p:tgtEl>
                                              <p:spTgt spid="52"/>
                                            </p:tgtEl>
                                            <p:attrNameLst>
                                              <p:attrName>ppt_x</p:attrName>
                                              <p:attrName>ppt_y</p:attrName>
                                            </p:attrNameLst>
                                          </p:cBhvr>
                                          <p:rCtr x="11944" y="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79">
            <a:extLst>
              <a:ext uri="{FF2B5EF4-FFF2-40B4-BE49-F238E27FC236}">
                <a16:creationId xmlns:a16="http://schemas.microsoft.com/office/drawing/2014/main" id="{97FC8DD7-A680-4979-A2D6-A79468948179}"/>
              </a:ext>
            </a:extLst>
          </p:cNvPr>
          <p:cNvSpPr>
            <a:spLocks/>
          </p:cNvSpPr>
          <p:nvPr/>
        </p:nvSpPr>
        <p:spPr bwMode="auto">
          <a:xfrm flipH="1" flipV="1">
            <a:off x="0" y="4809"/>
            <a:ext cx="3999919" cy="3340622"/>
          </a:xfrm>
          <a:custGeom>
            <a:avLst/>
            <a:gdLst>
              <a:gd name="T0" fmla="*/ 3290 w 3332"/>
              <a:gd name="T1" fmla="*/ 2991 h 2992"/>
              <a:gd name="T2" fmla="*/ 3316 w 3332"/>
              <a:gd name="T3" fmla="*/ 2976 h 2992"/>
              <a:gd name="T4" fmla="*/ 3331 w 3332"/>
              <a:gd name="T5" fmla="*/ 2950 h 2992"/>
              <a:gd name="T6" fmla="*/ 3332 w 3332"/>
              <a:gd name="T7" fmla="*/ 0 h 2992"/>
              <a:gd name="T8" fmla="*/ 3313 w 3332"/>
              <a:gd name="T9" fmla="*/ 97 h 2992"/>
              <a:gd name="T10" fmla="*/ 3288 w 3332"/>
              <a:gd name="T11" fmla="*/ 183 h 2992"/>
              <a:gd name="T12" fmla="*/ 3259 w 3332"/>
              <a:gd name="T13" fmla="*/ 258 h 2992"/>
              <a:gd name="T14" fmla="*/ 3226 w 3332"/>
              <a:gd name="T15" fmla="*/ 323 h 2992"/>
              <a:gd name="T16" fmla="*/ 3188 w 3332"/>
              <a:gd name="T17" fmla="*/ 379 h 2992"/>
              <a:gd name="T18" fmla="*/ 3148 w 3332"/>
              <a:gd name="T19" fmla="*/ 427 h 2992"/>
              <a:gd name="T20" fmla="*/ 3103 w 3332"/>
              <a:gd name="T21" fmla="*/ 468 h 2992"/>
              <a:gd name="T22" fmla="*/ 3056 w 3332"/>
              <a:gd name="T23" fmla="*/ 504 h 2992"/>
              <a:gd name="T24" fmla="*/ 2953 w 3332"/>
              <a:gd name="T25" fmla="*/ 556 h 2992"/>
              <a:gd name="T26" fmla="*/ 2843 w 3332"/>
              <a:gd name="T27" fmla="*/ 591 h 2992"/>
              <a:gd name="T28" fmla="*/ 2686 w 3332"/>
              <a:gd name="T29" fmla="*/ 623 h 2992"/>
              <a:gd name="T30" fmla="*/ 2485 w 3332"/>
              <a:gd name="T31" fmla="*/ 661 h 2992"/>
              <a:gd name="T32" fmla="*/ 2367 w 3332"/>
              <a:gd name="T33" fmla="*/ 693 h 2992"/>
              <a:gd name="T34" fmla="*/ 2290 w 3332"/>
              <a:gd name="T35" fmla="*/ 722 h 2992"/>
              <a:gd name="T36" fmla="*/ 2182 w 3332"/>
              <a:gd name="T37" fmla="*/ 776 h 2992"/>
              <a:gd name="T38" fmla="*/ 2081 w 3332"/>
              <a:gd name="T39" fmla="*/ 836 h 2992"/>
              <a:gd name="T40" fmla="*/ 1990 w 3332"/>
              <a:gd name="T41" fmla="*/ 907 h 2992"/>
              <a:gd name="T42" fmla="*/ 1904 w 3332"/>
              <a:gd name="T43" fmla="*/ 988 h 2992"/>
              <a:gd name="T44" fmla="*/ 1821 w 3332"/>
              <a:gd name="T45" fmla="*/ 1083 h 2992"/>
              <a:gd name="T46" fmla="*/ 1743 w 3332"/>
              <a:gd name="T47" fmla="*/ 1192 h 2992"/>
              <a:gd name="T48" fmla="*/ 1667 w 3332"/>
              <a:gd name="T49" fmla="*/ 1316 h 2992"/>
              <a:gd name="T50" fmla="*/ 1589 w 3332"/>
              <a:gd name="T51" fmla="*/ 1459 h 2992"/>
              <a:gd name="T52" fmla="*/ 1483 w 3332"/>
              <a:gd name="T53" fmla="*/ 1679 h 2992"/>
              <a:gd name="T54" fmla="*/ 1370 w 3332"/>
              <a:gd name="T55" fmla="*/ 1936 h 2992"/>
              <a:gd name="T56" fmla="*/ 1327 w 3332"/>
              <a:gd name="T57" fmla="*/ 2024 h 2992"/>
              <a:gd name="T58" fmla="*/ 1293 w 3332"/>
              <a:gd name="T59" fmla="*/ 2076 h 2992"/>
              <a:gd name="T60" fmla="*/ 1258 w 3332"/>
              <a:gd name="T61" fmla="*/ 2119 h 2992"/>
              <a:gd name="T62" fmla="*/ 1220 w 3332"/>
              <a:gd name="T63" fmla="*/ 2154 h 2992"/>
              <a:gd name="T64" fmla="*/ 1183 w 3332"/>
              <a:gd name="T65" fmla="*/ 2181 h 2992"/>
              <a:gd name="T66" fmla="*/ 1130 w 3332"/>
              <a:gd name="T67" fmla="*/ 2205 h 2992"/>
              <a:gd name="T68" fmla="*/ 1046 w 3332"/>
              <a:gd name="T69" fmla="*/ 2224 h 2992"/>
              <a:gd name="T70" fmla="*/ 959 w 3332"/>
              <a:gd name="T71" fmla="*/ 2225 h 2992"/>
              <a:gd name="T72" fmla="*/ 839 w 3332"/>
              <a:gd name="T73" fmla="*/ 2213 h 2992"/>
              <a:gd name="T74" fmla="*/ 716 w 3332"/>
              <a:gd name="T75" fmla="*/ 2201 h 2992"/>
              <a:gd name="T76" fmla="*/ 624 w 3332"/>
              <a:gd name="T77" fmla="*/ 2201 h 2992"/>
              <a:gd name="T78" fmla="*/ 531 w 3332"/>
              <a:gd name="T79" fmla="*/ 2218 h 2992"/>
              <a:gd name="T80" fmla="*/ 471 w 3332"/>
              <a:gd name="T81" fmla="*/ 2240 h 2992"/>
              <a:gd name="T82" fmla="*/ 373 w 3332"/>
              <a:gd name="T83" fmla="*/ 2294 h 2992"/>
              <a:gd name="T84" fmla="*/ 289 w 3332"/>
              <a:gd name="T85" fmla="*/ 2355 h 2992"/>
              <a:gd name="T86" fmla="*/ 218 w 3332"/>
              <a:gd name="T87" fmla="*/ 2421 h 2992"/>
              <a:gd name="T88" fmla="*/ 160 w 3332"/>
              <a:gd name="T89" fmla="*/ 2491 h 2992"/>
              <a:gd name="T90" fmla="*/ 111 w 3332"/>
              <a:gd name="T91" fmla="*/ 2566 h 2992"/>
              <a:gd name="T92" fmla="*/ 74 w 3332"/>
              <a:gd name="T93" fmla="*/ 2643 h 2992"/>
              <a:gd name="T94" fmla="*/ 46 w 3332"/>
              <a:gd name="T95" fmla="*/ 2720 h 2992"/>
              <a:gd name="T96" fmla="*/ 24 w 3332"/>
              <a:gd name="T97" fmla="*/ 2797 h 2992"/>
              <a:gd name="T98" fmla="*/ 4 w 3332"/>
              <a:gd name="T99" fmla="*/ 2945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32" h="2992">
                <a:moveTo>
                  <a:pt x="3279" y="2992"/>
                </a:moveTo>
                <a:lnTo>
                  <a:pt x="3279" y="2992"/>
                </a:lnTo>
                <a:lnTo>
                  <a:pt x="3290" y="2991"/>
                </a:lnTo>
                <a:lnTo>
                  <a:pt x="3299" y="2987"/>
                </a:lnTo>
                <a:lnTo>
                  <a:pt x="3309" y="2982"/>
                </a:lnTo>
                <a:lnTo>
                  <a:pt x="3316" y="2976"/>
                </a:lnTo>
                <a:lnTo>
                  <a:pt x="3324" y="2969"/>
                </a:lnTo>
                <a:lnTo>
                  <a:pt x="3328" y="2959"/>
                </a:lnTo>
                <a:lnTo>
                  <a:pt x="3331" y="2950"/>
                </a:lnTo>
                <a:lnTo>
                  <a:pt x="3332" y="2939"/>
                </a:lnTo>
                <a:lnTo>
                  <a:pt x="3332" y="0"/>
                </a:lnTo>
                <a:lnTo>
                  <a:pt x="3332" y="0"/>
                </a:lnTo>
                <a:lnTo>
                  <a:pt x="3326" y="34"/>
                </a:lnTo>
                <a:lnTo>
                  <a:pt x="3320" y="66"/>
                </a:lnTo>
                <a:lnTo>
                  <a:pt x="3313" y="97"/>
                </a:lnTo>
                <a:lnTo>
                  <a:pt x="3305" y="126"/>
                </a:lnTo>
                <a:lnTo>
                  <a:pt x="3297" y="155"/>
                </a:lnTo>
                <a:lnTo>
                  <a:pt x="3288" y="183"/>
                </a:lnTo>
                <a:lnTo>
                  <a:pt x="3279" y="208"/>
                </a:lnTo>
                <a:lnTo>
                  <a:pt x="3269" y="234"/>
                </a:lnTo>
                <a:lnTo>
                  <a:pt x="3259" y="258"/>
                </a:lnTo>
                <a:lnTo>
                  <a:pt x="3249" y="281"/>
                </a:lnTo>
                <a:lnTo>
                  <a:pt x="3238" y="303"/>
                </a:lnTo>
                <a:lnTo>
                  <a:pt x="3226" y="323"/>
                </a:lnTo>
                <a:lnTo>
                  <a:pt x="3213" y="343"/>
                </a:lnTo>
                <a:lnTo>
                  <a:pt x="3201" y="362"/>
                </a:lnTo>
                <a:lnTo>
                  <a:pt x="3188" y="379"/>
                </a:lnTo>
                <a:lnTo>
                  <a:pt x="3176" y="396"/>
                </a:lnTo>
                <a:lnTo>
                  <a:pt x="3161" y="413"/>
                </a:lnTo>
                <a:lnTo>
                  <a:pt x="3148" y="427"/>
                </a:lnTo>
                <a:lnTo>
                  <a:pt x="3134" y="442"/>
                </a:lnTo>
                <a:lnTo>
                  <a:pt x="3118" y="456"/>
                </a:lnTo>
                <a:lnTo>
                  <a:pt x="3103" y="468"/>
                </a:lnTo>
                <a:lnTo>
                  <a:pt x="3088" y="481"/>
                </a:lnTo>
                <a:lnTo>
                  <a:pt x="3072" y="493"/>
                </a:lnTo>
                <a:lnTo>
                  <a:pt x="3056" y="504"/>
                </a:lnTo>
                <a:lnTo>
                  <a:pt x="3024" y="523"/>
                </a:lnTo>
                <a:lnTo>
                  <a:pt x="2989" y="540"/>
                </a:lnTo>
                <a:lnTo>
                  <a:pt x="2953" y="556"/>
                </a:lnTo>
                <a:lnTo>
                  <a:pt x="2917" y="569"/>
                </a:lnTo>
                <a:lnTo>
                  <a:pt x="2881" y="581"/>
                </a:lnTo>
                <a:lnTo>
                  <a:pt x="2843" y="591"/>
                </a:lnTo>
                <a:lnTo>
                  <a:pt x="2805" y="600"/>
                </a:lnTo>
                <a:lnTo>
                  <a:pt x="2766" y="609"/>
                </a:lnTo>
                <a:lnTo>
                  <a:pt x="2686" y="623"/>
                </a:lnTo>
                <a:lnTo>
                  <a:pt x="2606" y="638"/>
                </a:lnTo>
                <a:lnTo>
                  <a:pt x="2525" y="652"/>
                </a:lnTo>
                <a:lnTo>
                  <a:pt x="2485" y="661"/>
                </a:lnTo>
                <a:lnTo>
                  <a:pt x="2446" y="670"/>
                </a:lnTo>
                <a:lnTo>
                  <a:pt x="2406" y="681"/>
                </a:lnTo>
                <a:lnTo>
                  <a:pt x="2367" y="693"/>
                </a:lnTo>
                <a:lnTo>
                  <a:pt x="2328" y="707"/>
                </a:lnTo>
                <a:lnTo>
                  <a:pt x="2290" y="722"/>
                </a:lnTo>
                <a:lnTo>
                  <a:pt x="2290" y="722"/>
                </a:lnTo>
                <a:lnTo>
                  <a:pt x="2253" y="739"/>
                </a:lnTo>
                <a:lnTo>
                  <a:pt x="2217" y="756"/>
                </a:lnTo>
                <a:lnTo>
                  <a:pt x="2182" y="776"/>
                </a:lnTo>
                <a:lnTo>
                  <a:pt x="2147" y="795"/>
                </a:lnTo>
                <a:lnTo>
                  <a:pt x="2114" y="815"/>
                </a:lnTo>
                <a:lnTo>
                  <a:pt x="2081" y="836"/>
                </a:lnTo>
                <a:lnTo>
                  <a:pt x="2050" y="859"/>
                </a:lnTo>
                <a:lnTo>
                  <a:pt x="2020" y="882"/>
                </a:lnTo>
                <a:lnTo>
                  <a:pt x="1990" y="907"/>
                </a:lnTo>
                <a:lnTo>
                  <a:pt x="1961" y="933"/>
                </a:lnTo>
                <a:lnTo>
                  <a:pt x="1932" y="961"/>
                </a:lnTo>
                <a:lnTo>
                  <a:pt x="1904" y="988"/>
                </a:lnTo>
                <a:lnTo>
                  <a:pt x="1876" y="1019"/>
                </a:lnTo>
                <a:lnTo>
                  <a:pt x="1849" y="1050"/>
                </a:lnTo>
                <a:lnTo>
                  <a:pt x="1821" y="1083"/>
                </a:lnTo>
                <a:lnTo>
                  <a:pt x="1796" y="1118"/>
                </a:lnTo>
                <a:lnTo>
                  <a:pt x="1769" y="1154"/>
                </a:lnTo>
                <a:lnTo>
                  <a:pt x="1743" y="1192"/>
                </a:lnTo>
                <a:lnTo>
                  <a:pt x="1717" y="1231"/>
                </a:lnTo>
                <a:lnTo>
                  <a:pt x="1692" y="1273"/>
                </a:lnTo>
                <a:lnTo>
                  <a:pt x="1667" y="1316"/>
                </a:lnTo>
                <a:lnTo>
                  <a:pt x="1640" y="1362"/>
                </a:lnTo>
                <a:lnTo>
                  <a:pt x="1615" y="1409"/>
                </a:lnTo>
                <a:lnTo>
                  <a:pt x="1589" y="1459"/>
                </a:lnTo>
                <a:lnTo>
                  <a:pt x="1563" y="1511"/>
                </a:lnTo>
                <a:lnTo>
                  <a:pt x="1536" y="1564"/>
                </a:lnTo>
                <a:lnTo>
                  <a:pt x="1483" y="1679"/>
                </a:lnTo>
                <a:lnTo>
                  <a:pt x="1427" y="1802"/>
                </a:lnTo>
                <a:lnTo>
                  <a:pt x="1370" y="1936"/>
                </a:lnTo>
                <a:lnTo>
                  <a:pt x="1370" y="1936"/>
                </a:lnTo>
                <a:lnTo>
                  <a:pt x="1349" y="1982"/>
                </a:lnTo>
                <a:lnTo>
                  <a:pt x="1338" y="2003"/>
                </a:lnTo>
                <a:lnTo>
                  <a:pt x="1327" y="2024"/>
                </a:lnTo>
                <a:lnTo>
                  <a:pt x="1316" y="2042"/>
                </a:lnTo>
                <a:lnTo>
                  <a:pt x="1305" y="2060"/>
                </a:lnTo>
                <a:lnTo>
                  <a:pt x="1293" y="2076"/>
                </a:lnTo>
                <a:lnTo>
                  <a:pt x="1282" y="2091"/>
                </a:lnTo>
                <a:lnTo>
                  <a:pt x="1270" y="2106"/>
                </a:lnTo>
                <a:lnTo>
                  <a:pt x="1258" y="2119"/>
                </a:lnTo>
                <a:lnTo>
                  <a:pt x="1246" y="2132"/>
                </a:lnTo>
                <a:lnTo>
                  <a:pt x="1234" y="2143"/>
                </a:lnTo>
                <a:lnTo>
                  <a:pt x="1220" y="2154"/>
                </a:lnTo>
                <a:lnTo>
                  <a:pt x="1208" y="2164"/>
                </a:lnTo>
                <a:lnTo>
                  <a:pt x="1195" y="2172"/>
                </a:lnTo>
                <a:lnTo>
                  <a:pt x="1183" y="2181"/>
                </a:lnTo>
                <a:lnTo>
                  <a:pt x="1170" y="2188"/>
                </a:lnTo>
                <a:lnTo>
                  <a:pt x="1156" y="2194"/>
                </a:lnTo>
                <a:lnTo>
                  <a:pt x="1130" y="2205"/>
                </a:lnTo>
                <a:lnTo>
                  <a:pt x="1102" y="2213"/>
                </a:lnTo>
                <a:lnTo>
                  <a:pt x="1074" y="2219"/>
                </a:lnTo>
                <a:lnTo>
                  <a:pt x="1046" y="2224"/>
                </a:lnTo>
                <a:lnTo>
                  <a:pt x="1017" y="2225"/>
                </a:lnTo>
                <a:lnTo>
                  <a:pt x="988" y="2227"/>
                </a:lnTo>
                <a:lnTo>
                  <a:pt x="959" y="2225"/>
                </a:lnTo>
                <a:lnTo>
                  <a:pt x="930" y="2223"/>
                </a:lnTo>
                <a:lnTo>
                  <a:pt x="900" y="2221"/>
                </a:lnTo>
                <a:lnTo>
                  <a:pt x="839" y="2213"/>
                </a:lnTo>
                <a:lnTo>
                  <a:pt x="778" y="2207"/>
                </a:lnTo>
                <a:lnTo>
                  <a:pt x="748" y="2204"/>
                </a:lnTo>
                <a:lnTo>
                  <a:pt x="716" y="2201"/>
                </a:lnTo>
                <a:lnTo>
                  <a:pt x="686" y="2200"/>
                </a:lnTo>
                <a:lnTo>
                  <a:pt x="654" y="2200"/>
                </a:lnTo>
                <a:lnTo>
                  <a:pt x="624" y="2201"/>
                </a:lnTo>
                <a:lnTo>
                  <a:pt x="593" y="2205"/>
                </a:lnTo>
                <a:lnTo>
                  <a:pt x="563" y="2210"/>
                </a:lnTo>
                <a:lnTo>
                  <a:pt x="531" y="2218"/>
                </a:lnTo>
                <a:lnTo>
                  <a:pt x="501" y="2228"/>
                </a:lnTo>
                <a:lnTo>
                  <a:pt x="471" y="2240"/>
                </a:lnTo>
                <a:lnTo>
                  <a:pt x="471" y="2240"/>
                </a:lnTo>
                <a:lnTo>
                  <a:pt x="437" y="2257"/>
                </a:lnTo>
                <a:lnTo>
                  <a:pt x="404" y="2275"/>
                </a:lnTo>
                <a:lnTo>
                  <a:pt x="373" y="2294"/>
                </a:lnTo>
                <a:lnTo>
                  <a:pt x="344" y="2314"/>
                </a:lnTo>
                <a:lnTo>
                  <a:pt x="316" y="2333"/>
                </a:lnTo>
                <a:lnTo>
                  <a:pt x="289" y="2355"/>
                </a:lnTo>
                <a:lnTo>
                  <a:pt x="264" y="2377"/>
                </a:lnTo>
                <a:lnTo>
                  <a:pt x="241" y="2398"/>
                </a:lnTo>
                <a:lnTo>
                  <a:pt x="218" y="2421"/>
                </a:lnTo>
                <a:lnTo>
                  <a:pt x="197" y="2444"/>
                </a:lnTo>
                <a:lnTo>
                  <a:pt x="178" y="2467"/>
                </a:lnTo>
                <a:lnTo>
                  <a:pt x="160" y="2491"/>
                </a:lnTo>
                <a:lnTo>
                  <a:pt x="143" y="2517"/>
                </a:lnTo>
                <a:lnTo>
                  <a:pt x="126" y="2541"/>
                </a:lnTo>
                <a:lnTo>
                  <a:pt x="111" y="2566"/>
                </a:lnTo>
                <a:lnTo>
                  <a:pt x="98" y="2592"/>
                </a:lnTo>
                <a:lnTo>
                  <a:pt x="86" y="2617"/>
                </a:lnTo>
                <a:lnTo>
                  <a:pt x="74" y="2643"/>
                </a:lnTo>
                <a:lnTo>
                  <a:pt x="64" y="2668"/>
                </a:lnTo>
                <a:lnTo>
                  <a:pt x="55" y="2695"/>
                </a:lnTo>
                <a:lnTo>
                  <a:pt x="46" y="2720"/>
                </a:lnTo>
                <a:lnTo>
                  <a:pt x="38" y="2745"/>
                </a:lnTo>
                <a:lnTo>
                  <a:pt x="32" y="2772"/>
                </a:lnTo>
                <a:lnTo>
                  <a:pt x="24" y="2797"/>
                </a:lnTo>
                <a:lnTo>
                  <a:pt x="15" y="2848"/>
                </a:lnTo>
                <a:lnTo>
                  <a:pt x="7" y="2898"/>
                </a:lnTo>
                <a:lnTo>
                  <a:pt x="4" y="2945"/>
                </a:lnTo>
                <a:lnTo>
                  <a:pt x="0" y="2992"/>
                </a:lnTo>
                <a:lnTo>
                  <a:pt x="3279" y="2992"/>
                </a:lnTo>
                <a:close/>
              </a:path>
            </a:pathLst>
          </a:custGeom>
          <a:gradFill flip="none" rotWithShape="1">
            <a:gsLst>
              <a:gs pos="42000">
                <a:srgbClr val="F4AAA6"/>
              </a:gs>
              <a:gs pos="0">
                <a:schemeClr val="accent1"/>
              </a:gs>
              <a:gs pos="100000">
                <a:schemeClr val="accent4">
                  <a:lumMod val="40000"/>
                  <a:lumOff val="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latinLnBrk="0">
              <a:defRPr/>
            </a:pPr>
            <a:endParaRPr lang="en-US" dirty="0">
              <a:solidFill>
                <a:srgbClr val="FFFFFF"/>
              </a:solidFill>
              <a:latin typeface="Calibri" panose="020F0502020204030204"/>
            </a:endParaRPr>
          </a:p>
        </p:txBody>
      </p:sp>
      <p:grpSp>
        <p:nvGrpSpPr>
          <p:cNvPr id="208" name="Group 207">
            <a:extLst>
              <a:ext uri="{FF2B5EF4-FFF2-40B4-BE49-F238E27FC236}">
                <a16:creationId xmlns:a16="http://schemas.microsoft.com/office/drawing/2014/main" id="{69877EEB-35C0-487B-BFEB-8104B440B2AD}"/>
              </a:ext>
            </a:extLst>
          </p:cNvPr>
          <p:cNvGrpSpPr/>
          <p:nvPr/>
        </p:nvGrpSpPr>
        <p:grpSpPr>
          <a:xfrm>
            <a:off x="7966903" y="4213872"/>
            <a:ext cx="1177097" cy="929628"/>
            <a:chOff x="3959537" y="1963698"/>
            <a:chExt cx="3940176" cy="4193702"/>
          </a:xfrm>
        </p:grpSpPr>
        <p:sp>
          <p:nvSpPr>
            <p:cNvPr id="209" name="Freeform 376">
              <a:extLst>
                <a:ext uri="{FF2B5EF4-FFF2-40B4-BE49-F238E27FC236}">
                  <a16:creationId xmlns:a16="http://schemas.microsoft.com/office/drawing/2014/main" id="{8935028A-41A6-4D46-8668-3A656093B8A2}"/>
                </a:ext>
              </a:extLst>
            </p:cNvPr>
            <p:cNvSpPr>
              <a:spLocks/>
            </p:cNvSpPr>
            <p:nvPr/>
          </p:nvSpPr>
          <p:spPr bwMode="auto">
            <a:xfrm>
              <a:off x="6082039" y="2539409"/>
              <a:ext cx="174299" cy="174299"/>
            </a:xfrm>
            <a:custGeom>
              <a:avLst/>
              <a:gdLst>
                <a:gd name="T0" fmla="*/ 66 w 66"/>
                <a:gd name="T1" fmla="*/ 34 h 67"/>
                <a:gd name="T2" fmla="*/ 66 w 66"/>
                <a:gd name="T3" fmla="*/ 34 h 67"/>
                <a:gd name="T4" fmla="*/ 65 w 66"/>
                <a:gd name="T5" fmla="*/ 27 h 67"/>
                <a:gd name="T6" fmla="*/ 64 w 66"/>
                <a:gd name="T7" fmla="*/ 21 h 67"/>
                <a:gd name="T8" fmla="*/ 60 w 66"/>
                <a:gd name="T9" fmla="*/ 15 h 67"/>
                <a:gd name="T10" fmla="*/ 56 w 66"/>
                <a:gd name="T11" fmla="*/ 10 h 67"/>
                <a:gd name="T12" fmla="*/ 52 w 66"/>
                <a:gd name="T13" fmla="*/ 6 h 67"/>
                <a:gd name="T14" fmla="*/ 46 w 66"/>
                <a:gd name="T15" fmla="*/ 2 h 67"/>
                <a:gd name="T16" fmla="*/ 39 w 66"/>
                <a:gd name="T17" fmla="*/ 1 h 67"/>
                <a:gd name="T18" fmla="*/ 32 w 66"/>
                <a:gd name="T19" fmla="*/ 0 h 67"/>
                <a:gd name="T20" fmla="*/ 32 w 66"/>
                <a:gd name="T21" fmla="*/ 0 h 67"/>
                <a:gd name="T22" fmla="*/ 26 w 66"/>
                <a:gd name="T23" fmla="*/ 1 h 67"/>
                <a:gd name="T24" fmla="*/ 20 w 66"/>
                <a:gd name="T25" fmla="*/ 2 h 67"/>
                <a:gd name="T26" fmla="*/ 14 w 66"/>
                <a:gd name="T27" fmla="*/ 6 h 67"/>
                <a:gd name="T28" fmla="*/ 9 w 66"/>
                <a:gd name="T29" fmla="*/ 10 h 67"/>
                <a:gd name="T30" fmla="*/ 6 w 66"/>
                <a:gd name="T31" fmla="*/ 15 h 67"/>
                <a:gd name="T32" fmla="*/ 2 w 66"/>
                <a:gd name="T33" fmla="*/ 21 h 67"/>
                <a:gd name="T34" fmla="*/ 1 w 66"/>
                <a:gd name="T35" fmla="*/ 27 h 67"/>
                <a:gd name="T36" fmla="*/ 0 w 66"/>
                <a:gd name="T37" fmla="*/ 34 h 67"/>
                <a:gd name="T38" fmla="*/ 0 w 66"/>
                <a:gd name="T39" fmla="*/ 34 h 67"/>
                <a:gd name="T40" fmla="*/ 1 w 66"/>
                <a:gd name="T41" fmla="*/ 40 h 67"/>
                <a:gd name="T42" fmla="*/ 2 w 66"/>
                <a:gd name="T43" fmla="*/ 46 h 67"/>
                <a:gd name="T44" fmla="*/ 6 w 66"/>
                <a:gd name="T45" fmla="*/ 52 h 67"/>
                <a:gd name="T46" fmla="*/ 9 w 66"/>
                <a:gd name="T47" fmla="*/ 57 h 67"/>
                <a:gd name="T48" fmla="*/ 14 w 66"/>
                <a:gd name="T49" fmla="*/ 60 h 67"/>
                <a:gd name="T50" fmla="*/ 20 w 66"/>
                <a:gd name="T51" fmla="*/ 64 h 67"/>
                <a:gd name="T52" fmla="*/ 26 w 66"/>
                <a:gd name="T53" fmla="*/ 65 h 67"/>
                <a:gd name="T54" fmla="*/ 32 w 66"/>
                <a:gd name="T55" fmla="*/ 67 h 67"/>
                <a:gd name="T56" fmla="*/ 32 w 66"/>
                <a:gd name="T57" fmla="*/ 67 h 67"/>
                <a:gd name="T58" fmla="*/ 39 w 66"/>
                <a:gd name="T59" fmla="*/ 65 h 67"/>
                <a:gd name="T60" fmla="*/ 46 w 66"/>
                <a:gd name="T61" fmla="*/ 64 h 67"/>
                <a:gd name="T62" fmla="*/ 52 w 66"/>
                <a:gd name="T63" fmla="*/ 60 h 67"/>
                <a:gd name="T64" fmla="*/ 56 w 66"/>
                <a:gd name="T65" fmla="*/ 57 h 67"/>
                <a:gd name="T66" fmla="*/ 60 w 66"/>
                <a:gd name="T67" fmla="*/ 52 h 67"/>
                <a:gd name="T68" fmla="*/ 64 w 66"/>
                <a:gd name="T69" fmla="*/ 46 h 67"/>
                <a:gd name="T70" fmla="*/ 65 w 66"/>
                <a:gd name="T71" fmla="*/ 40 h 67"/>
                <a:gd name="T72" fmla="*/ 66 w 66"/>
                <a:gd name="T73" fmla="*/ 34 h 67"/>
                <a:gd name="T74" fmla="*/ 66 w 66"/>
                <a:gd name="T75"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7">
                  <a:moveTo>
                    <a:pt x="66" y="34"/>
                  </a:moveTo>
                  <a:lnTo>
                    <a:pt x="66" y="34"/>
                  </a:lnTo>
                  <a:lnTo>
                    <a:pt x="65" y="27"/>
                  </a:lnTo>
                  <a:lnTo>
                    <a:pt x="64" y="21"/>
                  </a:lnTo>
                  <a:lnTo>
                    <a:pt x="60" y="15"/>
                  </a:lnTo>
                  <a:lnTo>
                    <a:pt x="56" y="10"/>
                  </a:lnTo>
                  <a:lnTo>
                    <a:pt x="52" y="6"/>
                  </a:lnTo>
                  <a:lnTo>
                    <a:pt x="46" y="2"/>
                  </a:lnTo>
                  <a:lnTo>
                    <a:pt x="39" y="1"/>
                  </a:lnTo>
                  <a:lnTo>
                    <a:pt x="32" y="0"/>
                  </a:lnTo>
                  <a:lnTo>
                    <a:pt x="32" y="0"/>
                  </a:lnTo>
                  <a:lnTo>
                    <a:pt x="26" y="1"/>
                  </a:lnTo>
                  <a:lnTo>
                    <a:pt x="20" y="2"/>
                  </a:lnTo>
                  <a:lnTo>
                    <a:pt x="14" y="6"/>
                  </a:lnTo>
                  <a:lnTo>
                    <a:pt x="9" y="10"/>
                  </a:lnTo>
                  <a:lnTo>
                    <a:pt x="6" y="15"/>
                  </a:lnTo>
                  <a:lnTo>
                    <a:pt x="2" y="21"/>
                  </a:lnTo>
                  <a:lnTo>
                    <a:pt x="1" y="27"/>
                  </a:lnTo>
                  <a:lnTo>
                    <a:pt x="0" y="34"/>
                  </a:lnTo>
                  <a:lnTo>
                    <a:pt x="0" y="34"/>
                  </a:lnTo>
                  <a:lnTo>
                    <a:pt x="1" y="40"/>
                  </a:lnTo>
                  <a:lnTo>
                    <a:pt x="2" y="46"/>
                  </a:lnTo>
                  <a:lnTo>
                    <a:pt x="6" y="52"/>
                  </a:lnTo>
                  <a:lnTo>
                    <a:pt x="9" y="57"/>
                  </a:lnTo>
                  <a:lnTo>
                    <a:pt x="14" y="60"/>
                  </a:lnTo>
                  <a:lnTo>
                    <a:pt x="20" y="64"/>
                  </a:lnTo>
                  <a:lnTo>
                    <a:pt x="26" y="65"/>
                  </a:lnTo>
                  <a:lnTo>
                    <a:pt x="32" y="67"/>
                  </a:lnTo>
                  <a:lnTo>
                    <a:pt x="32" y="67"/>
                  </a:lnTo>
                  <a:lnTo>
                    <a:pt x="39" y="65"/>
                  </a:lnTo>
                  <a:lnTo>
                    <a:pt x="46" y="64"/>
                  </a:lnTo>
                  <a:lnTo>
                    <a:pt x="52" y="60"/>
                  </a:lnTo>
                  <a:lnTo>
                    <a:pt x="56" y="57"/>
                  </a:lnTo>
                  <a:lnTo>
                    <a:pt x="60" y="52"/>
                  </a:lnTo>
                  <a:lnTo>
                    <a:pt x="64" y="46"/>
                  </a:lnTo>
                  <a:lnTo>
                    <a:pt x="65" y="40"/>
                  </a:lnTo>
                  <a:lnTo>
                    <a:pt x="66" y="34"/>
                  </a:lnTo>
                  <a:lnTo>
                    <a:pt x="66" y="34"/>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359">
              <a:extLst>
                <a:ext uri="{FF2B5EF4-FFF2-40B4-BE49-F238E27FC236}">
                  <a16:creationId xmlns:a16="http://schemas.microsoft.com/office/drawing/2014/main" id="{1B1F56E7-51E9-49B7-99C7-5ACB23DD5483}"/>
                </a:ext>
              </a:extLst>
            </p:cNvPr>
            <p:cNvSpPr>
              <a:spLocks/>
            </p:cNvSpPr>
            <p:nvPr/>
          </p:nvSpPr>
          <p:spPr bwMode="auto">
            <a:xfrm>
              <a:off x="5665539" y="2608070"/>
              <a:ext cx="480640" cy="1045784"/>
            </a:xfrm>
            <a:custGeom>
              <a:avLst/>
              <a:gdLst>
                <a:gd name="T0" fmla="*/ 0 w 182"/>
                <a:gd name="T1" fmla="*/ 264 h 397"/>
                <a:gd name="T2" fmla="*/ 31 w 182"/>
                <a:gd name="T3" fmla="*/ 0 h 397"/>
                <a:gd name="T4" fmla="*/ 133 w 182"/>
                <a:gd name="T5" fmla="*/ 0 h 397"/>
                <a:gd name="T6" fmla="*/ 182 w 182"/>
                <a:gd name="T7" fmla="*/ 243 h 397"/>
                <a:gd name="T8" fmla="*/ 118 w 182"/>
                <a:gd name="T9" fmla="*/ 397 h 397"/>
                <a:gd name="T10" fmla="*/ 0 w 182"/>
                <a:gd name="T11" fmla="*/ 264 h 397"/>
              </a:gdLst>
              <a:ahLst/>
              <a:cxnLst>
                <a:cxn ang="0">
                  <a:pos x="T0" y="T1"/>
                </a:cxn>
                <a:cxn ang="0">
                  <a:pos x="T2" y="T3"/>
                </a:cxn>
                <a:cxn ang="0">
                  <a:pos x="T4" y="T5"/>
                </a:cxn>
                <a:cxn ang="0">
                  <a:pos x="T6" y="T7"/>
                </a:cxn>
                <a:cxn ang="0">
                  <a:pos x="T8" y="T9"/>
                </a:cxn>
                <a:cxn ang="0">
                  <a:pos x="T10" y="T11"/>
                </a:cxn>
              </a:cxnLst>
              <a:rect l="0" t="0" r="r" b="b"/>
              <a:pathLst>
                <a:path w="182" h="397">
                  <a:moveTo>
                    <a:pt x="0" y="264"/>
                  </a:moveTo>
                  <a:lnTo>
                    <a:pt x="31" y="0"/>
                  </a:lnTo>
                  <a:lnTo>
                    <a:pt x="133" y="0"/>
                  </a:lnTo>
                  <a:lnTo>
                    <a:pt x="182" y="243"/>
                  </a:lnTo>
                  <a:lnTo>
                    <a:pt x="118" y="397"/>
                  </a:lnTo>
                  <a:lnTo>
                    <a:pt x="0" y="264"/>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360">
              <a:extLst>
                <a:ext uri="{FF2B5EF4-FFF2-40B4-BE49-F238E27FC236}">
                  <a16:creationId xmlns:a16="http://schemas.microsoft.com/office/drawing/2014/main" id="{5748DB46-3A23-4D04-A471-5E584756F0C9}"/>
                </a:ext>
              </a:extLst>
            </p:cNvPr>
            <p:cNvSpPr>
              <a:spLocks/>
            </p:cNvSpPr>
            <p:nvPr/>
          </p:nvSpPr>
          <p:spPr bwMode="auto">
            <a:xfrm>
              <a:off x="5697230" y="2819339"/>
              <a:ext cx="401412" cy="343315"/>
            </a:xfrm>
            <a:custGeom>
              <a:avLst/>
              <a:gdLst>
                <a:gd name="T0" fmla="*/ 138 w 152"/>
                <a:gd name="T1" fmla="*/ 3 h 131"/>
                <a:gd name="T2" fmla="*/ 9 w 152"/>
                <a:gd name="T3" fmla="*/ 0 h 131"/>
                <a:gd name="T4" fmla="*/ 0 w 152"/>
                <a:gd name="T5" fmla="*/ 82 h 131"/>
                <a:gd name="T6" fmla="*/ 0 w 152"/>
                <a:gd name="T7" fmla="*/ 82 h 131"/>
                <a:gd name="T8" fmla="*/ 7 w 152"/>
                <a:gd name="T9" fmla="*/ 92 h 131"/>
                <a:gd name="T10" fmla="*/ 16 w 152"/>
                <a:gd name="T11" fmla="*/ 102 h 131"/>
                <a:gd name="T12" fmla="*/ 25 w 152"/>
                <a:gd name="T13" fmla="*/ 110 h 131"/>
                <a:gd name="T14" fmla="*/ 35 w 152"/>
                <a:gd name="T15" fmla="*/ 118 h 131"/>
                <a:gd name="T16" fmla="*/ 45 w 152"/>
                <a:gd name="T17" fmla="*/ 124 h 131"/>
                <a:gd name="T18" fmla="*/ 54 w 152"/>
                <a:gd name="T19" fmla="*/ 127 h 131"/>
                <a:gd name="T20" fmla="*/ 63 w 152"/>
                <a:gd name="T21" fmla="*/ 130 h 131"/>
                <a:gd name="T22" fmla="*/ 72 w 152"/>
                <a:gd name="T23" fmla="*/ 131 h 131"/>
                <a:gd name="T24" fmla="*/ 72 w 152"/>
                <a:gd name="T25" fmla="*/ 131 h 131"/>
                <a:gd name="T26" fmla="*/ 83 w 152"/>
                <a:gd name="T27" fmla="*/ 128 h 131"/>
                <a:gd name="T28" fmla="*/ 93 w 152"/>
                <a:gd name="T29" fmla="*/ 126 h 131"/>
                <a:gd name="T30" fmla="*/ 104 w 152"/>
                <a:gd name="T31" fmla="*/ 120 h 131"/>
                <a:gd name="T32" fmla="*/ 115 w 152"/>
                <a:gd name="T33" fmla="*/ 114 h 131"/>
                <a:gd name="T34" fmla="*/ 124 w 152"/>
                <a:gd name="T35" fmla="*/ 105 h 131"/>
                <a:gd name="T36" fmla="*/ 134 w 152"/>
                <a:gd name="T37" fmla="*/ 96 h 131"/>
                <a:gd name="T38" fmla="*/ 144 w 152"/>
                <a:gd name="T39" fmla="*/ 85 h 131"/>
                <a:gd name="T40" fmla="*/ 152 w 152"/>
                <a:gd name="T41" fmla="*/ 73 h 131"/>
                <a:gd name="T42" fmla="*/ 138 w 152"/>
                <a:gd name="T43" fmla="*/ 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131">
                  <a:moveTo>
                    <a:pt x="138" y="3"/>
                  </a:moveTo>
                  <a:lnTo>
                    <a:pt x="9" y="0"/>
                  </a:lnTo>
                  <a:lnTo>
                    <a:pt x="0" y="82"/>
                  </a:lnTo>
                  <a:lnTo>
                    <a:pt x="0" y="82"/>
                  </a:lnTo>
                  <a:lnTo>
                    <a:pt x="7" y="92"/>
                  </a:lnTo>
                  <a:lnTo>
                    <a:pt x="16" y="102"/>
                  </a:lnTo>
                  <a:lnTo>
                    <a:pt x="25" y="110"/>
                  </a:lnTo>
                  <a:lnTo>
                    <a:pt x="35" y="118"/>
                  </a:lnTo>
                  <a:lnTo>
                    <a:pt x="45" y="124"/>
                  </a:lnTo>
                  <a:lnTo>
                    <a:pt x="54" y="127"/>
                  </a:lnTo>
                  <a:lnTo>
                    <a:pt x="63" y="130"/>
                  </a:lnTo>
                  <a:lnTo>
                    <a:pt x="72" y="131"/>
                  </a:lnTo>
                  <a:lnTo>
                    <a:pt x="72" y="131"/>
                  </a:lnTo>
                  <a:lnTo>
                    <a:pt x="83" y="128"/>
                  </a:lnTo>
                  <a:lnTo>
                    <a:pt x="93" y="126"/>
                  </a:lnTo>
                  <a:lnTo>
                    <a:pt x="104" y="120"/>
                  </a:lnTo>
                  <a:lnTo>
                    <a:pt x="115" y="114"/>
                  </a:lnTo>
                  <a:lnTo>
                    <a:pt x="124" y="105"/>
                  </a:lnTo>
                  <a:lnTo>
                    <a:pt x="134" y="96"/>
                  </a:lnTo>
                  <a:lnTo>
                    <a:pt x="144" y="85"/>
                  </a:lnTo>
                  <a:lnTo>
                    <a:pt x="152" y="73"/>
                  </a:lnTo>
                  <a:lnTo>
                    <a:pt x="138" y="3"/>
                  </a:lnTo>
                  <a:close/>
                </a:path>
              </a:pathLst>
            </a:custGeom>
            <a:solidFill>
              <a:srgbClr val="E9B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361">
              <a:extLst>
                <a:ext uri="{FF2B5EF4-FFF2-40B4-BE49-F238E27FC236}">
                  <a16:creationId xmlns:a16="http://schemas.microsoft.com/office/drawing/2014/main" id="{075C412C-FFE1-4A6F-B4F4-FE65233F9BEA}"/>
                </a:ext>
              </a:extLst>
            </p:cNvPr>
            <p:cNvSpPr>
              <a:spLocks/>
            </p:cNvSpPr>
            <p:nvPr/>
          </p:nvSpPr>
          <p:spPr bwMode="auto">
            <a:xfrm>
              <a:off x="6093358" y="2233068"/>
              <a:ext cx="126762" cy="327468"/>
            </a:xfrm>
            <a:custGeom>
              <a:avLst/>
              <a:gdLst>
                <a:gd name="T0" fmla="*/ 21 w 47"/>
                <a:gd name="T1" fmla="*/ 0 h 124"/>
                <a:gd name="T2" fmla="*/ 21 w 47"/>
                <a:gd name="T3" fmla="*/ 0 h 124"/>
                <a:gd name="T4" fmla="*/ 33 w 47"/>
                <a:gd name="T5" fmla="*/ 16 h 124"/>
                <a:gd name="T6" fmla="*/ 42 w 47"/>
                <a:gd name="T7" fmla="*/ 31 h 124"/>
                <a:gd name="T8" fmla="*/ 45 w 47"/>
                <a:gd name="T9" fmla="*/ 39 h 124"/>
                <a:gd name="T10" fmla="*/ 47 w 47"/>
                <a:gd name="T11" fmla="*/ 45 h 124"/>
                <a:gd name="T12" fmla="*/ 47 w 47"/>
                <a:gd name="T13" fmla="*/ 45 h 124"/>
                <a:gd name="T14" fmla="*/ 47 w 47"/>
                <a:gd name="T15" fmla="*/ 53 h 124"/>
                <a:gd name="T16" fmla="*/ 46 w 47"/>
                <a:gd name="T17" fmla="*/ 64 h 124"/>
                <a:gd name="T18" fmla="*/ 40 w 47"/>
                <a:gd name="T19" fmla="*/ 91 h 124"/>
                <a:gd name="T20" fmla="*/ 33 w 47"/>
                <a:gd name="T21" fmla="*/ 124 h 124"/>
                <a:gd name="T22" fmla="*/ 21 w 47"/>
                <a:gd name="T23" fmla="*/ 122 h 124"/>
                <a:gd name="T24" fmla="*/ 0 w 47"/>
                <a:gd name="T25" fmla="*/ 22 h 124"/>
                <a:gd name="T26" fmla="*/ 21 w 47"/>
                <a:gd name="T2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124">
                  <a:moveTo>
                    <a:pt x="21" y="0"/>
                  </a:moveTo>
                  <a:lnTo>
                    <a:pt x="21" y="0"/>
                  </a:lnTo>
                  <a:lnTo>
                    <a:pt x="33" y="16"/>
                  </a:lnTo>
                  <a:lnTo>
                    <a:pt x="42" y="31"/>
                  </a:lnTo>
                  <a:lnTo>
                    <a:pt x="45" y="39"/>
                  </a:lnTo>
                  <a:lnTo>
                    <a:pt x="47" y="45"/>
                  </a:lnTo>
                  <a:lnTo>
                    <a:pt x="47" y="45"/>
                  </a:lnTo>
                  <a:lnTo>
                    <a:pt x="47" y="53"/>
                  </a:lnTo>
                  <a:lnTo>
                    <a:pt x="46" y="64"/>
                  </a:lnTo>
                  <a:lnTo>
                    <a:pt x="40" y="91"/>
                  </a:lnTo>
                  <a:lnTo>
                    <a:pt x="33" y="124"/>
                  </a:lnTo>
                  <a:lnTo>
                    <a:pt x="21" y="122"/>
                  </a:lnTo>
                  <a:lnTo>
                    <a:pt x="0" y="22"/>
                  </a:lnTo>
                  <a:lnTo>
                    <a:pt x="21" y="0"/>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364">
              <a:extLst>
                <a:ext uri="{FF2B5EF4-FFF2-40B4-BE49-F238E27FC236}">
                  <a16:creationId xmlns:a16="http://schemas.microsoft.com/office/drawing/2014/main" id="{3B96EA44-05CA-4654-8A8C-2D1BE0498F0D}"/>
                </a:ext>
              </a:extLst>
            </p:cNvPr>
            <p:cNvSpPr>
              <a:spLocks/>
            </p:cNvSpPr>
            <p:nvPr/>
          </p:nvSpPr>
          <p:spPr bwMode="auto">
            <a:xfrm>
              <a:off x="5565185" y="2275322"/>
              <a:ext cx="596838" cy="792260"/>
            </a:xfrm>
            <a:custGeom>
              <a:avLst/>
              <a:gdLst>
                <a:gd name="T0" fmla="*/ 3 w 225"/>
                <a:gd name="T1" fmla="*/ 48 h 300"/>
                <a:gd name="T2" fmla="*/ 0 w 225"/>
                <a:gd name="T3" fmla="*/ 81 h 300"/>
                <a:gd name="T4" fmla="*/ 3 w 225"/>
                <a:gd name="T5" fmla="*/ 134 h 300"/>
                <a:gd name="T6" fmla="*/ 9 w 225"/>
                <a:gd name="T7" fmla="*/ 176 h 300"/>
                <a:gd name="T8" fmla="*/ 21 w 225"/>
                <a:gd name="T9" fmla="*/ 219 h 300"/>
                <a:gd name="T10" fmla="*/ 35 w 225"/>
                <a:gd name="T11" fmla="*/ 247 h 300"/>
                <a:gd name="T12" fmla="*/ 49 w 225"/>
                <a:gd name="T13" fmla="*/ 263 h 300"/>
                <a:gd name="T14" fmla="*/ 63 w 225"/>
                <a:gd name="T15" fmla="*/ 278 h 300"/>
                <a:gd name="T16" fmla="*/ 82 w 225"/>
                <a:gd name="T17" fmla="*/ 290 h 300"/>
                <a:gd name="T18" fmla="*/ 92 w 225"/>
                <a:gd name="T19" fmla="*/ 294 h 300"/>
                <a:gd name="T20" fmla="*/ 113 w 225"/>
                <a:gd name="T21" fmla="*/ 300 h 300"/>
                <a:gd name="T22" fmla="*/ 132 w 225"/>
                <a:gd name="T23" fmla="*/ 299 h 300"/>
                <a:gd name="T24" fmla="*/ 149 w 225"/>
                <a:gd name="T25" fmla="*/ 294 h 300"/>
                <a:gd name="T26" fmla="*/ 163 w 225"/>
                <a:gd name="T27" fmla="*/ 284 h 300"/>
                <a:gd name="T28" fmla="*/ 177 w 225"/>
                <a:gd name="T29" fmla="*/ 271 h 300"/>
                <a:gd name="T30" fmla="*/ 189 w 225"/>
                <a:gd name="T31" fmla="*/ 254 h 300"/>
                <a:gd name="T32" fmla="*/ 207 w 225"/>
                <a:gd name="T33" fmla="*/ 214 h 300"/>
                <a:gd name="T34" fmla="*/ 219 w 225"/>
                <a:gd name="T35" fmla="*/ 169 h 300"/>
                <a:gd name="T36" fmla="*/ 225 w 225"/>
                <a:gd name="T37" fmla="*/ 122 h 300"/>
                <a:gd name="T38" fmla="*/ 225 w 225"/>
                <a:gd name="T39" fmla="*/ 80 h 300"/>
                <a:gd name="T40" fmla="*/ 220 w 225"/>
                <a:gd name="T41" fmla="*/ 46 h 300"/>
                <a:gd name="T42" fmla="*/ 218 w 225"/>
                <a:gd name="T43" fmla="*/ 40 h 300"/>
                <a:gd name="T44" fmla="*/ 211 w 225"/>
                <a:gd name="T45" fmla="*/ 28 h 300"/>
                <a:gd name="T46" fmla="*/ 200 w 225"/>
                <a:gd name="T47" fmla="*/ 18 h 300"/>
                <a:gd name="T48" fmla="*/ 178 w 225"/>
                <a:gd name="T49" fmla="*/ 7 h 300"/>
                <a:gd name="T50" fmla="*/ 144 w 225"/>
                <a:gd name="T51" fmla="*/ 1 h 300"/>
                <a:gd name="T52" fmla="*/ 105 w 225"/>
                <a:gd name="T53" fmla="*/ 0 h 300"/>
                <a:gd name="T54" fmla="*/ 68 w 225"/>
                <a:gd name="T55" fmla="*/ 6 h 300"/>
                <a:gd name="T56" fmla="*/ 35 w 225"/>
                <a:gd name="T57" fmla="*/ 17 h 300"/>
                <a:gd name="T58" fmla="*/ 12 w 225"/>
                <a:gd name="T59" fmla="*/ 31 h 300"/>
                <a:gd name="T60" fmla="*/ 6 w 225"/>
                <a:gd name="T61" fmla="*/ 40 h 300"/>
                <a:gd name="T62" fmla="*/ 3 w 225"/>
                <a:gd name="T63"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5" h="300">
                  <a:moveTo>
                    <a:pt x="3" y="48"/>
                  </a:moveTo>
                  <a:lnTo>
                    <a:pt x="3" y="48"/>
                  </a:lnTo>
                  <a:lnTo>
                    <a:pt x="1" y="58"/>
                  </a:lnTo>
                  <a:lnTo>
                    <a:pt x="0" y="81"/>
                  </a:lnTo>
                  <a:lnTo>
                    <a:pt x="1" y="115"/>
                  </a:lnTo>
                  <a:lnTo>
                    <a:pt x="3" y="134"/>
                  </a:lnTo>
                  <a:lnTo>
                    <a:pt x="5" y="156"/>
                  </a:lnTo>
                  <a:lnTo>
                    <a:pt x="9" y="176"/>
                  </a:lnTo>
                  <a:lnTo>
                    <a:pt x="14" y="198"/>
                  </a:lnTo>
                  <a:lnTo>
                    <a:pt x="21" y="219"/>
                  </a:lnTo>
                  <a:lnTo>
                    <a:pt x="30" y="238"/>
                  </a:lnTo>
                  <a:lnTo>
                    <a:pt x="35" y="247"/>
                  </a:lnTo>
                  <a:lnTo>
                    <a:pt x="41" y="255"/>
                  </a:lnTo>
                  <a:lnTo>
                    <a:pt x="49" y="263"/>
                  </a:lnTo>
                  <a:lnTo>
                    <a:pt x="56" y="271"/>
                  </a:lnTo>
                  <a:lnTo>
                    <a:pt x="63" y="278"/>
                  </a:lnTo>
                  <a:lnTo>
                    <a:pt x="73" y="284"/>
                  </a:lnTo>
                  <a:lnTo>
                    <a:pt x="82" y="290"/>
                  </a:lnTo>
                  <a:lnTo>
                    <a:pt x="92" y="294"/>
                  </a:lnTo>
                  <a:lnTo>
                    <a:pt x="92" y="294"/>
                  </a:lnTo>
                  <a:lnTo>
                    <a:pt x="103" y="297"/>
                  </a:lnTo>
                  <a:lnTo>
                    <a:pt x="113" y="300"/>
                  </a:lnTo>
                  <a:lnTo>
                    <a:pt x="122" y="300"/>
                  </a:lnTo>
                  <a:lnTo>
                    <a:pt x="132" y="299"/>
                  </a:lnTo>
                  <a:lnTo>
                    <a:pt x="141" y="297"/>
                  </a:lnTo>
                  <a:lnTo>
                    <a:pt x="149" y="294"/>
                  </a:lnTo>
                  <a:lnTo>
                    <a:pt x="156" y="289"/>
                  </a:lnTo>
                  <a:lnTo>
                    <a:pt x="163" y="284"/>
                  </a:lnTo>
                  <a:lnTo>
                    <a:pt x="171" y="278"/>
                  </a:lnTo>
                  <a:lnTo>
                    <a:pt x="177" y="271"/>
                  </a:lnTo>
                  <a:lnTo>
                    <a:pt x="183" y="262"/>
                  </a:lnTo>
                  <a:lnTo>
                    <a:pt x="189" y="254"/>
                  </a:lnTo>
                  <a:lnTo>
                    <a:pt x="199" y="236"/>
                  </a:lnTo>
                  <a:lnTo>
                    <a:pt x="207" y="214"/>
                  </a:lnTo>
                  <a:lnTo>
                    <a:pt x="213" y="192"/>
                  </a:lnTo>
                  <a:lnTo>
                    <a:pt x="219" y="169"/>
                  </a:lnTo>
                  <a:lnTo>
                    <a:pt x="223" y="145"/>
                  </a:lnTo>
                  <a:lnTo>
                    <a:pt x="225" y="122"/>
                  </a:lnTo>
                  <a:lnTo>
                    <a:pt x="225" y="100"/>
                  </a:lnTo>
                  <a:lnTo>
                    <a:pt x="225" y="80"/>
                  </a:lnTo>
                  <a:lnTo>
                    <a:pt x="223" y="62"/>
                  </a:lnTo>
                  <a:lnTo>
                    <a:pt x="220" y="46"/>
                  </a:lnTo>
                  <a:lnTo>
                    <a:pt x="220" y="46"/>
                  </a:lnTo>
                  <a:lnTo>
                    <a:pt x="218" y="40"/>
                  </a:lnTo>
                  <a:lnTo>
                    <a:pt x="214" y="34"/>
                  </a:lnTo>
                  <a:lnTo>
                    <a:pt x="211" y="28"/>
                  </a:lnTo>
                  <a:lnTo>
                    <a:pt x="205" y="23"/>
                  </a:lnTo>
                  <a:lnTo>
                    <a:pt x="200" y="18"/>
                  </a:lnTo>
                  <a:lnTo>
                    <a:pt x="193" y="14"/>
                  </a:lnTo>
                  <a:lnTo>
                    <a:pt x="178" y="7"/>
                  </a:lnTo>
                  <a:lnTo>
                    <a:pt x="161" y="4"/>
                  </a:lnTo>
                  <a:lnTo>
                    <a:pt x="144" y="1"/>
                  </a:lnTo>
                  <a:lnTo>
                    <a:pt x="125" y="0"/>
                  </a:lnTo>
                  <a:lnTo>
                    <a:pt x="105" y="0"/>
                  </a:lnTo>
                  <a:lnTo>
                    <a:pt x="86" y="2"/>
                  </a:lnTo>
                  <a:lnTo>
                    <a:pt x="68" y="6"/>
                  </a:lnTo>
                  <a:lnTo>
                    <a:pt x="51" y="11"/>
                  </a:lnTo>
                  <a:lnTo>
                    <a:pt x="35" y="17"/>
                  </a:lnTo>
                  <a:lnTo>
                    <a:pt x="23" y="23"/>
                  </a:lnTo>
                  <a:lnTo>
                    <a:pt x="12" y="31"/>
                  </a:lnTo>
                  <a:lnTo>
                    <a:pt x="9" y="35"/>
                  </a:lnTo>
                  <a:lnTo>
                    <a:pt x="6" y="40"/>
                  </a:lnTo>
                  <a:lnTo>
                    <a:pt x="4" y="45"/>
                  </a:lnTo>
                  <a:lnTo>
                    <a:pt x="3" y="48"/>
                  </a:lnTo>
                  <a:lnTo>
                    <a:pt x="3" y="48"/>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368">
              <a:extLst>
                <a:ext uri="{FF2B5EF4-FFF2-40B4-BE49-F238E27FC236}">
                  <a16:creationId xmlns:a16="http://schemas.microsoft.com/office/drawing/2014/main" id="{B6AAC52A-BFBC-4A52-BC24-149A0DC0FDCE}"/>
                </a:ext>
              </a:extLst>
            </p:cNvPr>
            <p:cNvSpPr>
              <a:spLocks/>
            </p:cNvSpPr>
            <p:nvPr/>
          </p:nvSpPr>
          <p:spPr bwMode="auto">
            <a:xfrm>
              <a:off x="5063421" y="3215471"/>
              <a:ext cx="1600368" cy="2413755"/>
            </a:xfrm>
            <a:custGeom>
              <a:avLst/>
              <a:gdLst>
                <a:gd name="T0" fmla="*/ 0 w 605"/>
                <a:gd name="T1" fmla="*/ 67 h 916"/>
                <a:gd name="T2" fmla="*/ 231 w 605"/>
                <a:gd name="T3" fmla="*/ 4 h 916"/>
                <a:gd name="T4" fmla="*/ 231 w 605"/>
                <a:gd name="T5" fmla="*/ 4 h 916"/>
                <a:gd name="T6" fmla="*/ 246 w 605"/>
                <a:gd name="T7" fmla="*/ 18 h 916"/>
                <a:gd name="T8" fmla="*/ 280 w 605"/>
                <a:gd name="T9" fmla="*/ 52 h 916"/>
                <a:gd name="T10" fmla="*/ 300 w 605"/>
                <a:gd name="T11" fmla="*/ 70 h 916"/>
                <a:gd name="T12" fmla="*/ 320 w 605"/>
                <a:gd name="T13" fmla="*/ 85 h 916"/>
                <a:gd name="T14" fmla="*/ 329 w 605"/>
                <a:gd name="T15" fmla="*/ 91 h 916"/>
                <a:gd name="T16" fmla="*/ 337 w 605"/>
                <a:gd name="T17" fmla="*/ 96 h 916"/>
                <a:gd name="T18" fmla="*/ 344 w 605"/>
                <a:gd name="T19" fmla="*/ 99 h 916"/>
                <a:gd name="T20" fmla="*/ 350 w 605"/>
                <a:gd name="T21" fmla="*/ 101 h 916"/>
                <a:gd name="T22" fmla="*/ 350 w 605"/>
                <a:gd name="T23" fmla="*/ 101 h 916"/>
                <a:gd name="T24" fmla="*/ 353 w 605"/>
                <a:gd name="T25" fmla="*/ 99 h 916"/>
                <a:gd name="T26" fmla="*/ 357 w 605"/>
                <a:gd name="T27" fmla="*/ 96 h 916"/>
                <a:gd name="T28" fmla="*/ 366 w 605"/>
                <a:gd name="T29" fmla="*/ 84 h 916"/>
                <a:gd name="T30" fmla="*/ 375 w 605"/>
                <a:gd name="T31" fmla="*/ 68 h 916"/>
                <a:gd name="T32" fmla="*/ 385 w 605"/>
                <a:gd name="T33" fmla="*/ 50 h 916"/>
                <a:gd name="T34" fmla="*/ 401 w 605"/>
                <a:gd name="T35" fmla="*/ 16 h 916"/>
                <a:gd name="T36" fmla="*/ 408 w 605"/>
                <a:gd name="T37" fmla="*/ 0 h 916"/>
                <a:gd name="T38" fmla="*/ 408 w 605"/>
                <a:gd name="T39" fmla="*/ 0 h 916"/>
                <a:gd name="T40" fmla="*/ 529 w 605"/>
                <a:gd name="T41" fmla="*/ 27 h 916"/>
                <a:gd name="T42" fmla="*/ 605 w 605"/>
                <a:gd name="T43" fmla="*/ 897 h 916"/>
                <a:gd name="T44" fmla="*/ 605 w 605"/>
                <a:gd name="T45" fmla="*/ 897 h 916"/>
                <a:gd name="T46" fmla="*/ 592 w 605"/>
                <a:gd name="T47" fmla="*/ 899 h 916"/>
                <a:gd name="T48" fmla="*/ 554 w 605"/>
                <a:gd name="T49" fmla="*/ 905 h 916"/>
                <a:gd name="T50" fmla="*/ 496 w 605"/>
                <a:gd name="T51" fmla="*/ 911 h 916"/>
                <a:gd name="T52" fmla="*/ 460 w 605"/>
                <a:gd name="T53" fmla="*/ 913 h 916"/>
                <a:gd name="T54" fmla="*/ 420 w 605"/>
                <a:gd name="T55" fmla="*/ 914 h 916"/>
                <a:gd name="T56" fmla="*/ 376 w 605"/>
                <a:gd name="T57" fmla="*/ 916 h 916"/>
                <a:gd name="T58" fmla="*/ 329 w 605"/>
                <a:gd name="T59" fmla="*/ 916 h 916"/>
                <a:gd name="T60" fmla="*/ 280 w 605"/>
                <a:gd name="T61" fmla="*/ 914 h 916"/>
                <a:gd name="T62" fmla="*/ 227 w 605"/>
                <a:gd name="T63" fmla="*/ 911 h 916"/>
                <a:gd name="T64" fmla="*/ 172 w 605"/>
                <a:gd name="T65" fmla="*/ 906 h 916"/>
                <a:gd name="T66" fmla="*/ 116 w 605"/>
                <a:gd name="T67" fmla="*/ 899 h 916"/>
                <a:gd name="T68" fmla="*/ 58 w 605"/>
                <a:gd name="T69" fmla="*/ 889 h 916"/>
                <a:gd name="T70" fmla="*/ 0 w 605"/>
                <a:gd name="T71" fmla="*/ 876 h 916"/>
                <a:gd name="T72" fmla="*/ 0 w 605"/>
                <a:gd name="T73" fmla="*/ 876 h 916"/>
                <a:gd name="T74" fmla="*/ 2 w 605"/>
                <a:gd name="T75" fmla="*/ 747 h 916"/>
                <a:gd name="T76" fmla="*/ 3 w 605"/>
                <a:gd name="T77" fmla="*/ 611 h 916"/>
                <a:gd name="T78" fmla="*/ 3 w 605"/>
                <a:gd name="T79" fmla="*/ 347 h 916"/>
                <a:gd name="T80" fmla="*/ 2 w 605"/>
                <a:gd name="T81" fmla="*/ 146 h 916"/>
                <a:gd name="T82" fmla="*/ 0 w 605"/>
                <a:gd name="T83" fmla="*/ 67 h 916"/>
                <a:gd name="T84" fmla="*/ 0 w 605"/>
                <a:gd name="T85" fmla="*/ 6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5" h="916">
                  <a:moveTo>
                    <a:pt x="0" y="67"/>
                  </a:moveTo>
                  <a:lnTo>
                    <a:pt x="231" y="4"/>
                  </a:lnTo>
                  <a:lnTo>
                    <a:pt x="231" y="4"/>
                  </a:lnTo>
                  <a:lnTo>
                    <a:pt x="246" y="18"/>
                  </a:lnTo>
                  <a:lnTo>
                    <a:pt x="280" y="52"/>
                  </a:lnTo>
                  <a:lnTo>
                    <a:pt x="300" y="70"/>
                  </a:lnTo>
                  <a:lnTo>
                    <a:pt x="320" y="85"/>
                  </a:lnTo>
                  <a:lnTo>
                    <a:pt x="329" y="91"/>
                  </a:lnTo>
                  <a:lnTo>
                    <a:pt x="337" y="96"/>
                  </a:lnTo>
                  <a:lnTo>
                    <a:pt x="344" y="99"/>
                  </a:lnTo>
                  <a:lnTo>
                    <a:pt x="350" y="101"/>
                  </a:lnTo>
                  <a:lnTo>
                    <a:pt x="350" y="101"/>
                  </a:lnTo>
                  <a:lnTo>
                    <a:pt x="353" y="99"/>
                  </a:lnTo>
                  <a:lnTo>
                    <a:pt x="357" y="96"/>
                  </a:lnTo>
                  <a:lnTo>
                    <a:pt x="366" y="84"/>
                  </a:lnTo>
                  <a:lnTo>
                    <a:pt x="375" y="68"/>
                  </a:lnTo>
                  <a:lnTo>
                    <a:pt x="385" y="50"/>
                  </a:lnTo>
                  <a:lnTo>
                    <a:pt x="401" y="16"/>
                  </a:lnTo>
                  <a:lnTo>
                    <a:pt x="408" y="0"/>
                  </a:lnTo>
                  <a:lnTo>
                    <a:pt x="408" y="0"/>
                  </a:lnTo>
                  <a:lnTo>
                    <a:pt x="529" y="27"/>
                  </a:lnTo>
                  <a:lnTo>
                    <a:pt x="605" y="897"/>
                  </a:lnTo>
                  <a:lnTo>
                    <a:pt x="605" y="897"/>
                  </a:lnTo>
                  <a:lnTo>
                    <a:pt x="592" y="899"/>
                  </a:lnTo>
                  <a:lnTo>
                    <a:pt x="554" y="905"/>
                  </a:lnTo>
                  <a:lnTo>
                    <a:pt x="496" y="911"/>
                  </a:lnTo>
                  <a:lnTo>
                    <a:pt x="460" y="913"/>
                  </a:lnTo>
                  <a:lnTo>
                    <a:pt x="420" y="914"/>
                  </a:lnTo>
                  <a:lnTo>
                    <a:pt x="376" y="916"/>
                  </a:lnTo>
                  <a:lnTo>
                    <a:pt x="329" y="916"/>
                  </a:lnTo>
                  <a:lnTo>
                    <a:pt x="280" y="914"/>
                  </a:lnTo>
                  <a:lnTo>
                    <a:pt x="227" y="911"/>
                  </a:lnTo>
                  <a:lnTo>
                    <a:pt x="172" y="906"/>
                  </a:lnTo>
                  <a:lnTo>
                    <a:pt x="116" y="899"/>
                  </a:lnTo>
                  <a:lnTo>
                    <a:pt x="58" y="889"/>
                  </a:lnTo>
                  <a:lnTo>
                    <a:pt x="0" y="876"/>
                  </a:lnTo>
                  <a:lnTo>
                    <a:pt x="0" y="876"/>
                  </a:lnTo>
                  <a:lnTo>
                    <a:pt x="2" y="747"/>
                  </a:lnTo>
                  <a:lnTo>
                    <a:pt x="3" y="611"/>
                  </a:lnTo>
                  <a:lnTo>
                    <a:pt x="3" y="347"/>
                  </a:lnTo>
                  <a:lnTo>
                    <a:pt x="2" y="146"/>
                  </a:lnTo>
                  <a:lnTo>
                    <a:pt x="0" y="67"/>
                  </a:lnTo>
                  <a:lnTo>
                    <a:pt x="0"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Line 369">
              <a:extLst>
                <a:ext uri="{FF2B5EF4-FFF2-40B4-BE49-F238E27FC236}">
                  <a16:creationId xmlns:a16="http://schemas.microsoft.com/office/drawing/2014/main" id="{7C05C19A-E210-4B38-B856-186600EB3199}"/>
                </a:ext>
              </a:extLst>
            </p:cNvPr>
            <p:cNvSpPr>
              <a:spLocks noChangeShapeType="1"/>
            </p:cNvSpPr>
            <p:nvPr/>
          </p:nvSpPr>
          <p:spPr bwMode="auto">
            <a:xfrm>
              <a:off x="5475397" y="320490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Line 370">
              <a:extLst>
                <a:ext uri="{FF2B5EF4-FFF2-40B4-BE49-F238E27FC236}">
                  <a16:creationId xmlns:a16="http://schemas.microsoft.com/office/drawing/2014/main" id="{100A37E3-CACA-4ED3-AE5C-9A593927A1B1}"/>
                </a:ext>
              </a:extLst>
            </p:cNvPr>
            <p:cNvSpPr>
              <a:spLocks noChangeShapeType="1"/>
            </p:cNvSpPr>
            <p:nvPr/>
          </p:nvSpPr>
          <p:spPr bwMode="auto">
            <a:xfrm>
              <a:off x="5475397" y="320490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371">
              <a:extLst>
                <a:ext uri="{FF2B5EF4-FFF2-40B4-BE49-F238E27FC236}">
                  <a16:creationId xmlns:a16="http://schemas.microsoft.com/office/drawing/2014/main" id="{97280D15-4752-4607-81BB-C16B7E2BB46D}"/>
                </a:ext>
              </a:extLst>
            </p:cNvPr>
            <p:cNvSpPr>
              <a:spLocks/>
            </p:cNvSpPr>
            <p:nvPr/>
          </p:nvSpPr>
          <p:spPr bwMode="auto">
            <a:xfrm>
              <a:off x="5897936" y="3648574"/>
              <a:ext cx="216553" cy="1404942"/>
            </a:xfrm>
            <a:custGeom>
              <a:avLst/>
              <a:gdLst>
                <a:gd name="T0" fmla="*/ 10 w 82"/>
                <a:gd name="T1" fmla="*/ 4 h 533"/>
                <a:gd name="T2" fmla="*/ 0 w 82"/>
                <a:gd name="T3" fmla="*/ 183 h 533"/>
                <a:gd name="T4" fmla="*/ 76 w 82"/>
                <a:gd name="T5" fmla="*/ 533 h 533"/>
                <a:gd name="T6" fmla="*/ 82 w 82"/>
                <a:gd name="T7" fmla="*/ 210 h 533"/>
                <a:gd name="T8" fmla="*/ 39 w 82"/>
                <a:gd name="T9" fmla="*/ 0 h 533"/>
                <a:gd name="T10" fmla="*/ 10 w 82"/>
                <a:gd name="T11" fmla="*/ 4 h 533"/>
              </a:gdLst>
              <a:ahLst/>
              <a:cxnLst>
                <a:cxn ang="0">
                  <a:pos x="T0" y="T1"/>
                </a:cxn>
                <a:cxn ang="0">
                  <a:pos x="T2" y="T3"/>
                </a:cxn>
                <a:cxn ang="0">
                  <a:pos x="T4" y="T5"/>
                </a:cxn>
                <a:cxn ang="0">
                  <a:pos x="T6" y="T7"/>
                </a:cxn>
                <a:cxn ang="0">
                  <a:pos x="T8" y="T9"/>
                </a:cxn>
                <a:cxn ang="0">
                  <a:pos x="T10" y="T11"/>
                </a:cxn>
              </a:cxnLst>
              <a:rect l="0" t="0" r="r" b="b"/>
              <a:pathLst>
                <a:path w="82" h="533">
                  <a:moveTo>
                    <a:pt x="10" y="4"/>
                  </a:moveTo>
                  <a:lnTo>
                    <a:pt x="0" y="183"/>
                  </a:lnTo>
                  <a:lnTo>
                    <a:pt x="76" y="533"/>
                  </a:lnTo>
                  <a:lnTo>
                    <a:pt x="82" y="210"/>
                  </a:lnTo>
                  <a:lnTo>
                    <a:pt x="39" y="0"/>
                  </a:lnTo>
                  <a:lnTo>
                    <a:pt x="10" y="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372">
              <a:extLst>
                <a:ext uri="{FF2B5EF4-FFF2-40B4-BE49-F238E27FC236}">
                  <a16:creationId xmlns:a16="http://schemas.microsoft.com/office/drawing/2014/main" id="{16AF1368-C7CF-4CF5-9D56-32C95495F1A4}"/>
                </a:ext>
              </a:extLst>
            </p:cNvPr>
            <p:cNvSpPr>
              <a:spLocks/>
            </p:cNvSpPr>
            <p:nvPr/>
          </p:nvSpPr>
          <p:spPr bwMode="auto">
            <a:xfrm>
              <a:off x="6024697" y="3215471"/>
              <a:ext cx="1161982" cy="2809884"/>
            </a:xfrm>
            <a:custGeom>
              <a:avLst/>
              <a:gdLst>
                <a:gd name="T0" fmla="*/ 0 w 442"/>
                <a:gd name="T1" fmla="*/ 1066 h 1066"/>
                <a:gd name="T2" fmla="*/ 4 w 442"/>
                <a:gd name="T3" fmla="*/ 446 h 1066"/>
                <a:gd name="T4" fmla="*/ 45 w 442"/>
                <a:gd name="T5" fmla="*/ 0 h 1066"/>
                <a:gd name="T6" fmla="*/ 45 w 442"/>
                <a:gd name="T7" fmla="*/ 0 h 1066"/>
                <a:gd name="T8" fmla="*/ 68 w 442"/>
                <a:gd name="T9" fmla="*/ 3 h 1066"/>
                <a:gd name="T10" fmla="*/ 91 w 442"/>
                <a:gd name="T11" fmla="*/ 5 h 1066"/>
                <a:gd name="T12" fmla="*/ 134 w 442"/>
                <a:gd name="T13" fmla="*/ 12 h 1066"/>
                <a:gd name="T14" fmla="*/ 173 w 442"/>
                <a:gd name="T15" fmla="*/ 21 h 1066"/>
                <a:gd name="T16" fmla="*/ 207 w 442"/>
                <a:gd name="T17" fmla="*/ 29 h 1066"/>
                <a:gd name="T18" fmla="*/ 234 w 442"/>
                <a:gd name="T19" fmla="*/ 39 h 1066"/>
                <a:gd name="T20" fmla="*/ 254 w 442"/>
                <a:gd name="T21" fmla="*/ 46 h 1066"/>
                <a:gd name="T22" fmla="*/ 272 w 442"/>
                <a:gd name="T23" fmla="*/ 53 h 1066"/>
                <a:gd name="T24" fmla="*/ 272 w 442"/>
                <a:gd name="T25" fmla="*/ 53 h 1066"/>
                <a:gd name="T26" fmla="*/ 281 w 442"/>
                <a:gd name="T27" fmla="*/ 70 h 1066"/>
                <a:gd name="T28" fmla="*/ 292 w 442"/>
                <a:gd name="T29" fmla="*/ 92 h 1066"/>
                <a:gd name="T30" fmla="*/ 304 w 442"/>
                <a:gd name="T31" fmla="*/ 121 h 1066"/>
                <a:gd name="T32" fmla="*/ 319 w 442"/>
                <a:gd name="T33" fmla="*/ 159 h 1066"/>
                <a:gd name="T34" fmla="*/ 336 w 442"/>
                <a:gd name="T35" fmla="*/ 202 h 1066"/>
                <a:gd name="T36" fmla="*/ 355 w 442"/>
                <a:gd name="T37" fmla="*/ 253 h 1066"/>
                <a:gd name="T38" fmla="*/ 371 w 442"/>
                <a:gd name="T39" fmla="*/ 311 h 1066"/>
                <a:gd name="T40" fmla="*/ 388 w 442"/>
                <a:gd name="T41" fmla="*/ 375 h 1066"/>
                <a:gd name="T42" fmla="*/ 397 w 442"/>
                <a:gd name="T43" fmla="*/ 409 h 1066"/>
                <a:gd name="T44" fmla="*/ 404 w 442"/>
                <a:gd name="T45" fmla="*/ 444 h 1066"/>
                <a:gd name="T46" fmla="*/ 411 w 442"/>
                <a:gd name="T47" fmla="*/ 480 h 1066"/>
                <a:gd name="T48" fmla="*/ 419 w 442"/>
                <a:gd name="T49" fmla="*/ 519 h 1066"/>
                <a:gd name="T50" fmla="*/ 425 w 442"/>
                <a:gd name="T51" fmla="*/ 559 h 1066"/>
                <a:gd name="T52" fmla="*/ 429 w 442"/>
                <a:gd name="T53" fmla="*/ 599 h 1066"/>
                <a:gd name="T54" fmla="*/ 434 w 442"/>
                <a:gd name="T55" fmla="*/ 641 h 1066"/>
                <a:gd name="T56" fmla="*/ 437 w 442"/>
                <a:gd name="T57" fmla="*/ 683 h 1066"/>
                <a:gd name="T58" fmla="*/ 439 w 442"/>
                <a:gd name="T59" fmla="*/ 727 h 1066"/>
                <a:gd name="T60" fmla="*/ 442 w 442"/>
                <a:gd name="T61" fmla="*/ 773 h 1066"/>
                <a:gd name="T62" fmla="*/ 442 w 442"/>
                <a:gd name="T63" fmla="*/ 819 h 1066"/>
                <a:gd name="T64" fmla="*/ 440 w 442"/>
                <a:gd name="T65" fmla="*/ 866 h 1066"/>
                <a:gd name="T66" fmla="*/ 437 w 442"/>
                <a:gd name="T67" fmla="*/ 913 h 1066"/>
                <a:gd name="T68" fmla="*/ 433 w 442"/>
                <a:gd name="T69" fmla="*/ 963 h 1066"/>
                <a:gd name="T70" fmla="*/ 433 w 442"/>
                <a:gd name="T71" fmla="*/ 963 h 1066"/>
                <a:gd name="T72" fmla="*/ 419 w 442"/>
                <a:gd name="T73" fmla="*/ 970 h 1066"/>
                <a:gd name="T74" fmla="*/ 402 w 442"/>
                <a:gd name="T75" fmla="*/ 978 h 1066"/>
                <a:gd name="T76" fmla="*/ 382 w 442"/>
                <a:gd name="T77" fmla="*/ 988 h 1066"/>
                <a:gd name="T78" fmla="*/ 361 w 442"/>
                <a:gd name="T79" fmla="*/ 997 h 1066"/>
                <a:gd name="T80" fmla="*/ 338 w 442"/>
                <a:gd name="T81" fmla="*/ 1006 h 1066"/>
                <a:gd name="T82" fmla="*/ 312 w 442"/>
                <a:gd name="T83" fmla="*/ 1015 h 1066"/>
                <a:gd name="T84" fmla="*/ 284 w 442"/>
                <a:gd name="T85" fmla="*/ 1023 h 1066"/>
                <a:gd name="T86" fmla="*/ 255 w 442"/>
                <a:gd name="T87" fmla="*/ 1032 h 1066"/>
                <a:gd name="T88" fmla="*/ 226 w 442"/>
                <a:gd name="T89" fmla="*/ 1039 h 1066"/>
                <a:gd name="T90" fmla="*/ 195 w 442"/>
                <a:gd name="T91" fmla="*/ 1046 h 1066"/>
                <a:gd name="T92" fmla="*/ 163 w 442"/>
                <a:gd name="T93" fmla="*/ 1052 h 1066"/>
                <a:gd name="T94" fmla="*/ 131 w 442"/>
                <a:gd name="T95" fmla="*/ 1058 h 1066"/>
                <a:gd name="T96" fmla="*/ 98 w 442"/>
                <a:gd name="T97" fmla="*/ 1062 h 1066"/>
                <a:gd name="T98" fmla="*/ 65 w 442"/>
                <a:gd name="T99" fmla="*/ 1064 h 1066"/>
                <a:gd name="T100" fmla="*/ 33 w 442"/>
                <a:gd name="T101" fmla="*/ 1066 h 1066"/>
                <a:gd name="T102" fmla="*/ 0 w 442"/>
                <a:gd name="T103" fmla="*/ 1066 h 1066"/>
                <a:gd name="T104" fmla="*/ 0 w 442"/>
                <a:gd name="T105" fmla="*/ 1066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2" h="1066">
                  <a:moveTo>
                    <a:pt x="0" y="1066"/>
                  </a:moveTo>
                  <a:lnTo>
                    <a:pt x="4" y="446"/>
                  </a:lnTo>
                  <a:lnTo>
                    <a:pt x="45" y="0"/>
                  </a:lnTo>
                  <a:lnTo>
                    <a:pt x="45" y="0"/>
                  </a:lnTo>
                  <a:lnTo>
                    <a:pt x="68" y="3"/>
                  </a:lnTo>
                  <a:lnTo>
                    <a:pt x="91" y="5"/>
                  </a:lnTo>
                  <a:lnTo>
                    <a:pt x="134" y="12"/>
                  </a:lnTo>
                  <a:lnTo>
                    <a:pt x="173" y="21"/>
                  </a:lnTo>
                  <a:lnTo>
                    <a:pt x="207" y="29"/>
                  </a:lnTo>
                  <a:lnTo>
                    <a:pt x="234" y="39"/>
                  </a:lnTo>
                  <a:lnTo>
                    <a:pt x="254" y="46"/>
                  </a:lnTo>
                  <a:lnTo>
                    <a:pt x="272" y="53"/>
                  </a:lnTo>
                  <a:lnTo>
                    <a:pt x="272" y="53"/>
                  </a:lnTo>
                  <a:lnTo>
                    <a:pt x="281" y="70"/>
                  </a:lnTo>
                  <a:lnTo>
                    <a:pt x="292" y="92"/>
                  </a:lnTo>
                  <a:lnTo>
                    <a:pt x="304" y="121"/>
                  </a:lnTo>
                  <a:lnTo>
                    <a:pt x="319" y="159"/>
                  </a:lnTo>
                  <a:lnTo>
                    <a:pt x="336" y="202"/>
                  </a:lnTo>
                  <a:lnTo>
                    <a:pt x="355" y="253"/>
                  </a:lnTo>
                  <a:lnTo>
                    <a:pt x="371" y="311"/>
                  </a:lnTo>
                  <a:lnTo>
                    <a:pt x="388" y="375"/>
                  </a:lnTo>
                  <a:lnTo>
                    <a:pt x="397" y="409"/>
                  </a:lnTo>
                  <a:lnTo>
                    <a:pt x="404" y="444"/>
                  </a:lnTo>
                  <a:lnTo>
                    <a:pt x="411" y="480"/>
                  </a:lnTo>
                  <a:lnTo>
                    <a:pt x="419" y="519"/>
                  </a:lnTo>
                  <a:lnTo>
                    <a:pt x="425" y="559"/>
                  </a:lnTo>
                  <a:lnTo>
                    <a:pt x="429" y="599"/>
                  </a:lnTo>
                  <a:lnTo>
                    <a:pt x="434" y="641"/>
                  </a:lnTo>
                  <a:lnTo>
                    <a:pt x="437" y="683"/>
                  </a:lnTo>
                  <a:lnTo>
                    <a:pt x="439" y="727"/>
                  </a:lnTo>
                  <a:lnTo>
                    <a:pt x="442" y="773"/>
                  </a:lnTo>
                  <a:lnTo>
                    <a:pt x="442" y="819"/>
                  </a:lnTo>
                  <a:lnTo>
                    <a:pt x="440" y="866"/>
                  </a:lnTo>
                  <a:lnTo>
                    <a:pt x="437" y="913"/>
                  </a:lnTo>
                  <a:lnTo>
                    <a:pt x="433" y="963"/>
                  </a:lnTo>
                  <a:lnTo>
                    <a:pt x="433" y="963"/>
                  </a:lnTo>
                  <a:lnTo>
                    <a:pt x="419" y="970"/>
                  </a:lnTo>
                  <a:lnTo>
                    <a:pt x="402" y="978"/>
                  </a:lnTo>
                  <a:lnTo>
                    <a:pt x="382" y="988"/>
                  </a:lnTo>
                  <a:lnTo>
                    <a:pt x="361" y="997"/>
                  </a:lnTo>
                  <a:lnTo>
                    <a:pt x="338" y="1006"/>
                  </a:lnTo>
                  <a:lnTo>
                    <a:pt x="312" y="1015"/>
                  </a:lnTo>
                  <a:lnTo>
                    <a:pt x="284" y="1023"/>
                  </a:lnTo>
                  <a:lnTo>
                    <a:pt x="255" y="1032"/>
                  </a:lnTo>
                  <a:lnTo>
                    <a:pt x="226" y="1039"/>
                  </a:lnTo>
                  <a:lnTo>
                    <a:pt x="195" y="1046"/>
                  </a:lnTo>
                  <a:lnTo>
                    <a:pt x="163" y="1052"/>
                  </a:lnTo>
                  <a:lnTo>
                    <a:pt x="131" y="1058"/>
                  </a:lnTo>
                  <a:lnTo>
                    <a:pt x="98" y="1062"/>
                  </a:lnTo>
                  <a:lnTo>
                    <a:pt x="65" y="1064"/>
                  </a:lnTo>
                  <a:lnTo>
                    <a:pt x="33" y="1066"/>
                  </a:lnTo>
                  <a:lnTo>
                    <a:pt x="0" y="1066"/>
                  </a:lnTo>
                  <a:lnTo>
                    <a:pt x="0" y="106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373">
              <a:extLst>
                <a:ext uri="{FF2B5EF4-FFF2-40B4-BE49-F238E27FC236}">
                  <a16:creationId xmlns:a16="http://schemas.microsoft.com/office/drawing/2014/main" id="{647873F0-A312-4A6D-AF12-DF0FA8A3BA6C}"/>
                </a:ext>
              </a:extLst>
            </p:cNvPr>
            <p:cNvSpPr>
              <a:spLocks/>
            </p:cNvSpPr>
            <p:nvPr/>
          </p:nvSpPr>
          <p:spPr bwMode="auto">
            <a:xfrm>
              <a:off x="5829272" y="3463711"/>
              <a:ext cx="232396" cy="195426"/>
            </a:xfrm>
            <a:custGeom>
              <a:avLst/>
              <a:gdLst>
                <a:gd name="T0" fmla="*/ 0 w 89"/>
                <a:gd name="T1" fmla="*/ 0 h 73"/>
                <a:gd name="T2" fmla="*/ 37 w 89"/>
                <a:gd name="T3" fmla="*/ 73 h 73"/>
                <a:gd name="T4" fmla="*/ 61 w 89"/>
                <a:gd name="T5" fmla="*/ 73 h 73"/>
                <a:gd name="T6" fmla="*/ 89 w 89"/>
                <a:gd name="T7" fmla="*/ 1 h 73"/>
                <a:gd name="T8" fmla="*/ 0 w 89"/>
                <a:gd name="T9" fmla="*/ 0 h 73"/>
              </a:gdLst>
              <a:ahLst/>
              <a:cxnLst>
                <a:cxn ang="0">
                  <a:pos x="T0" y="T1"/>
                </a:cxn>
                <a:cxn ang="0">
                  <a:pos x="T2" y="T3"/>
                </a:cxn>
                <a:cxn ang="0">
                  <a:pos x="T4" y="T5"/>
                </a:cxn>
                <a:cxn ang="0">
                  <a:pos x="T6" y="T7"/>
                </a:cxn>
                <a:cxn ang="0">
                  <a:pos x="T8" y="T9"/>
                </a:cxn>
              </a:cxnLst>
              <a:rect l="0" t="0" r="r" b="b"/>
              <a:pathLst>
                <a:path w="89" h="73">
                  <a:moveTo>
                    <a:pt x="0" y="0"/>
                  </a:moveTo>
                  <a:lnTo>
                    <a:pt x="37" y="73"/>
                  </a:lnTo>
                  <a:lnTo>
                    <a:pt x="61" y="73"/>
                  </a:lnTo>
                  <a:lnTo>
                    <a:pt x="89" y="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374">
              <a:extLst>
                <a:ext uri="{FF2B5EF4-FFF2-40B4-BE49-F238E27FC236}">
                  <a16:creationId xmlns:a16="http://schemas.microsoft.com/office/drawing/2014/main" id="{C350A658-8490-440E-BEBC-792611E7DA83}"/>
                </a:ext>
              </a:extLst>
            </p:cNvPr>
            <p:cNvSpPr>
              <a:spLocks/>
            </p:cNvSpPr>
            <p:nvPr/>
          </p:nvSpPr>
          <p:spPr bwMode="auto">
            <a:xfrm>
              <a:off x="4989477" y="3220751"/>
              <a:ext cx="1103884" cy="2852138"/>
            </a:xfrm>
            <a:custGeom>
              <a:avLst/>
              <a:gdLst>
                <a:gd name="T0" fmla="*/ 413 w 417"/>
                <a:gd name="T1" fmla="*/ 1070 h 1081"/>
                <a:gd name="T2" fmla="*/ 413 w 417"/>
                <a:gd name="T3" fmla="*/ 1070 h 1081"/>
                <a:gd name="T4" fmla="*/ 416 w 417"/>
                <a:gd name="T5" fmla="*/ 994 h 1081"/>
                <a:gd name="T6" fmla="*/ 417 w 417"/>
                <a:gd name="T7" fmla="*/ 914 h 1081"/>
                <a:gd name="T8" fmla="*/ 417 w 417"/>
                <a:gd name="T9" fmla="*/ 816 h 1081"/>
                <a:gd name="T10" fmla="*/ 416 w 417"/>
                <a:gd name="T11" fmla="*/ 712 h 1081"/>
                <a:gd name="T12" fmla="*/ 414 w 417"/>
                <a:gd name="T13" fmla="*/ 661 h 1081"/>
                <a:gd name="T14" fmla="*/ 413 w 417"/>
                <a:gd name="T15" fmla="*/ 611 h 1081"/>
                <a:gd name="T16" fmla="*/ 410 w 417"/>
                <a:gd name="T17" fmla="*/ 564 h 1081"/>
                <a:gd name="T18" fmla="*/ 406 w 417"/>
                <a:gd name="T19" fmla="*/ 522 h 1081"/>
                <a:gd name="T20" fmla="*/ 401 w 417"/>
                <a:gd name="T21" fmla="*/ 485 h 1081"/>
                <a:gd name="T22" fmla="*/ 396 w 417"/>
                <a:gd name="T23" fmla="*/ 454 h 1081"/>
                <a:gd name="T24" fmla="*/ 396 w 417"/>
                <a:gd name="T25" fmla="*/ 454 h 1081"/>
                <a:gd name="T26" fmla="*/ 383 w 417"/>
                <a:gd name="T27" fmla="*/ 402 h 1081"/>
                <a:gd name="T28" fmla="*/ 371 w 417"/>
                <a:gd name="T29" fmla="*/ 354 h 1081"/>
                <a:gd name="T30" fmla="*/ 356 w 417"/>
                <a:gd name="T31" fmla="*/ 308 h 1081"/>
                <a:gd name="T32" fmla="*/ 343 w 417"/>
                <a:gd name="T33" fmla="*/ 264 h 1081"/>
                <a:gd name="T34" fmla="*/ 330 w 417"/>
                <a:gd name="T35" fmla="*/ 225 h 1081"/>
                <a:gd name="T36" fmla="*/ 316 w 417"/>
                <a:gd name="T37" fmla="*/ 187 h 1081"/>
                <a:gd name="T38" fmla="*/ 291 w 417"/>
                <a:gd name="T39" fmla="*/ 122 h 1081"/>
                <a:gd name="T40" fmla="*/ 268 w 417"/>
                <a:gd name="T41" fmla="*/ 70 h 1081"/>
                <a:gd name="T42" fmla="*/ 251 w 417"/>
                <a:gd name="T43" fmla="*/ 31 h 1081"/>
                <a:gd name="T44" fmla="*/ 234 w 417"/>
                <a:gd name="T45" fmla="*/ 0 h 1081"/>
                <a:gd name="T46" fmla="*/ 234 w 417"/>
                <a:gd name="T47" fmla="*/ 0 h 1081"/>
                <a:gd name="T48" fmla="*/ 214 w 417"/>
                <a:gd name="T49" fmla="*/ 2 h 1081"/>
                <a:gd name="T50" fmla="*/ 192 w 417"/>
                <a:gd name="T51" fmla="*/ 6 h 1081"/>
                <a:gd name="T52" fmla="*/ 171 w 417"/>
                <a:gd name="T53" fmla="*/ 9 h 1081"/>
                <a:gd name="T54" fmla="*/ 150 w 417"/>
                <a:gd name="T55" fmla="*/ 15 h 1081"/>
                <a:gd name="T56" fmla="*/ 111 w 417"/>
                <a:gd name="T57" fmla="*/ 27 h 1081"/>
                <a:gd name="T58" fmla="*/ 75 w 417"/>
                <a:gd name="T59" fmla="*/ 40 h 1081"/>
                <a:gd name="T60" fmla="*/ 43 w 417"/>
                <a:gd name="T61" fmla="*/ 53 h 1081"/>
                <a:gd name="T62" fmla="*/ 20 w 417"/>
                <a:gd name="T63" fmla="*/ 64 h 1081"/>
                <a:gd name="T64" fmla="*/ 0 w 417"/>
                <a:gd name="T65" fmla="*/ 75 h 1081"/>
                <a:gd name="T66" fmla="*/ 0 w 417"/>
                <a:gd name="T67" fmla="*/ 75 h 1081"/>
                <a:gd name="T68" fmla="*/ 2 w 417"/>
                <a:gd name="T69" fmla="*/ 180 h 1081"/>
                <a:gd name="T70" fmla="*/ 8 w 417"/>
                <a:gd name="T71" fmla="*/ 439 h 1081"/>
                <a:gd name="T72" fmla="*/ 10 w 417"/>
                <a:gd name="T73" fmla="*/ 597 h 1081"/>
                <a:gd name="T74" fmla="*/ 13 w 417"/>
                <a:gd name="T75" fmla="*/ 759 h 1081"/>
                <a:gd name="T76" fmla="*/ 13 w 417"/>
                <a:gd name="T77" fmla="*/ 914 h 1081"/>
                <a:gd name="T78" fmla="*/ 13 w 417"/>
                <a:gd name="T79" fmla="*/ 1049 h 1081"/>
                <a:gd name="T80" fmla="*/ 13 w 417"/>
                <a:gd name="T81" fmla="*/ 1049 h 1081"/>
                <a:gd name="T82" fmla="*/ 30 w 417"/>
                <a:gd name="T83" fmla="*/ 1056 h 1081"/>
                <a:gd name="T84" fmla="*/ 48 w 417"/>
                <a:gd name="T85" fmla="*/ 1064 h 1081"/>
                <a:gd name="T86" fmla="*/ 66 w 417"/>
                <a:gd name="T87" fmla="*/ 1069 h 1081"/>
                <a:gd name="T88" fmla="*/ 84 w 417"/>
                <a:gd name="T89" fmla="*/ 1072 h 1081"/>
                <a:gd name="T90" fmla="*/ 104 w 417"/>
                <a:gd name="T91" fmla="*/ 1076 h 1081"/>
                <a:gd name="T92" fmla="*/ 124 w 417"/>
                <a:gd name="T93" fmla="*/ 1078 h 1081"/>
                <a:gd name="T94" fmla="*/ 146 w 417"/>
                <a:gd name="T95" fmla="*/ 1079 h 1081"/>
                <a:gd name="T96" fmla="*/ 169 w 417"/>
                <a:gd name="T97" fmla="*/ 1081 h 1081"/>
                <a:gd name="T98" fmla="*/ 218 w 417"/>
                <a:gd name="T99" fmla="*/ 1081 h 1081"/>
                <a:gd name="T100" fmla="*/ 274 w 417"/>
                <a:gd name="T101" fmla="*/ 1078 h 1081"/>
                <a:gd name="T102" fmla="*/ 413 w 417"/>
                <a:gd name="T103" fmla="*/ 1070 h 1081"/>
                <a:gd name="T104" fmla="*/ 413 w 417"/>
                <a:gd name="T105" fmla="*/ 107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7" h="1081">
                  <a:moveTo>
                    <a:pt x="413" y="1070"/>
                  </a:moveTo>
                  <a:lnTo>
                    <a:pt x="413" y="1070"/>
                  </a:lnTo>
                  <a:lnTo>
                    <a:pt x="416" y="994"/>
                  </a:lnTo>
                  <a:lnTo>
                    <a:pt x="417" y="914"/>
                  </a:lnTo>
                  <a:lnTo>
                    <a:pt x="417" y="816"/>
                  </a:lnTo>
                  <a:lnTo>
                    <a:pt x="416" y="712"/>
                  </a:lnTo>
                  <a:lnTo>
                    <a:pt x="414" y="661"/>
                  </a:lnTo>
                  <a:lnTo>
                    <a:pt x="413" y="611"/>
                  </a:lnTo>
                  <a:lnTo>
                    <a:pt x="410" y="564"/>
                  </a:lnTo>
                  <a:lnTo>
                    <a:pt x="406" y="522"/>
                  </a:lnTo>
                  <a:lnTo>
                    <a:pt x="401" y="485"/>
                  </a:lnTo>
                  <a:lnTo>
                    <a:pt x="396" y="454"/>
                  </a:lnTo>
                  <a:lnTo>
                    <a:pt x="396" y="454"/>
                  </a:lnTo>
                  <a:lnTo>
                    <a:pt x="383" y="402"/>
                  </a:lnTo>
                  <a:lnTo>
                    <a:pt x="371" y="354"/>
                  </a:lnTo>
                  <a:lnTo>
                    <a:pt x="356" y="308"/>
                  </a:lnTo>
                  <a:lnTo>
                    <a:pt x="343" y="264"/>
                  </a:lnTo>
                  <a:lnTo>
                    <a:pt x="330" y="225"/>
                  </a:lnTo>
                  <a:lnTo>
                    <a:pt x="316" y="187"/>
                  </a:lnTo>
                  <a:lnTo>
                    <a:pt x="291" y="122"/>
                  </a:lnTo>
                  <a:lnTo>
                    <a:pt x="268" y="70"/>
                  </a:lnTo>
                  <a:lnTo>
                    <a:pt x="251" y="31"/>
                  </a:lnTo>
                  <a:lnTo>
                    <a:pt x="234" y="0"/>
                  </a:lnTo>
                  <a:lnTo>
                    <a:pt x="234" y="0"/>
                  </a:lnTo>
                  <a:lnTo>
                    <a:pt x="214" y="2"/>
                  </a:lnTo>
                  <a:lnTo>
                    <a:pt x="192" y="6"/>
                  </a:lnTo>
                  <a:lnTo>
                    <a:pt x="171" y="9"/>
                  </a:lnTo>
                  <a:lnTo>
                    <a:pt x="150" y="15"/>
                  </a:lnTo>
                  <a:lnTo>
                    <a:pt x="111" y="27"/>
                  </a:lnTo>
                  <a:lnTo>
                    <a:pt x="75" y="40"/>
                  </a:lnTo>
                  <a:lnTo>
                    <a:pt x="43" y="53"/>
                  </a:lnTo>
                  <a:lnTo>
                    <a:pt x="20" y="64"/>
                  </a:lnTo>
                  <a:lnTo>
                    <a:pt x="0" y="75"/>
                  </a:lnTo>
                  <a:lnTo>
                    <a:pt x="0" y="75"/>
                  </a:lnTo>
                  <a:lnTo>
                    <a:pt x="2" y="180"/>
                  </a:lnTo>
                  <a:lnTo>
                    <a:pt x="8" y="439"/>
                  </a:lnTo>
                  <a:lnTo>
                    <a:pt x="10" y="597"/>
                  </a:lnTo>
                  <a:lnTo>
                    <a:pt x="13" y="759"/>
                  </a:lnTo>
                  <a:lnTo>
                    <a:pt x="13" y="914"/>
                  </a:lnTo>
                  <a:lnTo>
                    <a:pt x="13" y="1049"/>
                  </a:lnTo>
                  <a:lnTo>
                    <a:pt x="13" y="1049"/>
                  </a:lnTo>
                  <a:lnTo>
                    <a:pt x="30" y="1056"/>
                  </a:lnTo>
                  <a:lnTo>
                    <a:pt x="48" y="1064"/>
                  </a:lnTo>
                  <a:lnTo>
                    <a:pt x="66" y="1069"/>
                  </a:lnTo>
                  <a:lnTo>
                    <a:pt x="84" y="1072"/>
                  </a:lnTo>
                  <a:lnTo>
                    <a:pt x="104" y="1076"/>
                  </a:lnTo>
                  <a:lnTo>
                    <a:pt x="124" y="1078"/>
                  </a:lnTo>
                  <a:lnTo>
                    <a:pt x="146" y="1079"/>
                  </a:lnTo>
                  <a:lnTo>
                    <a:pt x="169" y="1081"/>
                  </a:lnTo>
                  <a:lnTo>
                    <a:pt x="218" y="1081"/>
                  </a:lnTo>
                  <a:lnTo>
                    <a:pt x="274" y="1078"/>
                  </a:lnTo>
                  <a:lnTo>
                    <a:pt x="413" y="1070"/>
                  </a:lnTo>
                  <a:lnTo>
                    <a:pt x="413" y="107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375">
              <a:extLst>
                <a:ext uri="{FF2B5EF4-FFF2-40B4-BE49-F238E27FC236}">
                  <a16:creationId xmlns:a16="http://schemas.microsoft.com/office/drawing/2014/main" id="{299D35A2-AF13-4BBB-AB14-605B5C83AA5E}"/>
                </a:ext>
              </a:extLst>
            </p:cNvPr>
            <p:cNvSpPr>
              <a:spLocks/>
            </p:cNvSpPr>
            <p:nvPr/>
          </p:nvSpPr>
          <p:spPr bwMode="auto">
            <a:xfrm>
              <a:off x="5464833" y="1963698"/>
              <a:ext cx="744726" cy="808107"/>
            </a:xfrm>
            <a:custGeom>
              <a:avLst/>
              <a:gdLst>
                <a:gd name="T0" fmla="*/ 194 w 282"/>
                <a:gd name="T1" fmla="*/ 5 h 305"/>
                <a:gd name="T2" fmla="*/ 179 w 282"/>
                <a:gd name="T3" fmla="*/ 2 h 305"/>
                <a:gd name="T4" fmla="*/ 162 w 282"/>
                <a:gd name="T5" fmla="*/ 0 h 305"/>
                <a:gd name="T6" fmla="*/ 139 w 282"/>
                <a:gd name="T7" fmla="*/ 0 h 305"/>
                <a:gd name="T8" fmla="*/ 116 w 282"/>
                <a:gd name="T9" fmla="*/ 4 h 305"/>
                <a:gd name="T10" fmla="*/ 104 w 282"/>
                <a:gd name="T11" fmla="*/ 8 h 305"/>
                <a:gd name="T12" fmla="*/ 86 w 282"/>
                <a:gd name="T13" fmla="*/ 15 h 305"/>
                <a:gd name="T14" fmla="*/ 76 w 282"/>
                <a:gd name="T15" fmla="*/ 25 h 305"/>
                <a:gd name="T16" fmla="*/ 72 w 282"/>
                <a:gd name="T17" fmla="*/ 29 h 305"/>
                <a:gd name="T18" fmla="*/ 65 w 282"/>
                <a:gd name="T19" fmla="*/ 40 h 305"/>
                <a:gd name="T20" fmla="*/ 54 w 282"/>
                <a:gd name="T21" fmla="*/ 46 h 305"/>
                <a:gd name="T22" fmla="*/ 31 w 282"/>
                <a:gd name="T23" fmla="*/ 56 h 305"/>
                <a:gd name="T24" fmla="*/ 26 w 282"/>
                <a:gd name="T25" fmla="*/ 60 h 305"/>
                <a:gd name="T26" fmla="*/ 18 w 282"/>
                <a:gd name="T27" fmla="*/ 72 h 305"/>
                <a:gd name="T28" fmla="*/ 9 w 282"/>
                <a:gd name="T29" fmla="*/ 87 h 305"/>
                <a:gd name="T30" fmla="*/ 2 w 282"/>
                <a:gd name="T31" fmla="*/ 119 h 305"/>
                <a:gd name="T32" fmla="*/ 0 w 282"/>
                <a:gd name="T33" fmla="*/ 155 h 305"/>
                <a:gd name="T34" fmla="*/ 2 w 282"/>
                <a:gd name="T35" fmla="*/ 182 h 305"/>
                <a:gd name="T36" fmla="*/ 7 w 282"/>
                <a:gd name="T37" fmla="*/ 208 h 305"/>
                <a:gd name="T38" fmla="*/ 12 w 282"/>
                <a:gd name="T39" fmla="*/ 220 h 305"/>
                <a:gd name="T40" fmla="*/ 28 w 282"/>
                <a:gd name="T41" fmla="*/ 264 h 305"/>
                <a:gd name="T42" fmla="*/ 40 w 282"/>
                <a:gd name="T43" fmla="*/ 292 h 305"/>
                <a:gd name="T44" fmla="*/ 48 w 282"/>
                <a:gd name="T45" fmla="*/ 304 h 305"/>
                <a:gd name="T46" fmla="*/ 51 w 282"/>
                <a:gd name="T47" fmla="*/ 305 h 305"/>
                <a:gd name="T48" fmla="*/ 55 w 282"/>
                <a:gd name="T49" fmla="*/ 304 h 305"/>
                <a:gd name="T50" fmla="*/ 55 w 282"/>
                <a:gd name="T51" fmla="*/ 297 h 305"/>
                <a:gd name="T52" fmla="*/ 53 w 282"/>
                <a:gd name="T53" fmla="*/ 271 h 305"/>
                <a:gd name="T54" fmla="*/ 43 w 282"/>
                <a:gd name="T55" fmla="*/ 228 h 305"/>
                <a:gd name="T56" fmla="*/ 44 w 282"/>
                <a:gd name="T57" fmla="*/ 208 h 305"/>
                <a:gd name="T58" fmla="*/ 43 w 282"/>
                <a:gd name="T59" fmla="*/ 177 h 305"/>
                <a:gd name="T60" fmla="*/ 44 w 282"/>
                <a:gd name="T61" fmla="*/ 172 h 305"/>
                <a:gd name="T62" fmla="*/ 51 w 282"/>
                <a:gd name="T63" fmla="*/ 164 h 305"/>
                <a:gd name="T64" fmla="*/ 66 w 282"/>
                <a:gd name="T65" fmla="*/ 152 h 305"/>
                <a:gd name="T66" fmla="*/ 87 w 282"/>
                <a:gd name="T67" fmla="*/ 144 h 305"/>
                <a:gd name="T68" fmla="*/ 104 w 282"/>
                <a:gd name="T69" fmla="*/ 142 h 305"/>
                <a:gd name="T70" fmla="*/ 122 w 282"/>
                <a:gd name="T71" fmla="*/ 143 h 305"/>
                <a:gd name="T72" fmla="*/ 140 w 282"/>
                <a:gd name="T73" fmla="*/ 148 h 305"/>
                <a:gd name="T74" fmla="*/ 150 w 282"/>
                <a:gd name="T75" fmla="*/ 153 h 305"/>
                <a:gd name="T76" fmla="*/ 185 w 282"/>
                <a:gd name="T77" fmla="*/ 165 h 305"/>
                <a:gd name="T78" fmla="*/ 219 w 282"/>
                <a:gd name="T79" fmla="*/ 172 h 305"/>
                <a:gd name="T80" fmla="*/ 262 w 282"/>
                <a:gd name="T81" fmla="*/ 173 h 305"/>
                <a:gd name="T82" fmla="*/ 273 w 282"/>
                <a:gd name="T83" fmla="*/ 153 h 305"/>
                <a:gd name="T84" fmla="*/ 279 w 282"/>
                <a:gd name="T85" fmla="*/ 135 h 305"/>
                <a:gd name="T86" fmla="*/ 282 w 282"/>
                <a:gd name="T87" fmla="*/ 101 h 305"/>
                <a:gd name="T88" fmla="*/ 274 w 282"/>
                <a:gd name="T89" fmla="*/ 73 h 305"/>
                <a:gd name="T90" fmla="*/ 260 w 282"/>
                <a:gd name="T91" fmla="*/ 50 h 305"/>
                <a:gd name="T92" fmla="*/ 242 w 282"/>
                <a:gd name="T93" fmla="*/ 32 h 305"/>
                <a:gd name="T94" fmla="*/ 222 w 282"/>
                <a:gd name="T95" fmla="*/ 19 h 305"/>
                <a:gd name="T96" fmla="*/ 194 w 282"/>
                <a:gd name="T97" fmla="*/ 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2" h="305">
                  <a:moveTo>
                    <a:pt x="194" y="5"/>
                  </a:moveTo>
                  <a:lnTo>
                    <a:pt x="194" y="5"/>
                  </a:lnTo>
                  <a:lnTo>
                    <a:pt x="187" y="3"/>
                  </a:lnTo>
                  <a:lnTo>
                    <a:pt x="179" y="2"/>
                  </a:lnTo>
                  <a:lnTo>
                    <a:pt x="162" y="0"/>
                  </a:lnTo>
                  <a:lnTo>
                    <a:pt x="162" y="0"/>
                  </a:lnTo>
                  <a:lnTo>
                    <a:pt x="151" y="0"/>
                  </a:lnTo>
                  <a:lnTo>
                    <a:pt x="139" y="0"/>
                  </a:lnTo>
                  <a:lnTo>
                    <a:pt x="127" y="2"/>
                  </a:lnTo>
                  <a:lnTo>
                    <a:pt x="116" y="4"/>
                  </a:lnTo>
                  <a:lnTo>
                    <a:pt x="116" y="4"/>
                  </a:lnTo>
                  <a:lnTo>
                    <a:pt x="104" y="8"/>
                  </a:lnTo>
                  <a:lnTo>
                    <a:pt x="92" y="12"/>
                  </a:lnTo>
                  <a:lnTo>
                    <a:pt x="86" y="15"/>
                  </a:lnTo>
                  <a:lnTo>
                    <a:pt x="81" y="20"/>
                  </a:lnTo>
                  <a:lnTo>
                    <a:pt x="76" y="25"/>
                  </a:lnTo>
                  <a:lnTo>
                    <a:pt x="72" y="29"/>
                  </a:lnTo>
                  <a:lnTo>
                    <a:pt x="72" y="29"/>
                  </a:lnTo>
                  <a:lnTo>
                    <a:pt x="69" y="35"/>
                  </a:lnTo>
                  <a:lnTo>
                    <a:pt x="65" y="40"/>
                  </a:lnTo>
                  <a:lnTo>
                    <a:pt x="60" y="44"/>
                  </a:lnTo>
                  <a:lnTo>
                    <a:pt x="54" y="46"/>
                  </a:lnTo>
                  <a:lnTo>
                    <a:pt x="42" y="51"/>
                  </a:lnTo>
                  <a:lnTo>
                    <a:pt x="31" y="56"/>
                  </a:lnTo>
                  <a:lnTo>
                    <a:pt x="31" y="56"/>
                  </a:lnTo>
                  <a:lnTo>
                    <a:pt x="26" y="60"/>
                  </a:lnTo>
                  <a:lnTo>
                    <a:pt x="22" y="64"/>
                  </a:lnTo>
                  <a:lnTo>
                    <a:pt x="18" y="72"/>
                  </a:lnTo>
                  <a:lnTo>
                    <a:pt x="13" y="79"/>
                  </a:lnTo>
                  <a:lnTo>
                    <a:pt x="9" y="87"/>
                  </a:lnTo>
                  <a:lnTo>
                    <a:pt x="7" y="97"/>
                  </a:lnTo>
                  <a:lnTo>
                    <a:pt x="2" y="119"/>
                  </a:lnTo>
                  <a:lnTo>
                    <a:pt x="0" y="143"/>
                  </a:lnTo>
                  <a:lnTo>
                    <a:pt x="0" y="155"/>
                  </a:lnTo>
                  <a:lnTo>
                    <a:pt x="1" y="168"/>
                  </a:lnTo>
                  <a:lnTo>
                    <a:pt x="2" y="182"/>
                  </a:lnTo>
                  <a:lnTo>
                    <a:pt x="5" y="195"/>
                  </a:lnTo>
                  <a:lnTo>
                    <a:pt x="7" y="208"/>
                  </a:lnTo>
                  <a:lnTo>
                    <a:pt x="12" y="220"/>
                  </a:lnTo>
                  <a:lnTo>
                    <a:pt x="12" y="220"/>
                  </a:lnTo>
                  <a:lnTo>
                    <a:pt x="17" y="236"/>
                  </a:lnTo>
                  <a:lnTo>
                    <a:pt x="28" y="264"/>
                  </a:lnTo>
                  <a:lnTo>
                    <a:pt x="34" y="278"/>
                  </a:lnTo>
                  <a:lnTo>
                    <a:pt x="40" y="292"/>
                  </a:lnTo>
                  <a:lnTo>
                    <a:pt x="46" y="301"/>
                  </a:lnTo>
                  <a:lnTo>
                    <a:pt x="48" y="304"/>
                  </a:lnTo>
                  <a:lnTo>
                    <a:pt x="51" y="305"/>
                  </a:lnTo>
                  <a:lnTo>
                    <a:pt x="51" y="305"/>
                  </a:lnTo>
                  <a:lnTo>
                    <a:pt x="53" y="305"/>
                  </a:lnTo>
                  <a:lnTo>
                    <a:pt x="55" y="304"/>
                  </a:lnTo>
                  <a:lnTo>
                    <a:pt x="55" y="300"/>
                  </a:lnTo>
                  <a:lnTo>
                    <a:pt x="55" y="297"/>
                  </a:lnTo>
                  <a:lnTo>
                    <a:pt x="55" y="286"/>
                  </a:lnTo>
                  <a:lnTo>
                    <a:pt x="53" y="271"/>
                  </a:lnTo>
                  <a:lnTo>
                    <a:pt x="47" y="245"/>
                  </a:lnTo>
                  <a:lnTo>
                    <a:pt x="43" y="228"/>
                  </a:lnTo>
                  <a:lnTo>
                    <a:pt x="43" y="228"/>
                  </a:lnTo>
                  <a:lnTo>
                    <a:pt x="44" y="208"/>
                  </a:lnTo>
                  <a:lnTo>
                    <a:pt x="44" y="191"/>
                  </a:lnTo>
                  <a:lnTo>
                    <a:pt x="43" y="177"/>
                  </a:lnTo>
                  <a:lnTo>
                    <a:pt x="43" y="177"/>
                  </a:lnTo>
                  <a:lnTo>
                    <a:pt x="44" y="172"/>
                  </a:lnTo>
                  <a:lnTo>
                    <a:pt x="47" y="167"/>
                  </a:lnTo>
                  <a:lnTo>
                    <a:pt x="51" y="164"/>
                  </a:lnTo>
                  <a:lnTo>
                    <a:pt x="55" y="159"/>
                  </a:lnTo>
                  <a:lnTo>
                    <a:pt x="66" y="152"/>
                  </a:lnTo>
                  <a:lnTo>
                    <a:pt x="80" y="145"/>
                  </a:lnTo>
                  <a:lnTo>
                    <a:pt x="87" y="144"/>
                  </a:lnTo>
                  <a:lnTo>
                    <a:pt x="95" y="142"/>
                  </a:lnTo>
                  <a:lnTo>
                    <a:pt x="104" y="142"/>
                  </a:lnTo>
                  <a:lnTo>
                    <a:pt x="112" y="142"/>
                  </a:lnTo>
                  <a:lnTo>
                    <a:pt x="122" y="143"/>
                  </a:lnTo>
                  <a:lnTo>
                    <a:pt x="130" y="144"/>
                  </a:lnTo>
                  <a:lnTo>
                    <a:pt x="140" y="148"/>
                  </a:lnTo>
                  <a:lnTo>
                    <a:pt x="150" y="153"/>
                  </a:lnTo>
                  <a:lnTo>
                    <a:pt x="150" y="153"/>
                  </a:lnTo>
                  <a:lnTo>
                    <a:pt x="167" y="160"/>
                  </a:lnTo>
                  <a:lnTo>
                    <a:pt x="185" y="165"/>
                  </a:lnTo>
                  <a:lnTo>
                    <a:pt x="202" y="170"/>
                  </a:lnTo>
                  <a:lnTo>
                    <a:pt x="219" y="172"/>
                  </a:lnTo>
                  <a:lnTo>
                    <a:pt x="246" y="173"/>
                  </a:lnTo>
                  <a:lnTo>
                    <a:pt x="262" y="173"/>
                  </a:lnTo>
                  <a:lnTo>
                    <a:pt x="262" y="173"/>
                  </a:lnTo>
                  <a:lnTo>
                    <a:pt x="273" y="153"/>
                  </a:lnTo>
                  <a:lnTo>
                    <a:pt x="275" y="143"/>
                  </a:lnTo>
                  <a:lnTo>
                    <a:pt x="279" y="135"/>
                  </a:lnTo>
                  <a:lnTo>
                    <a:pt x="282" y="116"/>
                  </a:lnTo>
                  <a:lnTo>
                    <a:pt x="282" y="101"/>
                  </a:lnTo>
                  <a:lnTo>
                    <a:pt x="279" y="86"/>
                  </a:lnTo>
                  <a:lnTo>
                    <a:pt x="274" y="73"/>
                  </a:lnTo>
                  <a:lnTo>
                    <a:pt x="267" y="61"/>
                  </a:lnTo>
                  <a:lnTo>
                    <a:pt x="260" y="50"/>
                  </a:lnTo>
                  <a:lnTo>
                    <a:pt x="251" y="40"/>
                  </a:lnTo>
                  <a:lnTo>
                    <a:pt x="242" y="32"/>
                  </a:lnTo>
                  <a:lnTo>
                    <a:pt x="232" y="25"/>
                  </a:lnTo>
                  <a:lnTo>
                    <a:pt x="222" y="19"/>
                  </a:lnTo>
                  <a:lnTo>
                    <a:pt x="205" y="10"/>
                  </a:lnTo>
                  <a:lnTo>
                    <a:pt x="194" y="5"/>
                  </a:lnTo>
                  <a:lnTo>
                    <a:pt x="194" y="5"/>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376">
              <a:extLst>
                <a:ext uri="{FF2B5EF4-FFF2-40B4-BE49-F238E27FC236}">
                  <a16:creationId xmlns:a16="http://schemas.microsoft.com/office/drawing/2014/main" id="{55B2C39F-D69B-4E8E-9000-BCCB97354883}"/>
                </a:ext>
              </a:extLst>
            </p:cNvPr>
            <p:cNvSpPr>
              <a:spLocks/>
            </p:cNvSpPr>
            <p:nvPr/>
          </p:nvSpPr>
          <p:spPr bwMode="auto">
            <a:xfrm>
              <a:off x="5480677" y="2539409"/>
              <a:ext cx="174299" cy="174299"/>
            </a:xfrm>
            <a:custGeom>
              <a:avLst/>
              <a:gdLst>
                <a:gd name="T0" fmla="*/ 66 w 66"/>
                <a:gd name="T1" fmla="*/ 34 h 67"/>
                <a:gd name="T2" fmla="*/ 66 w 66"/>
                <a:gd name="T3" fmla="*/ 34 h 67"/>
                <a:gd name="T4" fmla="*/ 65 w 66"/>
                <a:gd name="T5" fmla="*/ 27 h 67"/>
                <a:gd name="T6" fmla="*/ 64 w 66"/>
                <a:gd name="T7" fmla="*/ 21 h 67"/>
                <a:gd name="T8" fmla="*/ 60 w 66"/>
                <a:gd name="T9" fmla="*/ 15 h 67"/>
                <a:gd name="T10" fmla="*/ 56 w 66"/>
                <a:gd name="T11" fmla="*/ 10 h 67"/>
                <a:gd name="T12" fmla="*/ 52 w 66"/>
                <a:gd name="T13" fmla="*/ 6 h 67"/>
                <a:gd name="T14" fmla="*/ 46 w 66"/>
                <a:gd name="T15" fmla="*/ 2 h 67"/>
                <a:gd name="T16" fmla="*/ 39 w 66"/>
                <a:gd name="T17" fmla="*/ 1 h 67"/>
                <a:gd name="T18" fmla="*/ 32 w 66"/>
                <a:gd name="T19" fmla="*/ 0 h 67"/>
                <a:gd name="T20" fmla="*/ 32 w 66"/>
                <a:gd name="T21" fmla="*/ 0 h 67"/>
                <a:gd name="T22" fmla="*/ 26 w 66"/>
                <a:gd name="T23" fmla="*/ 1 h 67"/>
                <a:gd name="T24" fmla="*/ 20 w 66"/>
                <a:gd name="T25" fmla="*/ 2 h 67"/>
                <a:gd name="T26" fmla="*/ 14 w 66"/>
                <a:gd name="T27" fmla="*/ 6 h 67"/>
                <a:gd name="T28" fmla="*/ 9 w 66"/>
                <a:gd name="T29" fmla="*/ 10 h 67"/>
                <a:gd name="T30" fmla="*/ 6 w 66"/>
                <a:gd name="T31" fmla="*/ 15 h 67"/>
                <a:gd name="T32" fmla="*/ 2 w 66"/>
                <a:gd name="T33" fmla="*/ 21 h 67"/>
                <a:gd name="T34" fmla="*/ 1 w 66"/>
                <a:gd name="T35" fmla="*/ 27 h 67"/>
                <a:gd name="T36" fmla="*/ 0 w 66"/>
                <a:gd name="T37" fmla="*/ 34 h 67"/>
                <a:gd name="T38" fmla="*/ 0 w 66"/>
                <a:gd name="T39" fmla="*/ 34 h 67"/>
                <a:gd name="T40" fmla="*/ 1 w 66"/>
                <a:gd name="T41" fmla="*/ 40 h 67"/>
                <a:gd name="T42" fmla="*/ 2 w 66"/>
                <a:gd name="T43" fmla="*/ 46 h 67"/>
                <a:gd name="T44" fmla="*/ 6 w 66"/>
                <a:gd name="T45" fmla="*/ 52 h 67"/>
                <a:gd name="T46" fmla="*/ 9 w 66"/>
                <a:gd name="T47" fmla="*/ 57 h 67"/>
                <a:gd name="T48" fmla="*/ 14 w 66"/>
                <a:gd name="T49" fmla="*/ 60 h 67"/>
                <a:gd name="T50" fmla="*/ 20 w 66"/>
                <a:gd name="T51" fmla="*/ 64 h 67"/>
                <a:gd name="T52" fmla="*/ 26 w 66"/>
                <a:gd name="T53" fmla="*/ 65 h 67"/>
                <a:gd name="T54" fmla="*/ 32 w 66"/>
                <a:gd name="T55" fmla="*/ 67 h 67"/>
                <a:gd name="T56" fmla="*/ 32 w 66"/>
                <a:gd name="T57" fmla="*/ 67 h 67"/>
                <a:gd name="T58" fmla="*/ 39 w 66"/>
                <a:gd name="T59" fmla="*/ 65 h 67"/>
                <a:gd name="T60" fmla="*/ 46 w 66"/>
                <a:gd name="T61" fmla="*/ 64 h 67"/>
                <a:gd name="T62" fmla="*/ 52 w 66"/>
                <a:gd name="T63" fmla="*/ 60 h 67"/>
                <a:gd name="T64" fmla="*/ 56 w 66"/>
                <a:gd name="T65" fmla="*/ 57 h 67"/>
                <a:gd name="T66" fmla="*/ 60 w 66"/>
                <a:gd name="T67" fmla="*/ 52 h 67"/>
                <a:gd name="T68" fmla="*/ 64 w 66"/>
                <a:gd name="T69" fmla="*/ 46 h 67"/>
                <a:gd name="T70" fmla="*/ 65 w 66"/>
                <a:gd name="T71" fmla="*/ 40 h 67"/>
                <a:gd name="T72" fmla="*/ 66 w 66"/>
                <a:gd name="T73" fmla="*/ 34 h 67"/>
                <a:gd name="T74" fmla="*/ 66 w 66"/>
                <a:gd name="T75"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7">
                  <a:moveTo>
                    <a:pt x="66" y="34"/>
                  </a:moveTo>
                  <a:lnTo>
                    <a:pt x="66" y="34"/>
                  </a:lnTo>
                  <a:lnTo>
                    <a:pt x="65" y="27"/>
                  </a:lnTo>
                  <a:lnTo>
                    <a:pt x="64" y="21"/>
                  </a:lnTo>
                  <a:lnTo>
                    <a:pt x="60" y="15"/>
                  </a:lnTo>
                  <a:lnTo>
                    <a:pt x="56" y="10"/>
                  </a:lnTo>
                  <a:lnTo>
                    <a:pt x="52" y="6"/>
                  </a:lnTo>
                  <a:lnTo>
                    <a:pt x="46" y="2"/>
                  </a:lnTo>
                  <a:lnTo>
                    <a:pt x="39" y="1"/>
                  </a:lnTo>
                  <a:lnTo>
                    <a:pt x="32" y="0"/>
                  </a:lnTo>
                  <a:lnTo>
                    <a:pt x="32" y="0"/>
                  </a:lnTo>
                  <a:lnTo>
                    <a:pt x="26" y="1"/>
                  </a:lnTo>
                  <a:lnTo>
                    <a:pt x="20" y="2"/>
                  </a:lnTo>
                  <a:lnTo>
                    <a:pt x="14" y="6"/>
                  </a:lnTo>
                  <a:lnTo>
                    <a:pt x="9" y="10"/>
                  </a:lnTo>
                  <a:lnTo>
                    <a:pt x="6" y="15"/>
                  </a:lnTo>
                  <a:lnTo>
                    <a:pt x="2" y="21"/>
                  </a:lnTo>
                  <a:lnTo>
                    <a:pt x="1" y="27"/>
                  </a:lnTo>
                  <a:lnTo>
                    <a:pt x="0" y="34"/>
                  </a:lnTo>
                  <a:lnTo>
                    <a:pt x="0" y="34"/>
                  </a:lnTo>
                  <a:lnTo>
                    <a:pt x="1" y="40"/>
                  </a:lnTo>
                  <a:lnTo>
                    <a:pt x="2" y="46"/>
                  </a:lnTo>
                  <a:lnTo>
                    <a:pt x="6" y="52"/>
                  </a:lnTo>
                  <a:lnTo>
                    <a:pt x="9" y="57"/>
                  </a:lnTo>
                  <a:lnTo>
                    <a:pt x="14" y="60"/>
                  </a:lnTo>
                  <a:lnTo>
                    <a:pt x="20" y="64"/>
                  </a:lnTo>
                  <a:lnTo>
                    <a:pt x="26" y="65"/>
                  </a:lnTo>
                  <a:lnTo>
                    <a:pt x="32" y="67"/>
                  </a:lnTo>
                  <a:lnTo>
                    <a:pt x="32" y="67"/>
                  </a:lnTo>
                  <a:lnTo>
                    <a:pt x="39" y="65"/>
                  </a:lnTo>
                  <a:lnTo>
                    <a:pt x="46" y="64"/>
                  </a:lnTo>
                  <a:lnTo>
                    <a:pt x="52" y="60"/>
                  </a:lnTo>
                  <a:lnTo>
                    <a:pt x="56" y="57"/>
                  </a:lnTo>
                  <a:lnTo>
                    <a:pt x="60" y="52"/>
                  </a:lnTo>
                  <a:lnTo>
                    <a:pt x="64" y="46"/>
                  </a:lnTo>
                  <a:lnTo>
                    <a:pt x="65" y="40"/>
                  </a:lnTo>
                  <a:lnTo>
                    <a:pt x="66" y="34"/>
                  </a:lnTo>
                  <a:lnTo>
                    <a:pt x="66" y="34"/>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378">
              <a:extLst>
                <a:ext uri="{FF2B5EF4-FFF2-40B4-BE49-F238E27FC236}">
                  <a16:creationId xmlns:a16="http://schemas.microsoft.com/office/drawing/2014/main" id="{FCF95EAB-7866-4A4B-9940-A95D789ABB9D}"/>
                </a:ext>
              </a:extLst>
            </p:cNvPr>
            <p:cNvSpPr>
              <a:spLocks/>
            </p:cNvSpPr>
            <p:nvPr/>
          </p:nvSpPr>
          <p:spPr bwMode="auto">
            <a:xfrm>
              <a:off x="5544058" y="2470745"/>
              <a:ext cx="559864" cy="612681"/>
            </a:xfrm>
            <a:custGeom>
              <a:avLst/>
              <a:gdLst>
                <a:gd name="T0" fmla="*/ 210 w 211"/>
                <a:gd name="T1" fmla="*/ 154 h 233"/>
                <a:gd name="T2" fmla="*/ 204 w 211"/>
                <a:gd name="T3" fmla="*/ 147 h 233"/>
                <a:gd name="T4" fmla="*/ 201 w 211"/>
                <a:gd name="T5" fmla="*/ 144 h 233"/>
                <a:gd name="T6" fmla="*/ 164 w 211"/>
                <a:gd name="T7" fmla="*/ 172 h 233"/>
                <a:gd name="T8" fmla="*/ 152 w 211"/>
                <a:gd name="T9" fmla="*/ 178 h 233"/>
                <a:gd name="T10" fmla="*/ 145 w 211"/>
                <a:gd name="T11" fmla="*/ 179 h 233"/>
                <a:gd name="T12" fmla="*/ 133 w 211"/>
                <a:gd name="T13" fmla="*/ 177 h 233"/>
                <a:gd name="T14" fmla="*/ 123 w 211"/>
                <a:gd name="T15" fmla="*/ 175 h 233"/>
                <a:gd name="T16" fmla="*/ 84 w 211"/>
                <a:gd name="T17" fmla="*/ 170 h 233"/>
                <a:gd name="T18" fmla="*/ 67 w 211"/>
                <a:gd name="T19" fmla="*/ 160 h 233"/>
                <a:gd name="T20" fmla="*/ 59 w 211"/>
                <a:gd name="T21" fmla="*/ 153 h 233"/>
                <a:gd name="T22" fmla="*/ 45 w 211"/>
                <a:gd name="T23" fmla="*/ 133 h 233"/>
                <a:gd name="T24" fmla="*/ 34 w 211"/>
                <a:gd name="T25" fmla="*/ 110 h 233"/>
                <a:gd name="T26" fmla="*/ 23 w 211"/>
                <a:gd name="T27" fmla="*/ 72 h 233"/>
                <a:gd name="T28" fmla="*/ 15 w 211"/>
                <a:gd name="T29" fmla="*/ 26 h 233"/>
                <a:gd name="T30" fmla="*/ 0 w 211"/>
                <a:gd name="T31" fmla="*/ 5 h 233"/>
                <a:gd name="T32" fmla="*/ 0 w 211"/>
                <a:gd name="T33" fmla="*/ 15 h 233"/>
                <a:gd name="T34" fmla="*/ 3 w 211"/>
                <a:gd name="T35" fmla="*/ 66 h 233"/>
                <a:gd name="T36" fmla="*/ 8 w 211"/>
                <a:gd name="T37" fmla="*/ 100 h 233"/>
                <a:gd name="T38" fmla="*/ 18 w 211"/>
                <a:gd name="T39" fmla="*/ 135 h 233"/>
                <a:gd name="T40" fmla="*/ 32 w 211"/>
                <a:gd name="T41" fmla="*/ 169 h 233"/>
                <a:gd name="T42" fmla="*/ 53 w 211"/>
                <a:gd name="T43" fmla="*/ 198 h 233"/>
                <a:gd name="T44" fmla="*/ 66 w 211"/>
                <a:gd name="T45" fmla="*/ 210 h 233"/>
                <a:gd name="T46" fmla="*/ 81 w 211"/>
                <a:gd name="T47" fmla="*/ 218 h 233"/>
                <a:gd name="T48" fmla="*/ 93 w 211"/>
                <a:gd name="T49" fmla="*/ 224 h 233"/>
                <a:gd name="T50" fmla="*/ 118 w 211"/>
                <a:gd name="T51" fmla="*/ 231 h 233"/>
                <a:gd name="T52" fmla="*/ 138 w 211"/>
                <a:gd name="T53" fmla="*/ 231 h 233"/>
                <a:gd name="T54" fmla="*/ 147 w 211"/>
                <a:gd name="T55" fmla="*/ 229 h 233"/>
                <a:gd name="T56" fmla="*/ 161 w 211"/>
                <a:gd name="T57" fmla="*/ 224 h 233"/>
                <a:gd name="T58" fmla="*/ 185 w 211"/>
                <a:gd name="T59" fmla="*/ 205 h 233"/>
                <a:gd name="T60" fmla="*/ 203 w 211"/>
                <a:gd name="T61" fmla="*/ 181 h 233"/>
                <a:gd name="T62" fmla="*/ 211 w 211"/>
                <a:gd name="T63" fmla="*/ 160 h 233"/>
                <a:gd name="T64" fmla="*/ 210 w 211"/>
                <a:gd name="T65" fmla="*/ 15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233">
                  <a:moveTo>
                    <a:pt x="210" y="154"/>
                  </a:moveTo>
                  <a:lnTo>
                    <a:pt x="210" y="154"/>
                  </a:lnTo>
                  <a:lnTo>
                    <a:pt x="207" y="150"/>
                  </a:lnTo>
                  <a:lnTo>
                    <a:pt x="204" y="147"/>
                  </a:lnTo>
                  <a:lnTo>
                    <a:pt x="201" y="144"/>
                  </a:lnTo>
                  <a:lnTo>
                    <a:pt x="201" y="144"/>
                  </a:lnTo>
                  <a:lnTo>
                    <a:pt x="178" y="164"/>
                  </a:lnTo>
                  <a:lnTo>
                    <a:pt x="164" y="172"/>
                  </a:lnTo>
                  <a:lnTo>
                    <a:pt x="158" y="176"/>
                  </a:lnTo>
                  <a:lnTo>
                    <a:pt x="152" y="178"/>
                  </a:lnTo>
                  <a:lnTo>
                    <a:pt x="152" y="178"/>
                  </a:lnTo>
                  <a:lnTo>
                    <a:pt x="145" y="179"/>
                  </a:lnTo>
                  <a:lnTo>
                    <a:pt x="140" y="178"/>
                  </a:lnTo>
                  <a:lnTo>
                    <a:pt x="133" y="177"/>
                  </a:lnTo>
                  <a:lnTo>
                    <a:pt x="123" y="175"/>
                  </a:lnTo>
                  <a:lnTo>
                    <a:pt x="123" y="175"/>
                  </a:lnTo>
                  <a:lnTo>
                    <a:pt x="99" y="172"/>
                  </a:lnTo>
                  <a:lnTo>
                    <a:pt x="84" y="170"/>
                  </a:lnTo>
                  <a:lnTo>
                    <a:pt x="77" y="165"/>
                  </a:lnTo>
                  <a:lnTo>
                    <a:pt x="67" y="160"/>
                  </a:lnTo>
                  <a:lnTo>
                    <a:pt x="67" y="160"/>
                  </a:lnTo>
                  <a:lnTo>
                    <a:pt x="59" y="153"/>
                  </a:lnTo>
                  <a:lnTo>
                    <a:pt x="52" y="144"/>
                  </a:lnTo>
                  <a:lnTo>
                    <a:pt x="45" y="133"/>
                  </a:lnTo>
                  <a:lnTo>
                    <a:pt x="38" y="123"/>
                  </a:lnTo>
                  <a:lnTo>
                    <a:pt x="34" y="110"/>
                  </a:lnTo>
                  <a:lnTo>
                    <a:pt x="29" y="98"/>
                  </a:lnTo>
                  <a:lnTo>
                    <a:pt x="23" y="72"/>
                  </a:lnTo>
                  <a:lnTo>
                    <a:pt x="18" y="48"/>
                  </a:lnTo>
                  <a:lnTo>
                    <a:pt x="15" y="26"/>
                  </a:lnTo>
                  <a:lnTo>
                    <a:pt x="13" y="0"/>
                  </a:lnTo>
                  <a:lnTo>
                    <a:pt x="0" y="5"/>
                  </a:lnTo>
                  <a:lnTo>
                    <a:pt x="0" y="5"/>
                  </a:lnTo>
                  <a:lnTo>
                    <a:pt x="0" y="15"/>
                  </a:lnTo>
                  <a:lnTo>
                    <a:pt x="1" y="37"/>
                  </a:lnTo>
                  <a:lnTo>
                    <a:pt x="3" y="66"/>
                  </a:lnTo>
                  <a:lnTo>
                    <a:pt x="6" y="81"/>
                  </a:lnTo>
                  <a:lnTo>
                    <a:pt x="8" y="100"/>
                  </a:lnTo>
                  <a:lnTo>
                    <a:pt x="13" y="118"/>
                  </a:lnTo>
                  <a:lnTo>
                    <a:pt x="18" y="135"/>
                  </a:lnTo>
                  <a:lnTo>
                    <a:pt x="25" y="153"/>
                  </a:lnTo>
                  <a:lnTo>
                    <a:pt x="32" y="169"/>
                  </a:lnTo>
                  <a:lnTo>
                    <a:pt x="42" y="184"/>
                  </a:lnTo>
                  <a:lnTo>
                    <a:pt x="53" y="198"/>
                  </a:lnTo>
                  <a:lnTo>
                    <a:pt x="59" y="204"/>
                  </a:lnTo>
                  <a:lnTo>
                    <a:pt x="66" y="210"/>
                  </a:lnTo>
                  <a:lnTo>
                    <a:pt x="74" y="214"/>
                  </a:lnTo>
                  <a:lnTo>
                    <a:pt x="81" y="218"/>
                  </a:lnTo>
                  <a:lnTo>
                    <a:pt x="81" y="218"/>
                  </a:lnTo>
                  <a:lnTo>
                    <a:pt x="93" y="224"/>
                  </a:lnTo>
                  <a:lnTo>
                    <a:pt x="109" y="229"/>
                  </a:lnTo>
                  <a:lnTo>
                    <a:pt x="118" y="231"/>
                  </a:lnTo>
                  <a:lnTo>
                    <a:pt x="128" y="233"/>
                  </a:lnTo>
                  <a:lnTo>
                    <a:pt x="138" y="231"/>
                  </a:lnTo>
                  <a:lnTo>
                    <a:pt x="147" y="229"/>
                  </a:lnTo>
                  <a:lnTo>
                    <a:pt x="147" y="229"/>
                  </a:lnTo>
                  <a:lnTo>
                    <a:pt x="155" y="227"/>
                  </a:lnTo>
                  <a:lnTo>
                    <a:pt x="161" y="224"/>
                  </a:lnTo>
                  <a:lnTo>
                    <a:pt x="173" y="216"/>
                  </a:lnTo>
                  <a:lnTo>
                    <a:pt x="185" y="205"/>
                  </a:lnTo>
                  <a:lnTo>
                    <a:pt x="194" y="193"/>
                  </a:lnTo>
                  <a:lnTo>
                    <a:pt x="203" y="181"/>
                  </a:lnTo>
                  <a:lnTo>
                    <a:pt x="209" y="170"/>
                  </a:lnTo>
                  <a:lnTo>
                    <a:pt x="211" y="160"/>
                  </a:lnTo>
                  <a:lnTo>
                    <a:pt x="210" y="156"/>
                  </a:lnTo>
                  <a:lnTo>
                    <a:pt x="210" y="154"/>
                  </a:lnTo>
                  <a:lnTo>
                    <a:pt x="210" y="154"/>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379">
              <a:extLst>
                <a:ext uri="{FF2B5EF4-FFF2-40B4-BE49-F238E27FC236}">
                  <a16:creationId xmlns:a16="http://schemas.microsoft.com/office/drawing/2014/main" id="{ADED76A7-277F-4371-B485-14766DA4EC9D}"/>
                </a:ext>
              </a:extLst>
            </p:cNvPr>
            <p:cNvSpPr>
              <a:spLocks/>
            </p:cNvSpPr>
            <p:nvPr/>
          </p:nvSpPr>
          <p:spPr bwMode="auto">
            <a:xfrm>
              <a:off x="5639129" y="3220751"/>
              <a:ext cx="295777" cy="290497"/>
            </a:xfrm>
            <a:custGeom>
              <a:avLst/>
              <a:gdLst>
                <a:gd name="T0" fmla="*/ 4 w 111"/>
                <a:gd name="T1" fmla="*/ 1 h 109"/>
                <a:gd name="T2" fmla="*/ 0 w 111"/>
                <a:gd name="T3" fmla="*/ 109 h 109"/>
                <a:gd name="T4" fmla="*/ 111 w 111"/>
                <a:gd name="T5" fmla="*/ 97 h 109"/>
                <a:gd name="T6" fmla="*/ 11 w 111"/>
                <a:gd name="T7" fmla="*/ 0 h 109"/>
                <a:gd name="T8" fmla="*/ 4 w 111"/>
                <a:gd name="T9" fmla="*/ 1 h 109"/>
              </a:gdLst>
              <a:ahLst/>
              <a:cxnLst>
                <a:cxn ang="0">
                  <a:pos x="T0" y="T1"/>
                </a:cxn>
                <a:cxn ang="0">
                  <a:pos x="T2" y="T3"/>
                </a:cxn>
                <a:cxn ang="0">
                  <a:pos x="T4" y="T5"/>
                </a:cxn>
                <a:cxn ang="0">
                  <a:pos x="T6" y="T7"/>
                </a:cxn>
                <a:cxn ang="0">
                  <a:pos x="T8" y="T9"/>
                </a:cxn>
              </a:cxnLst>
              <a:rect l="0" t="0" r="r" b="b"/>
              <a:pathLst>
                <a:path w="111" h="109">
                  <a:moveTo>
                    <a:pt x="4" y="1"/>
                  </a:moveTo>
                  <a:lnTo>
                    <a:pt x="0" y="109"/>
                  </a:lnTo>
                  <a:lnTo>
                    <a:pt x="111" y="97"/>
                  </a:lnTo>
                  <a:lnTo>
                    <a:pt x="11" y="0"/>
                  </a:lnTo>
                  <a:lnTo>
                    <a:pt x="4" y="1"/>
                  </a:lnTo>
                  <a:close/>
                </a:path>
              </a:pathLst>
            </a:custGeom>
            <a:solidFill>
              <a:srgbClr val="ED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380">
              <a:extLst>
                <a:ext uri="{FF2B5EF4-FFF2-40B4-BE49-F238E27FC236}">
                  <a16:creationId xmlns:a16="http://schemas.microsoft.com/office/drawing/2014/main" id="{431106A3-C530-420D-96E0-942D0BE620F9}"/>
                </a:ext>
              </a:extLst>
            </p:cNvPr>
            <p:cNvSpPr>
              <a:spLocks/>
            </p:cNvSpPr>
            <p:nvPr/>
          </p:nvSpPr>
          <p:spPr bwMode="auto">
            <a:xfrm>
              <a:off x="5993007" y="3215471"/>
              <a:ext cx="274650" cy="269370"/>
            </a:xfrm>
            <a:custGeom>
              <a:avLst/>
              <a:gdLst>
                <a:gd name="T0" fmla="*/ 57 w 105"/>
                <a:gd name="T1" fmla="*/ 0 h 103"/>
                <a:gd name="T2" fmla="*/ 105 w 105"/>
                <a:gd name="T3" fmla="*/ 103 h 103"/>
                <a:gd name="T4" fmla="*/ 0 w 105"/>
                <a:gd name="T5" fmla="*/ 98 h 103"/>
                <a:gd name="T6" fmla="*/ 57 w 105"/>
                <a:gd name="T7" fmla="*/ 0 h 103"/>
                <a:gd name="T8" fmla="*/ 57 w 105"/>
                <a:gd name="T9" fmla="*/ 0 h 103"/>
              </a:gdLst>
              <a:ahLst/>
              <a:cxnLst>
                <a:cxn ang="0">
                  <a:pos x="T0" y="T1"/>
                </a:cxn>
                <a:cxn ang="0">
                  <a:pos x="T2" y="T3"/>
                </a:cxn>
                <a:cxn ang="0">
                  <a:pos x="T4" y="T5"/>
                </a:cxn>
                <a:cxn ang="0">
                  <a:pos x="T6" y="T7"/>
                </a:cxn>
                <a:cxn ang="0">
                  <a:pos x="T8" y="T9"/>
                </a:cxn>
              </a:cxnLst>
              <a:rect l="0" t="0" r="r" b="b"/>
              <a:pathLst>
                <a:path w="105" h="103">
                  <a:moveTo>
                    <a:pt x="57" y="0"/>
                  </a:moveTo>
                  <a:lnTo>
                    <a:pt x="105" y="103"/>
                  </a:lnTo>
                  <a:lnTo>
                    <a:pt x="0" y="98"/>
                  </a:lnTo>
                  <a:lnTo>
                    <a:pt x="57" y="0"/>
                  </a:lnTo>
                  <a:lnTo>
                    <a:pt x="57" y="0"/>
                  </a:lnTo>
                  <a:close/>
                </a:path>
              </a:pathLst>
            </a:custGeom>
            <a:solidFill>
              <a:srgbClr val="ED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387">
              <a:extLst>
                <a:ext uri="{FF2B5EF4-FFF2-40B4-BE49-F238E27FC236}">
                  <a16:creationId xmlns:a16="http://schemas.microsoft.com/office/drawing/2014/main" id="{FE2C96AA-9B03-4C02-9658-C15E1811AFE8}"/>
                </a:ext>
              </a:extLst>
            </p:cNvPr>
            <p:cNvSpPr>
              <a:spLocks noEditPoints="1"/>
            </p:cNvSpPr>
            <p:nvPr/>
          </p:nvSpPr>
          <p:spPr bwMode="auto">
            <a:xfrm>
              <a:off x="5602159" y="2512999"/>
              <a:ext cx="227116" cy="174299"/>
            </a:xfrm>
            <a:custGeom>
              <a:avLst/>
              <a:gdLst>
                <a:gd name="T0" fmla="*/ 31 w 86"/>
                <a:gd name="T1" fmla="*/ 67 h 68"/>
                <a:gd name="T2" fmla="*/ 17 w 86"/>
                <a:gd name="T3" fmla="*/ 59 h 68"/>
                <a:gd name="T4" fmla="*/ 5 w 86"/>
                <a:gd name="T5" fmla="*/ 47 h 68"/>
                <a:gd name="T6" fmla="*/ 2 w 86"/>
                <a:gd name="T7" fmla="*/ 40 h 68"/>
                <a:gd name="T8" fmla="*/ 0 w 86"/>
                <a:gd name="T9" fmla="*/ 27 h 68"/>
                <a:gd name="T10" fmla="*/ 1 w 86"/>
                <a:gd name="T11" fmla="*/ 21 h 68"/>
                <a:gd name="T12" fmla="*/ 9 w 86"/>
                <a:gd name="T13" fmla="*/ 9 h 68"/>
                <a:gd name="T14" fmla="*/ 25 w 86"/>
                <a:gd name="T15" fmla="*/ 3 h 68"/>
                <a:gd name="T16" fmla="*/ 42 w 86"/>
                <a:gd name="T17" fmla="*/ 0 h 68"/>
                <a:gd name="T18" fmla="*/ 59 w 86"/>
                <a:gd name="T19" fmla="*/ 1 h 68"/>
                <a:gd name="T20" fmla="*/ 67 w 86"/>
                <a:gd name="T21" fmla="*/ 4 h 68"/>
                <a:gd name="T22" fmla="*/ 80 w 86"/>
                <a:gd name="T23" fmla="*/ 11 h 68"/>
                <a:gd name="T24" fmla="*/ 83 w 86"/>
                <a:gd name="T25" fmla="*/ 16 h 68"/>
                <a:gd name="T26" fmla="*/ 86 w 86"/>
                <a:gd name="T27" fmla="*/ 28 h 68"/>
                <a:gd name="T28" fmla="*/ 83 w 86"/>
                <a:gd name="T29" fmla="*/ 42 h 68"/>
                <a:gd name="T30" fmla="*/ 81 w 86"/>
                <a:gd name="T31" fmla="*/ 50 h 68"/>
                <a:gd name="T32" fmla="*/ 70 w 86"/>
                <a:gd name="T33" fmla="*/ 61 h 68"/>
                <a:gd name="T34" fmla="*/ 58 w 86"/>
                <a:gd name="T35" fmla="*/ 67 h 68"/>
                <a:gd name="T36" fmla="*/ 43 w 86"/>
                <a:gd name="T37" fmla="*/ 68 h 68"/>
                <a:gd name="T38" fmla="*/ 36 w 86"/>
                <a:gd name="T39" fmla="*/ 68 h 68"/>
                <a:gd name="T40" fmla="*/ 31 w 86"/>
                <a:gd name="T41" fmla="*/ 67 h 68"/>
                <a:gd name="T42" fmla="*/ 61 w 86"/>
                <a:gd name="T43" fmla="*/ 5 h 68"/>
                <a:gd name="T44" fmla="*/ 58 w 86"/>
                <a:gd name="T45" fmla="*/ 4 h 68"/>
                <a:gd name="T46" fmla="*/ 42 w 86"/>
                <a:gd name="T47" fmla="*/ 3 h 68"/>
                <a:gd name="T48" fmla="*/ 26 w 86"/>
                <a:gd name="T49" fmla="*/ 5 h 68"/>
                <a:gd name="T50" fmla="*/ 12 w 86"/>
                <a:gd name="T51" fmla="*/ 11 h 68"/>
                <a:gd name="T52" fmla="*/ 3 w 86"/>
                <a:gd name="T53" fmla="*/ 22 h 68"/>
                <a:gd name="T54" fmla="*/ 2 w 86"/>
                <a:gd name="T55" fmla="*/ 28 h 68"/>
                <a:gd name="T56" fmla="*/ 5 w 86"/>
                <a:gd name="T57" fmla="*/ 39 h 68"/>
                <a:gd name="T58" fmla="*/ 8 w 86"/>
                <a:gd name="T59" fmla="*/ 45 h 68"/>
                <a:gd name="T60" fmla="*/ 20 w 86"/>
                <a:gd name="T61" fmla="*/ 58 h 68"/>
                <a:gd name="T62" fmla="*/ 36 w 86"/>
                <a:gd name="T63" fmla="*/ 64 h 68"/>
                <a:gd name="T64" fmla="*/ 43 w 86"/>
                <a:gd name="T65" fmla="*/ 64 h 68"/>
                <a:gd name="T66" fmla="*/ 57 w 86"/>
                <a:gd name="T67" fmla="*/ 63 h 68"/>
                <a:gd name="T68" fmla="*/ 69 w 86"/>
                <a:gd name="T69" fmla="*/ 58 h 68"/>
                <a:gd name="T70" fmla="*/ 77 w 86"/>
                <a:gd name="T71" fmla="*/ 49 h 68"/>
                <a:gd name="T72" fmla="*/ 81 w 86"/>
                <a:gd name="T73" fmla="*/ 42 h 68"/>
                <a:gd name="T74" fmla="*/ 83 w 86"/>
                <a:gd name="T75" fmla="*/ 28 h 68"/>
                <a:gd name="T76" fmla="*/ 80 w 86"/>
                <a:gd name="T77" fmla="*/ 17 h 68"/>
                <a:gd name="T78" fmla="*/ 77 w 86"/>
                <a:gd name="T79" fmla="*/ 13 h 68"/>
                <a:gd name="T80" fmla="*/ 67 w 86"/>
                <a:gd name="T81" fmla="*/ 7 h 68"/>
                <a:gd name="T82" fmla="*/ 61 w 86"/>
                <a:gd name="T83"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68">
                  <a:moveTo>
                    <a:pt x="31" y="67"/>
                  </a:moveTo>
                  <a:lnTo>
                    <a:pt x="31" y="67"/>
                  </a:lnTo>
                  <a:lnTo>
                    <a:pt x="24" y="63"/>
                  </a:lnTo>
                  <a:lnTo>
                    <a:pt x="17" y="59"/>
                  </a:lnTo>
                  <a:lnTo>
                    <a:pt x="11" y="53"/>
                  </a:lnTo>
                  <a:lnTo>
                    <a:pt x="5" y="47"/>
                  </a:lnTo>
                  <a:lnTo>
                    <a:pt x="5" y="47"/>
                  </a:lnTo>
                  <a:lnTo>
                    <a:pt x="2" y="40"/>
                  </a:lnTo>
                  <a:lnTo>
                    <a:pt x="0" y="34"/>
                  </a:lnTo>
                  <a:lnTo>
                    <a:pt x="0" y="27"/>
                  </a:lnTo>
                  <a:lnTo>
                    <a:pt x="1" y="21"/>
                  </a:lnTo>
                  <a:lnTo>
                    <a:pt x="1" y="21"/>
                  </a:lnTo>
                  <a:lnTo>
                    <a:pt x="5" y="15"/>
                  </a:lnTo>
                  <a:lnTo>
                    <a:pt x="9" y="9"/>
                  </a:lnTo>
                  <a:lnTo>
                    <a:pt x="17" y="5"/>
                  </a:lnTo>
                  <a:lnTo>
                    <a:pt x="25" y="3"/>
                  </a:lnTo>
                  <a:lnTo>
                    <a:pt x="34" y="0"/>
                  </a:lnTo>
                  <a:lnTo>
                    <a:pt x="42" y="0"/>
                  </a:lnTo>
                  <a:lnTo>
                    <a:pt x="51" y="0"/>
                  </a:lnTo>
                  <a:lnTo>
                    <a:pt x="59" y="1"/>
                  </a:lnTo>
                  <a:lnTo>
                    <a:pt x="59" y="1"/>
                  </a:lnTo>
                  <a:lnTo>
                    <a:pt x="67" y="4"/>
                  </a:lnTo>
                  <a:lnTo>
                    <a:pt x="74" y="7"/>
                  </a:lnTo>
                  <a:lnTo>
                    <a:pt x="80" y="11"/>
                  </a:lnTo>
                  <a:lnTo>
                    <a:pt x="83" y="16"/>
                  </a:lnTo>
                  <a:lnTo>
                    <a:pt x="83" y="16"/>
                  </a:lnTo>
                  <a:lnTo>
                    <a:pt x="86" y="22"/>
                  </a:lnTo>
                  <a:lnTo>
                    <a:pt x="86" y="28"/>
                  </a:lnTo>
                  <a:lnTo>
                    <a:pt x="86" y="35"/>
                  </a:lnTo>
                  <a:lnTo>
                    <a:pt x="83" y="42"/>
                  </a:lnTo>
                  <a:lnTo>
                    <a:pt x="83" y="42"/>
                  </a:lnTo>
                  <a:lnTo>
                    <a:pt x="81" y="50"/>
                  </a:lnTo>
                  <a:lnTo>
                    <a:pt x="76" y="56"/>
                  </a:lnTo>
                  <a:lnTo>
                    <a:pt x="70" y="61"/>
                  </a:lnTo>
                  <a:lnTo>
                    <a:pt x="64" y="64"/>
                  </a:lnTo>
                  <a:lnTo>
                    <a:pt x="58" y="67"/>
                  </a:lnTo>
                  <a:lnTo>
                    <a:pt x="51" y="68"/>
                  </a:lnTo>
                  <a:lnTo>
                    <a:pt x="43" y="68"/>
                  </a:lnTo>
                  <a:lnTo>
                    <a:pt x="36" y="68"/>
                  </a:lnTo>
                  <a:lnTo>
                    <a:pt x="36" y="68"/>
                  </a:lnTo>
                  <a:lnTo>
                    <a:pt x="31" y="67"/>
                  </a:lnTo>
                  <a:lnTo>
                    <a:pt x="31" y="67"/>
                  </a:lnTo>
                  <a:close/>
                  <a:moveTo>
                    <a:pt x="61" y="5"/>
                  </a:moveTo>
                  <a:lnTo>
                    <a:pt x="61" y="5"/>
                  </a:lnTo>
                  <a:lnTo>
                    <a:pt x="58" y="4"/>
                  </a:lnTo>
                  <a:lnTo>
                    <a:pt x="58" y="4"/>
                  </a:lnTo>
                  <a:lnTo>
                    <a:pt x="51" y="4"/>
                  </a:lnTo>
                  <a:lnTo>
                    <a:pt x="42" y="3"/>
                  </a:lnTo>
                  <a:lnTo>
                    <a:pt x="34" y="4"/>
                  </a:lnTo>
                  <a:lnTo>
                    <a:pt x="26" y="5"/>
                  </a:lnTo>
                  <a:lnTo>
                    <a:pt x="19" y="7"/>
                  </a:lnTo>
                  <a:lnTo>
                    <a:pt x="12" y="11"/>
                  </a:lnTo>
                  <a:lnTo>
                    <a:pt x="7" y="16"/>
                  </a:lnTo>
                  <a:lnTo>
                    <a:pt x="3" y="22"/>
                  </a:lnTo>
                  <a:lnTo>
                    <a:pt x="3" y="22"/>
                  </a:lnTo>
                  <a:lnTo>
                    <a:pt x="2" y="28"/>
                  </a:lnTo>
                  <a:lnTo>
                    <a:pt x="3" y="33"/>
                  </a:lnTo>
                  <a:lnTo>
                    <a:pt x="5" y="39"/>
                  </a:lnTo>
                  <a:lnTo>
                    <a:pt x="8" y="45"/>
                  </a:lnTo>
                  <a:lnTo>
                    <a:pt x="8" y="45"/>
                  </a:lnTo>
                  <a:lnTo>
                    <a:pt x="13" y="52"/>
                  </a:lnTo>
                  <a:lnTo>
                    <a:pt x="20" y="58"/>
                  </a:lnTo>
                  <a:lnTo>
                    <a:pt x="29" y="62"/>
                  </a:lnTo>
                  <a:lnTo>
                    <a:pt x="36" y="64"/>
                  </a:lnTo>
                  <a:lnTo>
                    <a:pt x="36" y="64"/>
                  </a:lnTo>
                  <a:lnTo>
                    <a:pt x="43" y="64"/>
                  </a:lnTo>
                  <a:lnTo>
                    <a:pt x="49" y="64"/>
                  </a:lnTo>
                  <a:lnTo>
                    <a:pt x="57" y="63"/>
                  </a:lnTo>
                  <a:lnTo>
                    <a:pt x="63" y="61"/>
                  </a:lnTo>
                  <a:lnTo>
                    <a:pt x="69" y="58"/>
                  </a:lnTo>
                  <a:lnTo>
                    <a:pt x="74" y="55"/>
                  </a:lnTo>
                  <a:lnTo>
                    <a:pt x="77" y="49"/>
                  </a:lnTo>
                  <a:lnTo>
                    <a:pt x="81" y="42"/>
                  </a:lnTo>
                  <a:lnTo>
                    <a:pt x="81" y="42"/>
                  </a:lnTo>
                  <a:lnTo>
                    <a:pt x="82" y="35"/>
                  </a:lnTo>
                  <a:lnTo>
                    <a:pt x="83" y="28"/>
                  </a:lnTo>
                  <a:lnTo>
                    <a:pt x="82" y="23"/>
                  </a:lnTo>
                  <a:lnTo>
                    <a:pt x="80" y="17"/>
                  </a:lnTo>
                  <a:lnTo>
                    <a:pt x="80" y="17"/>
                  </a:lnTo>
                  <a:lnTo>
                    <a:pt x="77" y="13"/>
                  </a:lnTo>
                  <a:lnTo>
                    <a:pt x="74" y="10"/>
                  </a:lnTo>
                  <a:lnTo>
                    <a:pt x="67" y="7"/>
                  </a:lnTo>
                  <a:lnTo>
                    <a:pt x="61" y="5"/>
                  </a:lnTo>
                  <a:lnTo>
                    <a:pt x="61" y="5"/>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389">
              <a:extLst>
                <a:ext uri="{FF2B5EF4-FFF2-40B4-BE49-F238E27FC236}">
                  <a16:creationId xmlns:a16="http://schemas.microsoft.com/office/drawing/2014/main" id="{CB00BC01-D633-4F13-B06A-2278A5B250FF}"/>
                </a:ext>
              </a:extLst>
            </p:cNvPr>
            <p:cNvSpPr>
              <a:spLocks noEditPoints="1"/>
            </p:cNvSpPr>
            <p:nvPr/>
          </p:nvSpPr>
          <p:spPr bwMode="auto">
            <a:xfrm>
              <a:off x="5897936" y="2507719"/>
              <a:ext cx="232396" cy="179579"/>
            </a:xfrm>
            <a:custGeom>
              <a:avLst/>
              <a:gdLst>
                <a:gd name="T0" fmla="*/ 51 w 87"/>
                <a:gd name="T1" fmla="*/ 68 h 68"/>
                <a:gd name="T2" fmla="*/ 36 w 87"/>
                <a:gd name="T3" fmla="*/ 68 h 68"/>
                <a:gd name="T4" fmla="*/ 23 w 87"/>
                <a:gd name="T5" fmla="*/ 64 h 68"/>
                <a:gd name="T6" fmla="*/ 11 w 87"/>
                <a:gd name="T7" fmla="*/ 57 h 68"/>
                <a:gd name="T8" fmla="*/ 2 w 87"/>
                <a:gd name="T9" fmla="*/ 43 h 68"/>
                <a:gd name="T10" fmla="*/ 1 w 87"/>
                <a:gd name="T11" fmla="*/ 35 h 68"/>
                <a:gd name="T12" fmla="*/ 1 w 87"/>
                <a:gd name="T13" fmla="*/ 22 h 68"/>
                <a:gd name="T14" fmla="*/ 4 w 87"/>
                <a:gd name="T15" fmla="*/ 16 h 68"/>
                <a:gd name="T16" fmla="*/ 13 w 87"/>
                <a:gd name="T17" fmla="*/ 7 h 68"/>
                <a:gd name="T18" fmla="*/ 28 w 87"/>
                <a:gd name="T19" fmla="*/ 1 h 68"/>
                <a:gd name="T20" fmla="*/ 36 w 87"/>
                <a:gd name="T21" fmla="*/ 0 h 68"/>
                <a:gd name="T22" fmla="*/ 53 w 87"/>
                <a:gd name="T23" fmla="*/ 0 h 68"/>
                <a:gd name="T24" fmla="*/ 70 w 87"/>
                <a:gd name="T25" fmla="*/ 5 h 68"/>
                <a:gd name="T26" fmla="*/ 82 w 87"/>
                <a:gd name="T27" fmla="*/ 14 h 68"/>
                <a:gd name="T28" fmla="*/ 86 w 87"/>
                <a:gd name="T29" fmla="*/ 22 h 68"/>
                <a:gd name="T30" fmla="*/ 87 w 87"/>
                <a:gd name="T31" fmla="*/ 34 h 68"/>
                <a:gd name="T32" fmla="*/ 81 w 87"/>
                <a:gd name="T33" fmla="*/ 47 h 68"/>
                <a:gd name="T34" fmla="*/ 76 w 87"/>
                <a:gd name="T35" fmla="*/ 53 h 68"/>
                <a:gd name="T36" fmla="*/ 63 w 87"/>
                <a:gd name="T37" fmla="*/ 64 h 68"/>
                <a:gd name="T38" fmla="*/ 56 w 87"/>
                <a:gd name="T39" fmla="*/ 66 h 68"/>
                <a:gd name="T40" fmla="*/ 51 w 87"/>
                <a:gd name="T41" fmla="*/ 68 h 68"/>
                <a:gd name="T42" fmla="*/ 6 w 87"/>
                <a:gd name="T43" fmla="*/ 18 h 68"/>
                <a:gd name="T44" fmla="*/ 4 w 87"/>
                <a:gd name="T45" fmla="*/ 29 h 68"/>
                <a:gd name="T46" fmla="*/ 6 w 87"/>
                <a:gd name="T47" fmla="*/ 42 h 68"/>
                <a:gd name="T48" fmla="*/ 10 w 87"/>
                <a:gd name="T49" fmla="*/ 48 h 68"/>
                <a:gd name="T50" fmla="*/ 18 w 87"/>
                <a:gd name="T51" fmla="*/ 58 h 68"/>
                <a:gd name="T52" fmla="*/ 30 w 87"/>
                <a:gd name="T53" fmla="*/ 63 h 68"/>
                <a:gd name="T54" fmla="*/ 44 w 87"/>
                <a:gd name="T55" fmla="*/ 64 h 68"/>
                <a:gd name="T56" fmla="*/ 51 w 87"/>
                <a:gd name="T57" fmla="*/ 64 h 68"/>
                <a:gd name="T58" fmla="*/ 67 w 87"/>
                <a:gd name="T59" fmla="*/ 58 h 68"/>
                <a:gd name="T60" fmla="*/ 79 w 87"/>
                <a:gd name="T61" fmla="*/ 45 h 68"/>
                <a:gd name="T62" fmla="*/ 82 w 87"/>
                <a:gd name="T63" fmla="*/ 39 h 68"/>
                <a:gd name="T64" fmla="*/ 83 w 87"/>
                <a:gd name="T65" fmla="*/ 28 h 68"/>
                <a:gd name="T66" fmla="*/ 82 w 87"/>
                <a:gd name="T67" fmla="*/ 22 h 68"/>
                <a:gd name="T68" fmla="*/ 75 w 87"/>
                <a:gd name="T69" fmla="*/ 11 h 68"/>
                <a:gd name="T70" fmla="*/ 60 w 87"/>
                <a:gd name="T71" fmla="*/ 5 h 68"/>
                <a:gd name="T72" fmla="*/ 44 w 87"/>
                <a:gd name="T73" fmla="*/ 2 h 68"/>
                <a:gd name="T74" fmla="*/ 28 w 87"/>
                <a:gd name="T75" fmla="*/ 5 h 68"/>
                <a:gd name="T76" fmla="*/ 25 w 87"/>
                <a:gd name="T77" fmla="*/ 5 h 68"/>
                <a:gd name="T78" fmla="*/ 19 w 87"/>
                <a:gd name="T79" fmla="*/ 7 h 68"/>
                <a:gd name="T80" fmla="*/ 10 w 87"/>
                <a:gd name="T81" fmla="*/ 13 h 68"/>
                <a:gd name="T82" fmla="*/ 6 w 87"/>
                <a:gd name="T83"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68">
                  <a:moveTo>
                    <a:pt x="51" y="68"/>
                  </a:moveTo>
                  <a:lnTo>
                    <a:pt x="51" y="68"/>
                  </a:lnTo>
                  <a:lnTo>
                    <a:pt x="44" y="68"/>
                  </a:lnTo>
                  <a:lnTo>
                    <a:pt x="36" y="68"/>
                  </a:lnTo>
                  <a:lnTo>
                    <a:pt x="29" y="66"/>
                  </a:lnTo>
                  <a:lnTo>
                    <a:pt x="23" y="64"/>
                  </a:lnTo>
                  <a:lnTo>
                    <a:pt x="16" y="60"/>
                  </a:lnTo>
                  <a:lnTo>
                    <a:pt x="11" y="57"/>
                  </a:lnTo>
                  <a:lnTo>
                    <a:pt x="6" y="51"/>
                  </a:lnTo>
                  <a:lnTo>
                    <a:pt x="2" y="43"/>
                  </a:lnTo>
                  <a:lnTo>
                    <a:pt x="2" y="43"/>
                  </a:lnTo>
                  <a:lnTo>
                    <a:pt x="1" y="35"/>
                  </a:lnTo>
                  <a:lnTo>
                    <a:pt x="0" y="28"/>
                  </a:lnTo>
                  <a:lnTo>
                    <a:pt x="1" y="22"/>
                  </a:lnTo>
                  <a:lnTo>
                    <a:pt x="4" y="16"/>
                  </a:lnTo>
                  <a:lnTo>
                    <a:pt x="4" y="16"/>
                  </a:lnTo>
                  <a:lnTo>
                    <a:pt x="7" y="11"/>
                  </a:lnTo>
                  <a:lnTo>
                    <a:pt x="13" y="7"/>
                  </a:lnTo>
                  <a:lnTo>
                    <a:pt x="19" y="4"/>
                  </a:lnTo>
                  <a:lnTo>
                    <a:pt x="28" y="1"/>
                  </a:lnTo>
                  <a:lnTo>
                    <a:pt x="28" y="1"/>
                  </a:lnTo>
                  <a:lnTo>
                    <a:pt x="36" y="0"/>
                  </a:lnTo>
                  <a:lnTo>
                    <a:pt x="45" y="0"/>
                  </a:lnTo>
                  <a:lnTo>
                    <a:pt x="53" y="0"/>
                  </a:lnTo>
                  <a:lnTo>
                    <a:pt x="62" y="2"/>
                  </a:lnTo>
                  <a:lnTo>
                    <a:pt x="70" y="5"/>
                  </a:lnTo>
                  <a:lnTo>
                    <a:pt x="77" y="10"/>
                  </a:lnTo>
                  <a:lnTo>
                    <a:pt x="82" y="14"/>
                  </a:lnTo>
                  <a:lnTo>
                    <a:pt x="86" y="22"/>
                  </a:lnTo>
                  <a:lnTo>
                    <a:pt x="86" y="22"/>
                  </a:lnTo>
                  <a:lnTo>
                    <a:pt x="87" y="28"/>
                  </a:lnTo>
                  <a:lnTo>
                    <a:pt x="87" y="34"/>
                  </a:lnTo>
                  <a:lnTo>
                    <a:pt x="85" y="40"/>
                  </a:lnTo>
                  <a:lnTo>
                    <a:pt x="81" y="47"/>
                  </a:lnTo>
                  <a:lnTo>
                    <a:pt x="81" y="47"/>
                  </a:lnTo>
                  <a:lnTo>
                    <a:pt x="76" y="53"/>
                  </a:lnTo>
                  <a:lnTo>
                    <a:pt x="70" y="59"/>
                  </a:lnTo>
                  <a:lnTo>
                    <a:pt x="63" y="64"/>
                  </a:lnTo>
                  <a:lnTo>
                    <a:pt x="56" y="66"/>
                  </a:lnTo>
                  <a:lnTo>
                    <a:pt x="56" y="66"/>
                  </a:lnTo>
                  <a:lnTo>
                    <a:pt x="51" y="68"/>
                  </a:lnTo>
                  <a:lnTo>
                    <a:pt x="51" y="68"/>
                  </a:lnTo>
                  <a:close/>
                  <a:moveTo>
                    <a:pt x="6" y="18"/>
                  </a:moveTo>
                  <a:lnTo>
                    <a:pt x="6" y="18"/>
                  </a:lnTo>
                  <a:lnTo>
                    <a:pt x="5" y="23"/>
                  </a:lnTo>
                  <a:lnTo>
                    <a:pt x="4" y="29"/>
                  </a:lnTo>
                  <a:lnTo>
                    <a:pt x="5" y="35"/>
                  </a:lnTo>
                  <a:lnTo>
                    <a:pt x="6" y="42"/>
                  </a:lnTo>
                  <a:lnTo>
                    <a:pt x="6" y="42"/>
                  </a:lnTo>
                  <a:lnTo>
                    <a:pt x="10" y="48"/>
                  </a:lnTo>
                  <a:lnTo>
                    <a:pt x="13" y="54"/>
                  </a:lnTo>
                  <a:lnTo>
                    <a:pt x="18" y="58"/>
                  </a:lnTo>
                  <a:lnTo>
                    <a:pt x="24" y="62"/>
                  </a:lnTo>
                  <a:lnTo>
                    <a:pt x="30" y="63"/>
                  </a:lnTo>
                  <a:lnTo>
                    <a:pt x="37" y="64"/>
                  </a:lnTo>
                  <a:lnTo>
                    <a:pt x="44" y="64"/>
                  </a:lnTo>
                  <a:lnTo>
                    <a:pt x="51" y="64"/>
                  </a:lnTo>
                  <a:lnTo>
                    <a:pt x="51" y="64"/>
                  </a:lnTo>
                  <a:lnTo>
                    <a:pt x="58" y="62"/>
                  </a:lnTo>
                  <a:lnTo>
                    <a:pt x="67" y="58"/>
                  </a:lnTo>
                  <a:lnTo>
                    <a:pt x="73" y="52"/>
                  </a:lnTo>
                  <a:lnTo>
                    <a:pt x="79" y="45"/>
                  </a:lnTo>
                  <a:lnTo>
                    <a:pt x="79" y="45"/>
                  </a:lnTo>
                  <a:lnTo>
                    <a:pt x="82" y="39"/>
                  </a:lnTo>
                  <a:lnTo>
                    <a:pt x="83" y="34"/>
                  </a:lnTo>
                  <a:lnTo>
                    <a:pt x="83" y="28"/>
                  </a:lnTo>
                  <a:lnTo>
                    <a:pt x="82" y="22"/>
                  </a:lnTo>
                  <a:lnTo>
                    <a:pt x="82" y="22"/>
                  </a:lnTo>
                  <a:lnTo>
                    <a:pt x="80" y="16"/>
                  </a:lnTo>
                  <a:lnTo>
                    <a:pt x="75" y="11"/>
                  </a:lnTo>
                  <a:lnTo>
                    <a:pt x="68" y="7"/>
                  </a:lnTo>
                  <a:lnTo>
                    <a:pt x="60" y="5"/>
                  </a:lnTo>
                  <a:lnTo>
                    <a:pt x="52" y="4"/>
                  </a:lnTo>
                  <a:lnTo>
                    <a:pt x="44" y="2"/>
                  </a:lnTo>
                  <a:lnTo>
                    <a:pt x="36" y="4"/>
                  </a:lnTo>
                  <a:lnTo>
                    <a:pt x="28" y="5"/>
                  </a:lnTo>
                  <a:lnTo>
                    <a:pt x="28" y="5"/>
                  </a:lnTo>
                  <a:lnTo>
                    <a:pt x="25" y="5"/>
                  </a:lnTo>
                  <a:lnTo>
                    <a:pt x="25" y="5"/>
                  </a:lnTo>
                  <a:lnTo>
                    <a:pt x="19" y="7"/>
                  </a:lnTo>
                  <a:lnTo>
                    <a:pt x="13" y="10"/>
                  </a:lnTo>
                  <a:lnTo>
                    <a:pt x="10" y="13"/>
                  </a:lnTo>
                  <a:lnTo>
                    <a:pt x="6" y="18"/>
                  </a:lnTo>
                  <a:lnTo>
                    <a:pt x="6" y="18"/>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390">
              <a:extLst>
                <a:ext uri="{FF2B5EF4-FFF2-40B4-BE49-F238E27FC236}">
                  <a16:creationId xmlns:a16="http://schemas.microsoft.com/office/drawing/2014/main" id="{D03C90B6-B12D-47FD-8273-DA1C9DA1F28A}"/>
                </a:ext>
              </a:extLst>
            </p:cNvPr>
            <p:cNvSpPr>
              <a:spLocks/>
            </p:cNvSpPr>
            <p:nvPr/>
          </p:nvSpPr>
          <p:spPr bwMode="auto">
            <a:xfrm>
              <a:off x="5559905" y="2581663"/>
              <a:ext cx="52817" cy="10563"/>
            </a:xfrm>
            <a:custGeom>
              <a:avLst/>
              <a:gdLst>
                <a:gd name="T0" fmla="*/ 0 w 19"/>
                <a:gd name="T1" fmla="*/ 0 h 2"/>
                <a:gd name="T2" fmla="*/ 0 w 19"/>
                <a:gd name="T3" fmla="*/ 0 h 2"/>
                <a:gd name="T4" fmla="*/ 0 w 19"/>
                <a:gd name="T5" fmla="*/ 2 h 2"/>
                <a:gd name="T6" fmla="*/ 19 w 19"/>
                <a:gd name="T7" fmla="*/ 2 h 2"/>
                <a:gd name="T8" fmla="*/ 19 w 19"/>
                <a:gd name="T9" fmla="*/ 2 h 2"/>
                <a:gd name="T10" fmla="*/ 19 w 19"/>
                <a:gd name="T11" fmla="*/ 0 h 2"/>
                <a:gd name="T12" fmla="*/ 0 w 1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9" h="2">
                  <a:moveTo>
                    <a:pt x="0" y="0"/>
                  </a:moveTo>
                  <a:lnTo>
                    <a:pt x="0" y="0"/>
                  </a:lnTo>
                  <a:lnTo>
                    <a:pt x="0" y="2"/>
                  </a:lnTo>
                  <a:lnTo>
                    <a:pt x="19" y="2"/>
                  </a:lnTo>
                  <a:lnTo>
                    <a:pt x="19" y="2"/>
                  </a:lnTo>
                  <a:lnTo>
                    <a:pt x="19" y="0"/>
                  </a:lnTo>
                  <a:lnTo>
                    <a:pt x="0" y="0"/>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391">
              <a:extLst>
                <a:ext uri="{FF2B5EF4-FFF2-40B4-BE49-F238E27FC236}">
                  <a16:creationId xmlns:a16="http://schemas.microsoft.com/office/drawing/2014/main" id="{90CD60C0-B9CE-46DE-A660-63B6480B4F26}"/>
                </a:ext>
              </a:extLst>
            </p:cNvPr>
            <p:cNvSpPr>
              <a:spLocks/>
            </p:cNvSpPr>
            <p:nvPr/>
          </p:nvSpPr>
          <p:spPr bwMode="auto">
            <a:xfrm>
              <a:off x="6125049" y="2581663"/>
              <a:ext cx="52817" cy="10563"/>
            </a:xfrm>
            <a:custGeom>
              <a:avLst/>
              <a:gdLst>
                <a:gd name="T0" fmla="*/ 0 w 20"/>
                <a:gd name="T1" fmla="*/ 0 h 2"/>
                <a:gd name="T2" fmla="*/ 0 w 20"/>
                <a:gd name="T3" fmla="*/ 0 h 2"/>
                <a:gd name="T4" fmla="*/ 1 w 20"/>
                <a:gd name="T5" fmla="*/ 2 h 2"/>
                <a:gd name="T6" fmla="*/ 20 w 20"/>
                <a:gd name="T7" fmla="*/ 2 h 2"/>
                <a:gd name="T8" fmla="*/ 20 w 20"/>
                <a:gd name="T9" fmla="*/ 2 h 2"/>
                <a:gd name="T10" fmla="*/ 20 w 20"/>
                <a:gd name="T11" fmla="*/ 0 h 2"/>
                <a:gd name="T12" fmla="*/ 0 w 20"/>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0" h="2">
                  <a:moveTo>
                    <a:pt x="0" y="0"/>
                  </a:moveTo>
                  <a:lnTo>
                    <a:pt x="0" y="0"/>
                  </a:lnTo>
                  <a:lnTo>
                    <a:pt x="1" y="2"/>
                  </a:lnTo>
                  <a:lnTo>
                    <a:pt x="20" y="2"/>
                  </a:lnTo>
                  <a:lnTo>
                    <a:pt x="20" y="2"/>
                  </a:lnTo>
                  <a:lnTo>
                    <a:pt x="20" y="0"/>
                  </a:lnTo>
                  <a:lnTo>
                    <a:pt x="0" y="0"/>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392">
              <a:extLst>
                <a:ext uri="{FF2B5EF4-FFF2-40B4-BE49-F238E27FC236}">
                  <a16:creationId xmlns:a16="http://schemas.microsoft.com/office/drawing/2014/main" id="{1C30ED5B-721B-4491-ADFC-358A2C295580}"/>
                </a:ext>
              </a:extLst>
            </p:cNvPr>
            <p:cNvSpPr>
              <a:spLocks/>
            </p:cNvSpPr>
            <p:nvPr/>
          </p:nvSpPr>
          <p:spPr bwMode="auto">
            <a:xfrm>
              <a:off x="5823991" y="2576379"/>
              <a:ext cx="79228" cy="15847"/>
            </a:xfrm>
            <a:custGeom>
              <a:avLst/>
              <a:gdLst>
                <a:gd name="T0" fmla="*/ 1 w 30"/>
                <a:gd name="T1" fmla="*/ 6 h 6"/>
                <a:gd name="T2" fmla="*/ 1 w 30"/>
                <a:gd name="T3" fmla="*/ 6 h 6"/>
                <a:gd name="T4" fmla="*/ 0 w 30"/>
                <a:gd name="T5" fmla="*/ 6 h 6"/>
                <a:gd name="T6" fmla="*/ 0 w 30"/>
                <a:gd name="T7" fmla="*/ 6 h 6"/>
                <a:gd name="T8" fmla="*/ 0 w 30"/>
                <a:gd name="T9" fmla="*/ 5 h 6"/>
                <a:gd name="T10" fmla="*/ 1 w 30"/>
                <a:gd name="T11" fmla="*/ 4 h 6"/>
                <a:gd name="T12" fmla="*/ 1 w 30"/>
                <a:gd name="T13" fmla="*/ 4 h 6"/>
                <a:gd name="T14" fmla="*/ 4 w 30"/>
                <a:gd name="T15" fmla="*/ 3 h 6"/>
                <a:gd name="T16" fmla="*/ 11 w 30"/>
                <a:gd name="T17" fmla="*/ 0 h 6"/>
                <a:gd name="T18" fmla="*/ 15 w 30"/>
                <a:gd name="T19" fmla="*/ 0 h 6"/>
                <a:gd name="T20" fmla="*/ 20 w 30"/>
                <a:gd name="T21" fmla="*/ 0 h 6"/>
                <a:gd name="T22" fmla="*/ 24 w 30"/>
                <a:gd name="T23" fmla="*/ 2 h 6"/>
                <a:gd name="T24" fmla="*/ 29 w 30"/>
                <a:gd name="T25" fmla="*/ 4 h 6"/>
                <a:gd name="T26" fmla="*/ 29 w 30"/>
                <a:gd name="T27" fmla="*/ 4 h 6"/>
                <a:gd name="T28" fmla="*/ 30 w 30"/>
                <a:gd name="T29" fmla="*/ 4 h 6"/>
                <a:gd name="T30" fmla="*/ 30 w 30"/>
                <a:gd name="T31" fmla="*/ 5 h 6"/>
                <a:gd name="T32" fmla="*/ 30 w 30"/>
                <a:gd name="T33" fmla="*/ 5 h 6"/>
                <a:gd name="T34" fmla="*/ 29 w 30"/>
                <a:gd name="T35" fmla="*/ 6 h 6"/>
                <a:gd name="T36" fmla="*/ 28 w 30"/>
                <a:gd name="T37" fmla="*/ 6 h 6"/>
                <a:gd name="T38" fmla="*/ 28 w 30"/>
                <a:gd name="T39" fmla="*/ 6 h 6"/>
                <a:gd name="T40" fmla="*/ 23 w 30"/>
                <a:gd name="T41" fmla="*/ 4 h 6"/>
                <a:gd name="T42" fmla="*/ 20 w 30"/>
                <a:gd name="T43" fmla="*/ 3 h 6"/>
                <a:gd name="T44" fmla="*/ 11 w 30"/>
                <a:gd name="T45" fmla="*/ 4 h 6"/>
                <a:gd name="T46" fmla="*/ 5 w 30"/>
                <a:gd name="T47" fmla="*/ 5 h 6"/>
                <a:gd name="T48" fmla="*/ 3 w 30"/>
                <a:gd name="T49" fmla="*/ 6 h 6"/>
                <a:gd name="T50" fmla="*/ 3 w 30"/>
                <a:gd name="T51" fmla="*/ 6 h 6"/>
                <a:gd name="T52" fmla="*/ 1 w 30"/>
                <a:gd name="T53" fmla="*/ 6 h 6"/>
                <a:gd name="T54" fmla="*/ 1 w 30"/>
                <a:gd name="T5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6">
                  <a:moveTo>
                    <a:pt x="1" y="6"/>
                  </a:moveTo>
                  <a:lnTo>
                    <a:pt x="1" y="6"/>
                  </a:lnTo>
                  <a:lnTo>
                    <a:pt x="0" y="6"/>
                  </a:lnTo>
                  <a:lnTo>
                    <a:pt x="0" y="6"/>
                  </a:lnTo>
                  <a:lnTo>
                    <a:pt x="0" y="5"/>
                  </a:lnTo>
                  <a:lnTo>
                    <a:pt x="1" y="4"/>
                  </a:lnTo>
                  <a:lnTo>
                    <a:pt x="1" y="4"/>
                  </a:lnTo>
                  <a:lnTo>
                    <a:pt x="4" y="3"/>
                  </a:lnTo>
                  <a:lnTo>
                    <a:pt x="11" y="0"/>
                  </a:lnTo>
                  <a:lnTo>
                    <a:pt x="15" y="0"/>
                  </a:lnTo>
                  <a:lnTo>
                    <a:pt x="20" y="0"/>
                  </a:lnTo>
                  <a:lnTo>
                    <a:pt x="24" y="2"/>
                  </a:lnTo>
                  <a:lnTo>
                    <a:pt x="29" y="4"/>
                  </a:lnTo>
                  <a:lnTo>
                    <a:pt x="29" y="4"/>
                  </a:lnTo>
                  <a:lnTo>
                    <a:pt x="30" y="4"/>
                  </a:lnTo>
                  <a:lnTo>
                    <a:pt x="30" y="5"/>
                  </a:lnTo>
                  <a:lnTo>
                    <a:pt x="30" y="5"/>
                  </a:lnTo>
                  <a:lnTo>
                    <a:pt x="29" y="6"/>
                  </a:lnTo>
                  <a:lnTo>
                    <a:pt x="28" y="6"/>
                  </a:lnTo>
                  <a:lnTo>
                    <a:pt x="28" y="6"/>
                  </a:lnTo>
                  <a:lnTo>
                    <a:pt x="23" y="4"/>
                  </a:lnTo>
                  <a:lnTo>
                    <a:pt x="20" y="3"/>
                  </a:lnTo>
                  <a:lnTo>
                    <a:pt x="11" y="4"/>
                  </a:lnTo>
                  <a:lnTo>
                    <a:pt x="5" y="5"/>
                  </a:lnTo>
                  <a:lnTo>
                    <a:pt x="3" y="6"/>
                  </a:lnTo>
                  <a:lnTo>
                    <a:pt x="3" y="6"/>
                  </a:lnTo>
                  <a:lnTo>
                    <a:pt x="1" y="6"/>
                  </a:lnTo>
                  <a:lnTo>
                    <a:pt x="1" y="6"/>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393">
              <a:extLst>
                <a:ext uri="{FF2B5EF4-FFF2-40B4-BE49-F238E27FC236}">
                  <a16:creationId xmlns:a16="http://schemas.microsoft.com/office/drawing/2014/main" id="{0C4133B2-4FC3-483A-8FBF-3821E37185B1}"/>
                </a:ext>
              </a:extLst>
            </p:cNvPr>
            <p:cNvSpPr>
              <a:spLocks/>
            </p:cNvSpPr>
            <p:nvPr/>
          </p:nvSpPr>
          <p:spPr bwMode="auto">
            <a:xfrm>
              <a:off x="5649692" y="2465465"/>
              <a:ext cx="116198" cy="36974"/>
            </a:xfrm>
            <a:custGeom>
              <a:avLst/>
              <a:gdLst>
                <a:gd name="T0" fmla="*/ 41 w 44"/>
                <a:gd name="T1" fmla="*/ 1 h 15"/>
                <a:gd name="T2" fmla="*/ 41 w 44"/>
                <a:gd name="T3" fmla="*/ 1 h 15"/>
                <a:gd name="T4" fmla="*/ 34 w 44"/>
                <a:gd name="T5" fmla="*/ 0 h 15"/>
                <a:gd name="T6" fmla="*/ 25 w 44"/>
                <a:gd name="T7" fmla="*/ 0 h 15"/>
                <a:gd name="T8" fmla="*/ 15 w 44"/>
                <a:gd name="T9" fmla="*/ 1 h 15"/>
                <a:gd name="T10" fmla="*/ 6 w 44"/>
                <a:gd name="T11" fmla="*/ 4 h 15"/>
                <a:gd name="T12" fmla="*/ 6 w 44"/>
                <a:gd name="T13" fmla="*/ 4 h 15"/>
                <a:gd name="T14" fmla="*/ 2 w 44"/>
                <a:gd name="T15" fmla="*/ 7 h 15"/>
                <a:gd name="T16" fmla="*/ 0 w 44"/>
                <a:gd name="T17" fmla="*/ 11 h 15"/>
                <a:gd name="T18" fmla="*/ 0 w 44"/>
                <a:gd name="T19" fmla="*/ 12 h 15"/>
                <a:gd name="T20" fmla="*/ 2 w 44"/>
                <a:gd name="T21" fmla="*/ 14 h 15"/>
                <a:gd name="T22" fmla="*/ 5 w 44"/>
                <a:gd name="T23" fmla="*/ 15 h 15"/>
                <a:gd name="T24" fmla="*/ 9 w 44"/>
                <a:gd name="T25" fmla="*/ 15 h 15"/>
                <a:gd name="T26" fmla="*/ 9 w 44"/>
                <a:gd name="T27" fmla="*/ 15 h 15"/>
                <a:gd name="T28" fmla="*/ 14 w 44"/>
                <a:gd name="T29" fmla="*/ 12 h 15"/>
                <a:gd name="T30" fmla="*/ 20 w 44"/>
                <a:gd name="T31" fmla="*/ 11 h 15"/>
                <a:gd name="T32" fmla="*/ 27 w 44"/>
                <a:gd name="T33" fmla="*/ 10 h 15"/>
                <a:gd name="T34" fmla="*/ 36 w 44"/>
                <a:gd name="T35" fmla="*/ 10 h 15"/>
                <a:gd name="T36" fmla="*/ 36 w 44"/>
                <a:gd name="T37" fmla="*/ 10 h 15"/>
                <a:gd name="T38" fmla="*/ 38 w 44"/>
                <a:gd name="T39" fmla="*/ 10 h 15"/>
                <a:gd name="T40" fmla="*/ 41 w 44"/>
                <a:gd name="T41" fmla="*/ 10 h 15"/>
                <a:gd name="T42" fmla="*/ 43 w 44"/>
                <a:gd name="T43" fmla="*/ 7 h 15"/>
                <a:gd name="T44" fmla="*/ 44 w 44"/>
                <a:gd name="T45" fmla="*/ 5 h 15"/>
                <a:gd name="T46" fmla="*/ 44 w 44"/>
                <a:gd name="T47" fmla="*/ 4 h 15"/>
                <a:gd name="T48" fmla="*/ 43 w 44"/>
                <a:gd name="T49" fmla="*/ 3 h 15"/>
                <a:gd name="T50" fmla="*/ 41 w 44"/>
                <a:gd name="T51" fmla="*/ 1 h 15"/>
                <a:gd name="T52" fmla="*/ 41 w 44"/>
                <a:gd name="T53"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15">
                  <a:moveTo>
                    <a:pt x="41" y="1"/>
                  </a:moveTo>
                  <a:lnTo>
                    <a:pt x="41" y="1"/>
                  </a:lnTo>
                  <a:lnTo>
                    <a:pt x="34" y="0"/>
                  </a:lnTo>
                  <a:lnTo>
                    <a:pt x="25" y="0"/>
                  </a:lnTo>
                  <a:lnTo>
                    <a:pt x="15" y="1"/>
                  </a:lnTo>
                  <a:lnTo>
                    <a:pt x="6" y="4"/>
                  </a:lnTo>
                  <a:lnTo>
                    <a:pt x="6" y="4"/>
                  </a:lnTo>
                  <a:lnTo>
                    <a:pt x="2" y="7"/>
                  </a:lnTo>
                  <a:lnTo>
                    <a:pt x="0" y="11"/>
                  </a:lnTo>
                  <a:lnTo>
                    <a:pt x="0" y="12"/>
                  </a:lnTo>
                  <a:lnTo>
                    <a:pt x="2" y="14"/>
                  </a:lnTo>
                  <a:lnTo>
                    <a:pt x="5" y="15"/>
                  </a:lnTo>
                  <a:lnTo>
                    <a:pt x="9" y="15"/>
                  </a:lnTo>
                  <a:lnTo>
                    <a:pt x="9" y="15"/>
                  </a:lnTo>
                  <a:lnTo>
                    <a:pt x="14" y="12"/>
                  </a:lnTo>
                  <a:lnTo>
                    <a:pt x="20" y="11"/>
                  </a:lnTo>
                  <a:lnTo>
                    <a:pt x="27" y="10"/>
                  </a:lnTo>
                  <a:lnTo>
                    <a:pt x="36" y="10"/>
                  </a:lnTo>
                  <a:lnTo>
                    <a:pt x="36" y="10"/>
                  </a:lnTo>
                  <a:lnTo>
                    <a:pt x="38" y="10"/>
                  </a:lnTo>
                  <a:lnTo>
                    <a:pt x="41" y="10"/>
                  </a:lnTo>
                  <a:lnTo>
                    <a:pt x="43" y="7"/>
                  </a:lnTo>
                  <a:lnTo>
                    <a:pt x="44" y="5"/>
                  </a:lnTo>
                  <a:lnTo>
                    <a:pt x="44" y="4"/>
                  </a:lnTo>
                  <a:lnTo>
                    <a:pt x="43" y="3"/>
                  </a:lnTo>
                  <a:lnTo>
                    <a:pt x="41" y="1"/>
                  </a:lnTo>
                  <a:lnTo>
                    <a:pt x="41" y="1"/>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394">
              <a:extLst>
                <a:ext uri="{FF2B5EF4-FFF2-40B4-BE49-F238E27FC236}">
                  <a16:creationId xmlns:a16="http://schemas.microsoft.com/office/drawing/2014/main" id="{C4706ED6-E635-4F21-BB3D-3266CFDF8C90}"/>
                </a:ext>
              </a:extLst>
            </p:cNvPr>
            <p:cNvSpPr>
              <a:spLocks/>
            </p:cNvSpPr>
            <p:nvPr/>
          </p:nvSpPr>
          <p:spPr bwMode="auto">
            <a:xfrm>
              <a:off x="5971880" y="2465465"/>
              <a:ext cx="116198" cy="36974"/>
            </a:xfrm>
            <a:custGeom>
              <a:avLst/>
              <a:gdLst>
                <a:gd name="T0" fmla="*/ 3 w 45"/>
                <a:gd name="T1" fmla="*/ 1 h 15"/>
                <a:gd name="T2" fmla="*/ 3 w 45"/>
                <a:gd name="T3" fmla="*/ 1 h 15"/>
                <a:gd name="T4" fmla="*/ 11 w 45"/>
                <a:gd name="T5" fmla="*/ 0 h 15"/>
                <a:gd name="T6" fmla="*/ 19 w 45"/>
                <a:gd name="T7" fmla="*/ 0 h 15"/>
                <a:gd name="T8" fmla="*/ 28 w 45"/>
                <a:gd name="T9" fmla="*/ 1 h 15"/>
                <a:gd name="T10" fmla="*/ 37 w 45"/>
                <a:gd name="T11" fmla="*/ 4 h 15"/>
                <a:gd name="T12" fmla="*/ 37 w 45"/>
                <a:gd name="T13" fmla="*/ 4 h 15"/>
                <a:gd name="T14" fmla="*/ 42 w 45"/>
                <a:gd name="T15" fmla="*/ 7 h 15"/>
                <a:gd name="T16" fmla="*/ 45 w 45"/>
                <a:gd name="T17" fmla="*/ 11 h 15"/>
                <a:gd name="T18" fmla="*/ 43 w 45"/>
                <a:gd name="T19" fmla="*/ 12 h 15"/>
                <a:gd name="T20" fmla="*/ 42 w 45"/>
                <a:gd name="T21" fmla="*/ 14 h 15"/>
                <a:gd name="T22" fmla="*/ 40 w 45"/>
                <a:gd name="T23" fmla="*/ 15 h 15"/>
                <a:gd name="T24" fmla="*/ 35 w 45"/>
                <a:gd name="T25" fmla="*/ 15 h 15"/>
                <a:gd name="T26" fmla="*/ 35 w 45"/>
                <a:gd name="T27" fmla="*/ 15 h 15"/>
                <a:gd name="T28" fmla="*/ 29 w 45"/>
                <a:gd name="T29" fmla="*/ 12 h 15"/>
                <a:gd name="T30" fmla="*/ 24 w 45"/>
                <a:gd name="T31" fmla="*/ 11 h 15"/>
                <a:gd name="T32" fmla="*/ 17 w 45"/>
                <a:gd name="T33" fmla="*/ 10 h 15"/>
                <a:gd name="T34" fmla="*/ 7 w 45"/>
                <a:gd name="T35" fmla="*/ 10 h 15"/>
                <a:gd name="T36" fmla="*/ 7 w 45"/>
                <a:gd name="T37" fmla="*/ 10 h 15"/>
                <a:gd name="T38" fmla="*/ 5 w 45"/>
                <a:gd name="T39" fmla="*/ 10 h 15"/>
                <a:gd name="T40" fmla="*/ 3 w 45"/>
                <a:gd name="T41" fmla="*/ 10 h 15"/>
                <a:gd name="T42" fmla="*/ 0 w 45"/>
                <a:gd name="T43" fmla="*/ 7 h 15"/>
                <a:gd name="T44" fmla="*/ 0 w 45"/>
                <a:gd name="T45" fmla="*/ 5 h 15"/>
                <a:gd name="T46" fmla="*/ 0 w 45"/>
                <a:gd name="T47" fmla="*/ 4 h 15"/>
                <a:gd name="T48" fmla="*/ 1 w 45"/>
                <a:gd name="T49" fmla="*/ 3 h 15"/>
                <a:gd name="T50" fmla="*/ 3 w 45"/>
                <a:gd name="T51" fmla="*/ 1 h 15"/>
                <a:gd name="T52" fmla="*/ 3 w 45"/>
                <a:gd name="T53"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15">
                  <a:moveTo>
                    <a:pt x="3" y="1"/>
                  </a:moveTo>
                  <a:lnTo>
                    <a:pt x="3" y="1"/>
                  </a:lnTo>
                  <a:lnTo>
                    <a:pt x="11" y="0"/>
                  </a:lnTo>
                  <a:lnTo>
                    <a:pt x="19" y="0"/>
                  </a:lnTo>
                  <a:lnTo>
                    <a:pt x="28" y="1"/>
                  </a:lnTo>
                  <a:lnTo>
                    <a:pt x="37" y="4"/>
                  </a:lnTo>
                  <a:lnTo>
                    <a:pt x="37" y="4"/>
                  </a:lnTo>
                  <a:lnTo>
                    <a:pt x="42" y="7"/>
                  </a:lnTo>
                  <a:lnTo>
                    <a:pt x="45" y="11"/>
                  </a:lnTo>
                  <a:lnTo>
                    <a:pt x="43" y="12"/>
                  </a:lnTo>
                  <a:lnTo>
                    <a:pt x="42" y="14"/>
                  </a:lnTo>
                  <a:lnTo>
                    <a:pt x="40" y="15"/>
                  </a:lnTo>
                  <a:lnTo>
                    <a:pt x="35" y="15"/>
                  </a:lnTo>
                  <a:lnTo>
                    <a:pt x="35" y="15"/>
                  </a:lnTo>
                  <a:lnTo>
                    <a:pt x="29" y="12"/>
                  </a:lnTo>
                  <a:lnTo>
                    <a:pt x="24" y="11"/>
                  </a:lnTo>
                  <a:lnTo>
                    <a:pt x="17" y="10"/>
                  </a:lnTo>
                  <a:lnTo>
                    <a:pt x="7" y="10"/>
                  </a:lnTo>
                  <a:lnTo>
                    <a:pt x="7" y="10"/>
                  </a:lnTo>
                  <a:lnTo>
                    <a:pt x="5" y="10"/>
                  </a:lnTo>
                  <a:lnTo>
                    <a:pt x="3" y="10"/>
                  </a:lnTo>
                  <a:lnTo>
                    <a:pt x="0" y="7"/>
                  </a:lnTo>
                  <a:lnTo>
                    <a:pt x="0" y="5"/>
                  </a:lnTo>
                  <a:lnTo>
                    <a:pt x="0" y="4"/>
                  </a:lnTo>
                  <a:lnTo>
                    <a:pt x="1" y="3"/>
                  </a:lnTo>
                  <a:lnTo>
                    <a:pt x="3" y="1"/>
                  </a:lnTo>
                  <a:lnTo>
                    <a:pt x="3" y="1"/>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395">
              <a:extLst>
                <a:ext uri="{FF2B5EF4-FFF2-40B4-BE49-F238E27FC236}">
                  <a16:creationId xmlns:a16="http://schemas.microsoft.com/office/drawing/2014/main" id="{4F49FC1A-CA7C-44E2-9B54-2E7A103EB075}"/>
                </a:ext>
              </a:extLst>
            </p:cNvPr>
            <p:cNvSpPr>
              <a:spLocks/>
            </p:cNvSpPr>
            <p:nvPr/>
          </p:nvSpPr>
          <p:spPr bwMode="auto">
            <a:xfrm>
              <a:off x="5887372" y="2634480"/>
              <a:ext cx="47537" cy="147889"/>
            </a:xfrm>
            <a:custGeom>
              <a:avLst/>
              <a:gdLst>
                <a:gd name="T0" fmla="*/ 3 w 19"/>
                <a:gd name="T1" fmla="*/ 0 h 56"/>
                <a:gd name="T2" fmla="*/ 3 w 19"/>
                <a:gd name="T3" fmla="*/ 0 h 56"/>
                <a:gd name="T4" fmla="*/ 4 w 19"/>
                <a:gd name="T5" fmla="*/ 14 h 56"/>
                <a:gd name="T6" fmla="*/ 6 w 19"/>
                <a:gd name="T7" fmla="*/ 24 h 56"/>
                <a:gd name="T8" fmla="*/ 8 w 19"/>
                <a:gd name="T9" fmla="*/ 28 h 56"/>
                <a:gd name="T10" fmla="*/ 9 w 19"/>
                <a:gd name="T11" fmla="*/ 31 h 56"/>
                <a:gd name="T12" fmla="*/ 9 w 19"/>
                <a:gd name="T13" fmla="*/ 31 h 56"/>
                <a:gd name="T14" fmla="*/ 16 w 19"/>
                <a:gd name="T15" fmla="*/ 37 h 56"/>
                <a:gd name="T16" fmla="*/ 19 w 19"/>
                <a:gd name="T17" fmla="*/ 40 h 56"/>
                <a:gd name="T18" fmla="*/ 19 w 19"/>
                <a:gd name="T19" fmla="*/ 44 h 56"/>
                <a:gd name="T20" fmla="*/ 19 w 19"/>
                <a:gd name="T21" fmla="*/ 44 h 56"/>
                <a:gd name="T22" fmla="*/ 19 w 19"/>
                <a:gd name="T23" fmla="*/ 46 h 56"/>
                <a:gd name="T24" fmla="*/ 17 w 19"/>
                <a:gd name="T25" fmla="*/ 47 h 56"/>
                <a:gd name="T26" fmla="*/ 12 w 19"/>
                <a:gd name="T27" fmla="*/ 52 h 56"/>
                <a:gd name="T28" fmla="*/ 6 w 19"/>
                <a:gd name="T29" fmla="*/ 55 h 56"/>
                <a:gd name="T30" fmla="*/ 0 w 19"/>
                <a:gd name="T31" fmla="*/ 56 h 56"/>
                <a:gd name="T32" fmla="*/ 0 w 19"/>
                <a:gd name="T33" fmla="*/ 56 h 56"/>
                <a:gd name="T34" fmla="*/ 6 w 19"/>
                <a:gd name="T35" fmla="*/ 52 h 56"/>
                <a:gd name="T36" fmla="*/ 11 w 19"/>
                <a:gd name="T37" fmla="*/ 49 h 56"/>
                <a:gd name="T38" fmla="*/ 14 w 19"/>
                <a:gd name="T39" fmla="*/ 46 h 56"/>
                <a:gd name="T40" fmla="*/ 14 w 19"/>
                <a:gd name="T41" fmla="*/ 46 h 56"/>
                <a:gd name="T42" fmla="*/ 14 w 19"/>
                <a:gd name="T43" fmla="*/ 44 h 56"/>
                <a:gd name="T44" fmla="*/ 14 w 19"/>
                <a:gd name="T45" fmla="*/ 43 h 56"/>
                <a:gd name="T46" fmla="*/ 10 w 19"/>
                <a:gd name="T47" fmla="*/ 39 h 56"/>
                <a:gd name="T48" fmla="*/ 8 w 19"/>
                <a:gd name="T49" fmla="*/ 35 h 56"/>
                <a:gd name="T50" fmla="*/ 5 w 19"/>
                <a:gd name="T51" fmla="*/ 33 h 56"/>
                <a:gd name="T52" fmla="*/ 5 w 19"/>
                <a:gd name="T53" fmla="*/ 33 h 56"/>
                <a:gd name="T54" fmla="*/ 4 w 19"/>
                <a:gd name="T55" fmla="*/ 29 h 56"/>
                <a:gd name="T56" fmla="*/ 2 w 19"/>
                <a:gd name="T57" fmla="*/ 23 h 56"/>
                <a:gd name="T58" fmla="*/ 0 w 19"/>
                <a:gd name="T59" fmla="*/ 18 h 56"/>
                <a:gd name="T60" fmla="*/ 0 w 19"/>
                <a:gd name="T61" fmla="*/ 14 h 56"/>
                <a:gd name="T62" fmla="*/ 2 w 19"/>
                <a:gd name="T63" fmla="*/ 8 h 56"/>
                <a:gd name="T64" fmla="*/ 3 w 19"/>
                <a:gd name="T65" fmla="*/ 0 h 56"/>
                <a:gd name="T66" fmla="*/ 3 w 19"/>
                <a:gd name="T6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56">
                  <a:moveTo>
                    <a:pt x="3" y="0"/>
                  </a:moveTo>
                  <a:lnTo>
                    <a:pt x="3" y="0"/>
                  </a:lnTo>
                  <a:lnTo>
                    <a:pt x="4" y="14"/>
                  </a:lnTo>
                  <a:lnTo>
                    <a:pt x="6" y="24"/>
                  </a:lnTo>
                  <a:lnTo>
                    <a:pt x="8" y="28"/>
                  </a:lnTo>
                  <a:lnTo>
                    <a:pt x="9" y="31"/>
                  </a:lnTo>
                  <a:lnTo>
                    <a:pt x="9" y="31"/>
                  </a:lnTo>
                  <a:lnTo>
                    <a:pt x="16" y="37"/>
                  </a:lnTo>
                  <a:lnTo>
                    <a:pt x="19" y="40"/>
                  </a:lnTo>
                  <a:lnTo>
                    <a:pt x="19" y="44"/>
                  </a:lnTo>
                  <a:lnTo>
                    <a:pt x="19" y="44"/>
                  </a:lnTo>
                  <a:lnTo>
                    <a:pt x="19" y="46"/>
                  </a:lnTo>
                  <a:lnTo>
                    <a:pt x="17" y="47"/>
                  </a:lnTo>
                  <a:lnTo>
                    <a:pt x="12" y="52"/>
                  </a:lnTo>
                  <a:lnTo>
                    <a:pt x="6" y="55"/>
                  </a:lnTo>
                  <a:lnTo>
                    <a:pt x="0" y="56"/>
                  </a:lnTo>
                  <a:lnTo>
                    <a:pt x="0" y="56"/>
                  </a:lnTo>
                  <a:lnTo>
                    <a:pt x="6" y="52"/>
                  </a:lnTo>
                  <a:lnTo>
                    <a:pt x="11" y="49"/>
                  </a:lnTo>
                  <a:lnTo>
                    <a:pt x="14" y="46"/>
                  </a:lnTo>
                  <a:lnTo>
                    <a:pt x="14" y="46"/>
                  </a:lnTo>
                  <a:lnTo>
                    <a:pt x="14" y="44"/>
                  </a:lnTo>
                  <a:lnTo>
                    <a:pt x="14" y="43"/>
                  </a:lnTo>
                  <a:lnTo>
                    <a:pt x="10" y="39"/>
                  </a:lnTo>
                  <a:lnTo>
                    <a:pt x="8" y="35"/>
                  </a:lnTo>
                  <a:lnTo>
                    <a:pt x="5" y="33"/>
                  </a:lnTo>
                  <a:lnTo>
                    <a:pt x="5" y="33"/>
                  </a:lnTo>
                  <a:lnTo>
                    <a:pt x="4" y="29"/>
                  </a:lnTo>
                  <a:lnTo>
                    <a:pt x="2" y="23"/>
                  </a:lnTo>
                  <a:lnTo>
                    <a:pt x="0" y="18"/>
                  </a:lnTo>
                  <a:lnTo>
                    <a:pt x="0" y="14"/>
                  </a:lnTo>
                  <a:lnTo>
                    <a:pt x="2" y="8"/>
                  </a:lnTo>
                  <a:lnTo>
                    <a:pt x="3" y="0"/>
                  </a:lnTo>
                  <a:lnTo>
                    <a:pt x="3" y="0"/>
                  </a:lnTo>
                  <a:close/>
                </a:path>
              </a:pathLst>
            </a:custGeom>
            <a:solidFill>
              <a:srgbClr val="C58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396">
              <a:extLst>
                <a:ext uri="{FF2B5EF4-FFF2-40B4-BE49-F238E27FC236}">
                  <a16:creationId xmlns:a16="http://schemas.microsoft.com/office/drawing/2014/main" id="{E76088A2-4D29-44FB-941D-D8C946D857D2}"/>
                </a:ext>
              </a:extLst>
            </p:cNvPr>
            <p:cNvSpPr>
              <a:spLocks/>
            </p:cNvSpPr>
            <p:nvPr/>
          </p:nvSpPr>
          <p:spPr bwMode="auto">
            <a:xfrm>
              <a:off x="5802864" y="2808776"/>
              <a:ext cx="174299" cy="42254"/>
            </a:xfrm>
            <a:custGeom>
              <a:avLst/>
              <a:gdLst>
                <a:gd name="T0" fmla="*/ 64 w 64"/>
                <a:gd name="T1" fmla="*/ 0 h 14"/>
                <a:gd name="T2" fmla="*/ 64 w 64"/>
                <a:gd name="T3" fmla="*/ 0 h 14"/>
                <a:gd name="T4" fmla="*/ 59 w 64"/>
                <a:gd name="T5" fmla="*/ 2 h 14"/>
                <a:gd name="T6" fmla="*/ 46 w 64"/>
                <a:gd name="T7" fmla="*/ 5 h 14"/>
                <a:gd name="T8" fmla="*/ 36 w 64"/>
                <a:gd name="T9" fmla="*/ 6 h 14"/>
                <a:gd name="T10" fmla="*/ 25 w 64"/>
                <a:gd name="T11" fmla="*/ 6 h 14"/>
                <a:gd name="T12" fmla="*/ 13 w 64"/>
                <a:gd name="T13" fmla="*/ 5 h 14"/>
                <a:gd name="T14" fmla="*/ 0 w 64"/>
                <a:gd name="T15" fmla="*/ 2 h 14"/>
                <a:gd name="T16" fmla="*/ 0 w 64"/>
                <a:gd name="T17" fmla="*/ 2 h 14"/>
                <a:gd name="T18" fmla="*/ 0 w 64"/>
                <a:gd name="T19" fmla="*/ 3 h 14"/>
                <a:gd name="T20" fmla="*/ 2 w 64"/>
                <a:gd name="T21" fmla="*/ 8 h 14"/>
                <a:gd name="T22" fmla="*/ 6 w 64"/>
                <a:gd name="T23" fmla="*/ 9 h 14"/>
                <a:gd name="T24" fmla="*/ 10 w 64"/>
                <a:gd name="T25" fmla="*/ 12 h 14"/>
                <a:gd name="T26" fmla="*/ 17 w 64"/>
                <a:gd name="T27" fmla="*/ 13 h 14"/>
                <a:gd name="T28" fmla="*/ 25 w 64"/>
                <a:gd name="T29" fmla="*/ 14 h 14"/>
                <a:gd name="T30" fmla="*/ 25 w 64"/>
                <a:gd name="T31" fmla="*/ 14 h 14"/>
                <a:gd name="T32" fmla="*/ 35 w 64"/>
                <a:gd name="T33" fmla="*/ 14 h 14"/>
                <a:gd name="T34" fmla="*/ 43 w 64"/>
                <a:gd name="T35" fmla="*/ 13 h 14"/>
                <a:gd name="T36" fmla="*/ 50 w 64"/>
                <a:gd name="T37" fmla="*/ 11 h 14"/>
                <a:gd name="T38" fmla="*/ 54 w 64"/>
                <a:gd name="T39" fmla="*/ 8 h 14"/>
                <a:gd name="T40" fmla="*/ 62 w 64"/>
                <a:gd name="T41" fmla="*/ 3 h 14"/>
                <a:gd name="T42" fmla="*/ 64 w 64"/>
                <a:gd name="T43" fmla="*/ 0 h 14"/>
                <a:gd name="T44" fmla="*/ 64 w 64"/>
                <a:gd name="T4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14">
                  <a:moveTo>
                    <a:pt x="64" y="0"/>
                  </a:moveTo>
                  <a:lnTo>
                    <a:pt x="64" y="0"/>
                  </a:lnTo>
                  <a:lnTo>
                    <a:pt x="59" y="2"/>
                  </a:lnTo>
                  <a:lnTo>
                    <a:pt x="46" y="5"/>
                  </a:lnTo>
                  <a:lnTo>
                    <a:pt x="36" y="6"/>
                  </a:lnTo>
                  <a:lnTo>
                    <a:pt x="25" y="6"/>
                  </a:lnTo>
                  <a:lnTo>
                    <a:pt x="13" y="5"/>
                  </a:lnTo>
                  <a:lnTo>
                    <a:pt x="0" y="2"/>
                  </a:lnTo>
                  <a:lnTo>
                    <a:pt x="0" y="2"/>
                  </a:lnTo>
                  <a:lnTo>
                    <a:pt x="0" y="3"/>
                  </a:lnTo>
                  <a:lnTo>
                    <a:pt x="2" y="8"/>
                  </a:lnTo>
                  <a:lnTo>
                    <a:pt x="6" y="9"/>
                  </a:lnTo>
                  <a:lnTo>
                    <a:pt x="10" y="12"/>
                  </a:lnTo>
                  <a:lnTo>
                    <a:pt x="17" y="13"/>
                  </a:lnTo>
                  <a:lnTo>
                    <a:pt x="25" y="14"/>
                  </a:lnTo>
                  <a:lnTo>
                    <a:pt x="25" y="14"/>
                  </a:lnTo>
                  <a:lnTo>
                    <a:pt x="35" y="14"/>
                  </a:lnTo>
                  <a:lnTo>
                    <a:pt x="43" y="13"/>
                  </a:lnTo>
                  <a:lnTo>
                    <a:pt x="50" y="11"/>
                  </a:lnTo>
                  <a:lnTo>
                    <a:pt x="54" y="8"/>
                  </a:lnTo>
                  <a:lnTo>
                    <a:pt x="62" y="3"/>
                  </a:lnTo>
                  <a:lnTo>
                    <a:pt x="64" y="0"/>
                  </a:lnTo>
                  <a:lnTo>
                    <a:pt x="64" y="0"/>
                  </a:lnTo>
                  <a:close/>
                </a:path>
              </a:pathLst>
            </a:custGeom>
            <a:solidFill>
              <a:srgbClr val="C58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397">
              <a:extLst>
                <a:ext uri="{FF2B5EF4-FFF2-40B4-BE49-F238E27FC236}">
                  <a16:creationId xmlns:a16="http://schemas.microsoft.com/office/drawing/2014/main" id="{F75431BA-388F-4A2B-9908-3552A7AE24E7}"/>
                </a:ext>
              </a:extLst>
            </p:cNvPr>
            <p:cNvSpPr>
              <a:spLocks/>
            </p:cNvSpPr>
            <p:nvPr/>
          </p:nvSpPr>
          <p:spPr bwMode="auto">
            <a:xfrm>
              <a:off x="5707793" y="2571099"/>
              <a:ext cx="31690" cy="36974"/>
            </a:xfrm>
            <a:custGeom>
              <a:avLst/>
              <a:gdLst>
                <a:gd name="T0" fmla="*/ 14 w 14"/>
                <a:gd name="T1" fmla="*/ 6 h 13"/>
                <a:gd name="T2" fmla="*/ 14 w 14"/>
                <a:gd name="T3" fmla="*/ 6 h 13"/>
                <a:gd name="T4" fmla="*/ 14 w 14"/>
                <a:gd name="T5" fmla="*/ 4 h 13"/>
                <a:gd name="T6" fmla="*/ 11 w 14"/>
                <a:gd name="T7" fmla="*/ 1 h 13"/>
                <a:gd name="T8" fmla="*/ 10 w 14"/>
                <a:gd name="T9" fmla="*/ 0 h 13"/>
                <a:gd name="T10" fmla="*/ 6 w 14"/>
                <a:gd name="T11" fmla="*/ 0 h 13"/>
                <a:gd name="T12" fmla="*/ 6 w 14"/>
                <a:gd name="T13" fmla="*/ 0 h 13"/>
                <a:gd name="T14" fmla="*/ 4 w 14"/>
                <a:gd name="T15" fmla="*/ 0 h 13"/>
                <a:gd name="T16" fmla="*/ 2 w 14"/>
                <a:gd name="T17" fmla="*/ 1 h 13"/>
                <a:gd name="T18" fmla="*/ 0 w 14"/>
                <a:gd name="T19" fmla="*/ 4 h 13"/>
                <a:gd name="T20" fmla="*/ 0 w 14"/>
                <a:gd name="T21" fmla="*/ 6 h 13"/>
                <a:gd name="T22" fmla="*/ 0 w 14"/>
                <a:gd name="T23" fmla="*/ 6 h 13"/>
                <a:gd name="T24" fmla="*/ 0 w 14"/>
                <a:gd name="T25" fmla="*/ 10 h 13"/>
                <a:gd name="T26" fmla="*/ 2 w 14"/>
                <a:gd name="T27" fmla="*/ 11 h 13"/>
                <a:gd name="T28" fmla="*/ 4 w 14"/>
                <a:gd name="T29" fmla="*/ 13 h 13"/>
                <a:gd name="T30" fmla="*/ 6 w 14"/>
                <a:gd name="T31" fmla="*/ 13 h 13"/>
                <a:gd name="T32" fmla="*/ 6 w 14"/>
                <a:gd name="T33" fmla="*/ 13 h 13"/>
                <a:gd name="T34" fmla="*/ 10 w 14"/>
                <a:gd name="T35" fmla="*/ 13 h 13"/>
                <a:gd name="T36" fmla="*/ 11 w 14"/>
                <a:gd name="T37" fmla="*/ 11 h 13"/>
                <a:gd name="T38" fmla="*/ 14 w 14"/>
                <a:gd name="T39" fmla="*/ 10 h 13"/>
                <a:gd name="T40" fmla="*/ 14 w 14"/>
                <a:gd name="T41" fmla="*/ 6 h 13"/>
                <a:gd name="T42" fmla="*/ 14 w 14"/>
                <a:gd name="T4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14" y="6"/>
                  </a:moveTo>
                  <a:lnTo>
                    <a:pt x="14" y="6"/>
                  </a:lnTo>
                  <a:lnTo>
                    <a:pt x="14" y="4"/>
                  </a:lnTo>
                  <a:lnTo>
                    <a:pt x="11" y="1"/>
                  </a:lnTo>
                  <a:lnTo>
                    <a:pt x="10" y="0"/>
                  </a:lnTo>
                  <a:lnTo>
                    <a:pt x="6" y="0"/>
                  </a:lnTo>
                  <a:lnTo>
                    <a:pt x="6" y="0"/>
                  </a:lnTo>
                  <a:lnTo>
                    <a:pt x="4" y="0"/>
                  </a:lnTo>
                  <a:lnTo>
                    <a:pt x="2" y="1"/>
                  </a:lnTo>
                  <a:lnTo>
                    <a:pt x="0" y="4"/>
                  </a:lnTo>
                  <a:lnTo>
                    <a:pt x="0" y="6"/>
                  </a:lnTo>
                  <a:lnTo>
                    <a:pt x="0" y="6"/>
                  </a:lnTo>
                  <a:lnTo>
                    <a:pt x="0" y="10"/>
                  </a:lnTo>
                  <a:lnTo>
                    <a:pt x="2" y="11"/>
                  </a:lnTo>
                  <a:lnTo>
                    <a:pt x="4" y="13"/>
                  </a:lnTo>
                  <a:lnTo>
                    <a:pt x="6" y="13"/>
                  </a:lnTo>
                  <a:lnTo>
                    <a:pt x="6" y="13"/>
                  </a:lnTo>
                  <a:lnTo>
                    <a:pt x="10" y="13"/>
                  </a:lnTo>
                  <a:lnTo>
                    <a:pt x="11" y="11"/>
                  </a:lnTo>
                  <a:lnTo>
                    <a:pt x="14" y="10"/>
                  </a:lnTo>
                  <a:lnTo>
                    <a:pt x="14" y="6"/>
                  </a:lnTo>
                  <a:lnTo>
                    <a:pt x="14" y="6"/>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398">
              <a:extLst>
                <a:ext uri="{FF2B5EF4-FFF2-40B4-BE49-F238E27FC236}">
                  <a16:creationId xmlns:a16="http://schemas.microsoft.com/office/drawing/2014/main" id="{EF85DAA6-C710-49D4-B991-57DEF44B48DB}"/>
                </a:ext>
              </a:extLst>
            </p:cNvPr>
            <p:cNvSpPr>
              <a:spLocks/>
            </p:cNvSpPr>
            <p:nvPr/>
          </p:nvSpPr>
          <p:spPr bwMode="auto">
            <a:xfrm>
              <a:off x="5998287" y="2571099"/>
              <a:ext cx="31690" cy="36974"/>
            </a:xfrm>
            <a:custGeom>
              <a:avLst/>
              <a:gdLst>
                <a:gd name="T0" fmla="*/ 14 w 14"/>
                <a:gd name="T1" fmla="*/ 6 h 13"/>
                <a:gd name="T2" fmla="*/ 14 w 14"/>
                <a:gd name="T3" fmla="*/ 6 h 13"/>
                <a:gd name="T4" fmla="*/ 13 w 14"/>
                <a:gd name="T5" fmla="*/ 4 h 13"/>
                <a:gd name="T6" fmla="*/ 11 w 14"/>
                <a:gd name="T7" fmla="*/ 1 h 13"/>
                <a:gd name="T8" fmla="*/ 9 w 14"/>
                <a:gd name="T9" fmla="*/ 0 h 13"/>
                <a:gd name="T10" fmla="*/ 7 w 14"/>
                <a:gd name="T11" fmla="*/ 0 h 13"/>
                <a:gd name="T12" fmla="*/ 7 w 14"/>
                <a:gd name="T13" fmla="*/ 0 h 13"/>
                <a:gd name="T14" fmla="*/ 4 w 14"/>
                <a:gd name="T15" fmla="*/ 0 h 13"/>
                <a:gd name="T16" fmla="*/ 2 w 14"/>
                <a:gd name="T17" fmla="*/ 1 h 13"/>
                <a:gd name="T18" fmla="*/ 0 w 14"/>
                <a:gd name="T19" fmla="*/ 4 h 13"/>
                <a:gd name="T20" fmla="*/ 0 w 14"/>
                <a:gd name="T21" fmla="*/ 6 h 13"/>
                <a:gd name="T22" fmla="*/ 0 w 14"/>
                <a:gd name="T23" fmla="*/ 6 h 13"/>
                <a:gd name="T24" fmla="*/ 0 w 14"/>
                <a:gd name="T25" fmla="*/ 10 h 13"/>
                <a:gd name="T26" fmla="*/ 2 w 14"/>
                <a:gd name="T27" fmla="*/ 11 h 13"/>
                <a:gd name="T28" fmla="*/ 4 w 14"/>
                <a:gd name="T29" fmla="*/ 13 h 13"/>
                <a:gd name="T30" fmla="*/ 7 w 14"/>
                <a:gd name="T31" fmla="*/ 13 h 13"/>
                <a:gd name="T32" fmla="*/ 7 w 14"/>
                <a:gd name="T33" fmla="*/ 13 h 13"/>
                <a:gd name="T34" fmla="*/ 9 w 14"/>
                <a:gd name="T35" fmla="*/ 13 h 13"/>
                <a:gd name="T36" fmla="*/ 11 w 14"/>
                <a:gd name="T37" fmla="*/ 11 h 13"/>
                <a:gd name="T38" fmla="*/ 13 w 14"/>
                <a:gd name="T39" fmla="*/ 10 h 13"/>
                <a:gd name="T40" fmla="*/ 14 w 14"/>
                <a:gd name="T41" fmla="*/ 6 h 13"/>
                <a:gd name="T42" fmla="*/ 14 w 14"/>
                <a:gd name="T4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14" y="6"/>
                  </a:moveTo>
                  <a:lnTo>
                    <a:pt x="14" y="6"/>
                  </a:lnTo>
                  <a:lnTo>
                    <a:pt x="13" y="4"/>
                  </a:lnTo>
                  <a:lnTo>
                    <a:pt x="11" y="1"/>
                  </a:lnTo>
                  <a:lnTo>
                    <a:pt x="9" y="0"/>
                  </a:lnTo>
                  <a:lnTo>
                    <a:pt x="7" y="0"/>
                  </a:lnTo>
                  <a:lnTo>
                    <a:pt x="7" y="0"/>
                  </a:lnTo>
                  <a:lnTo>
                    <a:pt x="4" y="0"/>
                  </a:lnTo>
                  <a:lnTo>
                    <a:pt x="2" y="1"/>
                  </a:lnTo>
                  <a:lnTo>
                    <a:pt x="0" y="4"/>
                  </a:lnTo>
                  <a:lnTo>
                    <a:pt x="0" y="6"/>
                  </a:lnTo>
                  <a:lnTo>
                    <a:pt x="0" y="6"/>
                  </a:lnTo>
                  <a:lnTo>
                    <a:pt x="0" y="10"/>
                  </a:lnTo>
                  <a:lnTo>
                    <a:pt x="2" y="11"/>
                  </a:lnTo>
                  <a:lnTo>
                    <a:pt x="4" y="13"/>
                  </a:lnTo>
                  <a:lnTo>
                    <a:pt x="7" y="13"/>
                  </a:lnTo>
                  <a:lnTo>
                    <a:pt x="7" y="13"/>
                  </a:lnTo>
                  <a:lnTo>
                    <a:pt x="9" y="13"/>
                  </a:lnTo>
                  <a:lnTo>
                    <a:pt x="11" y="11"/>
                  </a:lnTo>
                  <a:lnTo>
                    <a:pt x="13" y="10"/>
                  </a:lnTo>
                  <a:lnTo>
                    <a:pt x="14" y="6"/>
                  </a:lnTo>
                  <a:lnTo>
                    <a:pt x="14" y="6"/>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99">
              <a:extLst>
                <a:ext uri="{FF2B5EF4-FFF2-40B4-BE49-F238E27FC236}">
                  <a16:creationId xmlns:a16="http://schemas.microsoft.com/office/drawing/2014/main" id="{6DCFF4B8-0C5B-4D66-8E49-B1F79C1FE9C0}"/>
                </a:ext>
              </a:extLst>
            </p:cNvPr>
            <p:cNvSpPr>
              <a:spLocks/>
            </p:cNvSpPr>
            <p:nvPr/>
          </p:nvSpPr>
          <p:spPr bwMode="auto">
            <a:xfrm>
              <a:off x="5982444" y="2439054"/>
              <a:ext cx="205989" cy="570428"/>
            </a:xfrm>
            <a:custGeom>
              <a:avLst/>
              <a:gdLst>
                <a:gd name="T0" fmla="*/ 78 w 79"/>
                <a:gd name="T1" fmla="*/ 4 h 216"/>
                <a:gd name="T2" fmla="*/ 66 w 79"/>
                <a:gd name="T3" fmla="*/ 0 h 216"/>
                <a:gd name="T4" fmla="*/ 66 w 79"/>
                <a:gd name="T5" fmla="*/ 0 h 216"/>
                <a:gd name="T6" fmla="*/ 65 w 79"/>
                <a:gd name="T7" fmla="*/ 26 h 216"/>
                <a:gd name="T8" fmla="*/ 63 w 79"/>
                <a:gd name="T9" fmla="*/ 49 h 216"/>
                <a:gd name="T10" fmla="*/ 60 w 79"/>
                <a:gd name="T11" fmla="*/ 76 h 216"/>
                <a:gd name="T12" fmla="*/ 55 w 79"/>
                <a:gd name="T13" fmla="*/ 104 h 216"/>
                <a:gd name="T14" fmla="*/ 51 w 79"/>
                <a:gd name="T15" fmla="*/ 117 h 216"/>
                <a:gd name="T16" fmla="*/ 46 w 79"/>
                <a:gd name="T17" fmla="*/ 130 h 216"/>
                <a:gd name="T18" fmla="*/ 42 w 79"/>
                <a:gd name="T19" fmla="*/ 141 h 216"/>
                <a:gd name="T20" fmla="*/ 34 w 79"/>
                <a:gd name="T21" fmla="*/ 152 h 216"/>
                <a:gd name="T22" fmla="*/ 27 w 79"/>
                <a:gd name="T23" fmla="*/ 162 h 216"/>
                <a:gd name="T24" fmla="*/ 19 w 79"/>
                <a:gd name="T25" fmla="*/ 168 h 216"/>
                <a:gd name="T26" fmla="*/ 19 w 79"/>
                <a:gd name="T27" fmla="*/ 168 h 216"/>
                <a:gd name="T28" fmla="*/ 14 w 79"/>
                <a:gd name="T29" fmla="*/ 171 h 216"/>
                <a:gd name="T30" fmla="*/ 9 w 79"/>
                <a:gd name="T31" fmla="*/ 176 h 216"/>
                <a:gd name="T32" fmla="*/ 4 w 79"/>
                <a:gd name="T33" fmla="*/ 181 h 216"/>
                <a:gd name="T34" fmla="*/ 0 w 79"/>
                <a:gd name="T35" fmla="*/ 185 h 216"/>
                <a:gd name="T36" fmla="*/ 0 w 79"/>
                <a:gd name="T37" fmla="*/ 185 h 216"/>
                <a:gd name="T38" fmla="*/ 2 w 79"/>
                <a:gd name="T39" fmla="*/ 194 h 216"/>
                <a:gd name="T40" fmla="*/ 3 w 79"/>
                <a:gd name="T41" fmla="*/ 200 h 216"/>
                <a:gd name="T42" fmla="*/ 4 w 79"/>
                <a:gd name="T43" fmla="*/ 206 h 216"/>
                <a:gd name="T44" fmla="*/ 4 w 79"/>
                <a:gd name="T45" fmla="*/ 216 h 216"/>
                <a:gd name="T46" fmla="*/ 4 w 79"/>
                <a:gd name="T47" fmla="*/ 216 h 216"/>
                <a:gd name="T48" fmla="*/ 11 w 79"/>
                <a:gd name="T49" fmla="*/ 211 h 216"/>
                <a:gd name="T50" fmla="*/ 19 w 79"/>
                <a:gd name="T51" fmla="*/ 206 h 216"/>
                <a:gd name="T52" fmla="*/ 31 w 79"/>
                <a:gd name="T53" fmla="*/ 194 h 216"/>
                <a:gd name="T54" fmla="*/ 42 w 79"/>
                <a:gd name="T55" fmla="*/ 181 h 216"/>
                <a:gd name="T56" fmla="*/ 50 w 79"/>
                <a:gd name="T57" fmla="*/ 165 h 216"/>
                <a:gd name="T58" fmla="*/ 57 w 79"/>
                <a:gd name="T59" fmla="*/ 149 h 216"/>
                <a:gd name="T60" fmla="*/ 63 w 79"/>
                <a:gd name="T61" fmla="*/ 131 h 216"/>
                <a:gd name="T62" fmla="*/ 68 w 79"/>
                <a:gd name="T63" fmla="*/ 114 h 216"/>
                <a:gd name="T64" fmla="*/ 72 w 79"/>
                <a:gd name="T65" fmla="*/ 96 h 216"/>
                <a:gd name="T66" fmla="*/ 74 w 79"/>
                <a:gd name="T67" fmla="*/ 79 h 216"/>
                <a:gd name="T68" fmla="*/ 77 w 79"/>
                <a:gd name="T69" fmla="*/ 64 h 216"/>
                <a:gd name="T70" fmla="*/ 78 w 79"/>
                <a:gd name="T71" fmla="*/ 35 h 216"/>
                <a:gd name="T72" fmla="*/ 79 w 79"/>
                <a:gd name="T73" fmla="*/ 14 h 216"/>
                <a:gd name="T74" fmla="*/ 78 w 79"/>
                <a:gd name="T75" fmla="*/ 4 h 216"/>
                <a:gd name="T76" fmla="*/ 78 w 79"/>
                <a:gd name="T77" fmla="*/ 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216">
                  <a:moveTo>
                    <a:pt x="78" y="4"/>
                  </a:moveTo>
                  <a:lnTo>
                    <a:pt x="66" y="0"/>
                  </a:lnTo>
                  <a:lnTo>
                    <a:pt x="66" y="0"/>
                  </a:lnTo>
                  <a:lnTo>
                    <a:pt x="65" y="26"/>
                  </a:lnTo>
                  <a:lnTo>
                    <a:pt x="63" y="49"/>
                  </a:lnTo>
                  <a:lnTo>
                    <a:pt x="60" y="76"/>
                  </a:lnTo>
                  <a:lnTo>
                    <a:pt x="55" y="104"/>
                  </a:lnTo>
                  <a:lnTo>
                    <a:pt x="51" y="117"/>
                  </a:lnTo>
                  <a:lnTo>
                    <a:pt x="46" y="130"/>
                  </a:lnTo>
                  <a:lnTo>
                    <a:pt x="42" y="141"/>
                  </a:lnTo>
                  <a:lnTo>
                    <a:pt x="34" y="152"/>
                  </a:lnTo>
                  <a:lnTo>
                    <a:pt x="27" y="162"/>
                  </a:lnTo>
                  <a:lnTo>
                    <a:pt x="19" y="168"/>
                  </a:lnTo>
                  <a:lnTo>
                    <a:pt x="19" y="168"/>
                  </a:lnTo>
                  <a:lnTo>
                    <a:pt x="14" y="171"/>
                  </a:lnTo>
                  <a:lnTo>
                    <a:pt x="9" y="176"/>
                  </a:lnTo>
                  <a:lnTo>
                    <a:pt x="4" y="181"/>
                  </a:lnTo>
                  <a:lnTo>
                    <a:pt x="0" y="185"/>
                  </a:lnTo>
                  <a:lnTo>
                    <a:pt x="0" y="185"/>
                  </a:lnTo>
                  <a:lnTo>
                    <a:pt x="2" y="194"/>
                  </a:lnTo>
                  <a:lnTo>
                    <a:pt x="3" y="200"/>
                  </a:lnTo>
                  <a:lnTo>
                    <a:pt x="4" y="206"/>
                  </a:lnTo>
                  <a:lnTo>
                    <a:pt x="4" y="216"/>
                  </a:lnTo>
                  <a:lnTo>
                    <a:pt x="4" y="216"/>
                  </a:lnTo>
                  <a:lnTo>
                    <a:pt x="11" y="211"/>
                  </a:lnTo>
                  <a:lnTo>
                    <a:pt x="19" y="206"/>
                  </a:lnTo>
                  <a:lnTo>
                    <a:pt x="31" y="194"/>
                  </a:lnTo>
                  <a:lnTo>
                    <a:pt x="42" y="181"/>
                  </a:lnTo>
                  <a:lnTo>
                    <a:pt x="50" y="165"/>
                  </a:lnTo>
                  <a:lnTo>
                    <a:pt x="57" y="149"/>
                  </a:lnTo>
                  <a:lnTo>
                    <a:pt x="63" y="131"/>
                  </a:lnTo>
                  <a:lnTo>
                    <a:pt x="68" y="114"/>
                  </a:lnTo>
                  <a:lnTo>
                    <a:pt x="72" y="96"/>
                  </a:lnTo>
                  <a:lnTo>
                    <a:pt x="74" y="79"/>
                  </a:lnTo>
                  <a:lnTo>
                    <a:pt x="77" y="64"/>
                  </a:lnTo>
                  <a:lnTo>
                    <a:pt x="78" y="35"/>
                  </a:lnTo>
                  <a:lnTo>
                    <a:pt x="79" y="14"/>
                  </a:lnTo>
                  <a:lnTo>
                    <a:pt x="78" y="4"/>
                  </a:lnTo>
                  <a:lnTo>
                    <a:pt x="78" y="4"/>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382">
              <a:extLst>
                <a:ext uri="{FF2B5EF4-FFF2-40B4-BE49-F238E27FC236}">
                  <a16:creationId xmlns:a16="http://schemas.microsoft.com/office/drawing/2014/main" id="{31033089-4326-4828-A5D2-1CF83EC366AA}"/>
                </a:ext>
              </a:extLst>
            </p:cNvPr>
            <p:cNvSpPr>
              <a:spLocks/>
            </p:cNvSpPr>
            <p:nvPr/>
          </p:nvSpPr>
          <p:spPr bwMode="auto">
            <a:xfrm rot="21371992">
              <a:off x="5515838" y="4699330"/>
              <a:ext cx="913742" cy="1399662"/>
            </a:xfrm>
            <a:custGeom>
              <a:avLst/>
              <a:gdLst>
                <a:gd name="T0" fmla="*/ 325 w 346"/>
                <a:gd name="T1" fmla="*/ 530 h 530"/>
                <a:gd name="T2" fmla="*/ 0 w 346"/>
                <a:gd name="T3" fmla="*/ 517 h 530"/>
                <a:gd name="T4" fmla="*/ 22 w 346"/>
                <a:gd name="T5" fmla="*/ 0 h 530"/>
                <a:gd name="T6" fmla="*/ 346 w 346"/>
                <a:gd name="T7" fmla="*/ 14 h 530"/>
                <a:gd name="T8" fmla="*/ 325 w 346"/>
                <a:gd name="T9" fmla="*/ 530 h 530"/>
              </a:gdLst>
              <a:ahLst/>
              <a:cxnLst>
                <a:cxn ang="0">
                  <a:pos x="T0" y="T1"/>
                </a:cxn>
                <a:cxn ang="0">
                  <a:pos x="T2" y="T3"/>
                </a:cxn>
                <a:cxn ang="0">
                  <a:pos x="T4" y="T5"/>
                </a:cxn>
                <a:cxn ang="0">
                  <a:pos x="T6" y="T7"/>
                </a:cxn>
                <a:cxn ang="0">
                  <a:pos x="T8" y="T9"/>
                </a:cxn>
              </a:cxnLst>
              <a:rect l="0" t="0" r="r" b="b"/>
              <a:pathLst>
                <a:path w="346" h="530">
                  <a:moveTo>
                    <a:pt x="325" y="530"/>
                  </a:moveTo>
                  <a:lnTo>
                    <a:pt x="0" y="517"/>
                  </a:lnTo>
                  <a:lnTo>
                    <a:pt x="22" y="0"/>
                  </a:lnTo>
                  <a:lnTo>
                    <a:pt x="346" y="14"/>
                  </a:lnTo>
                  <a:lnTo>
                    <a:pt x="325" y="53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382">
              <a:extLst>
                <a:ext uri="{FF2B5EF4-FFF2-40B4-BE49-F238E27FC236}">
                  <a16:creationId xmlns:a16="http://schemas.microsoft.com/office/drawing/2014/main" id="{3AFA714F-60B7-4CD5-BC14-DEA8478025FF}"/>
                </a:ext>
              </a:extLst>
            </p:cNvPr>
            <p:cNvSpPr>
              <a:spLocks/>
            </p:cNvSpPr>
            <p:nvPr/>
          </p:nvSpPr>
          <p:spPr bwMode="auto">
            <a:xfrm>
              <a:off x="5639129" y="4757738"/>
              <a:ext cx="913742" cy="1399662"/>
            </a:xfrm>
            <a:custGeom>
              <a:avLst/>
              <a:gdLst>
                <a:gd name="T0" fmla="*/ 325 w 346"/>
                <a:gd name="T1" fmla="*/ 530 h 530"/>
                <a:gd name="T2" fmla="*/ 0 w 346"/>
                <a:gd name="T3" fmla="*/ 517 h 530"/>
                <a:gd name="T4" fmla="*/ 22 w 346"/>
                <a:gd name="T5" fmla="*/ 0 h 530"/>
                <a:gd name="T6" fmla="*/ 346 w 346"/>
                <a:gd name="T7" fmla="*/ 14 h 530"/>
                <a:gd name="T8" fmla="*/ 325 w 346"/>
                <a:gd name="T9" fmla="*/ 530 h 530"/>
              </a:gdLst>
              <a:ahLst/>
              <a:cxnLst>
                <a:cxn ang="0">
                  <a:pos x="T0" y="T1"/>
                </a:cxn>
                <a:cxn ang="0">
                  <a:pos x="T2" y="T3"/>
                </a:cxn>
                <a:cxn ang="0">
                  <a:pos x="T4" y="T5"/>
                </a:cxn>
                <a:cxn ang="0">
                  <a:pos x="T6" y="T7"/>
                </a:cxn>
                <a:cxn ang="0">
                  <a:pos x="T8" y="T9"/>
                </a:cxn>
              </a:cxnLst>
              <a:rect l="0" t="0" r="r" b="b"/>
              <a:pathLst>
                <a:path w="346" h="530">
                  <a:moveTo>
                    <a:pt x="325" y="530"/>
                  </a:moveTo>
                  <a:lnTo>
                    <a:pt x="0" y="517"/>
                  </a:lnTo>
                  <a:lnTo>
                    <a:pt x="22" y="0"/>
                  </a:lnTo>
                  <a:lnTo>
                    <a:pt x="346" y="14"/>
                  </a:lnTo>
                  <a:lnTo>
                    <a:pt x="325" y="5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40" name="Group 239">
              <a:extLst>
                <a:ext uri="{FF2B5EF4-FFF2-40B4-BE49-F238E27FC236}">
                  <a16:creationId xmlns:a16="http://schemas.microsoft.com/office/drawing/2014/main" id="{12A34865-1E7E-4235-8D1B-4AEADF07FA94}"/>
                </a:ext>
              </a:extLst>
            </p:cNvPr>
            <p:cNvGrpSpPr/>
            <p:nvPr/>
          </p:nvGrpSpPr>
          <p:grpSpPr>
            <a:xfrm>
              <a:off x="3959537" y="3326386"/>
              <a:ext cx="2070441" cy="2603898"/>
              <a:chOff x="3959537" y="3326386"/>
              <a:chExt cx="2070441" cy="2603898"/>
            </a:xfrm>
          </p:grpSpPr>
          <p:sp>
            <p:nvSpPr>
              <p:cNvPr id="245" name="Freeform 381">
                <a:extLst>
                  <a:ext uri="{FF2B5EF4-FFF2-40B4-BE49-F238E27FC236}">
                    <a16:creationId xmlns:a16="http://schemas.microsoft.com/office/drawing/2014/main" id="{2B343DF3-720E-48BF-B90F-007C41A2CFFE}"/>
                  </a:ext>
                </a:extLst>
              </p:cNvPr>
              <p:cNvSpPr>
                <a:spLocks/>
              </p:cNvSpPr>
              <p:nvPr/>
            </p:nvSpPr>
            <p:spPr bwMode="auto">
              <a:xfrm>
                <a:off x="3959537" y="3326386"/>
                <a:ext cx="1700719" cy="2540517"/>
              </a:xfrm>
              <a:custGeom>
                <a:avLst/>
                <a:gdLst>
                  <a:gd name="T0" fmla="*/ 339 w 643"/>
                  <a:gd name="T1" fmla="*/ 712 h 961"/>
                  <a:gd name="T2" fmla="*/ 383 w 643"/>
                  <a:gd name="T3" fmla="*/ 731 h 961"/>
                  <a:gd name="T4" fmla="*/ 458 w 643"/>
                  <a:gd name="T5" fmla="*/ 766 h 961"/>
                  <a:gd name="T6" fmla="*/ 514 w 643"/>
                  <a:gd name="T7" fmla="*/ 797 h 961"/>
                  <a:gd name="T8" fmla="*/ 566 w 643"/>
                  <a:gd name="T9" fmla="*/ 830 h 961"/>
                  <a:gd name="T10" fmla="*/ 609 w 643"/>
                  <a:gd name="T11" fmla="*/ 866 h 961"/>
                  <a:gd name="T12" fmla="*/ 626 w 643"/>
                  <a:gd name="T13" fmla="*/ 884 h 961"/>
                  <a:gd name="T14" fmla="*/ 637 w 643"/>
                  <a:gd name="T15" fmla="*/ 902 h 961"/>
                  <a:gd name="T16" fmla="*/ 643 w 643"/>
                  <a:gd name="T17" fmla="*/ 919 h 961"/>
                  <a:gd name="T18" fmla="*/ 642 w 643"/>
                  <a:gd name="T19" fmla="*/ 926 h 961"/>
                  <a:gd name="T20" fmla="*/ 634 w 643"/>
                  <a:gd name="T21" fmla="*/ 937 h 961"/>
                  <a:gd name="T22" fmla="*/ 617 w 643"/>
                  <a:gd name="T23" fmla="*/ 945 h 961"/>
                  <a:gd name="T24" fmla="*/ 591 w 643"/>
                  <a:gd name="T25" fmla="*/ 953 h 961"/>
                  <a:gd name="T26" fmla="*/ 541 w 643"/>
                  <a:gd name="T27" fmla="*/ 959 h 961"/>
                  <a:gd name="T28" fmla="*/ 455 w 643"/>
                  <a:gd name="T29" fmla="*/ 961 h 961"/>
                  <a:gd name="T30" fmla="*/ 355 w 643"/>
                  <a:gd name="T31" fmla="*/ 955 h 961"/>
                  <a:gd name="T32" fmla="*/ 253 w 643"/>
                  <a:gd name="T33" fmla="*/ 941 h 961"/>
                  <a:gd name="T34" fmla="*/ 154 w 643"/>
                  <a:gd name="T35" fmla="*/ 920 h 961"/>
                  <a:gd name="T36" fmla="*/ 108 w 643"/>
                  <a:gd name="T37" fmla="*/ 905 h 961"/>
                  <a:gd name="T38" fmla="*/ 66 w 643"/>
                  <a:gd name="T39" fmla="*/ 890 h 961"/>
                  <a:gd name="T40" fmla="*/ 30 w 643"/>
                  <a:gd name="T41" fmla="*/ 873 h 961"/>
                  <a:gd name="T42" fmla="*/ 23 w 643"/>
                  <a:gd name="T43" fmla="*/ 868 h 961"/>
                  <a:gd name="T44" fmla="*/ 12 w 643"/>
                  <a:gd name="T45" fmla="*/ 853 h 961"/>
                  <a:gd name="T46" fmla="*/ 5 w 643"/>
                  <a:gd name="T47" fmla="*/ 834 h 961"/>
                  <a:gd name="T48" fmla="*/ 1 w 643"/>
                  <a:gd name="T49" fmla="*/ 811 h 961"/>
                  <a:gd name="T50" fmla="*/ 1 w 643"/>
                  <a:gd name="T51" fmla="*/ 770 h 961"/>
                  <a:gd name="T52" fmla="*/ 11 w 643"/>
                  <a:gd name="T53" fmla="*/ 705 h 961"/>
                  <a:gd name="T54" fmla="*/ 30 w 643"/>
                  <a:gd name="T55" fmla="*/ 633 h 961"/>
                  <a:gd name="T56" fmla="*/ 54 w 643"/>
                  <a:gd name="T57" fmla="*/ 558 h 961"/>
                  <a:gd name="T58" fmla="*/ 82 w 643"/>
                  <a:gd name="T59" fmla="*/ 485 h 961"/>
                  <a:gd name="T60" fmla="*/ 124 w 643"/>
                  <a:gd name="T61" fmla="*/ 388 h 961"/>
                  <a:gd name="T62" fmla="*/ 152 w 643"/>
                  <a:gd name="T63" fmla="*/ 331 h 961"/>
                  <a:gd name="T64" fmla="*/ 207 w 643"/>
                  <a:gd name="T65" fmla="*/ 234 h 961"/>
                  <a:gd name="T66" fmla="*/ 259 w 643"/>
                  <a:gd name="T67" fmla="*/ 157 h 961"/>
                  <a:gd name="T68" fmla="*/ 308 w 643"/>
                  <a:gd name="T69" fmla="*/ 98 h 961"/>
                  <a:gd name="T70" fmla="*/ 354 w 643"/>
                  <a:gd name="T71" fmla="*/ 54 h 961"/>
                  <a:gd name="T72" fmla="*/ 399 w 643"/>
                  <a:gd name="T73" fmla="*/ 25 h 961"/>
                  <a:gd name="T74" fmla="*/ 440 w 643"/>
                  <a:gd name="T75" fmla="*/ 7 h 961"/>
                  <a:gd name="T76" fmla="*/ 478 w 643"/>
                  <a:gd name="T77" fmla="*/ 0 h 961"/>
                  <a:gd name="T78" fmla="*/ 513 w 643"/>
                  <a:gd name="T79" fmla="*/ 1 h 961"/>
                  <a:gd name="T80" fmla="*/ 543 w 643"/>
                  <a:gd name="T81" fmla="*/ 9 h 961"/>
                  <a:gd name="T82" fmla="*/ 571 w 643"/>
                  <a:gd name="T83" fmla="*/ 21 h 961"/>
                  <a:gd name="T84" fmla="*/ 594 w 643"/>
                  <a:gd name="T85" fmla="*/ 36 h 961"/>
                  <a:gd name="T86" fmla="*/ 620 w 643"/>
                  <a:gd name="T87" fmla="*/ 59 h 961"/>
                  <a:gd name="T88" fmla="*/ 642 w 643"/>
                  <a:gd name="T89" fmla="*/ 86 h 961"/>
                  <a:gd name="T90" fmla="*/ 521 w 643"/>
                  <a:gd name="T91" fmla="*/ 393 h 961"/>
                  <a:gd name="T92" fmla="*/ 492 w 643"/>
                  <a:gd name="T93" fmla="*/ 446 h 961"/>
                  <a:gd name="T94" fmla="*/ 339 w 643"/>
                  <a:gd name="T95" fmla="*/ 712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3" h="961">
                    <a:moveTo>
                      <a:pt x="339" y="712"/>
                    </a:moveTo>
                    <a:lnTo>
                      <a:pt x="339" y="712"/>
                    </a:lnTo>
                    <a:lnTo>
                      <a:pt x="351" y="717"/>
                    </a:lnTo>
                    <a:lnTo>
                      <a:pt x="383" y="731"/>
                    </a:lnTo>
                    <a:lnTo>
                      <a:pt x="432" y="753"/>
                    </a:lnTo>
                    <a:lnTo>
                      <a:pt x="458" y="766"/>
                    </a:lnTo>
                    <a:lnTo>
                      <a:pt x="486" y="781"/>
                    </a:lnTo>
                    <a:lnTo>
                      <a:pt x="514" y="797"/>
                    </a:lnTo>
                    <a:lnTo>
                      <a:pt x="541" y="814"/>
                    </a:lnTo>
                    <a:lnTo>
                      <a:pt x="566" y="830"/>
                    </a:lnTo>
                    <a:lnTo>
                      <a:pt x="590" y="849"/>
                    </a:lnTo>
                    <a:lnTo>
                      <a:pt x="609" y="866"/>
                    </a:lnTo>
                    <a:lnTo>
                      <a:pt x="619" y="875"/>
                    </a:lnTo>
                    <a:lnTo>
                      <a:pt x="626" y="884"/>
                    </a:lnTo>
                    <a:lnTo>
                      <a:pt x="632" y="893"/>
                    </a:lnTo>
                    <a:lnTo>
                      <a:pt x="637" y="902"/>
                    </a:lnTo>
                    <a:lnTo>
                      <a:pt x="641" y="910"/>
                    </a:lnTo>
                    <a:lnTo>
                      <a:pt x="643" y="919"/>
                    </a:lnTo>
                    <a:lnTo>
                      <a:pt x="643" y="919"/>
                    </a:lnTo>
                    <a:lnTo>
                      <a:pt x="642" y="926"/>
                    </a:lnTo>
                    <a:lnTo>
                      <a:pt x="640" y="931"/>
                    </a:lnTo>
                    <a:lnTo>
                      <a:pt x="634" y="937"/>
                    </a:lnTo>
                    <a:lnTo>
                      <a:pt x="626" y="942"/>
                    </a:lnTo>
                    <a:lnTo>
                      <a:pt x="617" y="945"/>
                    </a:lnTo>
                    <a:lnTo>
                      <a:pt x="605" y="949"/>
                    </a:lnTo>
                    <a:lnTo>
                      <a:pt x="591" y="953"/>
                    </a:lnTo>
                    <a:lnTo>
                      <a:pt x="576" y="955"/>
                    </a:lnTo>
                    <a:lnTo>
                      <a:pt x="541" y="959"/>
                    </a:lnTo>
                    <a:lnTo>
                      <a:pt x="499" y="961"/>
                    </a:lnTo>
                    <a:lnTo>
                      <a:pt x="455" y="961"/>
                    </a:lnTo>
                    <a:lnTo>
                      <a:pt x="406" y="959"/>
                    </a:lnTo>
                    <a:lnTo>
                      <a:pt x="355" y="955"/>
                    </a:lnTo>
                    <a:lnTo>
                      <a:pt x="305" y="949"/>
                    </a:lnTo>
                    <a:lnTo>
                      <a:pt x="253" y="941"/>
                    </a:lnTo>
                    <a:lnTo>
                      <a:pt x="202" y="931"/>
                    </a:lnTo>
                    <a:lnTo>
                      <a:pt x="154" y="920"/>
                    </a:lnTo>
                    <a:lnTo>
                      <a:pt x="131" y="913"/>
                    </a:lnTo>
                    <a:lnTo>
                      <a:pt x="108" y="905"/>
                    </a:lnTo>
                    <a:lnTo>
                      <a:pt x="87" y="898"/>
                    </a:lnTo>
                    <a:lnTo>
                      <a:pt x="66" y="890"/>
                    </a:lnTo>
                    <a:lnTo>
                      <a:pt x="48" y="881"/>
                    </a:lnTo>
                    <a:lnTo>
                      <a:pt x="30" y="873"/>
                    </a:lnTo>
                    <a:lnTo>
                      <a:pt x="30" y="873"/>
                    </a:lnTo>
                    <a:lnTo>
                      <a:pt x="23" y="868"/>
                    </a:lnTo>
                    <a:lnTo>
                      <a:pt x="17" y="861"/>
                    </a:lnTo>
                    <a:lnTo>
                      <a:pt x="12" y="853"/>
                    </a:lnTo>
                    <a:lnTo>
                      <a:pt x="8" y="845"/>
                    </a:lnTo>
                    <a:lnTo>
                      <a:pt x="5" y="834"/>
                    </a:lnTo>
                    <a:lnTo>
                      <a:pt x="2" y="823"/>
                    </a:lnTo>
                    <a:lnTo>
                      <a:pt x="1" y="811"/>
                    </a:lnTo>
                    <a:lnTo>
                      <a:pt x="0" y="799"/>
                    </a:lnTo>
                    <a:lnTo>
                      <a:pt x="1" y="770"/>
                    </a:lnTo>
                    <a:lnTo>
                      <a:pt x="5" y="739"/>
                    </a:lnTo>
                    <a:lnTo>
                      <a:pt x="11" y="705"/>
                    </a:lnTo>
                    <a:lnTo>
                      <a:pt x="19" y="670"/>
                    </a:lnTo>
                    <a:lnTo>
                      <a:pt x="30" y="633"/>
                    </a:lnTo>
                    <a:lnTo>
                      <a:pt x="41" y="596"/>
                    </a:lnTo>
                    <a:lnTo>
                      <a:pt x="54" y="558"/>
                    </a:lnTo>
                    <a:lnTo>
                      <a:pt x="68" y="521"/>
                    </a:lnTo>
                    <a:lnTo>
                      <a:pt x="82" y="485"/>
                    </a:lnTo>
                    <a:lnTo>
                      <a:pt x="97" y="451"/>
                    </a:lnTo>
                    <a:lnTo>
                      <a:pt x="124" y="388"/>
                    </a:lnTo>
                    <a:lnTo>
                      <a:pt x="124" y="388"/>
                    </a:lnTo>
                    <a:lnTo>
                      <a:pt x="152" y="331"/>
                    </a:lnTo>
                    <a:lnTo>
                      <a:pt x="180" y="280"/>
                    </a:lnTo>
                    <a:lnTo>
                      <a:pt x="207" y="234"/>
                    </a:lnTo>
                    <a:lnTo>
                      <a:pt x="232" y="193"/>
                    </a:lnTo>
                    <a:lnTo>
                      <a:pt x="259" y="157"/>
                    </a:lnTo>
                    <a:lnTo>
                      <a:pt x="283" y="125"/>
                    </a:lnTo>
                    <a:lnTo>
                      <a:pt x="308" y="98"/>
                    </a:lnTo>
                    <a:lnTo>
                      <a:pt x="331" y="75"/>
                    </a:lnTo>
                    <a:lnTo>
                      <a:pt x="354" y="54"/>
                    </a:lnTo>
                    <a:lnTo>
                      <a:pt x="377" y="38"/>
                    </a:lnTo>
                    <a:lnTo>
                      <a:pt x="399" y="25"/>
                    </a:lnTo>
                    <a:lnTo>
                      <a:pt x="420" y="14"/>
                    </a:lnTo>
                    <a:lnTo>
                      <a:pt x="440" y="7"/>
                    </a:lnTo>
                    <a:lnTo>
                      <a:pt x="459" y="2"/>
                    </a:lnTo>
                    <a:lnTo>
                      <a:pt x="478" y="0"/>
                    </a:lnTo>
                    <a:lnTo>
                      <a:pt x="496" y="0"/>
                    </a:lnTo>
                    <a:lnTo>
                      <a:pt x="513" y="1"/>
                    </a:lnTo>
                    <a:lnTo>
                      <a:pt x="528" y="5"/>
                    </a:lnTo>
                    <a:lnTo>
                      <a:pt x="543" y="9"/>
                    </a:lnTo>
                    <a:lnTo>
                      <a:pt x="557" y="14"/>
                    </a:lnTo>
                    <a:lnTo>
                      <a:pt x="571" y="21"/>
                    </a:lnTo>
                    <a:lnTo>
                      <a:pt x="583" y="29"/>
                    </a:lnTo>
                    <a:lnTo>
                      <a:pt x="594" y="36"/>
                    </a:lnTo>
                    <a:lnTo>
                      <a:pt x="603" y="43"/>
                    </a:lnTo>
                    <a:lnTo>
                      <a:pt x="620" y="59"/>
                    </a:lnTo>
                    <a:lnTo>
                      <a:pt x="632" y="72"/>
                    </a:lnTo>
                    <a:lnTo>
                      <a:pt x="642" y="86"/>
                    </a:lnTo>
                    <a:lnTo>
                      <a:pt x="521" y="393"/>
                    </a:lnTo>
                    <a:lnTo>
                      <a:pt x="521" y="393"/>
                    </a:lnTo>
                    <a:lnTo>
                      <a:pt x="515" y="402"/>
                    </a:lnTo>
                    <a:lnTo>
                      <a:pt x="492" y="446"/>
                    </a:lnTo>
                    <a:lnTo>
                      <a:pt x="437" y="543"/>
                    </a:lnTo>
                    <a:lnTo>
                      <a:pt x="339" y="712"/>
                    </a:lnTo>
                    <a:lnTo>
                      <a:pt x="339" y="71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383">
                <a:extLst>
                  <a:ext uri="{FF2B5EF4-FFF2-40B4-BE49-F238E27FC236}">
                    <a16:creationId xmlns:a16="http://schemas.microsoft.com/office/drawing/2014/main" id="{E8DB1C05-1A22-4AE8-A31A-9587CBEF8DC7}"/>
                  </a:ext>
                </a:extLst>
              </p:cNvPr>
              <p:cNvSpPr>
                <a:spLocks/>
              </p:cNvSpPr>
              <p:nvPr/>
            </p:nvSpPr>
            <p:spPr bwMode="auto">
              <a:xfrm>
                <a:off x="5480677" y="5618660"/>
                <a:ext cx="549301" cy="311624"/>
              </a:xfrm>
              <a:custGeom>
                <a:avLst/>
                <a:gdLst>
                  <a:gd name="T0" fmla="*/ 52 w 209"/>
                  <a:gd name="T1" fmla="*/ 7 h 117"/>
                  <a:gd name="T2" fmla="*/ 52 w 209"/>
                  <a:gd name="T3" fmla="*/ 7 h 117"/>
                  <a:gd name="T4" fmla="*/ 59 w 209"/>
                  <a:gd name="T5" fmla="*/ 6 h 117"/>
                  <a:gd name="T6" fmla="*/ 81 w 209"/>
                  <a:gd name="T7" fmla="*/ 2 h 117"/>
                  <a:gd name="T8" fmla="*/ 95 w 209"/>
                  <a:gd name="T9" fmla="*/ 1 h 117"/>
                  <a:gd name="T10" fmla="*/ 111 w 209"/>
                  <a:gd name="T11" fmla="*/ 0 h 117"/>
                  <a:gd name="T12" fmla="*/ 127 w 209"/>
                  <a:gd name="T13" fmla="*/ 1 h 117"/>
                  <a:gd name="T14" fmla="*/ 143 w 209"/>
                  <a:gd name="T15" fmla="*/ 5 h 117"/>
                  <a:gd name="T16" fmla="*/ 143 w 209"/>
                  <a:gd name="T17" fmla="*/ 5 h 117"/>
                  <a:gd name="T18" fmla="*/ 156 w 209"/>
                  <a:gd name="T19" fmla="*/ 10 h 117"/>
                  <a:gd name="T20" fmla="*/ 166 w 209"/>
                  <a:gd name="T21" fmla="*/ 14 h 117"/>
                  <a:gd name="T22" fmla="*/ 176 w 209"/>
                  <a:gd name="T23" fmla="*/ 22 h 117"/>
                  <a:gd name="T24" fmla="*/ 185 w 209"/>
                  <a:gd name="T25" fmla="*/ 29 h 117"/>
                  <a:gd name="T26" fmla="*/ 192 w 209"/>
                  <a:gd name="T27" fmla="*/ 37 h 117"/>
                  <a:gd name="T28" fmla="*/ 198 w 209"/>
                  <a:gd name="T29" fmla="*/ 45 h 117"/>
                  <a:gd name="T30" fmla="*/ 208 w 209"/>
                  <a:gd name="T31" fmla="*/ 59 h 117"/>
                  <a:gd name="T32" fmla="*/ 208 w 209"/>
                  <a:gd name="T33" fmla="*/ 59 h 117"/>
                  <a:gd name="T34" fmla="*/ 209 w 209"/>
                  <a:gd name="T35" fmla="*/ 63 h 117"/>
                  <a:gd name="T36" fmla="*/ 209 w 209"/>
                  <a:gd name="T37" fmla="*/ 66 h 117"/>
                  <a:gd name="T38" fmla="*/ 209 w 209"/>
                  <a:gd name="T39" fmla="*/ 69 h 117"/>
                  <a:gd name="T40" fmla="*/ 206 w 209"/>
                  <a:gd name="T41" fmla="*/ 73 h 117"/>
                  <a:gd name="T42" fmla="*/ 206 w 209"/>
                  <a:gd name="T43" fmla="*/ 73 h 117"/>
                  <a:gd name="T44" fmla="*/ 200 w 209"/>
                  <a:gd name="T45" fmla="*/ 80 h 117"/>
                  <a:gd name="T46" fmla="*/ 191 w 209"/>
                  <a:gd name="T47" fmla="*/ 87 h 117"/>
                  <a:gd name="T48" fmla="*/ 177 w 209"/>
                  <a:gd name="T49" fmla="*/ 94 h 117"/>
                  <a:gd name="T50" fmla="*/ 159 w 209"/>
                  <a:gd name="T51" fmla="*/ 103 h 117"/>
                  <a:gd name="T52" fmla="*/ 159 w 209"/>
                  <a:gd name="T53" fmla="*/ 103 h 117"/>
                  <a:gd name="T54" fmla="*/ 147 w 209"/>
                  <a:gd name="T55" fmla="*/ 109 h 117"/>
                  <a:gd name="T56" fmla="*/ 136 w 209"/>
                  <a:gd name="T57" fmla="*/ 112 h 117"/>
                  <a:gd name="T58" fmla="*/ 128 w 209"/>
                  <a:gd name="T59" fmla="*/ 115 h 117"/>
                  <a:gd name="T60" fmla="*/ 119 w 209"/>
                  <a:gd name="T61" fmla="*/ 116 h 117"/>
                  <a:gd name="T62" fmla="*/ 104 w 209"/>
                  <a:gd name="T63" fmla="*/ 117 h 117"/>
                  <a:gd name="T64" fmla="*/ 85 w 209"/>
                  <a:gd name="T65" fmla="*/ 117 h 117"/>
                  <a:gd name="T66" fmla="*/ 85 w 209"/>
                  <a:gd name="T67" fmla="*/ 117 h 117"/>
                  <a:gd name="T68" fmla="*/ 75 w 209"/>
                  <a:gd name="T69" fmla="*/ 116 h 117"/>
                  <a:gd name="T70" fmla="*/ 62 w 209"/>
                  <a:gd name="T71" fmla="*/ 114 h 117"/>
                  <a:gd name="T72" fmla="*/ 49 w 209"/>
                  <a:gd name="T73" fmla="*/ 109 h 117"/>
                  <a:gd name="T74" fmla="*/ 37 w 209"/>
                  <a:gd name="T75" fmla="*/ 103 h 117"/>
                  <a:gd name="T76" fmla="*/ 25 w 209"/>
                  <a:gd name="T77" fmla="*/ 95 h 117"/>
                  <a:gd name="T78" fmla="*/ 15 w 209"/>
                  <a:gd name="T79" fmla="*/ 88 h 117"/>
                  <a:gd name="T80" fmla="*/ 8 w 209"/>
                  <a:gd name="T81" fmla="*/ 81 h 117"/>
                  <a:gd name="T82" fmla="*/ 3 w 209"/>
                  <a:gd name="T83" fmla="*/ 75 h 117"/>
                  <a:gd name="T84" fmla="*/ 3 w 209"/>
                  <a:gd name="T85" fmla="*/ 75 h 117"/>
                  <a:gd name="T86" fmla="*/ 1 w 209"/>
                  <a:gd name="T87" fmla="*/ 68 h 117"/>
                  <a:gd name="T88" fmla="*/ 0 w 209"/>
                  <a:gd name="T89" fmla="*/ 62 h 117"/>
                  <a:gd name="T90" fmla="*/ 1 w 209"/>
                  <a:gd name="T91" fmla="*/ 54 h 117"/>
                  <a:gd name="T92" fmla="*/ 3 w 209"/>
                  <a:gd name="T93" fmla="*/ 48 h 117"/>
                  <a:gd name="T94" fmla="*/ 7 w 209"/>
                  <a:gd name="T95" fmla="*/ 42 h 117"/>
                  <a:gd name="T96" fmla="*/ 10 w 209"/>
                  <a:gd name="T97" fmla="*/ 37 h 117"/>
                  <a:gd name="T98" fmla="*/ 20 w 209"/>
                  <a:gd name="T99" fmla="*/ 28 h 117"/>
                  <a:gd name="T100" fmla="*/ 31 w 209"/>
                  <a:gd name="T101" fmla="*/ 19 h 117"/>
                  <a:gd name="T102" fmla="*/ 41 w 209"/>
                  <a:gd name="T103" fmla="*/ 13 h 117"/>
                  <a:gd name="T104" fmla="*/ 52 w 209"/>
                  <a:gd name="T105" fmla="*/ 7 h 117"/>
                  <a:gd name="T106" fmla="*/ 52 w 209"/>
                  <a:gd name="T107" fmla="*/ 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9" h="117">
                    <a:moveTo>
                      <a:pt x="52" y="7"/>
                    </a:moveTo>
                    <a:lnTo>
                      <a:pt x="52" y="7"/>
                    </a:lnTo>
                    <a:lnTo>
                      <a:pt x="59" y="6"/>
                    </a:lnTo>
                    <a:lnTo>
                      <a:pt x="81" y="2"/>
                    </a:lnTo>
                    <a:lnTo>
                      <a:pt x="95" y="1"/>
                    </a:lnTo>
                    <a:lnTo>
                      <a:pt x="111" y="0"/>
                    </a:lnTo>
                    <a:lnTo>
                      <a:pt x="127" y="1"/>
                    </a:lnTo>
                    <a:lnTo>
                      <a:pt x="143" y="5"/>
                    </a:lnTo>
                    <a:lnTo>
                      <a:pt x="143" y="5"/>
                    </a:lnTo>
                    <a:lnTo>
                      <a:pt x="156" y="10"/>
                    </a:lnTo>
                    <a:lnTo>
                      <a:pt x="166" y="14"/>
                    </a:lnTo>
                    <a:lnTo>
                      <a:pt x="176" y="22"/>
                    </a:lnTo>
                    <a:lnTo>
                      <a:pt x="185" y="29"/>
                    </a:lnTo>
                    <a:lnTo>
                      <a:pt x="192" y="37"/>
                    </a:lnTo>
                    <a:lnTo>
                      <a:pt x="198" y="45"/>
                    </a:lnTo>
                    <a:lnTo>
                      <a:pt x="208" y="59"/>
                    </a:lnTo>
                    <a:lnTo>
                      <a:pt x="208" y="59"/>
                    </a:lnTo>
                    <a:lnTo>
                      <a:pt x="209" y="63"/>
                    </a:lnTo>
                    <a:lnTo>
                      <a:pt x="209" y="66"/>
                    </a:lnTo>
                    <a:lnTo>
                      <a:pt x="209" y="69"/>
                    </a:lnTo>
                    <a:lnTo>
                      <a:pt x="206" y="73"/>
                    </a:lnTo>
                    <a:lnTo>
                      <a:pt x="206" y="73"/>
                    </a:lnTo>
                    <a:lnTo>
                      <a:pt x="200" y="80"/>
                    </a:lnTo>
                    <a:lnTo>
                      <a:pt x="191" y="87"/>
                    </a:lnTo>
                    <a:lnTo>
                      <a:pt x="177" y="94"/>
                    </a:lnTo>
                    <a:lnTo>
                      <a:pt x="159" y="103"/>
                    </a:lnTo>
                    <a:lnTo>
                      <a:pt x="159" y="103"/>
                    </a:lnTo>
                    <a:lnTo>
                      <a:pt x="147" y="109"/>
                    </a:lnTo>
                    <a:lnTo>
                      <a:pt x="136" y="112"/>
                    </a:lnTo>
                    <a:lnTo>
                      <a:pt x="128" y="115"/>
                    </a:lnTo>
                    <a:lnTo>
                      <a:pt x="119" y="116"/>
                    </a:lnTo>
                    <a:lnTo>
                      <a:pt x="104" y="117"/>
                    </a:lnTo>
                    <a:lnTo>
                      <a:pt x="85" y="117"/>
                    </a:lnTo>
                    <a:lnTo>
                      <a:pt x="85" y="117"/>
                    </a:lnTo>
                    <a:lnTo>
                      <a:pt x="75" y="116"/>
                    </a:lnTo>
                    <a:lnTo>
                      <a:pt x="62" y="114"/>
                    </a:lnTo>
                    <a:lnTo>
                      <a:pt x="49" y="109"/>
                    </a:lnTo>
                    <a:lnTo>
                      <a:pt x="37" y="103"/>
                    </a:lnTo>
                    <a:lnTo>
                      <a:pt x="25" y="95"/>
                    </a:lnTo>
                    <a:lnTo>
                      <a:pt x="15" y="88"/>
                    </a:lnTo>
                    <a:lnTo>
                      <a:pt x="8" y="81"/>
                    </a:lnTo>
                    <a:lnTo>
                      <a:pt x="3" y="75"/>
                    </a:lnTo>
                    <a:lnTo>
                      <a:pt x="3" y="75"/>
                    </a:lnTo>
                    <a:lnTo>
                      <a:pt x="1" y="68"/>
                    </a:lnTo>
                    <a:lnTo>
                      <a:pt x="0" y="62"/>
                    </a:lnTo>
                    <a:lnTo>
                      <a:pt x="1" y="54"/>
                    </a:lnTo>
                    <a:lnTo>
                      <a:pt x="3" y="48"/>
                    </a:lnTo>
                    <a:lnTo>
                      <a:pt x="7" y="42"/>
                    </a:lnTo>
                    <a:lnTo>
                      <a:pt x="10" y="37"/>
                    </a:lnTo>
                    <a:lnTo>
                      <a:pt x="20" y="28"/>
                    </a:lnTo>
                    <a:lnTo>
                      <a:pt x="31" y="19"/>
                    </a:lnTo>
                    <a:lnTo>
                      <a:pt x="41" y="13"/>
                    </a:lnTo>
                    <a:lnTo>
                      <a:pt x="52" y="7"/>
                    </a:lnTo>
                    <a:lnTo>
                      <a:pt x="52" y="7"/>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384">
                <a:extLst>
                  <a:ext uri="{FF2B5EF4-FFF2-40B4-BE49-F238E27FC236}">
                    <a16:creationId xmlns:a16="http://schemas.microsoft.com/office/drawing/2014/main" id="{A8B29349-FB62-4456-AAFB-3D5812C12F86}"/>
                  </a:ext>
                </a:extLst>
              </p:cNvPr>
              <p:cNvSpPr>
                <a:spLocks/>
              </p:cNvSpPr>
              <p:nvPr/>
            </p:nvSpPr>
            <p:spPr bwMode="auto">
              <a:xfrm>
                <a:off x="4899686" y="4213718"/>
                <a:ext cx="121482" cy="913742"/>
              </a:xfrm>
              <a:custGeom>
                <a:avLst/>
                <a:gdLst>
                  <a:gd name="T0" fmla="*/ 42 w 48"/>
                  <a:gd name="T1" fmla="*/ 0 h 346"/>
                  <a:gd name="T2" fmla="*/ 42 w 48"/>
                  <a:gd name="T3" fmla="*/ 0 h 346"/>
                  <a:gd name="T4" fmla="*/ 39 w 48"/>
                  <a:gd name="T5" fmla="*/ 11 h 346"/>
                  <a:gd name="T6" fmla="*/ 34 w 48"/>
                  <a:gd name="T7" fmla="*/ 42 h 346"/>
                  <a:gd name="T8" fmla="*/ 23 w 48"/>
                  <a:gd name="T9" fmla="*/ 143 h 346"/>
                  <a:gd name="T10" fmla="*/ 0 w 48"/>
                  <a:gd name="T11" fmla="*/ 346 h 346"/>
                  <a:gd name="T12" fmla="*/ 0 w 48"/>
                  <a:gd name="T13" fmla="*/ 346 h 346"/>
                  <a:gd name="T14" fmla="*/ 48 w 48"/>
                  <a:gd name="T15" fmla="*/ 265 h 346"/>
                  <a:gd name="T16" fmla="*/ 48 w 48"/>
                  <a:gd name="T17" fmla="*/ 265 h 346"/>
                  <a:gd name="T18" fmla="*/ 43 w 48"/>
                  <a:gd name="T19" fmla="*/ 133 h 346"/>
                  <a:gd name="T20" fmla="*/ 43 w 48"/>
                  <a:gd name="T21" fmla="*/ 71 h 346"/>
                  <a:gd name="T22" fmla="*/ 43 w 48"/>
                  <a:gd name="T23" fmla="*/ 7 h 346"/>
                  <a:gd name="T24" fmla="*/ 42 w 48"/>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346">
                    <a:moveTo>
                      <a:pt x="42" y="0"/>
                    </a:moveTo>
                    <a:lnTo>
                      <a:pt x="42" y="0"/>
                    </a:lnTo>
                    <a:lnTo>
                      <a:pt x="39" y="11"/>
                    </a:lnTo>
                    <a:lnTo>
                      <a:pt x="34" y="42"/>
                    </a:lnTo>
                    <a:lnTo>
                      <a:pt x="23" y="143"/>
                    </a:lnTo>
                    <a:lnTo>
                      <a:pt x="0" y="346"/>
                    </a:lnTo>
                    <a:lnTo>
                      <a:pt x="0" y="346"/>
                    </a:lnTo>
                    <a:lnTo>
                      <a:pt x="48" y="265"/>
                    </a:lnTo>
                    <a:lnTo>
                      <a:pt x="48" y="265"/>
                    </a:lnTo>
                    <a:lnTo>
                      <a:pt x="43" y="133"/>
                    </a:lnTo>
                    <a:lnTo>
                      <a:pt x="43" y="71"/>
                    </a:lnTo>
                    <a:lnTo>
                      <a:pt x="43" y="7"/>
                    </a:lnTo>
                    <a:lnTo>
                      <a:pt x="42"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1" name="Group 240">
              <a:extLst>
                <a:ext uri="{FF2B5EF4-FFF2-40B4-BE49-F238E27FC236}">
                  <a16:creationId xmlns:a16="http://schemas.microsoft.com/office/drawing/2014/main" id="{A1E4B7E8-FEF1-4E29-BC98-5BF575C67246}"/>
                </a:ext>
              </a:extLst>
            </p:cNvPr>
            <p:cNvGrpSpPr/>
            <p:nvPr/>
          </p:nvGrpSpPr>
          <p:grpSpPr>
            <a:xfrm flipH="1">
              <a:off x="5829272" y="3326386"/>
              <a:ext cx="2070441" cy="2603898"/>
              <a:chOff x="3959537" y="3326386"/>
              <a:chExt cx="2070441" cy="2603898"/>
            </a:xfrm>
          </p:grpSpPr>
          <p:sp>
            <p:nvSpPr>
              <p:cNvPr id="242" name="Freeform 381">
                <a:extLst>
                  <a:ext uri="{FF2B5EF4-FFF2-40B4-BE49-F238E27FC236}">
                    <a16:creationId xmlns:a16="http://schemas.microsoft.com/office/drawing/2014/main" id="{EBC9BAF8-095F-43C9-9229-878363C09B9B}"/>
                  </a:ext>
                </a:extLst>
              </p:cNvPr>
              <p:cNvSpPr>
                <a:spLocks/>
              </p:cNvSpPr>
              <p:nvPr/>
            </p:nvSpPr>
            <p:spPr bwMode="auto">
              <a:xfrm>
                <a:off x="3959537" y="3326386"/>
                <a:ext cx="1700719" cy="2540517"/>
              </a:xfrm>
              <a:custGeom>
                <a:avLst/>
                <a:gdLst>
                  <a:gd name="T0" fmla="*/ 339 w 643"/>
                  <a:gd name="T1" fmla="*/ 712 h 961"/>
                  <a:gd name="T2" fmla="*/ 383 w 643"/>
                  <a:gd name="T3" fmla="*/ 731 h 961"/>
                  <a:gd name="T4" fmla="*/ 458 w 643"/>
                  <a:gd name="T5" fmla="*/ 766 h 961"/>
                  <a:gd name="T6" fmla="*/ 514 w 643"/>
                  <a:gd name="T7" fmla="*/ 797 h 961"/>
                  <a:gd name="T8" fmla="*/ 566 w 643"/>
                  <a:gd name="T9" fmla="*/ 830 h 961"/>
                  <a:gd name="T10" fmla="*/ 609 w 643"/>
                  <a:gd name="T11" fmla="*/ 866 h 961"/>
                  <a:gd name="T12" fmla="*/ 626 w 643"/>
                  <a:gd name="T13" fmla="*/ 884 h 961"/>
                  <a:gd name="T14" fmla="*/ 637 w 643"/>
                  <a:gd name="T15" fmla="*/ 902 h 961"/>
                  <a:gd name="T16" fmla="*/ 643 w 643"/>
                  <a:gd name="T17" fmla="*/ 919 h 961"/>
                  <a:gd name="T18" fmla="*/ 642 w 643"/>
                  <a:gd name="T19" fmla="*/ 926 h 961"/>
                  <a:gd name="T20" fmla="*/ 634 w 643"/>
                  <a:gd name="T21" fmla="*/ 937 h 961"/>
                  <a:gd name="T22" fmla="*/ 617 w 643"/>
                  <a:gd name="T23" fmla="*/ 945 h 961"/>
                  <a:gd name="T24" fmla="*/ 591 w 643"/>
                  <a:gd name="T25" fmla="*/ 953 h 961"/>
                  <a:gd name="T26" fmla="*/ 541 w 643"/>
                  <a:gd name="T27" fmla="*/ 959 h 961"/>
                  <a:gd name="T28" fmla="*/ 455 w 643"/>
                  <a:gd name="T29" fmla="*/ 961 h 961"/>
                  <a:gd name="T30" fmla="*/ 355 w 643"/>
                  <a:gd name="T31" fmla="*/ 955 h 961"/>
                  <a:gd name="T32" fmla="*/ 253 w 643"/>
                  <a:gd name="T33" fmla="*/ 941 h 961"/>
                  <a:gd name="T34" fmla="*/ 154 w 643"/>
                  <a:gd name="T35" fmla="*/ 920 h 961"/>
                  <a:gd name="T36" fmla="*/ 108 w 643"/>
                  <a:gd name="T37" fmla="*/ 905 h 961"/>
                  <a:gd name="T38" fmla="*/ 66 w 643"/>
                  <a:gd name="T39" fmla="*/ 890 h 961"/>
                  <a:gd name="T40" fmla="*/ 30 w 643"/>
                  <a:gd name="T41" fmla="*/ 873 h 961"/>
                  <a:gd name="T42" fmla="*/ 23 w 643"/>
                  <a:gd name="T43" fmla="*/ 868 h 961"/>
                  <a:gd name="T44" fmla="*/ 12 w 643"/>
                  <a:gd name="T45" fmla="*/ 853 h 961"/>
                  <a:gd name="T46" fmla="*/ 5 w 643"/>
                  <a:gd name="T47" fmla="*/ 834 h 961"/>
                  <a:gd name="T48" fmla="*/ 1 w 643"/>
                  <a:gd name="T49" fmla="*/ 811 h 961"/>
                  <a:gd name="T50" fmla="*/ 1 w 643"/>
                  <a:gd name="T51" fmla="*/ 770 h 961"/>
                  <a:gd name="T52" fmla="*/ 11 w 643"/>
                  <a:gd name="T53" fmla="*/ 705 h 961"/>
                  <a:gd name="T54" fmla="*/ 30 w 643"/>
                  <a:gd name="T55" fmla="*/ 633 h 961"/>
                  <a:gd name="T56" fmla="*/ 54 w 643"/>
                  <a:gd name="T57" fmla="*/ 558 h 961"/>
                  <a:gd name="T58" fmla="*/ 82 w 643"/>
                  <a:gd name="T59" fmla="*/ 485 h 961"/>
                  <a:gd name="T60" fmla="*/ 124 w 643"/>
                  <a:gd name="T61" fmla="*/ 388 h 961"/>
                  <a:gd name="T62" fmla="*/ 152 w 643"/>
                  <a:gd name="T63" fmla="*/ 331 h 961"/>
                  <a:gd name="T64" fmla="*/ 207 w 643"/>
                  <a:gd name="T65" fmla="*/ 234 h 961"/>
                  <a:gd name="T66" fmla="*/ 259 w 643"/>
                  <a:gd name="T67" fmla="*/ 157 h 961"/>
                  <a:gd name="T68" fmla="*/ 308 w 643"/>
                  <a:gd name="T69" fmla="*/ 98 h 961"/>
                  <a:gd name="T70" fmla="*/ 354 w 643"/>
                  <a:gd name="T71" fmla="*/ 54 h 961"/>
                  <a:gd name="T72" fmla="*/ 399 w 643"/>
                  <a:gd name="T73" fmla="*/ 25 h 961"/>
                  <a:gd name="T74" fmla="*/ 440 w 643"/>
                  <a:gd name="T75" fmla="*/ 7 h 961"/>
                  <a:gd name="T76" fmla="*/ 478 w 643"/>
                  <a:gd name="T77" fmla="*/ 0 h 961"/>
                  <a:gd name="T78" fmla="*/ 513 w 643"/>
                  <a:gd name="T79" fmla="*/ 1 h 961"/>
                  <a:gd name="T80" fmla="*/ 543 w 643"/>
                  <a:gd name="T81" fmla="*/ 9 h 961"/>
                  <a:gd name="T82" fmla="*/ 571 w 643"/>
                  <a:gd name="T83" fmla="*/ 21 h 961"/>
                  <a:gd name="T84" fmla="*/ 594 w 643"/>
                  <a:gd name="T85" fmla="*/ 36 h 961"/>
                  <a:gd name="T86" fmla="*/ 620 w 643"/>
                  <a:gd name="T87" fmla="*/ 59 h 961"/>
                  <a:gd name="T88" fmla="*/ 642 w 643"/>
                  <a:gd name="T89" fmla="*/ 86 h 961"/>
                  <a:gd name="T90" fmla="*/ 521 w 643"/>
                  <a:gd name="T91" fmla="*/ 393 h 961"/>
                  <a:gd name="T92" fmla="*/ 492 w 643"/>
                  <a:gd name="T93" fmla="*/ 446 h 961"/>
                  <a:gd name="T94" fmla="*/ 339 w 643"/>
                  <a:gd name="T95" fmla="*/ 712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3" h="961">
                    <a:moveTo>
                      <a:pt x="339" y="712"/>
                    </a:moveTo>
                    <a:lnTo>
                      <a:pt x="339" y="712"/>
                    </a:lnTo>
                    <a:lnTo>
                      <a:pt x="351" y="717"/>
                    </a:lnTo>
                    <a:lnTo>
                      <a:pt x="383" y="731"/>
                    </a:lnTo>
                    <a:lnTo>
                      <a:pt x="432" y="753"/>
                    </a:lnTo>
                    <a:lnTo>
                      <a:pt x="458" y="766"/>
                    </a:lnTo>
                    <a:lnTo>
                      <a:pt x="486" y="781"/>
                    </a:lnTo>
                    <a:lnTo>
                      <a:pt x="514" y="797"/>
                    </a:lnTo>
                    <a:lnTo>
                      <a:pt x="541" y="814"/>
                    </a:lnTo>
                    <a:lnTo>
                      <a:pt x="566" y="830"/>
                    </a:lnTo>
                    <a:lnTo>
                      <a:pt x="590" y="849"/>
                    </a:lnTo>
                    <a:lnTo>
                      <a:pt x="609" y="866"/>
                    </a:lnTo>
                    <a:lnTo>
                      <a:pt x="619" y="875"/>
                    </a:lnTo>
                    <a:lnTo>
                      <a:pt x="626" y="884"/>
                    </a:lnTo>
                    <a:lnTo>
                      <a:pt x="632" y="893"/>
                    </a:lnTo>
                    <a:lnTo>
                      <a:pt x="637" y="902"/>
                    </a:lnTo>
                    <a:lnTo>
                      <a:pt x="641" y="910"/>
                    </a:lnTo>
                    <a:lnTo>
                      <a:pt x="643" y="919"/>
                    </a:lnTo>
                    <a:lnTo>
                      <a:pt x="643" y="919"/>
                    </a:lnTo>
                    <a:lnTo>
                      <a:pt x="642" y="926"/>
                    </a:lnTo>
                    <a:lnTo>
                      <a:pt x="640" y="931"/>
                    </a:lnTo>
                    <a:lnTo>
                      <a:pt x="634" y="937"/>
                    </a:lnTo>
                    <a:lnTo>
                      <a:pt x="626" y="942"/>
                    </a:lnTo>
                    <a:lnTo>
                      <a:pt x="617" y="945"/>
                    </a:lnTo>
                    <a:lnTo>
                      <a:pt x="605" y="949"/>
                    </a:lnTo>
                    <a:lnTo>
                      <a:pt x="591" y="953"/>
                    </a:lnTo>
                    <a:lnTo>
                      <a:pt x="576" y="955"/>
                    </a:lnTo>
                    <a:lnTo>
                      <a:pt x="541" y="959"/>
                    </a:lnTo>
                    <a:lnTo>
                      <a:pt x="499" y="961"/>
                    </a:lnTo>
                    <a:lnTo>
                      <a:pt x="455" y="961"/>
                    </a:lnTo>
                    <a:lnTo>
                      <a:pt x="406" y="959"/>
                    </a:lnTo>
                    <a:lnTo>
                      <a:pt x="355" y="955"/>
                    </a:lnTo>
                    <a:lnTo>
                      <a:pt x="305" y="949"/>
                    </a:lnTo>
                    <a:lnTo>
                      <a:pt x="253" y="941"/>
                    </a:lnTo>
                    <a:lnTo>
                      <a:pt x="202" y="931"/>
                    </a:lnTo>
                    <a:lnTo>
                      <a:pt x="154" y="920"/>
                    </a:lnTo>
                    <a:lnTo>
                      <a:pt x="131" y="913"/>
                    </a:lnTo>
                    <a:lnTo>
                      <a:pt x="108" y="905"/>
                    </a:lnTo>
                    <a:lnTo>
                      <a:pt x="87" y="898"/>
                    </a:lnTo>
                    <a:lnTo>
                      <a:pt x="66" y="890"/>
                    </a:lnTo>
                    <a:lnTo>
                      <a:pt x="48" y="881"/>
                    </a:lnTo>
                    <a:lnTo>
                      <a:pt x="30" y="873"/>
                    </a:lnTo>
                    <a:lnTo>
                      <a:pt x="30" y="873"/>
                    </a:lnTo>
                    <a:lnTo>
                      <a:pt x="23" y="868"/>
                    </a:lnTo>
                    <a:lnTo>
                      <a:pt x="17" y="861"/>
                    </a:lnTo>
                    <a:lnTo>
                      <a:pt x="12" y="853"/>
                    </a:lnTo>
                    <a:lnTo>
                      <a:pt x="8" y="845"/>
                    </a:lnTo>
                    <a:lnTo>
                      <a:pt x="5" y="834"/>
                    </a:lnTo>
                    <a:lnTo>
                      <a:pt x="2" y="823"/>
                    </a:lnTo>
                    <a:lnTo>
                      <a:pt x="1" y="811"/>
                    </a:lnTo>
                    <a:lnTo>
                      <a:pt x="0" y="799"/>
                    </a:lnTo>
                    <a:lnTo>
                      <a:pt x="1" y="770"/>
                    </a:lnTo>
                    <a:lnTo>
                      <a:pt x="5" y="739"/>
                    </a:lnTo>
                    <a:lnTo>
                      <a:pt x="11" y="705"/>
                    </a:lnTo>
                    <a:lnTo>
                      <a:pt x="19" y="670"/>
                    </a:lnTo>
                    <a:lnTo>
                      <a:pt x="30" y="633"/>
                    </a:lnTo>
                    <a:lnTo>
                      <a:pt x="41" y="596"/>
                    </a:lnTo>
                    <a:lnTo>
                      <a:pt x="54" y="558"/>
                    </a:lnTo>
                    <a:lnTo>
                      <a:pt x="68" y="521"/>
                    </a:lnTo>
                    <a:lnTo>
                      <a:pt x="82" y="485"/>
                    </a:lnTo>
                    <a:lnTo>
                      <a:pt x="97" y="451"/>
                    </a:lnTo>
                    <a:lnTo>
                      <a:pt x="124" y="388"/>
                    </a:lnTo>
                    <a:lnTo>
                      <a:pt x="124" y="388"/>
                    </a:lnTo>
                    <a:lnTo>
                      <a:pt x="152" y="331"/>
                    </a:lnTo>
                    <a:lnTo>
                      <a:pt x="180" y="280"/>
                    </a:lnTo>
                    <a:lnTo>
                      <a:pt x="207" y="234"/>
                    </a:lnTo>
                    <a:lnTo>
                      <a:pt x="232" y="193"/>
                    </a:lnTo>
                    <a:lnTo>
                      <a:pt x="259" y="157"/>
                    </a:lnTo>
                    <a:lnTo>
                      <a:pt x="283" y="125"/>
                    </a:lnTo>
                    <a:lnTo>
                      <a:pt x="308" y="98"/>
                    </a:lnTo>
                    <a:lnTo>
                      <a:pt x="331" y="75"/>
                    </a:lnTo>
                    <a:lnTo>
                      <a:pt x="354" y="54"/>
                    </a:lnTo>
                    <a:lnTo>
                      <a:pt x="377" y="38"/>
                    </a:lnTo>
                    <a:lnTo>
                      <a:pt x="399" y="25"/>
                    </a:lnTo>
                    <a:lnTo>
                      <a:pt x="420" y="14"/>
                    </a:lnTo>
                    <a:lnTo>
                      <a:pt x="440" y="7"/>
                    </a:lnTo>
                    <a:lnTo>
                      <a:pt x="459" y="2"/>
                    </a:lnTo>
                    <a:lnTo>
                      <a:pt x="478" y="0"/>
                    </a:lnTo>
                    <a:lnTo>
                      <a:pt x="496" y="0"/>
                    </a:lnTo>
                    <a:lnTo>
                      <a:pt x="513" y="1"/>
                    </a:lnTo>
                    <a:lnTo>
                      <a:pt x="528" y="5"/>
                    </a:lnTo>
                    <a:lnTo>
                      <a:pt x="543" y="9"/>
                    </a:lnTo>
                    <a:lnTo>
                      <a:pt x="557" y="14"/>
                    </a:lnTo>
                    <a:lnTo>
                      <a:pt x="571" y="21"/>
                    </a:lnTo>
                    <a:lnTo>
                      <a:pt x="583" y="29"/>
                    </a:lnTo>
                    <a:lnTo>
                      <a:pt x="594" y="36"/>
                    </a:lnTo>
                    <a:lnTo>
                      <a:pt x="603" y="43"/>
                    </a:lnTo>
                    <a:lnTo>
                      <a:pt x="620" y="59"/>
                    </a:lnTo>
                    <a:lnTo>
                      <a:pt x="632" y="72"/>
                    </a:lnTo>
                    <a:lnTo>
                      <a:pt x="642" y="86"/>
                    </a:lnTo>
                    <a:lnTo>
                      <a:pt x="521" y="393"/>
                    </a:lnTo>
                    <a:lnTo>
                      <a:pt x="521" y="393"/>
                    </a:lnTo>
                    <a:lnTo>
                      <a:pt x="515" y="402"/>
                    </a:lnTo>
                    <a:lnTo>
                      <a:pt x="492" y="446"/>
                    </a:lnTo>
                    <a:lnTo>
                      <a:pt x="437" y="543"/>
                    </a:lnTo>
                    <a:lnTo>
                      <a:pt x="339" y="712"/>
                    </a:lnTo>
                    <a:lnTo>
                      <a:pt x="339" y="71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383">
                <a:extLst>
                  <a:ext uri="{FF2B5EF4-FFF2-40B4-BE49-F238E27FC236}">
                    <a16:creationId xmlns:a16="http://schemas.microsoft.com/office/drawing/2014/main" id="{F75E1851-A9EA-4363-A172-0A60FD47C74D}"/>
                  </a:ext>
                </a:extLst>
              </p:cNvPr>
              <p:cNvSpPr>
                <a:spLocks/>
              </p:cNvSpPr>
              <p:nvPr/>
            </p:nvSpPr>
            <p:spPr bwMode="auto">
              <a:xfrm>
                <a:off x="5480677" y="5618660"/>
                <a:ext cx="549301" cy="311624"/>
              </a:xfrm>
              <a:custGeom>
                <a:avLst/>
                <a:gdLst>
                  <a:gd name="T0" fmla="*/ 52 w 209"/>
                  <a:gd name="T1" fmla="*/ 7 h 117"/>
                  <a:gd name="T2" fmla="*/ 52 w 209"/>
                  <a:gd name="T3" fmla="*/ 7 h 117"/>
                  <a:gd name="T4" fmla="*/ 59 w 209"/>
                  <a:gd name="T5" fmla="*/ 6 h 117"/>
                  <a:gd name="T6" fmla="*/ 81 w 209"/>
                  <a:gd name="T7" fmla="*/ 2 h 117"/>
                  <a:gd name="T8" fmla="*/ 95 w 209"/>
                  <a:gd name="T9" fmla="*/ 1 h 117"/>
                  <a:gd name="T10" fmla="*/ 111 w 209"/>
                  <a:gd name="T11" fmla="*/ 0 h 117"/>
                  <a:gd name="T12" fmla="*/ 127 w 209"/>
                  <a:gd name="T13" fmla="*/ 1 h 117"/>
                  <a:gd name="T14" fmla="*/ 143 w 209"/>
                  <a:gd name="T15" fmla="*/ 5 h 117"/>
                  <a:gd name="T16" fmla="*/ 143 w 209"/>
                  <a:gd name="T17" fmla="*/ 5 h 117"/>
                  <a:gd name="T18" fmla="*/ 156 w 209"/>
                  <a:gd name="T19" fmla="*/ 10 h 117"/>
                  <a:gd name="T20" fmla="*/ 166 w 209"/>
                  <a:gd name="T21" fmla="*/ 14 h 117"/>
                  <a:gd name="T22" fmla="*/ 176 w 209"/>
                  <a:gd name="T23" fmla="*/ 22 h 117"/>
                  <a:gd name="T24" fmla="*/ 185 w 209"/>
                  <a:gd name="T25" fmla="*/ 29 h 117"/>
                  <a:gd name="T26" fmla="*/ 192 w 209"/>
                  <a:gd name="T27" fmla="*/ 37 h 117"/>
                  <a:gd name="T28" fmla="*/ 198 w 209"/>
                  <a:gd name="T29" fmla="*/ 45 h 117"/>
                  <a:gd name="T30" fmla="*/ 208 w 209"/>
                  <a:gd name="T31" fmla="*/ 59 h 117"/>
                  <a:gd name="T32" fmla="*/ 208 w 209"/>
                  <a:gd name="T33" fmla="*/ 59 h 117"/>
                  <a:gd name="T34" fmla="*/ 209 w 209"/>
                  <a:gd name="T35" fmla="*/ 63 h 117"/>
                  <a:gd name="T36" fmla="*/ 209 w 209"/>
                  <a:gd name="T37" fmla="*/ 66 h 117"/>
                  <a:gd name="T38" fmla="*/ 209 w 209"/>
                  <a:gd name="T39" fmla="*/ 69 h 117"/>
                  <a:gd name="T40" fmla="*/ 206 w 209"/>
                  <a:gd name="T41" fmla="*/ 73 h 117"/>
                  <a:gd name="T42" fmla="*/ 206 w 209"/>
                  <a:gd name="T43" fmla="*/ 73 h 117"/>
                  <a:gd name="T44" fmla="*/ 200 w 209"/>
                  <a:gd name="T45" fmla="*/ 80 h 117"/>
                  <a:gd name="T46" fmla="*/ 191 w 209"/>
                  <a:gd name="T47" fmla="*/ 87 h 117"/>
                  <a:gd name="T48" fmla="*/ 177 w 209"/>
                  <a:gd name="T49" fmla="*/ 94 h 117"/>
                  <a:gd name="T50" fmla="*/ 159 w 209"/>
                  <a:gd name="T51" fmla="*/ 103 h 117"/>
                  <a:gd name="T52" fmla="*/ 159 w 209"/>
                  <a:gd name="T53" fmla="*/ 103 h 117"/>
                  <a:gd name="T54" fmla="*/ 147 w 209"/>
                  <a:gd name="T55" fmla="*/ 109 h 117"/>
                  <a:gd name="T56" fmla="*/ 136 w 209"/>
                  <a:gd name="T57" fmla="*/ 112 h 117"/>
                  <a:gd name="T58" fmla="*/ 128 w 209"/>
                  <a:gd name="T59" fmla="*/ 115 h 117"/>
                  <a:gd name="T60" fmla="*/ 119 w 209"/>
                  <a:gd name="T61" fmla="*/ 116 h 117"/>
                  <a:gd name="T62" fmla="*/ 104 w 209"/>
                  <a:gd name="T63" fmla="*/ 117 h 117"/>
                  <a:gd name="T64" fmla="*/ 85 w 209"/>
                  <a:gd name="T65" fmla="*/ 117 h 117"/>
                  <a:gd name="T66" fmla="*/ 85 w 209"/>
                  <a:gd name="T67" fmla="*/ 117 h 117"/>
                  <a:gd name="T68" fmla="*/ 75 w 209"/>
                  <a:gd name="T69" fmla="*/ 116 h 117"/>
                  <a:gd name="T70" fmla="*/ 62 w 209"/>
                  <a:gd name="T71" fmla="*/ 114 h 117"/>
                  <a:gd name="T72" fmla="*/ 49 w 209"/>
                  <a:gd name="T73" fmla="*/ 109 h 117"/>
                  <a:gd name="T74" fmla="*/ 37 w 209"/>
                  <a:gd name="T75" fmla="*/ 103 h 117"/>
                  <a:gd name="T76" fmla="*/ 25 w 209"/>
                  <a:gd name="T77" fmla="*/ 95 h 117"/>
                  <a:gd name="T78" fmla="*/ 15 w 209"/>
                  <a:gd name="T79" fmla="*/ 88 h 117"/>
                  <a:gd name="T80" fmla="*/ 8 w 209"/>
                  <a:gd name="T81" fmla="*/ 81 h 117"/>
                  <a:gd name="T82" fmla="*/ 3 w 209"/>
                  <a:gd name="T83" fmla="*/ 75 h 117"/>
                  <a:gd name="T84" fmla="*/ 3 w 209"/>
                  <a:gd name="T85" fmla="*/ 75 h 117"/>
                  <a:gd name="T86" fmla="*/ 1 w 209"/>
                  <a:gd name="T87" fmla="*/ 68 h 117"/>
                  <a:gd name="T88" fmla="*/ 0 w 209"/>
                  <a:gd name="T89" fmla="*/ 62 h 117"/>
                  <a:gd name="T90" fmla="*/ 1 w 209"/>
                  <a:gd name="T91" fmla="*/ 54 h 117"/>
                  <a:gd name="T92" fmla="*/ 3 w 209"/>
                  <a:gd name="T93" fmla="*/ 48 h 117"/>
                  <a:gd name="T94" fmla="*/ 7 w 209"/>
                  <a:gd name="T95" fmla="*/ 42 h 117"/>
                  <a:gd name="T96" fmla="*/ 10 w 209"/>
                  <a:gd name="T97" fmla="*/ 37 h 117"/>
                  <a:gd name="T98" fmla="*/ 20 w 209"/>
                  <a:gd name="T99" fmla="*/ 28 h 117"/>
                  <a:gd name="T100" fmla="*/ 31 w 209"/>
                  <a:gd name="T101" fmla="*/ 19 h 117"/>
                  <a:gd name="T102" fmla="*/ 41 w 209"/>
                  <a:gd name="T103" fmla="*/ 13 h 117"/>
                  <a:gd name="T104" fmla="*/ 52 w 209"/>
                  <a:gd name="T105" fmla="*/ 7 h 117"/>
                  <a:gd name="T106" fmla="*/ 52 w 209"/>
                  <a:gd name="T107" fmla="*/ 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9" h="117">
                    <a:moveTo>
                      <a:pt x="52" y="7"/>
                    </a:moveTo>
                    <a:lnTo>
                      <a:pt x="52" y="7"/>
                    </a:lnTo>
                    <a:lnTo>
                      <a:pt x="59" y="6"/>
                    </a:lnTo>
                    <a:lnTo>
                      <a:pt x="81" y="2"/>
                    </a:lnTo>
                    <a:lnTo>
                      <a:pt x="95" y="1"/>
                    </a:lnTo>
                    <a:lnTo>
                      <a:pt x="111" y="0"/>
                    </a:lnTo>
                    <a:lnTo>
                      <a:pt x="127" y="1"/>
                    </a:lnTo>
                    <a:lnTo>
                      <a:pt x="143" y="5"/>
                    </a:lnTo>
                    <a:lnTo>
                      <a:pt x="143" y="5"/>
                    </a:lnTo>
                    <a:lnTo>
                      <a:pt x="156" y="10"/>
                    </a:lnTo>
                    <a:lnTo>
                      <a:pt x="166" y="14"/>
                    </a:lnTo>
                    <a:lnTo>
                      <a:pt x="176" y="22"/>
                    </a:lnTo>
                    <a:lnTo>
                      <a:pt x="185" y="29"/>
                    </a:lnTo>
                    <a:lnTo>
                      <a:pt x="192" y="37"/>
                    </a:lnTo>
                    <a:lnTo>
                      <a:pt x="198" y="45"/>
                    </a:lnTo>
                    <a:lnTo>
                      <a:pt x="208" y="59"/>
                    </a:lnTo>
                    <a:lnTo>
                      <a:pt x="208" y="59"/>
                    </a:lnTo>
                    <a:lnTo>
                      <a:pt x="209" y="63"/>
                    </a:lnTo>
                    <a:lnTo>
                      <a:pt x="209" y="66"/>
                    </a:lnTo>
                    <a:lnTo>
                      <a:pt x="209" y="69"/>
                    </a:lnTo>
                    <a:lnTo>
                      <a:pt x="206" y="73"/>
                    </a:lnTo>
                    <a:lnTo>
                      <a:pt x="206" y="73"/>
                    </a:lnTo>
                    <a:lnTo>
                      <a:pt x="200" y="80"/>
                    </a:lnTo>
                    <a:lnTo>
                      <a:pt x="191" y="87"/>
                    </a:lnTo>
                    <a:lnTo>
                      <a:pt x="177" y="94"/>
                    </a:lnTo>
                    <a:lnTo>
                      <a:pt x="159" y="103"/>
                    </a:lnTo>
                    <a:lnTo>
                      <a:pt x="159" y="103"/>
                    </a:lnTo>
                    <a:lnTo>
                      <a:pt x="147" y="109"/>
                    </a:lnTo>
                    <a:lnTo>
                      <a:pt x="136" y="112"/>
                    </a:lnTo>
                    <a:lnTo>
                      <a:pt x="128" y="115"/>
                    </a:lnTo>
                    <a:lnTo>
                      <a:pt x="119" y="116"/>
                    </a:lnTo>
                    <a:lnTo>
                      <a:pt x="104" y="117"/>
                    </a:lnTo>
                    <a:lnTo>
                      <a:pt x="85" y="117"/>
                    </a:lnTo>
                    <a:lnTo>
                      <a:pt x="85" y="117"/>
                    </a:lnTo>
                    <a:lnTo>
                      <a:pt x="75" y="116"/>
                    </a:lnTo>
                    <a:lnTo>
                      <a:pt x="62" y="114"/>
                    </a:lnTo>
                    <a:lnTo>
                      <a:pt x="49" y="109"/>
                    </a:lnTo>
                    <a:lnTo>
                      <a:pt x="37" y="103"/>
                    </a:lnTo>
                    <a:lnTo>
                      <a:pt x="25" y="95"/>
                    </a:lnTo>
                    <a:lnTo>
                      <a:pt x="15" y="88"/>
                    </a:lnTo>
                    <a:lnTo>
                      <a:pt x="8" y="81"/>
                    </a:lnTo>
                    <a:lnTo>
                      <a:pt x="3" y="75"/>
                    </a:lnTo>
                    <a:lnTo>
                      <a:pt x="3" y="75"/>
                    </a:lnTo>
                    <a:lnTo>
                      <a:pt x="1" y="68"/>
                    </a:lnTo>
                    <a:lnTo>
                      <a:pt x="0" y="62"/>
                    </a:lnTo>
                    <a:lnTo>
                      <a:pt x="1" y="54"/>
                    </a:lnTo>
                    <a:lnTo>
                      <a:pt x="3" y="48"/>
                    </a:lnTo>
                    <a:lnTo>
                      <a:pt x="7" y="42"/>
                    </a:lnTo>
                    <a:lnTo>
                      <a:pt x="10" y="37"/>
                    </a:lnTo>
                    <a:lnTo>
                      <a:pt x="20" y="28"/>
                    </a:lnTo>
                    <a:lnTo>
                      <a:pt x="31" y="19"/>
                    </a:lnTo>
                    <a:lnTo>
                      <a:pt x="41" y="13"/>
                    </a:lnTo>
                    <a:lnTo>
                      <a:pt x="52" y="7"/>
                    </a:lnTo>
                    <a:lnTo>
                      <a:pt x="52" y="7"/>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384">
                <a:extLst>
                  <a:ext uri="{FF2B5EF4-FFF2-40B4-BE49-F238E27FC236}">
                    <a16:creationId xmlns:a16="http://schemas.microsoft.com/office/drawing/2014/main" id="{8708CE45-4526-4777-9013-72D9E07F9645}"/>
                  </a:ext>
                </a:extLst>
              </p:cNvPr>
              <p:cNvSpPr>
                <a:spLocks/>
              </p:cNvSpPr>
              <p:nvPr/>
            </p:nvSpPr>
            <p:spPr bwMode="auto">
              <a:xfrm>
                <a:off x="4866400" y="4299577"/>
                <a:ext cx="113395" cy="955246"/>
              </a:xfrm>
              <a:custGeom>
                <a:avLst/>
                <a:gdLst>
                  <a:gd name="T0" fmla="*/ 42 w 48"/>
                  <a:gd name="T1" fmla="*/ 0 h 346"/>
                  <a:gd name="T2" fmla="*/ 42 w 48"/>
                  <a:gd name="T3" fmla="*/ 0 h 346"/>
                  <a:gd name="T4" fmla="*/ 39 w 48"/>
                  <a:gd name="T5" fmla="*/ 11 h 346"/>
                  <a:gd name="T6" fmla="*/ 34 w 48"/>
                  <a:gd name="T7" fmla="*/ 42 h 346"/>
                  <a:gd name="T8" fmla="*/ 23 w 48"/>
                  <a:gd name="T9" fmla="*/ 143 h 346"/>
                  <a:gd name="T10" fmla="*/ 0 w 48"/>
                  <a:gd name="T11" fmla="*/ 346 h 346"/>
                  <a:gd name="T12" fmla="*/ 0 w 48"/>
                  <a:gd name="T13" fmla="*/ 346 h 346"/>
                  <a:gd name="T14" fmla="*/ 48 w 48"/>
                  <a:gd name="T15" fmla="*/ 265 h 346"/>
                  <a:gd name="T16" fmla="*/ 48 w 48"/>
                  <a:gd name="T17" fmla="*/ 265 h 346"/>
                  <a:gd name="T18" fmla="*/ 43 w 48"/>
                  <a:gd name="T19" fmla="*/ 133 h 346"/>
                  <a:gd name="T20" fmla="*/ 43 w 48"/>
                  <a:gd name="T21" fmla="*/ 71 h 346"/>
                  <a:gd name="T22" fmla="*/ 43 w 48"/>
                  <a:gd name="T23" fmla="*/ 7 h 346"/>
                  <a:gd name="T24" fmla="*/ 42 w 48"/>
                  <a:gd name="T25" fmla="*/ 0 h 346"/>
                  <a:gd name="connsiteX0" fmla="*/ 8750 w 10000"/>
                  <a:gd name="connsiteY0" fmla="*/ 0 h 11806"/>
                  <a:gd name="connsiteX1" fmla="*/ 8750 w 10000"/>
                  <a:gd name="connsiteY1" fmla="*/ 0 h 11806"/>
                  <a:gd name="connsiteX2" fmla="*/ 8125 w 10000"/>
                  <a:gd name="connsiteY2" fmla="*/ 318 h 11806"/>
                  <a:gd name="connsiteX3" fmla="*/ 7083 w 10000"/>
                  <a:gd name="connsiteY3" fmla="*/ 1214 h 11806"/>
                  <a:gd name="connsiteX4" fmla="*/ 4792 w 10000"/>
                  <a:gd name="connsiteY4" fmla="*/ 4133 h 11806"/>
                  <a:gd name="connsiteX5" fmla="*/ 0 w 10000"/>
                  <a:gd name="connsiteY5" fmla="*/ 10000 h 11806"/>
                  <a:gd name="connsiteX6" fmla="*/ 0 w 10000"/>
                  <a:gd name="connsiteY6" fmla="*/ 10000 h 11806"/>
                  <a:gd name="connsiteX7" fmla="*/ 10000 w 10000"/>
                  <a:gd name="connsiteY7" fmla="*/ 7659 h 11806"/>
                  <a:gd name="connsiteX8" fmla="*/ 8644 w 10000"/>
                  <a:gd name="connsiteY8" fmla="*/ 11806 h 11806"/>
                  <a:gd name="connsiteX9" fmla="*/ 8958 w 10000"/>
                  <a:gd name="connsiteY9" fmla="*/ 3844 h 11806"/>
                  <a:gd name="connsiteX10" fmla="*/ 8958 w 10000"/>
                  <a:gd name="connsiteY10" fmla="*/ 2052 h 11806"/>
                  <a:gd name="connsiteX11" fmla="*/ 8958 w 10000"/>
                  <a:gd name="connsiteY11" fmla="*/ 202 h 11806"/>
                  <a:gd name="connsiteX12" fmla="*/ 8750 w 10000"/>
                  <a:gd name="connsiteY12" fmla="*/ 0 h 11806"/>
                  <a:gd name="connsiteX0" fmla="*/ 8750 w 8958"/>
                  <a:gd name="connsiteY0" fmla="*/ 0 h 11806"/>
                  <a:gd name="connsiteX1" fmla="*/ 8750 w 8958"/>
                  <a:gd name="connsiteY1" fmla="*/ 0 h 11806"/>
                  <a:gd name="connsiteX2" fmla="*/ 8125 w 8958"/>
                  <a:gd name="connsiteY2" fmla="*/ 318 h 11806"/>
                  <a:gd name="connsiteX3" fmla="*/ 7083 w 8958"/>
                  <a:gd name="connsiteY3" fmla="*/ 1214 h 11806"/>
                  <a:gd name="connsiteX4" fmla="*/ 4792 w 8958"/>
                  <a:gd name="connsiteY4" fmla="*/ 4133 h 11806"/>
                  <a:gd name="connsiteX5" fmla="*/ 0 w 8958"/>
                  <a:gd name="connsiteY5" fmla="*/ 10000 h 11806"/>
                  <a:gd name="connsiteX6" fmla="*/ 0 w 8958"/>
                  <a:gd name="connsiteY6" fmla="*/ 10000 h 11806"/>
                  <a:gd name="connsiteX7" fmla="*/ 8644 w 8958"/>
                  <a:gd name="connsiteY7" fmla="*/ 11806 h 11806"/>
                  <a:gd name="connsiteX8" fmla="*/ 8958 w 8958"/>
                  <a:gd name="connsiteY8" fmla="*/ 3844 h 11806"/>
                  <a:gd name="connsiteX9" fmla="*/ 8958 w 8958"/>
                  <a:gd name="connsiteY9" fmla="*/ 2052 h 11806"/>
                  <a:gd name="connsiteX10" fmla="*/ 8958 w 8958"/>
                  <a:gd name="connsiteY10" fmla="*/ 202 h 11806"/>
                  <a:gd name="connsiteX11" fmla="*/ 8750 w 8958"/>
                  <a:gd name="connsiteY11" fmla="*/ 0 h 11806"/>
                  <a:gd name="connsiteX0" fmla="*/ 9768 w 10420"/>
                  <a:gd name="connsiteY0" fmla="*/ 0 h 8855"/>
                  <a:gd name="connsiteX1" fmla="*/ 9768 w 10420"/>
                  <a:gd name="connsiteY1" fmla="*/ 0 h 8855"/>
                  <a:gd name="connsiteX2" fmla="*/ 9070 w 10420"/>
                  <a:gd name="connsiteY2" fmla="*/ 269 h 8855"/>
                  <a:gd name="connsiteX3" fmla="*/ 7907 w 10420"/>
                  <a:gd name="connsiteY3" fmla="*/ 1028 h 8855"/>
                  <a:gd name="connsiteX4" fmla="*/ 5349 w 10420"/>
                  <a:gd name="connsiteY4" fmla="*/ 3501 h 8855"/>
                  <a:gd name="connsiteX5" fmla="*/ 0 w 10420"/>
                  <a:gd name="connsiteY5" fmla="*/ 8470 h 8855"/>
                  <a:gd name="connsiteX6" fmla="*/ 0 w 10420"/>
                  <a:gd name="connsiteY6" fmla="*/ 8470 h 8855"/>
                  <a:gd name="connsiteX7" fmla="*/ 10406 w 10420"/>
                  <a:gd name="connsiteY7" fmla="*/ 8855 h 8855"/>
                  <a:gd name="connsiteX8" fmla="*/ 10000 w 10420"/>
                  <a:gd name="connsiteY8" fmla="*/ 3256 h 8855"/>
                  <a:gd name="connsiteX9" fmla="*/ 10000 w 10420"/>
                  <a:gd name="connsiteY9" fmla="*/ 1738 h 8855"/>
                  <a:gd name="connsiteX10" fmla="*/ 10000 w 10420"/>
                  <a:gd name="connsiteY10" fmla="*/ 171 h 8855"/>
                  <a:gd name="connsiteX11" fmla="*/ 9768 w 10420"/>
                  <a:gd name="connsiteY11" fmla="*/ 0 h 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20" h="8855">
                    <a:moveTo>
                      <a:pt x="9768" y="0"/>
                    </a:moveTo>
                    <a:lnTo>
                      <a:pt x="9768" y="0"/>
                    </a:lnTo>
                    <a:lnTo>
                      <a:pt x="9070" y="269"/>
                    </a:lnTo>
                    <a:lnTo>
                      <a:pt x="7907" y="1028"/>
                    </a:lnTo>
                    <a:lnTo>
                      <a:pt x="5349" y="3501"/>
                    </a:lnTo>
                    <a:lnTo>
                      <a:pt x="0" y="8470"/>
                    </a:lnTo>
                    <a:lnTo>
                      <a:pt x="0" y="8470"/>
                    </a:lnTo>
                    <a:lnTo>
                      <a:pt x="10406" y="8855"/>
                    </a:lnTo>
                    <a:cubicBezTo>
                      <a:pt x="10524" y="6607"/>
                      <a:pt x="9883" y="5504"/>
                      <a:pt x="10000" y="3256"/>
                    </a:cubicBezTo>
                    <a:lnTo>
                      <a:pt x="10000" y="1738"/>
                    </a:lnTo>
                    <a:lnTo>
                      <a:pt x="10000" y="171"/>
                    </a:lnTo>
                    <a:lnTo>
                      <a:pt x="9768"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8" name="Group 57">
            <a:extLst>
              <a:ext uri="{FF2B5EF4-FFF2-40B4-BE49-F238E27FC236}">
                <a16:creationId xmlns:a16="http://schemas.microsoft.com/office/drawing/2014/main" id="{26262A21-17CD-441B-B9C2-FD6B9DB51158}"/>
              </a:ext>
            </a:extLst>
          </p:cNvPr>
          <p:cNvGrpSpPr/>
          <p:nvPr/>
        </p:nvGrpSpPr>
        <p:grpSpPr>
          <a:xfrm rot="16200000">
            <a:off x="-884549" y="2378563"/>
            <a:ext cx="3160643" cy="1321904"/>
            <a:chOff x="1577008" y="1321906"/>
            <a:chExt cx="4214191" cy="1762539"/>
          </a:xfrm>
        </p:grpSpPr>
        <p:sp>
          <p:nvSpPr>
            <p:cNvPr id="59" name="Freeform: Shape 40">
              <a:extLst>
                <a:ext uri="{FF2B5EF4-FFF2-40B4-BE49-F238E27FC236}">
                  <a16:creationId xmlns:a16="http://schemas.microsoft.com/office/drawing/2014/main" id="{8C05FEF5-5713-4522-9BC1-B0D2056432D9}"/>
                </a:ext>
              </a:extLst>
            </p:cNvPr>
            <p:cNvSpPr/>
            <p:nvPr/>
          </p:nvSpPr>
          <p:spPr>
            <a:xfrm rot="16200000">
              <a:off x="2802834" y="96080"/>
              <a:ext cx="1762539" cy="4214191"/>
            </a:xfrm>
            <a:custGeom>
              <a:avLst/>
              <a:gdLst>
                <a:gd name="connsiteX0" fmla="*/ 1762539 w 1762539"/>
                <a:gd name="connsiteY0" fmla="*/ 293762 h 4214191"/>
                <a:gd name="connsiteX1" fmla="*/ 1762539 w 1762539"/>
                <a:gd name="connsiteY1" fmla="*/ 4214191 h 4214191"/>
                <a:gd name="connsiteX2" fmla="*/ 1338470 w 1762539"/>
                <a:gd name="connsiteY2" fmla="*/ 4214191 h 4214191"/>
                <a:gd name="connsiteX3" fmla="*/ 881270 w 1762539"/>
                <a:gd name="connsiteY3" fmla="*/ 3756991 h 4214191"/>
                <a:gd name="connsiteX4" fmla="*/ 424070 w 1762539"/>
                <a:gd name="connsiteY4" fmla="*/ 4214191 h 4214191"/>
                <a:gd name="connsiteX5" fmla="*/ 0 w 1762539"/>
                <a:gd name="connsiteY5" fmla="*/ 4214191 h 4214191"/>
                <a:gd name="connsiteX6" fmla="*/ 0 w 1762539"/>
                <a:gd name="connsiteY6" fmla="*/ 293762 h 4214191"/>
                <a:gd name="connsiteX7" fmla="*/ 293762 w 1762539"/>
                <a:gd name="connsiteY7" fmla="*/ 0 h 4214191"/>
                <a:gd name="connsiteX8" fmla="*/ 1468777 w 1762539"/>
                <a:gd name="connsiteY8" fmla="*/ 0 h 4214191"/>
                <a:gd name="connsiteX9" fmla="*/ 1762539 w 1762539"/>
                <a:gd name="connsiteY9" fmla="*/ 293762 h 421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2539" h="4214191">
                  <a:moveTo>
                    <a:pt x="1762539" y="293762"/>
                  </a:moveTo>
                  <a:lnTo>
                    <a:pt x="1762539" y="4214191"/>
                  </a:lnTo>
                  <a:lnTo>
                    <a:pt x="1338470" y="4214191"/>
                  </a:lnTo>
                  <a:cubicBezTo>
                    <a:pt x="1338470" y="3961686"/>
                    <a:pt x="1133775" y="3756991"/>
                    <a:pt x="881270" y="3756991"/>
                  </a:cubicBezTo>
                  <a:cubicBezTo>
                    <a:pt x="628765" y="3756991"/>
                    <a:pt x="424070" y="3961686"/>
                    <a:pt x="424070" y="4214191"/>
                  </a:cubicBezTo>
                  <a:lnTo>
                    <a:pt x="0" y="4214191"/>
                  </a:lnTo>
                  <a:lnTo>
                    <a:pt x="0" y="293762"/>
                  </a:lnTo>
                  <a:cubicBezTo>
                    <a:pt x="0" y="131522"/>
                    <a:pt x="131522" y="0"/>
                    <a:pt x="293762" y="0"/>
                  </a:cubicBezTo>
                  <a:lnTo>
                    <a:pt x="1468777" y="0"/>
                  </a:lnTo>
                  <a:cubicBezTo>
                    <a:pt x="1631017" y="0"/>
                    <a:pt x="1762539" y="131522"/>
                    <a:pt x="1762539" y="293762"/>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0" name="Freeform: Shape 41">
              <a:extLst>
                <a:ext uri="{FF2B5EF4-FFF2-40B4-BE49-F238E27FC236}">
                  <a16:creationId xmlns:a16="http://schemas.microsoft.com/office/drawing/2014/main" id="{DAB5F15A-53A9-4531-A6EF-60A4EBE5A3FE}"/>
                </a:ext>
              </a:extLst>
            </p:cNvPr>
            <p:cNvSpPr/>
            <p:nvPr/>
          </p:nvSpPr>
          <p:spPr>
            <a:xfrm rot="16200000">
              <a:off x="3042175" y="195471"/>
              <a:ext cx="1482639" cy="4015408"/>
            </a:xfrm>
            <a:custGeom>
              <a:avLst/>
              <a:gdLst>
                <a:gd name="connsiteX0" fmla="*/ 1482639 w 1482639"/>
                <a:gd name="connsiteY0" fmla="*/ 247111 h 4015408"/>
                <a:gd name="connsiteX1" fmla="*/ 1482639 w 1482639"/>
                <a:gd name="connsiteY1" fmla="*/ 4015408 h 4015408"/>
                <a:gd name="connsiteX2" fmla="*/ 1198519 w 1482639"/>
                <a:gd name="connsiteY2" fmla="*/ 4015408 h 4015408"/>
                <a:gd name="connsiteX3" fmla="*/ 1189231 w 1482639"/>
                <a:gd name="connsiteY3" fmla="*/ 3923267 h 4015408"/>
                <a:gd name="connsiteX4" fmla="*/ 741320 w 1482639"/>
                <a:gd name="connsiteY4" fmla="*/ 3558209 h 4015408"/>
                <a:gd name="connsiteX5" fmla="*/ 293408 w 1482639"/>
                <a:gd name="connsiteY5" fmla="*/ 3923266 h 4015408"/>
                <a:gd name="connsiteX6" fmla="*/ 284120 w 1482639"/>
                <a:gd name="connsiteY6" fmla="*/ 4015408 h 4015408"/>
                <a:gd name="connsiteX7" fmla="*/ 0 w 1482639"/>
                <a:gd name="connsiteY7" fmla="*/ 4015408 h 4015408"/>
                <a:gd name="connsiteX8" fmla="*/ 0 w 1482639"/>
                <a:gd name="connsiteY8" fmla="*/ 247111 h 4015408"/>
                <a:gd name="connsiteX9" fmla="*/ 247111 w 1482639"/>
                <a:gd name="connsiteY9" fmla="*/ 0 h 4015408"/>
                <a:gd name="connsiteX10" fmla="*/ 1235528 w 1482639"/>
                <a:gd name="connsiteY10" fmla="*/ 0 h 4015408"/>
                <a:gd name="connsiteX11" fmla="*/ 1482639 w 1482639"/>
                <a:gd name="connsiteY11" fmla="*/ 247111 h 401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2639" h="4015408">
                  <a:moveTo>
                    <a:pt x="1482639" y="247111"/>
                  </a:moveTo>
                  <a:lnTo>
                    <a:pt x="1482639" y="4015408"/>
                  </a:lnTo>
                  <a:lnTo>
                    <a:pt x="1198519" y="4015408"/>
                  </a:lnTo>
                  <a:lnTo>
                    <a:pt x="1189231" y="3923267"/>
                  </a:lnTo>
                  <a:cubicBezTo>
                    <a:pt x="1146599" y="3714928"/>
                    <a:pt x="962261" y="3558209"/>
                    <a:pt x="741320" y="3558209"/>
                  </a:cubicBezTo>
                  <a:cubicBezTo>
                    <a:pt x="520378" y="3558209"/>
                    <a:pt x="336040" y="3714928"/>
                    <a:pt x="293408" y="3923266"/>
                  </a:cubicBezTo>
                  <a:lnTo>
                    <a:pt x="284120" y="4015408"/>
                  </a:lnTo>
                  <a:lnTo>
                    <a:pt x="0" y="4015408"/>
                  </a:lnTo>
                  <a:lnTo>
                    <a:pt x="0" y="247111"/>
                  </a:lnTo>
                  <a:cubicBezTo>
                    <a:pt x="0" y="110635"/>
                    <a:pt x="110635" y="0"/>
                    <a:pt x="247111" y="0"/>
                  </a:cubicBezTo>
                  <a:lnTo>
                    <a:pt x="1235528" y="0"/>
                  </a:lnTo>
                  <a:cubicBezTo>
                    <a:pt x="1372004" y="0"/>
                    <a:pt x="1482639" y="110635"/>
                    <a:pt x="1482639" y="247111"/>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TextBox 60">
              <a:extLst>
                <a:ext uri="{FF2B5EF4-FFF2-40B4-BE49-F238E27FC236}">
                  <a16:creationId xmlns:a16="http://schemas.microsoft.com/office/drawing/2014/main" id="{184A4E7E-35F1-4368-850C-8E982FD3D51A}"/>
                </a:ext>
              </a:extLst>
            </p:cNvPr>
            <p:cNvSpPr txBox="1"/>
            <p:nvPr/>
          </p:nvSpPr>
          <p:spPr>
            <a:xfrm>
              <a:off x="1874969" y="1939969"/>
              <a:ext cx="3324835" cy="677108"/>
            </a:xfrm>
            <a:prstGeom prst="rect">
              <a:avLst/>
            </a:prstGeom>
            <a:noFill/>
          </p:spPr>
          <p:txBody>
            <a:bodyPr wrap="square" rtlCol="0">
              <a:spAutoFit/>
            </a:bodyPr>
            <a:lstStyle/>
            <a:p>
              <a:pPr algn="ctr"/>
              <a:r>
                <a:rPr lang="en-US" sz="2700" b="1" dirty="0">
                  <a:solidFill>
                    <a:schemeClr val="bg1"/>
                  </a:solidFill>
                  <a:latin typeface="UTM Alberta Heavy" panose="02040603050506020204" pitchFamily="18" charset="0"/>
                </a:rPr>
                <a:t>Ý NGHĨA</a:t>
              </a:r>
            </a:p>
          </p:txBody>
        </p:sp>
      </p:grpSp>
      <p:sp>
        <p:nvSpPr>
          <p:cNvPr id="62" name="Oval 61">
            <a:extLst>
              <a:ext uri="{FF2B5EF4-FFF2-40B4-BE49-F238E27FC236}">
                <a16:creationId xmlns:a16="http://schemas.microsoft.com/office/drawing/2014/main" id="{10AF65FF-34DA-492D-BEA5-DE733E83194E}"/>
              </a:ext>
            </a:extLst>
          </p:cNvPr>
          <p:cNvSpPr/>
          <p:nvPr/>
        </p:nvSpPr>
        <p:spPr>
          <a:xfrm>
            <a:off x="4163189" y="4910600"/>
            <a:ext cx="3887415" cy="354268"/>
          </a:xfrm>
          <a:prstGeom prst="ellipse">
            <a:avLst/>
          </a:prstGeom>
          <a:gradFill>
            <a:gsLst>
              <a:gs pos="18000">
                <a:schemeClr val="tx1"/>
              </a:gs>
              <a:gs pos="100000">
                <a:srgbClr val="D9D9D9">
                  <a:alpha val="0"/>
                </a:srgbClr>
              </a:gs>
            </a:gsLst>
            <a:path path="circle">
              <a:fillToRect l="50000" t="50000" r="50000" b="50000"/>
            </a:path>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Arrow: Bent 34">
            <a:extLst>
              <a:ext uri="{FF2B5EF4-FFF2-40B4-BE49-F238E27FC236}">
                <a16:creationId xmlns:a16="http://schemas.microsoft.com/office/drawing/2014/main" id="{4647E36C-06F7-4FA9-BB4B-FDB7A86866A2}"/>
              </a:ext>
            </a:extLst>
          </p:cNvPr>
          <p:cNvSpPr/>
          <p:nvPr/>
        </p:nvSpPr>
        <p:spPr>
          <a:xfrm flipH="1">
            <a:off x="5633717" y="799345"/>
            <a:ext cx="661181" cy="1115775"/>
          </a:xfrm>
          <a:prstGeom prst="bentArrow">
            <a:avLst>
              <a:gd name="adj1" fmla="val 9642"/>
              <a:gd name="adj2" fmla="val 21416"/>
              <a:gd name="adj3" fmla="val 0"/>
              <a:gd name="adj4" fmla="val 43750"/>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4" name="Rectangle: Diagonal Corners Rounded 35">
            <a:extLst>
              <a:ext uri="{FF2B5EF4-FFF2-40B4-BE49-F238E27FC236}">
                <a16:creationId xmlns:a16="http://schemas.microsoft.com/office/drawing/2014/main" id="{93EC5B9E-D8C9-4DB1-886D-02FB8A7B9EAB}"/>
              </a:ext>
            </a:extLst>
          </p:cNvPr>
          <p:cNvSpPr/>
          <p:nvPr/>
        </p:nvSpPr>
        <p:spPr>
          <a:xfrm>
            <a:off x="3822651" y="381148"/>
            <a:ext cx="1751428" cy="1023425"/>
          </a:xfrm>
          <a:prstGeom prst="round2DiagRect">
            <a:avLst>
              <a:gd name="adj1" fmla="val 49657"/>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Rectangle: Diagonal Corners Rounded 36">
            <a:extLst>
              <a:ext uri="{FF2B5EF4-FFF2-40B4-BE49-F238E27FC236}">
                <a16:creationId xmlns:a16="http://schemas.microsoft.com/office/drawing/2014/main" id="{F1489344-AB4A-4D24-BE53-D4161519FC90}"/>
              </a:ext>
            </a:extLst>
          </p:cNvPr>
          <p:cNvSpPr/>
          <p:nvPr/>
        </p:nvSpPr>
        <p:spPr>
          <a:xfrm>
            <a:off x="4605429" y="379695"/>
            <a:ext cx="971676" cy="283991"/>
          </a:xfrm>
          <a:prstGeom prst="round2DiagRect">
            <a:avLst>
              <a:gd name="adj1" fmla="val 49657"/>
              <a:gd name="adj2" fmla="val 0"/>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Diagonal Corners Rounded 29">
            <a:extLst>
              <a:ext uri="{FF2B5EF4-FFF2-40B4-BE49-F238E27FC236}">
                <a16:creationId xmlns:a16="http://schemas.microsoft.com/office/drawing/2014/main" id="{C993EDA4-3EE8-439E-A114-F8F2952BBF3F}"/>
              </a:ext>
            </a:extLst>
          </p:cNvPr>
          <p:cNvSpPr/>
          <p:nvPr/>
        </p:nvSpPr>
        <p:spPr>
          <a:xfrm flipH="1">
            <a:off x="6790439" y="1171457"/>
            <a:ext cx="1751428" cy="1023425"/>
          </a:xfrm>
          <a:prstGeom prst="round2DiagRect">
            <a:avLst>
              <a:gd name="adj1" fmla="val 49657"/>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Arrow: Bent 31">
            <a:extLst>
              <a:ext uri="{FF2B5EF4-FFF2-40B4-BE49-F238E27FC236}">
                <a16:creationId xmlns:a16="http://schemas.microsoft.com/office/drawing/2014/main" id="{82D789A1-D702-4F22-B2FA-7A30DF1D3A9A}"/>
              </a:ext>
            </a:extLst>
          </p:cNvPr>
          <p:cNvSpPr/>
          <p:nvPr/>
        </p:nvSpPr>
        <p:spPr>
          <a:xfrm>
            <a:off x="6129258" y="1527005"/>
            <a:ext cx="661181" cy="1115775"/>
          </a:xfrm>
          <a:prstGeom prst="bentArrow">
            <a:avLst>
              <a:gd name="adj1" fmla="val 9642"/>
              <a:gd name="adj2" fmla="val 21416"/>
              <a:gd name="adj3" fmla="val 0"/>
              <a:gd name="adj4" fmla="val 43750"/>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9" name="Arrow: Bent 25">
            <a:extLst>
              <a:ext uri="{FF2B5EF4-FFF2-40B4-BE49-F238E27FC236}">
                <a16:creationId xmlns:a16="http://schemas.microsoft.com/office/drawing/2014/main" id="{7C07300C-3A00-4CB1-B921-71BB24FBB8C5}"/>
              </a:ext>
            </a:extLst>
          </p:cNvPr>
          <p:cNvSpPr/>
          <p:nvPr/>
        </p:nvSpPr>
        <p:spPr>
          <a:xfrm flipH="1">
            <a:off x="5529795" y="2191395"/>
            <a:ext cx="661181" cy="1115775"/>
          </a:xfrm>
          <a:prstGeom prst="bentArrow">
            <a:avLst>
              <a:gd name="adj1" fmla="val 9642"/>
              <a:gd name="adj2" fmla="val 21416"/>
              <a:gd name="adj3" fmla="val 0"/>
              <a:gd name="adj4" fmla="val 4375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0" name="Trapezoid 69">
            <a:extLst>
              <a:ext uri="{FF2B5EF4-FFF2-40B4-BE49-F238E27FC236}">
                <a16:creationId xmlns:a16="http://schemas.microsoft.com/office/drawing/2014/main" id="{E94DAC16-9A13-4A70-AA72-3141A4CEDE56}"/>
              </a:ext>
            </a:extLst>
          </p:cNvPr>
          <p:cNvSpPr/>
          <p:nvPr/>
        </p:nvSpPr>
        <p:spPr>
          <a:xfrm flipV="1">
            <a:off x="5279423" y="3873259"/>
            <a:ext cx="1751428" cy="1110343"/>
          </a:xfrm>
          <a:prstGeom prst="trapezoid">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Freeform: Shape 23">
            <a:extLst>
              <a:ext uri="{FF2B5EF4-FFF2-40B4-BE49-F238E27FC236}">
                <a16:creationId xmlns:a16="http://schemas.microsoft.com/office/drawing/2014/main" id="{45C3CCC6-EB76-44E0-83D8-7F7786723A91}"/>
              </a:ext>
            </a:extLst>
          </p:cNvPr>
          <p:cNvSpPr/>
          <p:nvPr/>
        </p:nvSpPr>
        <p:spPr>
          <a:xfrm flipV="1">
            <a:off x="5279421" y="4003887"/>
            <a:ext cx="1023641" cy="1110343"/>
          </a:xfrm>
          <a:custGeom>
            <a:avLst/>
            <a:gdLst>
              <a:gd name="connsiteX0" fmla="*/ 0 w 1364854"/>
              <a:gd name="connsiteY0" fmla="*/ 1480457 h 1480457"/>
              <a:gd name="connsiteX1" fmla="*/ 1364854 w 1364854"/>
              <a:gd name="connsiteY1" fmla="*/ 1480457 h 1480457"/>
              <a:gd name="connsiteX2" fmla="*/ 1353836 w 1364854"/>
              <a:gd name="connsiteY2" fmla="*/ 1374253 h 1480457"/>
              <a:gd name="connsiteX3" fmla="*/ 616933 w 1364854"/>
              <a:gd name="connsiteY3" fmla="*/ 52512 h 1480457"/>
              <a:gd name="connsiteX4" fmla="*/ 519408 w 1364854"/>
              <a:gd name="connsiteY4" fmla="*/ 0 h 1480457"/>
              <a:gd name="connsiteX5" fmla="*/ 370114 w 1364854"/>
              <a:gd name="connsiteY5" fmla="*/ 0 h 148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854" h="1480457">
                <a:moveTo>
                  <a:pt x="0" y="1480457"/>
                </a:moveTo>
                <a:lnTo>
                  <a:pt x="1364854" y="1480457"/>
                </a:lnTo>
                <a:lnTo>
                  <a:pt x="1353836" y="1374253"/>
                </a:lnTo>
                <a:cubicBezTo>
                  <a:pt x="1270710" y="776638"/>
                  <a:pt x="990223" y="284786"/>
                  <a:pt x="616933" y="52512"/>
                </a:cubicBezTo>
                <a:lnTo>
                  <a:pt x="519408" y="0"/>
                </a:lnTo>
                <a:lnTo>
                  <a:pt x="370114"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Freeform: Shape 20">
            <a:extLst>
              <a:ext uri="{FF2B5EF4-FFF2-40B4-BE49-F238E27FC236}">
                <a16:creationId xmlns:a16="http://schemas.microsoft.com/office/drawing/2014/main" id="{F7D913D4-EC03-473C-AFC5-DF2C6DF0A7B0}"/>
              </a:ext>
            </a:extLst>
          </p:cNvPr>
          <p:cNvSpPr/>
          <p:nvPr/>
        </p:nvSpPr>
        <p:spPr>
          <a:xfrm flipV="1">
            <a:off x="5279422" y="3880386"/>
            <a:ext cx="1751428" cy="354268"/>
          </a:xfrm>
          <a:custGeom>
            <a:avLst/>
            <a:gdLst>
              <a:gd name="connsiteX0" fmla="*/ 0 w 2335237"/>
              <a:gd name="connsiteY0" fmla="*/ 472357 h 472357"/>
              <a:gd name="connsiteX1" fmla="*/ 2335237 w 2335237"/>
              <a:gd name="connsiteY1" fmla="*/ 472357 h 472357"/>
              <a:gd name="connsiteX2" fmla="*/ 2259418 w 2335237"/>
              <a:gd name="connsiteY2" fmla="*/ 169082 h 472357"/>
              <a:gd name="connsiteX3" fmla="*/ 2138981 w 2335237"/>
              <a:gd name="connsiteY3" fmla="*/ 130886 h 472357"/>
              <a:gd name="connsiteX4" fmla="*/ 1128654 w 2335237"/>
              <a:gd name="connsiteY4" fmla="*/ 0 h 472357"/>
              <a:gd name="connsiteX5" fmla="*/ 118327 w 2335237"/>
              <a:gd name="connsiteY5" fmla="*/ 130886 h 472357"/>
              <a:gd name="connsiteX6" fmla="*/ 82530 w 2335237"/>
              <a:gd name="connsiteY6" fmla="*/ 142239 h 47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237" h="472357">
                <a:moveTo>
                  <a:pt x="0" y="472357"/>
                </a:moveTo>
                <a:lnTo>
                  <a:pt x="2335237" y="472357"/>
                </a:lnTo>
                <a:lnTo>
                  <a:pt x="2259418" y="169082"/>
                </a:lnTo>
                <a:lnTo>
                  <a:pt x="2138981" y="130886"/>
                </a:lnTo>
                <a:cubicBezTo>
                  <a:pt x="1850578" y="48252"/>
                  <a:pt x="1502902" y="0"/>
                  <a:pt x="1128654" y="0"/>
                </a:cubicBezTo>
                <a:cubicBezTo>
                  <a:pt x="754406" y="0"/>
                  <a:pt x="406730" y="48252"/>
                  <a:pt x="118327" y="130886"/>
                </a:cubicBezTo>
                <a:lnTo>
                  <a:pt x="82530" y="142239"/>
                </a:lnTo>
                <a:close/>
              </a:path>
            </a:pathLst>
          </a:custGeom>
          <a:solidFill>
            <a:srgbClr val="1A0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Oval 72">
            <a:extLst>
              <a:ext uri="{FF2B5EF4-FFF2-40B4-BE49-F238E27FC236}">
                <a16:creationId xmlns:a16="http://schemas.microsoft.com/office/drawing/2014/main" id="{043F56F9-F41A-480C-A3A7-4E25131269E0}"/>
              </a:ext>
            </a:extLst>
          </p:cNvPr>
          <p:cNvSpPr/>
          <p:nvPr/>
        </p:nvSpPr>
        <p:spPr>
          <a:xfrm>
            <a:off x="5279422" y="3731263"/>
            <a:ext cx="1751428" cy="283991"/>
          </a:xfrm>
          <a:prstGeom prst="ellipse">
            <a:avLst/>
          </a:prstGeom>
          <a:gradFill flip="none" rotWithShape="1">
            <a:gsLst>
              <a:gs pos="0">
                <a:srgbClr val="CC9900"/>
              </a:gs>
              <a:gs pos="81000">
                <a:srgbClr val="99663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Diagonal Corners Rounded 7">
            <a:extLst>
              <a:ext uri="{FF2B5EF4-FFF2-40B4-BE49-F238E27FC236}">
                <a16:creationId xmlns:a16="http://schemas.microsoft.com/office/drawing/2014/main" id="{C3A79504-D91B-49F9-8364-E85E17EECF1B}"/>
              </a:ext>
            </a:extLst>
          </p:cNvPr>
          <p:cNvSpPr/>
          <p:nvPr/>
        </p:nvSpPr>
        <p:spPr>
          <a:xfrm flipH="1">
            <a:off x="6776209" y="2502768"/>
            <a:ext cx="1751428" cy="1023425"/>
          </a:xfrm>
          <a:prstGeom prst="round2DiagRect">
            <a:avLst>
              <a:gd name="adj1" fmla="val 49657"/>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ectangle: Diagonal Corners Rounded 9">
            <a:extLst>
              <a:ext uri="{FF2B5EF4-FFF2-40B4-BE49-F238E27FC236}">
                <a16:creationId xmlns:a16="http://schemas.microsoft.com/office/drawing/2014/main" id="{3D72702F-4179-4288-BC44-48D96B504A79}"/>
              </a:ext>
            </a:extLst>
          </p:cNvPr>
          <p:cNvSpPr/>
          <p:nvPr/>
        </p:nvSpPr>
        <p:spPr>
          <a:xfrm flipH="1">
            <a:off x="6776208" y="2502769"/>
            <a:ext cx="971676" cy="283991"/>
          </a:xfrm>
          <a:prstGeom prst="round2DiagRect">
            <a:avLst>
              <a:gd name="adj1" fmla="val 49657"/>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Oval 76">
            <a:extLst>
              <a:ext uri="{FF2B5EF4-FFF2-40B4-BE49-F238E27FC236}">
                <a16:creationId xmlns:a16="http://schemas.microsoft.com/office/drawing/2014/main" id="{409743B9-7AE3-41E8-840D-0054B91E4196}"/>
              </a:ext>
            </a:extLst>
          </p:cNvPr>
          <p:cNvSpPr/>
          <p:nvPr/>
        </p:nvSpPr>
        <p:spPr>
          <a:xfrm>
            <a:off x="5741478" y="3813313"/>
            <a:ext cx="827315" cy="174172"/>
          </a:xfrm>
          <a:prstGeom prst="ellipse">
            <a:avLst/>
          </a:prstGeom>
          <a:gradFill>
            <a:gsLst>
              <a:gs pos="0">
                <a:schemeClr val="tx1"/>
              </a:gs>
              <a:gs pos="81000">
                <a:srgbClr val="AD7A1F">
                  <a:alpha val="0"/>
                </a:srgb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Arrow: Bent 6">
            <a:extLst>
              <a:ext uri="{FF2B5EF4-FFF2-40B4-BE49-F238E27FC236}">
                <a16:creationId xmlns:a16="http://schemas.microsoft.com/office/drawing/2014/main" id="{3C883031-67A2-41C9-BDF1-1BDB0C1F4405}"/>
              </a:ext>
            </a:extLst>
          </p:cNvPr>
          <p:cNvSpPr/>
          <p:nvPr/>
        </p:nvSpPr>
        <p:spPr>
          <a:xfrm>
            <a:off x="6115028" y="2777088"/>
            <a:ext cx="661181" cy="1115775"/>
          </a:xfrm>
          <a:prstGeom prst="bentArrow">
            <a:avLst>
              <a:gd name="adj1" fmla="val 9642"/>
              <a:gd name="adj2" fmla="val 21416"/>
              <a:gd name="adj3" fmla="val 0"/>
              <a:gd name="adj4" fmla="val 4375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9" name="Rectangle: Diagonal Corners Rounded 26">
            <a:extLst>
              <a:ext uri="{FF2B5EF4-FFF2-40B4-BE49-F238E27FC236}">
                <a16:creationId xmlns:a16="http://schemas.microsoft.com/office/drawing/2014/main" id="{F762D27C-0271-4EFC-932D-508D74CF7475}"/>
              </a:ext>
            </a:extLst>
          </p:cNvPr>
          <p:cNvSpPr/>
          <p:nvPr/>
        </p:nvSpPr>
        <p:spPr>
          <a:xfrm>
            <a:off x="3832705" y="619448"/>
            <a:ext cx="1751428" cy="1023425"/>
          </a:xfrm>
          <a:prstGeom prst="round2DiagRect">
            <a:avLst>
              <a:gd name="adj1" fmla="val 49657"/>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0" name="Rectangle: Diagonal Corners Rounded 27">
            <a:extLst>
              <a:ext uri="{FF2B5EF4-FFF2-40B4-BE49-F238E27FC236}">
                <a16:creationId xmlns:a16="http://schemas.microsoft.com/office/drawing/2014/main" id="{D020AF32-1AC1-46F6-9DCA-B2EAAEF722A5}"/>
              </a:ext>
            </a:extLst>
          </p:cNvPr>
          <p:cNvSpPr/>
          <p:nvPr/>
        </p:nvSpPr>
        <p:spPr>
          <a:xfrm>
            <a:off x="4605429" y="1739122"/>
            <a:ext cx="971676" cy="283991"/>
          </a:xfrm>
          <a:prstGeom prst="round2DiagRect">
            <a:avLst>
              <a:gd name="adj1" fmla="val 49657"/>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TextBox 80">
            <a:extLst>
              <a:ext uri="{FF2B5EF4-FFF2-40B4-BE49-F238E27FC236}">
                <a16:creationId xmlns:a16="http://schemas.microsoft.com/office/drawing/2014/main" id="{224B1D5D-8F0B-4328-A9DA-FFA3492D451E}"/>
              </a:ext>
            </a:extLst>
          </p:cNvPr>
          <p:cNvSpPr txBox="1"/>
          <p:nvPr/>
        </p:nvSpPr>
        <p:spPr>
          <a:xfrm>
            <a:off x="4699381" y="1791330"/>
            <a:ext cx="783772" cy="230832"/>
          </a:xfrm>
          <a:prstGeom prst="rect">
            <a:avLst/>
          </a:prstGeom>
          <a:noFill/>
        </p:spPr>
        <p:txBody>
          <a:bodyPr wrap="square" rtlCol="0">
            <a:spAutoFit/>
          </a:bodyPr>
          <a:lstStyle/>
          <a:p>
            <a:endParaRPr lang="en-US" sz="900" b="1" dirty="0">
              <a:solidFill>
                <a:schemeClr val="bg1"/>
              </a:solidFill>
              <a:latin typeface="Century Gothic" panose="020B0502020202020204" pitchFamily="34" charset="0"/>
            </a:endParaRPr>
          </a:p>
        </p:txBody>
      </p:sp>
      <p:sp>
        <p:nvSpPr>
          <p:cNvPr id="82" name="Rectangle: Diagonal Corners Rounded 32">
            <a:extLst>
              <a:ext uri="{FF2B5EF4-FFF2-40B4-BE49-F238E27FC236}">
                <a16:creationId xmlns:a16="http://schemas.microsoft.com/office/drawing/2014/main" id="{0468F165-32A9-4C01-8858-713C9AD43E8D}"/>
              </a:ext>
            </a:extLst>
          </p:cNvPr>
          <p:cNvSpPr/>
          <p:nvPr/>
        </p:nvSpPr>
        <p:spPr>
          <a:xfrm flipH="1">
            <a:off x="6790437" y="1155107"/>
            <a:ext cx="971676" cy="283991"/>
          </a:xfrm>
          <a:prstGeom prst="round2DiagRect">
            <a:avLst>
              <a:gd name="adj1" fmla="val 49657"/>
              <a:gd name="adj2" fmla="val 0"/>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3014743" y="940115"/>
            <a:ext cx="3288319" cy="707886"/>
          </a:xfrm>
          <a:prstGeom prst="rect">
            <a:avLst/>
          </a:prstGeom>
        </p:spPr>
        <p:txBody>
          <a:bodyPr wrap="square">
            <a:spAutoFit/>
          </a:bodyPr>
          <a:lstStyle/>
          <a:p>
            <a:r>
              <a:rPr lang="en-US" sz="2000" dirty="0">
                <a:solidFill>
                  <a:srgbClr val="008080"/>
                </a:solidFill>
                <a:latin typeface="Times New Roman" panose="02020603050405020304" pitchFamily="18" charset="0"/>
                <a:cs typeface="Times New Roman" panose="02020603050405020304" pitchFamily="18" charset="0"/>
              </a:rPr>
              <a:t>- </a:t>
            </a:r>
            <a:r>
              <a:rPr lang="en-US" sz="2000" dirty="0" err="1">
                <a:solidFill>
                  <a:srgbClr val="008080"/>
                </a:solidFill>
                <a:latin typeface="Times New Roman" panose="02020603050405020304" pitchFamily="18" charset="0"/>
                <a:cs typeface="Times New Roman" panose="02020603050405020304" pitchFamily="18" charset="0"/>
              </a:rPr>
              <a:t>Giúp</a:t>
            </a:r>
            <a:r>
              <a:rPr lang="en-US" sz="2000" dirty="0">
                <a:solidFill>
                  <a:srgbClr val="008080"/>
                </a:solidFill>
                <a:latin typeface="Times New Roman" panose="02020603050405020304" pitchFamily="18" charset="0"/>
                <a:cs typeface="Times New Roman" panose="02020603050405020304" pitchFamily="18" charset="0"/>
              </a:rPr>
              <a:t> </a:t>
            </a:r>
            <a:r>
              <a:rPr lang="en-US" sz="2000" dirty="0" err="1">
                <a:solidFill>
                  <a:srgbClr val="008080"/>
                </a:solidFill>
                <a:latin typeface="Times New Roman" panose="02020603050405020304" pitchFamily="18" charset="0"/>
                <a:cs typeface="Times New Roman" panose="02020603050405020304" pitchFamily="18" charset="0"/>
              </a:rPr>
              <a:t>mọi</a:t>
            </a:r>
            <a:r>
              <a:rPr lang="en-US" sz="2000" dirty="0">
                <a:solidFill>
                  <a:srgbClr val="008080"/>
                </a:solidFill>
                <a:latin typeface="Times New Roman" panose="02020603050405020304" pitchFamily="18" charset="0"/>
                <a:cs typeface="Times New Roman" panose="02020603050405020304" pitchFamily="18" charset="0"/>
              </a:rPr>
              <a:t> </a:t>
            </a:r>
            <a:r>
              <a:rPr lang="en-US" sz="2000" dirty="0" err="1">
                <a:solidFill>
                  <a:srgbClr val="008080"/>
                </a:solidFill>
                <a:latin typeface="Times New Roman" panose="02020603050405020304" pitchFamily="18" charset="0"/>
                <a:cs typeface="Times New Roman" panose="02020603050405020304" pitchFamily="18" charset="0"/>
              </a:rPr>
              <a:t>người</a:t>
            </a:r>
            <a:r>
              <a:rPr lang="en-US" sz="2000" dirty="0">
                <a:solidFill>
                  <a:srgbClr val="008080"/>
                </a:solidFill>
                <a:latin typeface="Times New Roman" panose="02020603050405020304" pitchFamily="18" charset="0"/>
                <a:cs typeface="Times New Roman" panose="02020603050405020304" pitchFamily="18" charset="0"/>
              </a:rPr>
              <a:t> </a:t>
            </a:r>
            <a:r>
              <a:rPr lang="en-US" sz="2000" dirty="0" err="1">
                <a:solidFill>
                  <a:srgbClr val="008080"/>
                </a:solidFill>
                <a:latin typeface="Times New Roman" panose="02020603050405020304" pitchFamily="18" charset="0"/>
                <a:cs typeface="Times New Roman" panose="02020603050405020304" pitchFamily="18" charset="0"/>
              </a:rPr>
              <a:t>có</a:t>
            </a:r>
            <a:r>
              <a:rPr lang="en-US" sz="2000" dirty="0">
                <a:solidFill>
                  <a:srgbClr val="008080"/>
                </a:solidFill>
                <a:latin typeface="Times New Roman" panose="02020603050405020304" pitchFamily="18" charset="0"/>
                <a:cs typeface="Times New Roman" panose="02020603050405020304" pitchFamily="18" charset="0"/>
              </a:rPr>
              <a:t> </a:t>
            </a:r>
            <a:r>
              <a:rPr lang="en-US" sz="2000" dirty="0" err="1">
                <a:solidFill>
                  <a:srgbClr val="008080"/>
                </a:solidFill>
                <a:latin typeface="Times New Roman" panose="02020603050405020304" pitchFamily="18" charset="0"/>
                <a:cs typeface="Times New Roman" panose="02020603050405020304" pitchFamily="18" charset="0"/>
              </a:rPr>
              <a:t>cách</a:t>
            </a:r>
            <a:r>
              <a:rPr lang="en-US" sz="2000" dirty="0">
                <a:solidFill>
                  <a:srgbClr val="008080"/>
                </a:solidFill>
                <a:latin typeface="Times New Roman" panose="02020603050405020304" pitchFamily="18" charset="0"/>
                <a:cs typeface="Times New Roman" panose="02020603050405020304" pitchFamily="18" charset="0"/>
              </a:rPr>
              <a:t> </a:t>
            </a:r>
            <a:r>
              <a:rPr lang="en-US" sz="2000" dirty="0" err="1">
                <a:solidFill>
                  <a:srgbClr val="008080"/>
                </a:solidFill>
                <a:latin typeface="Times New Roman" panose="02020603050405020304" pitchFamily="18" charset="0"/>
                <a:cs typeface="Times New Roman" panose="02020603050405020304" pitchFamily="18" charset="0"/>
              </a:rPr>
              <a:t>ứng</a:t>
            </a:r>
            <a:r>
              <a:rPr lang="en-US" sz="2000" dirty="0">
                <a:solidFill>
                  <a:srgbClr val="008080"/>
                </a:solidFill>
                <a:latin typeface="Times New Roman" panose="02020603050405020304" pitchFamily="18" charset="0"/>
                <a:cs typeface="Times New Roman" panose="02020603050405020304" pitchFamily="18" charset="0"/>
              </a:rPr>
              <a:t> </a:t>
            </a:r>
            <a:r>
              <a:rPr lang="en-US" sz="2000" dirty="0" err="1">
                <a:solidFill>
                  <a:srgbClr val="008080"/>
                </a:solidFill>
                <a:latin typeface="Times New Roman" panose="02020603050405020304" pitchFamily="18" charset="0"/>
                <a:cs typeface="Times New Roman" panose="02020603050405020304" pitchFamily="18" charset="0"/>
              </a:rPr>
              <a:t>xử</a:t>
            </a:r>
            <a:r>
              <a:rPr lang="en-US" sz="2000" dirty="0">
                <a:solidFill>
                  <a:srgbClr val="008080"/>
                </a:solidFill>
                <a:latin typeface="Times New Roman" panose="02020603050405020304" pitchFamily="18" charset="0"/>
                <a:cs typeface="Times New Roman" panose="02020603050405020304" pitchFamily="18" charset="0"/>
              </a:rPr>
              <a:t> </a:t>
            </a:r>
            <a:r>
              <a:rPr lang="en-US" sz="2000" dirty="0" err="1">
                <a:solidFill>
                  <a:srgbClr val="008080"/>
                </a:solidFill>
                <a:latin typeface="Times New Roman" panose="02020603050405020304" pitchFamily="18" charset="0"/>
                <a:cs typeface="Times New Roman" panose="02020603050405020304" pitchFamily="18" charset="0"/>
              </a:rPr>
              <a:t>phù</a:t>
            </a:r>
            <a:r>
              <a:rPr lang="en-US" sz="2000" dirty="0">
                <a:solidFill>
                  <a:srgbClr val="008080"/>
                </a:solidFill>
                <a:latin typeface="Times New Roman" panose="02020603050405020304" pitchFamily="18" charset="0"/>
                <a:cs typeface="Times New Roman" panose="02020603050405020304" pitchFamily="18" charset="0"/>
              </a:rPr>
              <a:t> </a:t>
            </a:r>
            <a:r>
              <a:rPr lang="en-US" sz="2000" dirty="0" err="1">
                <a:solidFill>
                  <a:srgbClr val="008080"/>
                </a:solidFill>
                <a:latin typeface="Times New Roman" panose="02020603050405020304" pitchFamily="18" charset="0"/>
                <a:cs typeface="Times New Roman" panose="02020603050405020304" pitchFamily="18" charset="0"/>
              </a:rPr>
              <a:t>hợp</a:t>
            </a:r>
            <a:r>
              <a:rPr lang="en-US" sz="2000" dirty="0">
                <a:solidFill>
                  <a:srgbClr val="008080"/>
                </a:solidFill>
                <a:latin typeface="Times New Roman" panose="02020603050405020304" pitchFamily="18" charset="0"/>
                <a:cs typeface="Times New Roman" panose="02020603050405020304" pitchFamily="18" charset="0"/>
              </a:rPr>
              <a:t>, </a:t>
            </a:r>
            <a:r>
              <a:rPr lang="en-US" sz="2000" dirty="0" err="1">
                <a:solidFill>
                  <a:srgbClr val="008080"/>
                </a:solidFill>
                <a:latin typeface="Times New Roman" panose="02020603050405020304" pitchFamily="18" charset="0"/>
                <a:cs typeface="Times New Roman" panose="02020603050405020304" pitchFamily="18" charset="0"/>
              </a:rPr>
              <a:t>lành</a:t>
            </a:r>
            <a:r>
              <a:rPr lang="en-US" sz="2000" dirty="0">
                <a:solidFill>
                  <a:srgbClr val="008080"/>
                </a:solidFill>
                <a:latin typeface="Times New Roman" panose="02020603050405020304" pitchFamily="18" charset="0"/>
                <a:cs typeface="Times New Roman" panose="02020603050405020304" pitchFamily="18" charset="0"/>
              </a:rPr>
              <a:t> </a:t>
            </a:r>
            <a:r>
              <a:rPr lang="en-US" sz="2000" dirty="0" err="1">
                <a:solidFill>
                  <a:srgbClr val="008080"/>
                </a:solidFill>
                <a:latin typeface="Times New Roman" panose="02020603050405020304" pitchFamily="18" charset="0"/>
                <a:cs typeface="Times New Roman" panose="02020603050405020304" pitchFamily="18" charset="0"/>
              </a:rPr>
              <a:t>mạnh</a:t>
            </a:r>
            <a:endParaRPr lang="en-US" sz="2000" dirty="0">
              <a:solidFill>
                <a:srgbClr val="008080"/>
              </a:solidFill>
              <a:latin typeface="Times New Roman" panose="02020603050405020304" pitchFamily="18" charset="0"/>
              <a:cs typeface="Times New Roman" panose="02020603050405020304" pitchFamily="18" charset="0"/>
            </a:endParaRPr>
          </a:p>
        </p:txBody>
      </p:sp>
      <p:sp>
        <p:nvSpPr>
          <p:cNvPr id="9" name="Rectangle 8"/>
          <p:cNvSpPr/>
          <p:nvPr/>
        </p:nvSpPr>
        <p:spPr>
          <a:xfrm flipH="1">
            <a:off x="6852445" y="1587034"/>
            <a:ext cx="2094551" cy="1015663"/>
          </a:xfrm>
          <a:prstGeom prst="rect">
            <a:avLst/>
          </a:prstGeom>
        </p:spPr>
        <p:txBody>
          <a:bodyPr wrap="square">
            <a:spAutoFit/>
          </a:bodyPr>
          <a:lstStyle/>
          <a:p>
            <a:pPr algn="ctr"/>
            <a:r>
              <a:rPr lang="en-US" sz="2000" dirty="0">
                <a:solidFill>
                  <a:srgbClr val="FF5050"/>
                </a:solidFill>
              </a:rPr>
              <a:t>- </a:t>
            </a:r>
            <a:r>
              <a:rPr lang="en-US" sz="2000" dirty="0" err="1">
                <a:solidFill>
                  <a:srgbClr val="FF5050"/>
                </a:solidFill>
              </a:rPr>
              <a:t>Làm</a:t>
            </a:r>
            <a:r>
              <a:rPr lang="en-US" sz="2000" dirty="0">
                <a:solidFill>
                  <a:srgbClr val="FF5050"/>
                </a:solidFill>
              </a:rPr>
              <a:t> </a:t>
            </a:r>
            <a:r>
              <a:rPr lang="en-US" sz="2000" dirty="0" err="1">
                <a:solidFill>
                  <a:srgbClr val="FF5050"/>
                </a:solidFill>
              </a:rPr>
              <a:t>lành</a:t>
            </a:r>
            <a:r>
              <a:rPr lang="en-US" sz="2000" dirty="0">
                <a:solidFill>
                  <a:srgbClr val="FF5050"/>
                </a:solidFill>
              </a:rPr>
              <a:t> </a:t>
            </a:r>
            <a:r>
              <a:rPr lang="en-US" sz="2000" dirty="0" err="1">
                <a:solidFill>
                  <a:srgbClr val="FF5050"/>
                </a:solidFill>
              </a:rPr>
              <a:t>mạnh</a:t>
            </a:r>
            <a:r>
              <a:rPr lang="en-US" sz="2000" dirty="0">
                <a:solidFill>
                  <a:srgbClr val="FF5050"/>
                </a:solidFill>
              </a:rPr>
              <a:t> </a:t>
            </a:r>
            <a:r>
              <a:rPr lang="en-US" sz="2000" dirty="0" err="1">
                <a:solidFill>
                  <a:srgbClr val="FF5050"/>
                </a:solidFill>
              </a:rPr>
              <a:t>các</a:t>
            </a:r>
            <a:r>
              <a:rPr lang="en-US" sz="2000" dirty="0">
                <a:solidFill>
                  <a:srgbClr val="FF5050"/>
                </a:solidFill>
              </a:rPr>
              <a:t> </a:t>
            </a:r>
            <a:r>
              <a:rPr lang="en-US" sz="2000" dirty="0" err="1">
                <a:solidFill>
                  <a:srgbClr val="FF5050"/>
                </a:solidFill>
              </a:rPr>
              <a:t>mối</a:t>
            </a:r>
            <a:r>
              <a:rPr lang="en-US" sz="2000" dirty="0">
                <a:solidFill>
                  <a:srgbClr val="FF5050"/>
                </a:solidFill>
              </a:rPr>
              <a:t> </a:t>
            </a:r>
            <a:r>
              <a:rPr lang="en-US" sz="2000" dirty="0" err="1">
                <a:solidFill>
                  <a:srgbClr val="FF5050"/>
                </a:solidFill>
              </a:rPr>
              <a:t>quan</a:t>
            </a:r>
            <a:r>
              <a:rPr lang="en-US" sz="2000" dirty="0">
                <a:solidFill>
                  <a:srgbClr val="FF5050"/>
                </a:solidFill>
              </a:rPr>
              <a:t> </a:t>
            </a:r>
            <a:r>
              <a:rPr lang="en-US" sz="2000" dirty="0" err="1">
                <a:solidFill>
                  <a:srgbClr val="FF5050"/>
                </a:solidFill>
              </a:rPr>
              <a:t>hệ</a:t>
            </a:r>
            <a:r>
              <a:rPr lang="en-US" sz="2000" dirty="0">
                <a:solidFill>
                  <a:srgbClr val="FF5050"/>
                </a:solidFill>
              </a:rPr>
              <a:t> </a:t>
            </a:r>
            <a:r>
              <a:rPr lang="en-US" sz="2000" dirty="0" err="1">
                <a:solidFill>
                  <a:srgbClr val="FF5050"/>
                </a:solidFill>
              </a:rPr>
              <a:t>xã</a:t>
            </a:r>
            <a:r>
              <a:rPr lang="en-US" sz="2000" dirty="0">
                <a:solidFill>
                  <a:srgbClr val="FF5050"/>
                </a:solidFill>
              </a:rPr>
              <a:t> </a:t>
            </a:r>
            <a:r>
              <a:rPr lang="en-US" sz="2000" dirty="0" err="1">
                <a:solidFill>
                  <a:srgbClr val="FF5050"/>
                </a:solidFill>
              </a:rPr>
              <a:t>hội</a:t>
            </a:r>
            <a:endParaRPr lang="en-US" sz="2000" dirty="0">
              <a:solidFill>
                <a:srgbClr val="FF5050"/>
              </a:solidFill>
            </a:endParaRPr>
          </a:p>
        </p:txBody>
      </p:sp>
      <p:sp>
        <p:nvSpPr>
          <p:cNvPr id="10" name="Rectangle 9"/>
          <p:cNvSpPr/>
          <p:nvPr/>
        </p:nvSpPr>
        <p:spPr>
          <a:xfrm>
            <a:off x="3135538" y="2554714"/>
            <a:ext cx="3055438" cy="707886"/>
          </a:xfrm>
          <a:prstGeom prst="rect">
            <a:avLst/>
          </a:prstGeom>
        </p:spPr>
        <p:txBody>
          <a:bodyPr wrap="square">
            <a:spAutoFit/>
          </a:bodyPr>
          <a:lstStyle/>
          <a:p>
            <a:pPr algn="ctr"/>
            <a:r>
              <a:rPr lang="en-US" sz="2000" dirty="0">
                <a:solidFill>
                  <a:srgbClr val="660066"/>
                </a:solidFill>
              </a:rPr>
              <a:t>- </a:t>
            </a:r>
            <a:r>
              <a:rPr lang="en-US" sz="2000" dirty="0" err="1">
                <a:solidFill>
                  <a:srgbClr val="660066"/>
                </a:solidFill>
              </a:rPr>
              <a:t>Thúc</a:t>
            </a:r>
            <a:r>
              <a:rPr lang="en-US" sz="2000" dirty="0">
                <a:solidFill>
                  <a:srgbClr val="660066"/>
                </a:solidFill>
              </a:rPr>
              <a:t> </a:t>
            </a:r>
            <a:r>
              <a:rPr lang="en-US" sz="2000" dirty="0" err="1">
                <a:solidFill>
                  <a:srgbClr val="660066"/>
                </a:solidFill>
              </a:rPr>
              <a:t>đẩy</a:t>
            </a:r>
            <a:r>
              <a:rPr lang="en-US" sz="2000" dirty="0">
                <a:solidFill>
                  <a:srgbClr val="660066"/>
                </a:solidFill>
              </a:rPr>
              <a:t> </a:t>
            </a:r>
            <a:r>
              <a:rPr lang="en-US" sz="2000" dirty="0" err="1">
                <a:solidFill>
                  <a:srgbClr val="660066"/>
                </a:solidFill>
              </a:rPr>
              <a:t>xã</a:t>
            </a:r>
            <a:r>
              <a:rPr lang="en-US" sz="2000" dirty="0">
                <a:solidFill>
                  <a:srgbClr val="660066"/>
                </a:solidFill>
              </a:rPr>
              <a:t> </a:t>
            </a:r>
            <a:r>
              <a:rPr lang="en-US" sz="2000" dirty="0" err="1">
                <a:solidFill>
                  <a:srgbClr val="660066"/>
                </a:solidFill>
              </a:rPr>
              <a:t>hội</a:t>
            </a:r>
            <a:r>
              <a:rPr lang="en-US" sz="2000" dirty="0">
                <a:solidFill>
                  <a:srgbClr val="660066"/>
                </a:solidFill>
              </a:rPr>
              <a:t> </a:t>
            </a:r>
            <a:r>
              <a:rPr lang="en-US" sz="2000" dirty="0" err="1">
                <a:solidFill>
                  <a:srgbClr val="660066"/>
                </a:solidFill>
              </a:rPr>
              <a:t>ổn</a:t>
            </a:r>
            <a:r>
              <a:rPr lang="en-US" sz="2000" dirty="0">
                <a:solidFill>
                  <a:srgbClr val="660066"/>
                </a:solidFill>
              </a:rPr>
              <a:t> </a:t>
            </a:r>
            <a:r>
              <a:rPr lang="en-US" sz="2000" dirty="0" err="1">
                <a:solidFill>
                  <a:srgbClr val="660066"/>
                </a:solidFill>
              </a:rPr>
              <a:t>định</a:t>
            </a:r>
            <a:endParaRPr lang="en-US" sz="2000" dirty="0">
              <a:solidFill>
                <a:srgbClr val="660066"/>
              </a:solidFill>
            </a:endParaRPr>
          </a:p>
          <a:p>
            <a:pPr algn="ctr"/>
            <a:r>
              <a:rPr lang="en-US" sz="2000" dirty="0">
                <a:solidFill>
                  <a:srgbClr val="660066"/>
                </a:solidFill>
              </a:rPr>
              <a:t> </a:t>
            </a:r>
            <a:r>
              <a:rPr lang="en-US" sz="2000" dirty="0" err="1">
                <a:solidFill>
                  <a:srgbClr val="660066"/>
                </a:solidFill>
              </a:rPr>
              <a:t>và</a:t>
            </a:r>
            <a:r>
              <a:rPr lang="en-US" sz="2000" dirty="0">
                <a:solidFill>
                  <a:srgbClr val="660066"/>
                </a:solidFill>
              </a:rPr>
              <a:t> </a:t>
            </a:r>
            <a:r>
              <a:rPr lang="en-US" sz="2000" dirty="0" err="1">
                <a:solidFill>
                  <a:srgbClr val="660066"/>
                </a:solidFill>
              </a:rPr>
              <a:t>phát</a:t>
            </a:r>
            <a:r>
              <a:rPr lang="en-US" sz="2000" dirty="0">
                <a:solidFill>
                  <a:srgbClr val="660066"/>
                </a:solidFill>
              </a:rPr>
              <a:t> </a:t>
            </a:r>
            <a:r>
              <a:rPr lang="en-US" sz="2000" dirty="0" err="1">
                <a:solidFill>
                  <a:srgbClr val="660066"/>
                </a:solidFill>
              </a:rPr>
              <a:t>triển</a:t>
            </a:r>
            <a:endParaRPr lang="en-US" sz="2000" dirty="0">
              <a:solidFill>
                <a:srgbClr val="660066"/>
              </a:solidFill>
            </a:endParaRPr>
          </a:p>
        </p:txBody>
      </p:sp>
    </p:spTree>
    <p:extLst>
      <p:ext uri="{BB962C8B-B14F-4D97-AF65-F5344CB8AC3E}">
        <p14:creationId xmlns:p14="http://schemas.microsoft.com/office/powerpoint/2010/main" val="1041986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F99D7C3-1290-4D6F-BB9C-DCE86F8C297E}"/>
              </a:ext>
            </a:extLst>
          </p:cNvPr>
          <p:cNvGrpSpPr/>
          <p:nvPr/>
        </p:nvGrpSpPr>
        <p:grpSpPr>
          <a:xfrm>
            <a:off x="179512" y="267494"/>
            <a:ext cx="2244499" cy="2434510"/>
            <a:chOff x="2728686" y="1944914"/>
            <a:chExt cx="3055724" cy="3314410"/>
          </a:xfrm>
        </p:grpSpPr>
        <p:sp>
          <p:nvSpPr>
            <p:cNvPr id="11" name="Rectangle 10">
              <a:extLst>
                <a:ext uri="{FF2B5EF4-FFF2-40B4-BE49-F238E27FC236}">
                  <a16:creationId xmlns:a16="http://schemas.microsoft.com/office/drawing/2014/main" id="{978F6740-9C0B-4ED0-A3A6-43E36CE01520}"/>
                </a:ext>
              </a:extLst>
            </p:cNvPr>
            <p:cNvSpPr/>
            <p:nvPr/>
          </p:nvSpPr>
          <p:spPr>
            <a:xfrm rot="21437240">
              <a:off x="2809292" y="2738915"/>
              <a:ext cx="2975118" cy="2520409"/>
            </a:xfrm>
            <a:prstGeom prst="rect">
              <a:avLst/>
            </a:prstGeom>
            <a:solidFill>
              <a:schemeClr val="tx1">
                <a:alpha val="56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Top Corners One Rounded and One Snipped 48">
              <a:extLst>
                <a:ext uri="{FF2B5EF4-FFF2-40B4-BE49-F238E27FC236}">
                  <a16:creationId xmlns:a16="http://schemas.microsoft.com/office/drawing/2014/main" id="{6272D699-E94C-4EE1-9F6C-6960693A1BB8}"/>
                </a:ext>
              </a:extLst>
            </p:cNvPr>
            <p:cNvSpPr/>
            <p:nvPr/>
          </p:nvSpPr>
          <p:spPr>
            <a:xfrm rot="10800000">
              <a:off x="2728686" y="1944914"/>
              <a:ext cx="2496457" cy="2641600"/>
            </a:xfrm>
            <a:prstGeom prst="snipRoundRect">
              <a:avLst>
                <a:gd name="adj1" fmla="val 29018"/>
                <a:gd name="adj2" fmla="val 0"/>
              </a:avLst>
            </a:prstGeom>
            <a:solidFill>
              <a:srgbClr val="ABF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9">
              <a:extLst>
                <a:ext uri="{FF2B5EF4-FFF2-40B4-BE49-F238E27FC236}">
                  <a16:creationId xmlns:a16="http://schemas.microsoft.com/office/drawing/2014/main" id="{CBCB9EC6-9587-4791-85F1-60BA097853BB}"/>
                </a:ext>
              </a:extLst>
            </p:cNvPr>
            <p:cNvSpPr/>
            <p:nvPr/>
          </p:nvSpPr>
          <p:spPr>
            <a:xfrm rot="20055388" flipH="1">
              <a:off x="4483047" y="4162710"/>
              <a:ext cx="820305" cy="293371"/>
            </a:xfrm>
            <a:custGeom>
              <a:avLst/>
              <a:gdLst>
                <a:gd name="connsiteX0" fmla="*/ 0 w 749372"/>
                <a:gd name="connsiteY0" fmla="*/ 235741 h 235741"/>
                <a:gd name="connsiteX1" fmla="*/ 0 w 749372"/>
                <a:gd name="connsiteY1" fmla="*/ 0 h 235741"/>
                <a:gd name="connsiteX2" fmla="*/ 749372 w 749372"/>
                <a:gd name="connsiteY2" fmla="*/ 235741 h 235741"/>
                <a:gd name="connsiteX3" fmla="*/ 0 w 749372"/>
                <a:gd name="connsiteY3" fmla="*/ 235741 h 235741"/>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086202"/>
                <a:gd name="connsiteY0" fmla="*/ 0 h 291651"/>
                <a:gd name="connsiteX1" fmla="*/ 383458 w 1086202"/>
                <a:gd name="connsiteY1" fmla="*/ 7608 h 291651"/>
                <a:gd name="connsiteX2" fmla="*/ 1086202 w 1086202"/>
                <a:gd name="connsiteY2" fmla="*/ 272983 h 291651"/>
                <a:gd name="connsiteX3" fmla="*/ 0 w 1086202"/>
                <a:gd name="connsiteY3" fmla="*/ 0 h 291651"/>
                <a:gd name="connsiteX0" fmla="*/ 0 w 1086202"/>
                <a:gd name="connsiteY0" fmla="*/ 0 h 280606"/>
                <a:gd name="connsiteX1" fmla="*/ 383458 w 1086202"/>
                <a:gd name="connsiteY1" fmla="*/ 7608 h 280606"/>
                <a:gd name="connsiteX2" fmla="*/ 1086202 w 1086202"/>
                <a:gd name="connsiteY2" fmla="*/ 272983 h 280606"/>
                <a:gd name="connsiteX3" fmla="*/ 0 w 1086202"/>
                <a:gd name="connsiteY3" fmla="*/ 0 h 280606"/>
                <a:gd name="connsiteX0" fmla="*/ 0 w 1068717"/>
                <a:gd name="connsiteY0" fmla="*/ 0 h 286234"/>
                <a:gd name="connsiteX1" fmla="*/ 383458 w 1068717"/>
                <a:gd name="connsiteY1" fmla="*/ 7608 h 286234"/>
                <a:gd name="connsiteX2" fmla="*/ 1068717 w 1068717"/>
                <a:gd name="connsiteY2" fmla="*/ 281449 h 286234"/>
                <a:gd name="connsiteX3" fmla="*/ 0 w 1068717"/>
                <a:gd name="connsiteY3" fmla="*/ 0 h 286234"/>
                <a:gd name="connsiteX0" fmla="*/ 0 w 1057061"/>
                <a:gd name="connsiteY0" fmla="*/ 0 h 286234"/>
                <a:gd name="connsiteX1" fmla="*/ 371802 w 1057061"/>
                <a:gd name="connsiteY1" fmla="*/ 7608 h 286234"/>
                <a:gd name="connsiteX2" fmla="*/ 1057061 w 1057061"/>
                <a:gd name="connsiteY2" fmla="*/ 281449 h 286234"/>
                <a:gd name="connsiteX3" fmla="*/ 0 w 1057061"/>
                <a:gd name="connsiteY3" fmla="*/ 0 h 286234"/>
                <a:gd name="connsiteX0" fmla="*/ 0 w 1088067"/>
                <a:gd name="connsiteY0" fmla="*/ 9007 h 284403"/>
                <a:gd name="connsiteX1" fmla="*/ 402808 w 1088067"/>
                <a:gd name="connsiteY1" fmla="*/ 0 h 284403"/>
                <a:gd name="connsiteX2" fmla="*/ 1088067 w 1088067"/>
                <a:gd name="connsiteY2" fmla="*/ 273841 h 284403"/>
                <a:gd name="connsiteX3" fmla="*/ 0 w 1088067"/>
                <a:gd name="connsiteY3" fmla="*/ 9007 h 284403"/>
                <a:gd name="connsiteX0" fmla="*/ 0 w 1088067"/>
                <a:gd name="connsiteY0" fmla="*/ 9007 h 275282"/>
                <a:gd name="connsiteX1" fmla="*/ 402808 w 1088067"/>
                <a:gd name="connsiteY1" fmla="*/ 0 h 275282"/>
                <a:gd name="connsiteX2" fmla="*/ 1088067 w 1088067"/>
                <a:gd name="connsiteY2" fmla="*/ 273841 h 275282"/>
                <a:gd name="connsiteX3" fmla="*/ 0 w 1088067"/>
                <a:gd name="connsiteY3" fmla="*/ 9007 h 275282"/>
                <a:gd name="connsiteX0" fmla="*/ 0 w 1080138"/>
                <a:gd name="connsiteY0" fmla="*/ 9007 h 259851"/>
                <a:gd name="connsiteX1" fmla="*/ 402808 w 1080138"/>
                <a:gd name="connsiteY1" fmla="*/ 0 h 259851"/>
                <a:gd name="connsiteX2" fmla="*/ 1080138 w 1080138"/>
                <a:gd name="connsiteY2" fmla="*/ 250446 h 259851"/>
                <a:gd name="connsiteX3" fmla="*/ 0 w 1080138"/>
                <a:gd name="connsiteY3" fmla="*/ 9007 h 259851"/>
                <a:gd name="connsiteX0" fmla="*/ 0 w 1080138"/>
                <a:gd name="connsiteY0" fmla="*/ 9007 h 291041"/>
                <a:gd name="connsiteX1" fmla="*/ 402808 w 1080138"/>
                <a:gd name="connsiteY1" fmla="*/ 0 h 291041"/>
                <a:gd name="connsiteX2" fmla="*/ 1080138 w 1080138"/>
                <a:gd name="connsiteY2" fmla="*/ 250446 h 291041"/>
                <a:gd name="connsiteX3" fmla="*/ 0 w 1080138"/>
                <a:gd name="connsiteY3" fmla="*/ 9007 h 29104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Lst>
              <a:ahLst/>
              <a:cxnLst>
                <a:cxn ang="0">
                  <a:pos x="connsiteX0" y="connsiteY0"/>
                </a:cxn>
                <a:cxn ang="0">
                  <a:pos x="connsiteX1" y="connsiteY1"/>
                </a:cxn>
                <a:cxn ang="0">
                  <a:pos x="connsiteX2" y="connsiteY2"/>
                </a:cxn>
                <a:cxn ang="0">
                  <a:pos x="connsiteX3" y="connsiteY3"/>
                </a:cxn>
              </a:cxnLst>
              <a:rect l="l" t="t" r="r" b="b"/>
              <a:pathLst>
                <a:path w="1080138" h="293371">
                  <a:moveTo>
                    <a:pt x="0" y="9007"/>
                  </a:moveTo>
                  <a:cubicBezTo>
                    <a:pt x="191276" y="128482"/>
                    <a:pt x="297111" y="93328"/>
                    <a:pt x="402808" y="0"/>
                  </a:cubicBezTo>
                  <a:cubicBezTo>
                    <a:pt x="586231" y="108077"/>
                    <a:pt x="535379" y="179240"/>
                    <a:pt x="1080138" y="250446"/>
                  </a:cubicBezTo>
                  <a:cubicBezTo>
                    <a:pt x="844355" y="302622"/>
                    <a:pt x="304488" y="374440"/>
                    <a:pt x="0" y="9007"/>
                  </a:cubicBezTo>
                  <a:close/>
                </a:path>
              </a:pathLst>
            </a:custGeom>
            <a:gradFill flip="none" rotWithShape="1">
              <a:gsLst>
                <a:gs pos="69000">
                  <a:srgbClr val="82DA00"/>
                </a:gs>
                <a:gs pos="0">
                  <a:srgbClr val="87E2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42CF66F4-F3FD-48AB-9D13-006C3172DDA8}"/>
              </a:ext>
            </a:extLst>
          </p:cNvPr>
          <p:cNvGrpSpPr/>
          <p:nvPr/>
        </p:nvGrpSpPr>
        <p:grpSpPr>
          <a:xfrm>
            <a:off x="941465" y="-281303"/>
            <a:ext cx="389900" cy="815066"/>
            <a:chOff x="3976914" y="1402541"/>
            <a:chExt cx="421209" cy="782522"/>
          </a:xfrm>
          <a:effectLst>
            <a:outerShdw blurRad="76200" dir="18900000" sy="23000" kx="-1200000" algn="bl" rotWithShape="0">
              <a:prstClr val="black">
                <a:alpha val="20000"/>
              </a:prstClr>
            </a:outerShdw>
          </a:effectLst>
        </p:grpSpPr>
        <p:sp>
          <p:nvSpPr>
            <p:cNvPr id="15" name="Rectangle 14">
              <a:extLst>
                <a:ext uri="{FF2B5EF4-FFF2-40B4-BE49-F238E27FC236}">
                  <a16:creationId xmlns:a16="http://schemas.microsoft.com/office/drawing/2014/main" id="{29461C5E-3351-436E-B38C-FCC9C8B9BC0B}"/>
                </a:ext>
              </a:extLst>
            </p:cNvPr>
            <p:cNvSpPr/>
            <p:nvPr/>
          </p:nvSpPr>
          <p:spPr>
            <a:xfrm rot="880349" flipH="1">
              <a:off x="4098363" y="1767370"/>
              <a:ext cx="36855" cy="417693"/>
            </a:xfrm>
            <a:prstGeom prst="rect">
              <a:avLst/>
            </a:prstGeom>
            <a:gradFill flip="none" rotWithShape="1">
              <a:gsLst>
                <a:gs pos="83208">
                  <a:schemeClr val="bg1"/>
                </a:gs>
                <a:gs pos="100000">
                  <a:schemeClr val="tx1">
                    <a:lumMod val="50000"/>
                    <a:lumOff val="50000"/>
                  </a:schemeClr>
                </a:gs>
                <a:gs pos="56609">
                  <a:schemeClr val="bg1">
                    <a:lumMod val="50000"/>
                  </a:schemeClr>
                </a:gs>
                <a:gs pos="25700">
                  <a:schemeClr val="bg1">
                    <a:lumMod val="9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9D5A17-E7EB-460D-80D8-42B1CC056D8B}"/>
                </a:ext>
              </a:extLst>
            </p:cNvPr>
            <p:cNvSpPr/>
            <p:nvPr/>
          </p:nvSpPr>
          <p:spPr>
            <a:xfrm>
              <a:off x="3976914" y="1546639"/>
              <a:ext cx="421209" cy="421209"/>
            </a:xfrm>
            <a:prstGeom prst="ellipse">
              <a:avLst/>
            </a:prstGeom>
            <a:solidFill>
              <a:srgbClr val="00B050"/>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0">
              <a:extLst>
                <a:ext uri="{FF2B5EF4-FFF2-40B4-BE49-F238E27FC236}">
                  <a16:creationId xmlns:a16="http://schemas.microsoft.com/office/drawing/2014/main" id="{00F34463-6DAD-42C7-8A0D-0D547C0F9701}"/>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54B1F9-41AE-42C9-90AF-E85BCE423BFA}"/>
                </a:ext>
              </a:extLst>
            </p:cNvPr>
            <p:cNvSpPr/>
            <p:nvPr/>
          </p:nvSpPr>
          <p:spPr>
            <a:xfrm>
              <a:off x="4142587" y="1402541"/>
              <a:ext cx="255535" cy="255535"/>
            </a:xfrm>
            <a:prstGeom prst="ellipse">
              <a:avLst/>
            </a:prstGeom>
            <a:solidFill>
              <a:srgbClr val="00B05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Google Shape;444;p22">
            <a:extLst>
              <a:ext uri="{FF2B5EF4-FFF2-40B4-BE49-F238E27FC236}">
                <a16:creationId xmlns:a16="http://schemas.microsoft.com/office/drawing/2014/main" id="{631632B1-C1B1-C444-9BC3-FDE1EA87CBCA}"/>
              </a:ext>
            </a:extLst>
          </p:cNvPr>
          <p:cNvSpPr txBox="1">
            <a:spLocks/>
          </p:cNvSpPr>
          <p:nvPr/>
        </p:nvSpPr>
        <p:spPr>
          <a:xfrm>
            <a:off x="302093" y="437734"/>
            <a:ext cx="1473665" cy="128167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3"/>
              </a:buClr>
              <a:buSzPts val="2000"/>
              <a:buFont typeface="Fira Sans Extra Condensed"/>
              <a:buNone/>
              <a:defRPr sz="2000" b="0" i="0" u="none" strike="noStrike" cap="none">
                <a:solidFill>
                  <a:schemeClr val="accent3"/>
                </a:solidFill>
                <a:latin typeface="Archivo Black"/>
                <a:ea typeface="Archivo Black"/>
                <a:cs typeface="Archivo Black"/>
                <a:sym typeface="Archivo Black"/>
              </a:defRPr>
            </a:lvl1pPr>
            <a:lvl2pPr marR="0" lvl="1" algn="r" rtl="0">
              <a:lnSpc>
                <a:spcPct val="100000"/>
              </a:lnSpc>
              <a:spcBef>
                <a:spcPts val="0"/>
              </a:spcBef>
              <a:spcAft>
                <a:spcPts val="0"/>
              </a:spcAft>
              <a:buClr>
                <a:schemeClr val="accent3"/>
              </a:buClr>
              <a:buSzPts val="2000"/>
              <a:buFont typeface="Barlow Condensed"/>
              <a:buNone/>
              <a:defRPr sz="2000" b="0" i="0" u="none" strike="noStrike" cap="none">
                <a:solidFill>
                  <a:schemeClr val="accent3"/>
                </a:solidFill>
                <a:latin typeface="Barlow Condensed"/>
                <a:ea typeface="Barlow Condensed"/>
                <a:cs typeface="Barlow Condensed"/>
                <a:sym typeface="Barlow Condensed"/>
              </a:defRPr>
            </a:lvl2pPr>
            <a:lvl3pPr marR="0" lvl="2" algn="r" rtl="0">
              <a:lnSpc>
                <a:spcPct val="100000"/>
              </a:lnSpc>
              <a:spcBef>
                <a:spcPts val="0"/>
              </a:spcBef>
              <a:spcAft>
                <a:spcPts val="0"/>
              </a:spcAft>
              <a:buClr>
                <a:schemeClr val="accent3"/>
              </a:buClr>
              <a:buSzPts val="2000"/>
              <a:buFont typeface="Barlow Condensed"/>
              <a:buNone/>
              <a:defRPr sz="2000" b="0" i="0" u="none" strike="noStrike" cap="none">
                <a:solidFill>
                  <a:schemeClr val="accent3"/>
                </a:solidFill>
                <a:latin typeface="Barlow Condensed"/>
                <a:ea typeface="Barlow Condensed"/>
                <a:cs typeface="Barlow Condensed"/>
                <a:sym typeface="Barlow Condensed"/>
              </a:defRPr>
            </a:lvl3pPr>
            <a:lvl4pPr marR="0" lvl="3" algn="r" rtl="0">
              <a:lnSpc>
                <a:spcPct val="100000"/>
              </a:lnSpc>
              <a:spcBef>
                <a:spcPts val="0"/>
              </a:spcBef>
              <a:spcAft>
                <a:spcPts val="0"/>
              </a:spcAft>
              <a:buClr>
                <a:schemeClr val="accent3"/>
              </a:buClr>
              <a:buSzPts val="2000"/>
              <a:buFont typeface="Barlow Condensed"/>
              <a:buNone/>
              <a:defRPr sz="2000" b="0" i="0" u="none" strike="noStrike" cap="none">
                <a:solidFill>
                  <a:schemeClr val="accent3"/>
                </a:solidFill>
                <a:latin typeface="Barlow Condensed"/>
                <a:ea typeface="Barlow Condensed"/>
                <a:cs typeface="Barlow Condensed"/>
                <a:sym typeface="Barlow Condensed"/>
              </a:defRPr>
            </a:lvl4pPr>
            <a:lvl5pPr marR="0" lvl="4" algn="r" rtl="0">
              <a:lnSpc>
                <a:spcPct val="100000"/>
              </a:lnSpc>
              <a:spcBef>
                <a:spcPts val="0"/>
              </a:spcBef>
              <a:spcAft>
                <a:spcPts val="0"/>
              </a:spcAft>
              <a:buClr>
                <a:schemeClr val="accent3"/>
              </a:buClr>
              <a:buSzPts val="2000"/>
              <a:buFont typeface="Barlow Condensed"/>
              <a:buNone/>
              <a:defRPr sz="2000" b="0" i="0" u="none" strike="noStrike" cap="none">
                <a:solidFill>
                  <a:schemeClr val="accent3"/>
                </a:solidFill>
                <a:latin typeface="Barlow Condensed"/>
                <a:ea typeface="Barlow Condensed"/>
                <a:cs typeface="Barlow Condensed"/>
                <a:sym typeface="Barlow Condensed"/>
              </a:defRPr>
            </a:lvl5pPr>
            <a:lvl6pPr marR="0" lvl="5" algn="r" rtl="0">
              <a:lnSpc>
                <a:spcPct val="100000"/>
              </a:lnSpc>
              <a:spcBef>
                <a:spcPts val="0"/>
              </a:spcBef>
              <a:spcAft>
                <a:spcPts val="0"/>
              </a:spcAft>
              <a:buClr>
                <a:schemeClr val="accent3"/>
              </a:buClr>
              <a:buSzPts val="2000"/>
              <a:buFont typeface="Barlow Condensed"/>
              <a:buNone/>
              <a:defRPr sz="2000" b="0" i="0" u="none" strike="noStrike" cap="none">
                <a:solidFill>
                  <a:schemeClr val="accent3"/>
                </a:solidFill>
                <a:latin typeface="Barlow Condensed"/>
                <a:ea typeface="Barlow Condensed"/>
                <a:cs typeface="Barlow Condensed"/>
                <a:sym typeface="Barlow Condensed"/>
              </a:defRPr>
            </a:lvl6pPr>
            <a:lvl7pPr marR="0" lvl="6" algn="r" rtl="0">
              <a:lnSpc>
                <a:spcPct val="100000"/>
              </a:lnSpc>
              <a:spcBef>
                <a:spcPts val="0"/>
              </a:spcBef>
              <a:spcAft>
                <a:spcPts val="0"/>
              </a:spcAft>
              <a:buClr>
                <a:schemeClr val="accent3"/>
              </a:buClr>
              <a:buSzPts val="2000"/>
              <a:buFont typeface="Barlow Condensed"/>
              <a:buNone/>
              <a:defRPr sz="2000" b="0" i="0" u="none" strike="noStrike" cap="none">
                <a:solidFill>
                  <a:schemeClr val="accent3"/>
                </a:solidFill>
                <a:latin typeface="Barlow Condensed"/>
                <a:ea typeface="Barlow Condensed"/>
                <a:cs typeface="Barlow Condensed"/>
                <a:sym typeface="Barlow Condensed"/>
              </a:defRPr>
            </a:lvl7pPr>
            <a:lvl8pPr marR="0" lvl="7" algn="r" rtl="0">
              <a:lnSpc>
                <a:spcPct val="100000"/>
              </a:lnSpc>
              <a:spcBef>
                <a:spcPts val="0"/>
              </a:spcBef>
              <a:spcAft>
                <a:spcPts val="0"/>
              </a:spcAft>
              <a:buClr>
                <a:schemeClr val="accent3"/>
              </a:buClr>
              <a:buSzPts val="2000"/>
              <a:buFont typeface="Barlow Condensed"/>
              <a:buNone/>
              <a:defRPr sz="2000" b="0" i="0" u="none" strike="noStrike" cap="none">
                <a:solidFill>
                  <a:schemeClr val="accent3"/>
                </a:solidFill>
                <a:latin typeface="Barlow Condensed"/>
                <a:ea typeface="Barlow Condensed"/>
                <a:cs typeface="Barlow Condensed"/>
                <a:sym typeface="Barlow Condensed"/>
              </a:defRPr>
            </a:lvl8pPr>
            <a:lvl9pPr marR="0" lvl="8" algn="r" rtl="0">
              <a:lnSpc>
                <a:spcPct val="100000"/>
              </a:lnSpc>
              <a:spcBef>
                <a:spcPts val="0"/>
              </a:spcBef>
              <a:spcAft>
                <a:spcPts val="0"/>
              </a:spcAft>
              <a:buClr>
                <a:schemeClr val="accent3"/>
              </a:buClr>
              <a:buSzPts val="2000"/>
              <a:buFont typeface="Barlow Condensed"/>
              <a:buNone/>
              <a:defRPr sz="2000" b="0" i="0" u="none" strike="noStrike" cap="none">
                <a:solidFill>
                  <a:schemeClr val="accent3"/>
                </a:solidFill>
                <a:latin typeface="Barlow Condensed"/>
                <a:ea typeface="Barlow Condensed"/>
                <a:cs typeface="Barlow Condensed"/>
                <a:sym typeface="Barlow Condensed"/>
              </a:defRPr>
            </a:lvl9pPr>
          </a:lstStyle>
          <a:p>
            <a:pPr algn="ctr"/>
            <a:r>
              <a:rPr lang="en-US" sz="3600" b="1" dirty="0" err="1">
                <a:solidFill>
                  <a:srgbClr val="FF5050"/>
                </a:solidFill>
                <a:latin typeface="UTM Alberta Heavy" panose="02040603050506020204" pitchFamily="18" charset="0"/>
              </a:rPr>
              <a:t>Luyện</a:t>
            </a:r>
            <a:r>
              <a:rPr lang="en-US" sz="3600" b="1" dirty="0">
                <a:solidFill>
                  <a:srgbClr val="FF5050"/>
                </a:solidFill>
                <a:latin typeface="UTM Alberta Heavy" panose="02040603050506020204" pitchFamily="18" charset="0"/>
              </a:rPr>
              <a:t> </a:t>
            </a:r>
            <a:r>
              <a:rPr lang="en-US" sz="3600" b="1" dirty="0" err="1">
                <a:solidFill>
                  <a:srgbClr val="FF5050"/>
                </a:solidFill>
                <a:latin typeface="UTM Alberta Heavy" panose="02040603050506020204" pitchFamily="18" charset="0"/>
              </a:rPr>
              <a:t>tập</a:t>
            </a:r>
            <a:endParaRPr lang="vi-VN" sz="3600" b="1" dirty="0">
              <a:solidFill>
                <a:srgbClr val="FF5050"/>
              </a:solidFill>
              <a:latin typeface="Livvic" pitchFamily="2" charset="0"/>
            </a:endParaRPr>
          </a:p>
        </p:txBody>
      </p:sp>
      <p:grpSp>
        <p:nvGrpSpPr>
          <p:cNvPr id="20" name="Group 19">
            <a:extLst>
              <a:ext uri="{FF2B5EF4-FFF2-40B4-BE49-F238E27FC236}">
                <a16:creationId xmlns:a16="http://schemas.microsoft.com/office/drawing/2014/main" id="{FDBAFA82-E0A8-4C57-A65A-18569FD106AA}"/>
              </a:ext>
            </a:extLst>
          </p:cNvPr>
          <p:cNvGrpSpPr/>
          <p:nvPr/>
        </p:nvGrpSpPr>
        <p:grpSpPr>
          <a:xfrm>
            <a:off x="5376131" y="-21295"/>
            <a:ext cx="3707904" cy="4865541"/>
            <a:chOff x="4186382" y="1061831"/>
            <a:chExt cx="3353073" cy="5192452"/>
          </a:xfrm>
        </p:grpSpPr>
        <p:grpSp>
          <p:nvGrpSpPr>
            <p:cNvPr id="21" name="Group 20">
              <a:extLst>
                <a:ext uri="{FF2B5EF4-FFF2-40B4-BE49-F238E27FC236}">
                  <a16:creationId xmlns:a16="http://schemas.microsoft.com/office/drawing/2014/main" id="{AD8B433E-A62E-4B8E-93A0-EC002E4E16C3}"/>
                </a:ext>
              </a:extLst>
            </p:cNvPr>
            <p:cNvGrpSpPr/>
            <p:nvPr/>
          </p:nvGrpSpPr>
          <p:grpSpPr>
            <a:xfrm>
              <a:off x="4186382" y="1061831"/>
              <a:ext cx="3353073" cy="4734337"/>
              <a:chOff x="4186382" y="1061831"/>
              <a:chExt cx="3353073" cy="4734337"/>
            </a:xfrm>
          </p:grpSpPr>
          <p:grpSp>
            <p:nvGrpSpPr>
              <p:cNvPr id="25" name="Group 24">
                <a:extLst>
                  <a:ext uri="{FF2B5EF4-FFF2-40B4-BE49-F238E27FC236}">
                    <a16:creationId xmlns:a16="http://schemas.microsoft.com/office/drawing/2014/main" id="{6C54A6A2-3071-45F4-BC7A-BAE6BE5D0ED0}"/>
                  </a:ext>
                </a:extLst>
              </p:cNvPr>
              <p:cNvGrpSpPr/>
              <p:nvPr/>
            </p:nvGrpSpPr>
            <p:grpSpPr>
              <a:xfrm>
                <a:off x="5531933" y="5036316"/>
                <a:ext cx="713649" cy="511857"/>
                <a:chOff x="4562198" y="4961550"/>
                <a:chExt cx="702350" cy="530040"/>
              </a:xfrm>
            </p:grpSpPr>
            <p:pic>
              <p:nvPicPr>
                <p:cNvPr id="37" name="Picture 36" descr="Icon&#10;&#10;Description automatically generated">
                  <a:extLst>
                    <a:ext uri="{FF2B5EF4-FFF2-40B4-BE49-F238E27FC236}">
                      <a16:creationId xmlns:a16="http://schemas.microsoft.com/office/drawing/2014/main" id="{8D98076E-5281-4CB6-A909-9C4F35D5D8B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62198" y="5045391"/>
                  <a:ext cx="398078" cy="390253"/>
                </a:xfrm>
                <a:prstGeom prst="rect">
                  <a:avLst/>
                </a:prstGeom>
              </p:spPr>
            </p:pic>
            <p:pic>
              <p:nvPicPr>
                <p:cNvPr id="38" name="Picture 37" descr="Icon&#10;&#10;Description automatically generated">
                  <a:extLst>
                    <a:ext uri="{FF2B5EF4-FFF2-40B4-BE49-F238E27FC236}">
                      <a16:creationId xmlns:a16="http://schemas.microsoft.com/office/drawing/2014/main" id="{642CCB64-1FC7-4811-AED3-1E2BBA9D293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28040" y="4961550"/>
                  <a:ext cx="540668" cy="530040"/>
                </a:xfrm>
                <a:prstGeom prst="rect">
                  <a:avLst/>
                </a:prstGeom>
              </p:spPr>
            </p:pic>
            <p:pic>
              <p:nvPicPr>
                <p:cNvPr id="39" name="Picture 38" descr="Icon&#10;&#10;Description automatically generated">
                  <a:extLst>
                    <a:ext uri="{FF2B5EF4-FFF2-40B4-BE49-F238E27FC236}">
                      <a16:creationId xmlns:a16="http://schemas.microsoft.com/office/drawing/2014/main" id="{288633CC-4BE1-44D7-864D-7B359C1AD4A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66470" y="5101337"/>
                  <a:ext cx="398078" cy="390253"/>
                </a:xfrm>
                <a:prstGeom prst="rect">
                  <a:avLst/>
                </a:prstGeom>
              </p:spPr>
            </p:pic>
          </p:grpSp>
          <p:grpSp>
            <p:nvGrpSpPr>
              <p:cNvPr id="26" name="Group 25">
                <a:extLst>
                  <a:ext uri="{FF2B5EF4-FFF2-40B4-BE49-F238E27FC236}">
                    <a16:creationId xmlns:a16="http://schemas.microsoft.com/office/drawing/2014/main" id="{8EC29AB4-C69D-41A9-B487-0EFA920D3939}"/>
                  </a:ext>
                </a:extLst>
              </p:cNvPr>
              <p:cNvGrpSpPr/>
              <p:nvPr/>
            </p:nvGrpSpPr>
            <p:grpSpPr>
              <a:xfrm>
                <a:off x="4186382" y="1061831"/>
                <a:ext cx="3353073" cy="4734337"/>
                <a:chOff x="4662276" y="338138"/>
                <a:chExt cx="3008244" cy="4435085"/>
              </a:xfrm>
            </p:grpSpPr>
            <p:sp>
              <p:nvSpPr>
                <p:cNvPr id="27" name="Freeform: Shape 4">
                  <a:extLst>
                    <a:ext uri="{FF2B5EF4-FFF2-40B4-BE49-F238E27FC236}">
                      <a16:creationId xmlns:a16="http://schemas.microsoft.com/office/drawing/2014/main" id="{A28BC978-1F6D-4956-98C5-28123D623B49}"/>
                    </a:ext>
                  </a:extLst>
                </p:cNvPr>
                <p:cNvSpPr/>
                <p:nvPr/>
              </p:nvSpPr>
              <p:spPr>
                <a:xfrm>
                  <a:off x="6166398" y="338138"/>
                  <a:ext cx="1504122" cy="3617846"/>
                </a:xfrm>
                <a:custGeom>
                  <a:avLst/>
                  <a:gdLst>
                    <a:gd name="connsiteX0" fmla="*/ 1 w 815010"/>
                    <a:gd name="connsiteY0" fmla="*/ 0 h 5234610"/>
                    <a:gd name="connsiteX1" fmla="*/ 815010 w 815010"/>
                    <a:gd name="connsiteY1" fmla="*/ 2617305 h 5234610"/>
                    <a:gd name="connsiteX2" fmla="*/ 1 w 815010"/>
                    <a:gd name="connsiteY2" fmla="*/ 5234610 h 5234610"/>
                    <a:gd name="connsiteX3" fmla="*/ 0 w 815010"/>
                    <a:gd name="connsiteY3" fmla="*/ 5234609 h 5234610"/>
                    <a:gd name="connsiteX4" fmla="*/ 0 w 815010"/>
                    <a:gd name="connsiteY4" fmla="*/ 0 h 5234610"/>
                    <a:gd name="connsiteX0" fmla="*/ 1 w 880002"/>
                    <a:gd name="connsiteY0" fmla="*/ 0 h 5234610"/>
                    <a:gd name="connsiteX1" fmla="*/ 815010 w 880002"/>
                    <a:gd name="connsiteY1" fmla="*/ 2617305 h 5234610"/>
                    <a:gd name="connsiteX2" fmla="*/ 1 w 880002"/>
                    <a:gd name="connsiteY2" fmla="*/ 5234610 h 5234610"/>
                    <a:gd name="connsiteX3" fmla="*/ 0 w 880002"/>
                    <a:gd name="connsiteY3" fmla="*/ 5234609 h 5234610"/>
                    <a:gd name="connsiteX4" fmla="*/ 0 w 880002"/>
                    <a:gd name="connsiteY4" fmla="*/ 0 h 5234610"/>
                    <a:gd name="connsiteX5" fmla="*/ 1 w 880002"/>
                    <a:gd name="connsiteY5" fmla="*/ 0 h 523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002" h="5234610">
                      <a:moveTo>
                        <a:pt x="1" y="0"/>
                      </a:moveTo>
                      <a:cubicBezTo>
                        <a:pt x="542883" y="0"/>
                        <a:pt x="1066802" y="1171807"/>
                        <a:pt x="815010" y="2617305"/>
                      </a:cubicBezTo>
                      <a:cubicBezTo>
                        <a:pt x="563218" y="4062803"/>
                        <a:pt x="52553" y="5234610"/>
                        <a:pt x="1" y="5234610"/>
                      </a:cubicBezTo>
                      <a:lnTo>
                        <a:pt x="0" y="5234609"/>
                      </a:lnTo>
                      <a:lnTo>
                        <a:pt x="0" y="0"/>
                      </a:lnTo>
                      <a:lnTo>
                        <a:pt x="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5">
                  <a:extLst>
                    <a:ext uri="{FF2B5EF4-FFF2-40B4-BE49-F238E27FC236}">
                      <a16:creationId xmlns:a16="http://schemas.microsoft.com/office/drawing/2014/main" id="{34316079-EBD5-45D5-8EC1-0A43242A3159}"/>
                    </a:ext>
                  </a:extLst>
                </p:cNvPr>
                <p:cNvSpPr/>
                <p:nvPr/>
              </p:nvSpPr>
              <p:spPr>
                <a:xfrm>
                  <a:off x="6189580" y="338138"/>
                  <a:ext cx="1066342" cy="3617846"/>
                </a:xfrm>
                <a:custGeom>
                  <a:avLst/>
                  <a:gdLst>
                    <a:gd name="connsiteX0" fmla="*/ 1 w 815010"/>
                    <a:gd name="connsiteY0" fmla="*/ 0 h 5234610"/>
                    <a:gd name="connsiteX1" fmla="*/ 815010 w 815010"/>
                    <a:gd name="connsiteY1" fmla="*/ 2617305 h 5234610"/>
                    <a:gd name="connsiteX2" fmla="*/ 1 w 815010"/>
                    <a:gd name="connsiteY2" fmla="*/ 5234610 h 5234610"/>
                    <a:gd name="connsiteX3" fmla="*/ 0 w 815010"/>
                    <a:gd name="connsiteY3" fmla="*/ 5234609 h 5234610"/>
                    <a:gd name="connsiteX4" fmla="*/ 0 w 815010"/>
                    <a:gd name="connsiteY4" fmla="*/ 0 h 5234610"/>
                    <a:gd name="connsiteX0" fmla="*/ 1 w 880002"/>
                    <a:gd name="connsiteY0" fmla="*/ 0 h 5234610"/>
                    <a:gd name="connsiteX1" fmla="*/ 815010 w 880002"/>
                    <a:gd name="connsiteY1" fmla="*/ 2617305 h 5234610"/>
                    <a:gd name="connsiteX2" fmla="*/ 1 w 880002"/>
                    <a:gd name="connsiteY2" fmla="*/ 5234610 h 5234610"/>
                    <a:gd name="connsiteX3" fmla="*/ 0 w 880002"/>
                    <a:gd name="connsiteY3" fmla="*/ 5234609 h 5234610"/>
                    <a:gd name="connsiteX4" fmla="*/ 0 w 880002"/>
                    <a:gd name="connsiteY4" fmla="*/ 0 h 5234610"/>
                    <a:gd name="connsiteX5" fmla="*/ 1 w 880002"/>
                    <a:gd name="connsiteY5" fmla="*/ 0 h 523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002" h="5234610">
                      <a:moveTo>
                        <a:pt x="1" y="0"/>
                      </a:moveTo>
                      <a:cubicBezTo>
                        <a:pt x="542883" y="0"/>
                        <a:pt x="1066802" y="1171807"/>
                        <a:pt x="815010" y="2617305"/>
                      </a:cubicBezTo>
                      <a:cubicBezTo>
                        <a:pt x="563218" y="4062803"/>
                        <a:pt x="52553" y="5234610"/>
                        <a:pt x="1" y="5234610"/>
                      </a:cubicBezTo>
                      <a:lnTo>
                        <a:pt x="0" y="5234609"/>
                      </a:lnTo>
                      <a:lnTo>
                        <a:pt x="0" y="0"/>
                      </a:lnTo>
                      <a:lnTo>
                        <a:pt x="1"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6">
                  <a:extLst>
                    <a:ext uri="{FF2B5EF4-FFF2-40B4-BE49-F238E27FC236}">
                      <a16:creationId xmlns:a16="http://schemas.microsoft.com/office/drawing/2014/main" id="{24FC178C-451E-4F8F-9F2B-F64B984D1B9C}"/>
                    </a:ext>
                  </a:extLst>
                </p:cNvPr>
                <p:cNvSpPr/>
                <p:nvPr/>
              </p:nvSpPr>
              <p:spPr>
                <a:xfrm>
                  <a:off x="6166398" y="338138"/>
                  <a:ext cx="640258" cy="3617846"/>
                </a:xfrm>
                <a:custGeom>
                  <a:avLst/>
                  <a:gdLst>
                    <a:gd name="connsiteX0" fmla="*/ 1 w 815010"/>
                    <a:gd name="connsiteY0" fmla="*/ 0 h 5234610"/>
                    <a:gd name="connsiteX1" fmla="*/ 815010 w 815010"/>
                    <a:gd name="connsiteY1" fmla="*/ 2617305 h 5234610"/>
                    <a:gd name="connsiteX2" fmla="*/ 1 w 815010"/>
                    <a:gd name="connsiteY2" fmla="*/ 5234610 h 5234610"/>
                    <a:gd name="connsiteX3" fmla="*/ 0 w 815010"/>
                    <a:gd name="connsiteY3" fmla="*/ 5234609 h 5234610"/>
                    <a:gd name="connsiteX4" fmla="*/ 0 w 815010"/>
                    <a:gd name="connsiteY4" fmla="*/ 0 h 5234610"/>
                    <a:gd name="connsiteX0" fmla="*/ 1 w 880002"/>
                    <a:gd name="connsiteY0" fmla="*/ 0 h 5234610"/>
                    <a:gd name="connsiteX1" fmla="*/ 815010 w 880002"/>
                    <a:gd name="connsiteY1" fmla="*/ 2617305 h 5234610"/>
                    <a:gd name="connsiteX2" fmla="*/ 1 w 880002"/>
                    <a:gd name="connsiteY2" fmla="*/ 5234610 h 5234610"/>
                    <a:gd name="connsiteX3" fmla="*/ 0 w 880002"/>
                    <a:gd name="connsiteY3" fmla="*/ 5234609 h 5234610"/>
                    <a:gd name="connsiteX4" fmla="*/ 0 w 880002"/>
                    <a:gd name="connsiteY4" fmla="*/ 0 h 5234610"/>
                    <a:gd name="connsiteX5" fmla="*/ 1 w 880002"/>
                    <a:gd name="connsiteY5" fmla="*/ 0 h 523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002" h="5234610">
                      <a:moveTo>
                        <a:pt x="1" y="0"/>
                      </a:moveTo>
                      <a:cubicBezTo>
                        <a:pt x="542883" y="0"/>
                        <a:pt x="1066802" y="1171807"/>
                        <a:pt x="815010" y="2617305"/>
                      </a:cubicBezTo>
                      <a:cubicBezTo>
                        <a:pt x="563218" y="4062803"/>
                        <a:pt x="52553" y="5234610"/>
                        <a:pt x="1" y="5234610"/>
                      </a:cubicBezTo>
                      <a:lnTo>
                        <a:pt x="0" y="5234609"/>
                      </a:lnTo>
                      <a:lnTo>
                        <a:pt x="0" y="0"/>
                      </a:lnTo>
                      <a:lnTo>
                        <a:pt x="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7">
                  <a:extLst>
                    <a:ext uri="{FF2B5EF4-FFF2-40B4-BE49-F238E27FC236}">
                      <a16:creationId xmlns:a16="http://schemas.microsoft.com/office/drawing/2014/main" id="{084B7FF6-4CE2-49F6-BD41-FBEA69B3893F}"/>
                    </a:ext>
                  </a:extLst>
                </p:cNvPr>
                <p:cNvSpPr/>
                <p:nvPr/>
              </p:nvSpPr>
              <p:spPr>
                <a:xfrm flipH="1">
                  <a:off x="4662276" y="338138"/>
                  <a:ext cx="1504122" cy="3617846"/>
                </a:xfrm>
                <a:custGeom>
                  <a:avLst/>
                  <a:gdLst>
                    <a:gd name="connsiteX0" fmla="*/ 1 w 815010"/>
                    <a:gd name="connsiteY0" fmla="*/ 0 h 5234610"/>
                    <a:gd name="connsiteX1" fmla="*/ 815010 w 815010"/>
                    <a:gd name="connsiteY1" fmla="*/ 2617305 h 5234610"/>
                    <a:gd name="connsiteX2" fmla="*/ 1 w 815010"/>
                    <a:gd name="connsiteY2" fmla="*/ 5234610 h 5234610"/>
                    <a:gd name="connsiteX3" fmla="*/ 0 w 815010"/>
                    <a:gd name="connsiteY3" fmla="*/ 5234609 h 5234610"/>
                    <a:gd name="connsiteX4" fmla="*/ 0 w 815010"/>
                    <a:gd name="connsiteY4" fmla="*/ 0 h 5234610"/>
                    <a:gd name="connsiteX0" fmla="*/ 1 w 880002"/>
                    <a:gd name="connsiteY0" fmla="*/ 0 h 5234610"/>
                    <a:gd name="connsiteX1" fmla="*/ 815010 w 880002"/>
                    <a:gd name="connsiteY1" fmla="*/ 2617305 h 5234610"/>
                    <a:gd name="connsiteX2" fmla="*/ 1 w 880002"/>
                    <a:gd name="connsiteY2" fmla="*/ 5234610 h 5234610"/>
                    <a:gd name="connsiteX3" fmla="*/ 0 w 880002"/>
                    <a:gd name="connsiteY3" fmla="*/ 5234609 h 5234610"/>
                    <a:gd name="connsiteX4" fmla="*/ 0 w 880002"/>
                    <a:gd name="connsiteY4" fmla="*/ 0 h 5234610"/>
                    <a:gd name="connsiteX5" fmla="*/ 1 w 880002"/>
                    <a:gd name="connsiteY5" fmla="*/ 0 h 523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002" h="5234610">
                      <a:moveTo>
                        <a:pt x="1" y="0"/>
                      </a:moveTo>
                      <a:cubicBezTo>
                        <a:pt x="542883" y="0"/>
                        <a:pt x="1066802" y="1171807"/>
                        <a:pt x="815010" y="2617305"/>
                      </a:cubicBezTo>
                      <a:cubicBezTo>
                        <a:pt x="563218" y="4062803"/>
                        <a:pt x="52553" y="5234610"/>
                        <a:pt x="1" y="5234610"/>
                      </a:cubicBezTo>
                      <a:lnTo>
                        <a:pt x="0" y="5234609"/>
                      </a:lnTo>
                      <a:lnTo>
                        <a:pt x="0" y="0"/>
                      </a:lnTo>
                      <a:lnTo>
                        <a:pt x="1" y="0"/>
                      </a:lnTo>
                      <a:close/>
                    </a:path>
                  </a:pathLst>
                </a:cu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8">
                  <a:extLst>
                    <a:ext uri="{FF2B5EF4-FFF2-40B4-BE49-F238E27FC236}">
                      <a16:creationId xmlns:a16="http://schemas.microsoft.com/office/drawing/2014/main" id="{83622F34-2E03-4E98-92CE-4C5914CDB49A}"/>
                    </a:ext>
                  </a:extLst>
                </p:cNvPr>
                <p:cNvSpPr/>
                <p:nvPr/>
              </p:nvSpPr>
              <p:spPr>
                <a:xfrm flipH="1">
                  <a:off x="5076874" y="338138"/>
                  <a:ext cx="1066342" cy="3617846"/>
                </a:xfrm>
                <a:custGeom>
                  <a:avLst/>
                  <a:gdLst>
                    <a:gd name="connsiteX0" fmla="*/ 1 w 815010"/>
                    <a:gd name="connsiteY0" fmla="*/ 0 h 5234610"/>
                    <a:gd name="connsiteX1" fmla="*/ 815010 w 815010"/>
                    <a:gd name="connsiteY1" fmla="*/ 2617305 h 5234610"/>
                    <a:gd name="connsiteX2" fmla="*/ 1 w 815010"/>
                    <a:gd name="connsiteY2" fmla="*/ 5234610 h 5234610"/>
                    <a:gd name="connsiteX3" fmla="*/ 0 w 815010"/>
                    <a:gd name="connsiteY3" fmla="*/ 5234609 h 5234610"/>
                    <a:gd name="connsiteX4" fmla="*/ 0 w 815010"/>
                    <a:gd name="connsiteY4" fmla="*/ 0 h 5234610"/>
                    <a:gd name="connsiteX0" fmla="*/ 1 w 880002"/>
                    <a:gd name="connsiteY0" fmla="*/ 0 h 5234610"/>
                    <a:gd name="connsiteX1" fmla="*/ 815010 w 880002"/>
                    <a:gd name="connsiteY1" fmla="*/ 2617305 h 5234610"/>
                    <a:gd name="connsiteX2" fmla="*/ 1 w 880002"/>
                    <a:gd name="connsiteY2" fmla="*/ 5234610 h 5234610"/>
                    <a:gd name="connsiteX3" fmla="*/ 0 w 880002"/>
                    <a:gd name="connsiteY3" fmla="*/ 5234609 h 5234610"/>
                    <a:gd name="connsiteX4" fmla="*/ 0 w 880002"/>
                    <a:gd name="connsiteY4" fmla="*/ 0 h 5234610"/>
                    <a:gd name="connsiteX5" fmla="*/ 1 w 880002"/>
                    <a:gd name="connsiteY5" fmla="*/ 0 h 523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002" h="5234610">
                      <a:moveTo>
                        <a:pt x="1" y="0"/>
                      </a:moveTo>
                      <a:cubicBezTo>
                        <a:pt x="542883" y="0"/>
                        <a:pt x="1066802" y="1171807"/>
                        <a:pt x="815010" y="2617305"/>
                      </a:cubicBezTo>
                      <a:cubicBezTo>
                        <a:pt x="563218" y="4062803"/>
                        <a:pt x="52553" y="5234610"/>
                        <a:pt x="1" y="5234610"/>
                      </a:cubicBezTo>
                      <a:lnTo>
                        <a:pt x="0" y="5234609"/>
                      </a:lnTo>
                      <a:lnTo>
                        <a:pt x="0" y="0"/>
                      </a:lnTo>
                      <a:lnTo>
                        <a:pt x="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9">
                  <a:extLst>
                    <a:ext uri="{FF2B5EF4-FFF2-40B4-BE49-F238E27FC236}">
                      <a16:creationId xmlns:a16="http://schemas.microsoft.com/office/drawing/2014/main" id="{1F77706A-0D40-4C47-8FDA-051684E1055D}"/>
                    </a:ext>
                  </a:extLst>
                </p:cNvPr>
                <p:cNvSpPr/>
                <p:nvPr/>
              </p:nvSpPr>
              <p:spPr>
                <a:xfrm flipH="1">
                  <a:off x="5526140" y="338138"/>
                  <a:ext cx="640258" cy="3617846"/>
                </a:xfrm>
                <a:custGeom>
                  <a:avLst/>
                  <a:gdLst>
                    <a:gd name="connsiteX0" fmla="*/ 1 w 815010"/>
                    <a:gd name="connsiteY0" fmla="*/ 0 h 5234610"/>
                    <a:gd name="connsiteX1" fmla="*/ 815010 w 815010"/>
                    <a:gd name="connsiteY1" fmla="*/ 2617305 h 5234610"/>
                    <a:gd name="connsiteX2" fmla="*/ 1 w 815010"/>
                    <a:gd name="connsiteY2" fmla="*/ 5234610 h 5234610"/>
                    <a:gd name="connsiteX3" fmla="*/ 0 w 815010"/>
                    <a:gd name="connsiteY3" fmla="*/ 5234609 h 5234610"/>
                    <a:gd name="connsiteX4" fmla="*/ 0 w 815010"/>
                    <a:gd name="connsiteY4" fmla="*/ 0 h 5234610"/>
                    <a:gd name="connsiteX0" fmla="*/ 1 w 880002"/>
                    <a:gd name="connsiteY0" fmla="*/ 0 h 5234610"/>
                    <a:gd name="connsiteX1" fmla="*/ 815010 w 880002"/>
                    <a:gd name="connsiteY1" fmla="*/ 2617305 h 5234610"/>
                    <a:gd name="connsiteX2" fmla="*/ 1 w 880002"/>
                    <a:gd name="connsiteY2" fmla="*/ 5234610 h 5234610"/>
                    <a:gd name="connsiteX3" fmla="*/ 0 w 880002"/>
                    <a:gd name="connsiteY3" fmla="*/ 5234609 h 5234610"/>
                    <a:gd name="connsiteX4" fmla="*/ 0 w 880002"/>
                    <a:gd name="connsiteY4" fmla="*/ 0 h 5234610"/>
                    <a:gd name="connsiteX5" fmla="*/ 1 w 880002"/>
                    <a:gd name="connsiteY5" fmla="*/ 0 h 523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002" h="5234610">
                      <a:moveTo>
                        <a:pt x="1" y="0"/>
                      </a:moveTo>
                      <a:cubicBezTo>
                        <a:pt x="542883" y="0"/>
                        <a:pt x="1066802" y="1171807"/>
                        <a:pt x="815010" y="2617305"/>
                      </a:cubicBezTo>
                      <a:cubicBezTo>
                        <a:pt x="563218" y="4062803"/>
                        <a:pt x="52553" y="5234610"/>
                        <a:pt x="1" y="5234610"/>
                      </a:cubicBezTo>
                      <a:lnTo>
                        <a:pt x="0" y="5234609"/>
                      </a:lnTo>
                      <a:lnTo>
                        <a:pt x="0" y="0"/>
                      </a:lnTo>
                      <a:lnTo>
                        <a:pt x="1"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8E3EF57C-27F3-4A39-AFF3-47928ACF8871}"/>
                    </a:ext>
                  </a:extLst>
                </p:cNvPr>
                <p:cNvSpPr/>
                <p:nvPr/>
              </p:nvSpPr>
              <p:spPr>
                <a:xfrm>
                  <a:off x="5994120" y="3902976"/>
                  <a:ext cx="344556" cy="106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B1860E5D-8D29-47FF-8D2C-BAD3B0290B6F}"/>
                    </a:ext>
                  </a:extLst>
                </p:cNvPr>
                <p:cNvSpPr/>
                <p:nvPr/>
              </p:nvSpPr>
              <p:spPr>
                <a:xfrm>
                  <a:off x="5846269" y="4387528"/>
                  <a:ext cx="640258" cy="385695"/>
                </a:xfrm>
                <a:prstGeom prst="rect">
                  <a:avLst/>
                </a:prstGeom>
                <a:gradFill flip="none" rotWithShape="1">
                  <a:gsLst>
                    <a:gs pos="31000">
                      <a:srgbClr val="E7ECF7"/>
                    </a:gs>
                    <a:gs pos="38000">
                      <a:srgbClr val="DDE5F4"/>
                    </a:gs>
                    <a:gs pos="0">
                      <a:schemeClr val="tx1"/>
                    </a:gs>
                    <a:gs pos="53000">
                      <a:schemeClr val="accent1">
                        <a:lumMod val="45000"/>
                        <a:lumOff val="55000"/>
                      </a:schemeClr>
                    </a:gs>
                    <a:gs pos="75000">
                      <a:schemeClr val="accent1">
                        <a:lumMod val="45000"/>
                        <a:lumOff val="5500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565C07DF-30ED-4F08-B966-426C70DE2461}"/>
                    </a:ext>
                  </a:extLst>
                </p:cNvPr>
                <p:cNvCxnSpPr>
                  <a:cxnSpLocks/>
                </p:cNvCxnSpPr>
                <p:nvPr/>
              </p:nvCxnSpPr>
              <p:spPr>
                <a:xfrm flipV="1">
                  <a:off x="5846269" y="4008991"/>
                  <a:ext cx="147851" cy="3785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7D50ED0-C82E-45E4-B343-84C1C10604DE}"/>
                    </a:ext>
                  </a:extLst>
                </p:cNvPr>
                <p:cNvCxnSpPr>
                  <a:cxnSpLocks/>
                </p:cNvCxnSpPr>
                <p:nvPr/>
              </p:nvCxnSpPr>
              <p:spPr>
                <a:xfrm>
                  <a:off x="6338676" y="4008394"/>
                  <a:ext cx="147851" cy="3785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3" name="TextBox 22">
              <a:extLst>
                <a:ext uri="{FF2B5EF4-FFF2-40B4-BE49-F238E27FC236}">
                  <a16:creationId xmlns:a16="http://schemas.microsoft.com/office/drawing/2014/main" id="{AEF8DD51-60C5-44A3-9036-AE9E3DC7FD26}"/>
                </a:ext>
              </a:extLst>
            </p:cNvPr>
            <p:cNvSpPr txBox="1"/>
            <p:nvPr/>
          </p:nvSpPr>
          <p:spPr>
            <a:xfrm>
              <a:off x="4953082" y="5860136"/>
              <a:ext cx="1767995" cy="394147"/>
            </a:xfrm>
            <a:prstGeom prst="rect">
              <a:avLst/>
            </a:prstGeom>
            <a:noFill/>
          </p:spPr>
          <p:txBody>
            <a:bodyPr wrap="square" rtlCol="0">
              <a:spAutoFit/>
            </a:bodyPr>
            <a:lstStyle/>
            <a:p>
              <a:pPr algn="ctr"/>
              <a:r>
                <a:rPr lang="en-US" dirty="0" err="1">
                  <a:solidFill>
                    <a:schemeClr val="accent1">
                      <a:lumMod val="25000"/>
                    </a:schemeClr>
                  </a:solidFill>
                  <a:latin typeface="UTM Alberta Heavy" panose="02040603050506020204" pitchFamily="18" charset="0"/>
                  <a:cs typeface="Arial" panose="020B0604020202020204" pitchFamily="34" charset="0"/>
                </a:rPr>
                <a:t>Bài</a:t>
              </a:r>
              <a:r>
                <a:rPr lang="en-US" dirty="0">
                  <a:solidFill>
                    <a:schemeClr val="accent1">
                      <a:lumMod val="25000"/>
                    </a:schemeClr>
                  </a:solidFill>
                  <a:latin typeface="UTM Alberta Heavy" panose="02040603050506020204" pitchFamily="18" charset="0"/>
                  <a:cs typeface="Arial" panose="020B0604020202020204" pitchFamily="34" charset="0"/>
                </a:rPr>
                <a:t> 1.</a:t>
              </a:r>
              <a:r>
                <a:rPr lang="en-US" b="1" dirty="0">
                  <a:solidFill>
                    <a:schemeClr val="accent1">
                      <a:lumMod val="25000"/>
                    </a:schemeClr>
                  </a:solidFill>
                  <a:latin typeface="UTM Alberta Heavy" panose="02040603050506020204" pitchFamily="18" charset="0"/>
                  <a:cs typeface="Arial" panose="020B0604020202020204" pitchFamily="34" charset="0"/>
                </a:rPr>
                <a:t> </a:t>
              </a:r>
              <a:r>
                <a:rPr lang="en-US" b="1" dirty="0" err="1">
                  <a:solidFill>
                    <a:schemeClr val="accent1">
                      <a:lumMod val="25000"/>
                    </a:schemeClr>
                  </a:solidFill>
                  <a:latin typeface="UTM Alberta Heavy" panose="02040603050506020204" pitchFamily="18" charset="0"/>
                  <a:cs typeface="Arial" panose="020B0604020202020204" pitchFamily="34" charset="0"/>
                </a:rPr>
                <a:t>Thảo</a:t>
              </a:r>
              <a:r>
                <a:rPr lang="en-US" b="1" dirty="0">
                  <a:solidFill>
                    <a:schemeClr val="accent1">
                      <a:lumMod val="25000"/>
                    </a:schemeClr>
                  </a:solidFill>
                  <a:latin typeface="UTM Alberta Heavy" panose="02040603050506020204" pitchFamily="18" charset="0"/>
                  <a:cs typeface="Arial" panose="020B0604020202020204" pitchFamily="34" charset="0"/>
                </a:rPr>
                <a:t> </a:t>
              </a:r>
              <a:r>
                <a:rPr lang="en-US" b="1" dirty="0" err="1">
                  <a:solidFill>
                    <a:schemeClr val="accent1">
                      <a:lumMod val="25000"/>
                    </a:schemeClr>
                  </a:solidFill>
                  <a:latin typeface="UTM Alberta Heavy" panose="02040603050506020204" pitchFamily="18" charset="0"/>
                  <a:cs typeface="Arial" panose="020B0604020202020204" pitchFamily="34" charset="0"/>
                </a:rPr>
                <a:t>luận</a:t>
              </a:r>
              <a:endParaRPr lang="en-US" b="1" dirty="0">
                <a:latin typeface="UTM Alberta Heavy" panose="02040603050506020204" pitchFamily="18" charset="0"/>
                <a:ea typeface="Roboto" panose="02000000000000000000" pitchFamily="2" charset="0"/>
                <a:cs typeface="Roboto" panose="02000000000000000000" pitchFamily="2" charset="0"/>
              </a:endParaRPr>
            </a:p>
          </p:txBody>
        </p:sp>
      </p:grpSp>
      <p:sp>
        <p:nvSpPr>
          <p:cNvPr id="40" name="Title 1">
            <a:extLst>
              <a:ext uri="{FF2B5EF4-FFF2-40B4-BE49-F238E27FC236}">
                <a16:creationId xmlns:a16="http://schemas.microsoft.com/office/drawing/2014/main" id="{EB6E5C0E-3FF7-F748-898D-A6DD383CB045}"/>
              </a:ext>
            </a:extLst>
          </p:cNvPr>
          <p:cNvSpPr txBox="1">
            <a:spLocks/>
          </p:cNvSpPr>
          <p:nvPr/>
        </p:nvSpPr>
        <p:spPr>
          <a:xfrm>
            <a:off x="5693095" y="785473"/>
            <a:ext cx="2821216" cy="169695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Có</a:t>
            </a:r>
            <a:r>
              <a:rPr kumimoji="0" lang="en-US" sz="2400" b="0" i="0" u="none" strike="noStrike" kern="1200" cap="none" spc="0" normalizeH="0" baseline="0" noProof="0" dirty="0">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 ý </a:t>
            </a:r>
            <a:r>
              <a:rPr kumimoji="0" lang="en-US" sz="2400" b="0" i="0" u="none" strike="noStrike" kern="1200" cap="none" spc="0" normalizeH="0" baseline="0" noProof="0" dirty="0" err="1">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kiến</a:t>
            </a:r>
            <a:r>
              <a:rPr kumimoji="0" lang="en-US" sz="2400" b="0" i="0" u="none" strike="noStrike" kern="1200" cap="none" spc="0" normalizeH="0" baseline="0" noProof="0" dirty="0">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 </a:t>
            </a:r>
            <a:r>
              <a:rPr kumimoji="0" lang="en-US" sz="2400" b="0" i="0" u="none" strike="noStrike" kern="1200" cap="none" spc="0" normalizeH="0" baseline="0" noProof="0" dirty="0" err="1">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cho</a:t>
            </a:r>
            <a:r>
              <a:rPr kumimoji="0" lang="en-US" sz="2400" b="0" i="0" u="none" strike="noStrike" kern="1200" cap="none" spc="0" normalizeH="0" baseline="0" noProof="0" dirty="0">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 </a:t>
            </a:r>
            <a:r>
              <a:rPr kumimoji="0" lang="en-US" sz="2400" b="0" i="0" u="none" strike="noStrike" kern="1200" cap="none" spc="0" normalizeH="0" baseline="0" noProof="0" dirty="0" err="1">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rằng</a:t>
            </a:r>
            <a:r>
              <a:rPr kumimoji="0" lang="en-US" sz="2400" b="0" i="0" u="none" strike="noStrike" kern="1200" cap="none" spc="0" normalizeH="0" baseline="0" noProof="0" dirty="0">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 </a:t>
            </a:r>
            <a:r>
              <a:rPr kumimoji="0" lang="en-US" sz="2400" b="1" i="0" u="none" strike="noStrike" kern="1200" cap="none" spc="0" normalizeH="0" baseline="0" noProof="0" dirty="0" err="1">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Lẽ</a:t>
            </a:r>
            <a:r>
              <a:rPr kumimoji="0" lang="en-US" sz="2400" b="1" i="0" u="none" strike="noStrike" kern="1200" cap="none" spc="0" normalizeH="0" baseline="0" noProof="0" dirty="0">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 </a:t>
            </a:r>
            <a:r>
              <a:rPr kumimoji="0" lang="en-US" sz="2400" b="1" i="0" u="none" strike="noStrike" kern="1200" cap="none" spc="0" normalizeH="0" baseline="0" noProof="0" dirty="0" err="1">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phải</a:t>
            </a:r>
            <a:r>
              <a:rPr kumimoji="0" lang="en-US" sz="2400" b="1" i="0" u="none" strike="noStrike" kern="1200" cap="none" spc="0" normalizeH="0" baseline="0" noProof="0" dirty="0">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 </a:t>
            </a:r>
            <a:r>
              <a:rPr kumimoji="0" lang="en-US" sz="2400" b="1" i="0" u="none" strike="noStrike" kern="1200" cap="none" spc="0" normalizeH="0" baseline="0" noProof="0" dirty="0" err="1">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thuộc</a:t>
            </a:r>
            <a:r>
              <a:rPr kumimoji="0" lang="en-US" sz="2400" b="1" i="0" u="none" strike="noStrike" kern="1200" cap="none" spc="0" normalizeH="0" baseline="0" noProof="0" dirty="0">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 </a:t>
            </a:r>
            <a:r>
              <a:rPr kumimoji="0" lang="en-US" sz="2400" b="1" i="0" u="none" strike="noStrike" kern="1200" cap="none" spc="0" normalizeH="0" baseline="0" noProof="0" dirty="0" err="1">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về</a:t>
            </a:r>
            <a:r>
              <a:rPr kumimoji="0" lang="en-US" sz="2400" b="1" i="0" u="none" strike="noStrike" kern="1200" cap="none" spc="0" normalizeH="0" baseline="0" noProof="0" dirty="0">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 </a:t>
            </a:r>
            <a:r>
              <a:rPr kumimoji="0" lang="en-US" sz="2400" b="1" i="0" u="none" strike="noStrike" kern="1200" cap="none" spc="0" normalizeH="0" baseline="0" noProof="0" dirty="0" err="1">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những</a:t>
            </a:r>
            <a:r>
              <a:rPr kumimoji="0" lang="en-US" sz="2400" b="1" i="0" u="none" strike="noStrike" kern="1200" cap="none" spc="0" normalizeH="0" baseline="0" noProof="0" dirty="0">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 </a:t>
            </a:r>
            <a:r>
              <a:rPr kumimoji="0" lang="en-US" sz="2400" b="1" i="0" u="none" strike="noStrike" kern="1200" cap="none" spc="0" normalizeH="0" baseline="0" noProof="0" dirty="0" err="1">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kẻ</a:t>
            </a:r>
            <a:r>
              <a:rPr kumimoji="0" lang="en-US" sz="2400" b="1" i="0" u="none" strike="noStrike" kern="1200" cap="none" spc="0" normalizeH="0" baseline="0" noProof="0" dirty="0">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 </a:t>
            </a:r>
            <a:r>
              <a:rPr kumimoji="0" lang="en-US" sz="2400" b="1" i="0" u="none" strike="noStrike" kern="1200" cap="none" spc="0" normalizeH="0" baseline="0" noProof="0" dirty="0" err="1">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mạnh</a:t>
            </a:r>
            <a:r>
              <a:rPr kumimoji="0" lang="en-US" sz="2400" b="1" i="0" u="none" strike="noStrike" kern="1200" cap="none" spc="0" normalizeH="0" baseline="0" noProof="0" dirty="0">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 </a:t>
            </a:r>
            <a:r>
              <a:rPr kumimoji="0" lang="en-US" sz="2400" b="1" i="0" u="none" strike="noStrike" kern="1200" cap="none" spc="0" normalizeH="0" baseline="0" noProof="0" dirty="0" err="1">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và</a:t>
            </a:r>
            <a:r>
              <a:rPr kumimoji="0" lang="en-US" sz="2400" b="1" i="0" u="none" strike="noStrike" kern="1200" cap="none" spc="0" normalizeH="0" baseline="0" noProof="0" dirty="0">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 </a:t>
            </a:r>
            <a:r>
              <a:rPr kumimoji="0" lang="en-US" sz="2400" b="1" i="0" u="none" strike="noStrike" kern="1200" cap="none" spc="0" normalizeH="0" baseline="0" noProof="0" dirty="0" err="1">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giàu</a:t>
            </a:r>
            <a:r>
              <a:rPr kumimoji="0" lang="en-US" sz="2400" b="1" i="0" u="none" strike="noStrike" kern="1200" cap="none" spc="0" normalizeH="0" baseline="0" noProof="0" dirty="0">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 </a:t>
            </a:r>
            <a:r>
              <a:rPr kumimoji="0" lang="en-US" sz="2400" b="1" i="0" u="none" strike="noStrike" kern="1200" cap="none" spc="0" normalizeH="0" baseline="0" noProof="0" dirty="0" err="1">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có</a:t>
            </a:r>
            <a:r>
              <a:rPr kumimoji="0" lang="en-US" sz="2400" b="1" i="0" u="none" strike="noStrike" kern="1200" cap="none" spc="0" normalizeH="0" baseline="0" noProof="0" dirty="0">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 </a:t>
            </a:r>
            <a:r>
              <a:rPr kumimoji="0" lang="en-US" sz="2400" b="1" i="0" u="none" strike="noStrike" kern="1200" cap="none" spc="0" normalizeH="0" baseline="0" noProof="0" dirty="0" err="1">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Em</a:t>
            </a:r>
            <a:r>
              <a:rPr kumimoji="0" lang="en-US" sz="2400" b="1" i="0" u="none" strike="noStrike" kern="1200" cap="none" spc="0" normalizeH="0" baseline="0" noProof="0" dirty="0">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 </a:t>
            </a:r>
            <a:r>
              <a:rPr kumimoji="0" lang="en-US" sz="2400" b="1" i="0" u="none" strike="noStrike" kern="1200" cap="none" spc="0" normalizeH="0" baseline="0" noProof="0" dirty="0" err="1">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có</a:t>
            </a:r>
            <a:r>
              <a:rPr kumimoji="0" lang="en-US" sz="2400" b="1" i="0" u="none" strike="noStrike" kern="1200" cap="none" spc="0" normalizeH="0" baseline="0" noProof="0" dirty="0">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 </a:t>
            </a:r>
            <a:r>
              <a:rPr kumimoji="0" lang="en-US" sz="2400" b="1" i="0" u="none" strike="noStrike" kern="1200" cap="none" spc="0" normalizeH="0" baseline="0" noProof="0" dirty="0" err="1">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đồng</a:t>
            </a:r>
            <a:r>
              <a:rPr kumimoji="0" lang="en-US" sz="2400" b="1" i="0" u="none" strike="noStrike" kern="1200" cap="none" spc="0" normalizeH="0" baseline="0" noProof="0" dirty="0">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 ý </a:t>
            </a:r>
            <a:r>
              <a:rPr kumimoji="0" lang="en-US" sz="2400" b="1" i="0" u="none" strike="noStrike" kern="1200" cap="none" spc="0" normalizeH="0" baseline="0" noProof="0" dirty="0" err="1">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với</a:t>
            </a:r>
            <a:r>
              <a:rPr kumimoji="0" lang="en-US" sz="2400" b="1" i="0" u="none" strike="noStrike" kern="1200" cap="none" spc="0" normalizeH="0" baseline="0" noProof="0" dirty="0">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 </a:t>
            </a:r>
            <a:r>
              <a:rPr lang="en-US" sz="2400" b="1" dirty="0" err="1">
                <a:solidFill>
                  <a:schemeClr val="accent1">
                    <a:lumMod val="25000"/>
                  </a:schemeClr>
                </a:solidFill>
                <a:latin typeface="Sitka Subheading" panose="02000505000000020004" pitchFamily="2" charset="0"/>
                <a:ea typeface="+mj-ea"/>
                <a:cs typeface="Arial" panose="020B0604020202020204" pitchFamily="34" charset="0"/>
              </a:rPr>
              <a:t>nhận</a:t>
            </a:r>
            <a:r>
              <a:rPr lang="en-US" sz="2400" b="1" dirty="0">
                <a:solidFill>
                  <a:schemeClr val="accent1">
                    <a:lumMod val="25000"/>
                  </a:schemeClr>
                </a:solidFill>
                <a:latin typeface="Sitka Subheading" panose="02000505000000020004" pitchFamily="2" charset="0"/>
                <a:ea typeface="+mj-ea"/>
                <a:cs typeface="Arial" panose="020B0604020202020204" pitchFamily="34" charset="0"/>
              </a:rPr>
              <a:t> </a:t>
            </a:r>
            <a:r>
              <a:rPr lang="en-US" sz="2400" b="1" dirty="0" err="1">
                <a:solidFill>
                  <a:schemeClr val="accent1">
                    <a:lumMod val="25000"/>
                  </a:schemeClr>
                </a:solidFill>
                <a:latin typeface="Sitka Subheading" panose="02000505000000020004" pitchFamily="2" charset="0"/>
                <a:ea typeface="+mj-ea"/>
                <a:cs typeface="Arial" panose="020B0604020202020204" pitchFamily="34" charset="0"/>
              </a:rPr>
              <a:t>định</a:t>
            </a:r>
            <a:r>
              <a:rPr kumimoji="0" lang="en-US" sz="2400" b="1" i="0" u="none" strike="noStrike" kern="1200" cap="none" spc="0" normalizeH="0" baseline="0" noProof="0" dirty="0">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 </a:t>
            </a:r>
            <a:r>
              <a:rPr kumimoji="0" lang="en-US" sz="2400" b="1" i="0" u="none" strike="noStrike" kern="1200" cap="none" spc="0" normalizeH="0" baseline="0" noProof="0" dirty="0" err="1">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này</a:t>
            </a:r>
            <a:r>
              <a:rPr kumimoji="0" lang="en-US" sz="2400" b="1" i="0" u="none" strike="noStrike" kern="1200" cap="none" spc="0" normalizeH="0" baseline="0" noProof="0" dirty="0">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 </a:t>
            </a:r>
            <a:r>
              <a:rPr kumimoji="0" lang="en-US" sz="2400" b="1" i="0" u="none" strike="noStrike" kern="1200" cap="none" spc="0" normalizeH="0" baseline="0" noProof="0" dirty="0" err="1">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không</a:t>
            </a:r>
            <a:r>
              <a:rPr kumimoji="0" lang="en-US" sz="2400" b="1" i="0" u="none" strike="noStrike" kern="1200" cap="none" spc="0" normalizeH="0" baseline="0" noProof="0" dirty="0">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Vì</a:t>
            </a:r>
            <a:r>
              <a:rPr kumimoji="0" lang="en-US" sz="2400" b="1" i="0" u="none" strike="noStrike" kern="1200" cap="none" spc="0" normalizeH="0" baseline="0" noProof="0" dirty="0">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 </a:t>
            </a:r>
            <a:r>
              <a:rPr kumimoji="0" lang="en-US" sz="2400" b="1" i="0" u="none" strike="noStrike" kern="1200" cap="none" spc="0" normalizeH="0" baseline="0" noProof="0" dirty="0" err="1">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sao</a:t>
            </a:r>
            <a:r>
              <a:rPr kumimoji="0" lang="en-US" sz="2400" b="1" i="0" u="none" strike="noStrike" kern="1200" cap="none" spc="0" normalizeH="0" baseline="0" noProof="0" dirty="0">
                <a:ln>
                  <a:noFill/>
                </a:ln>
                <a:solidFill>
                  <a:schemeClr val="accent1">
                    <a:lumMod val="25000"/>
                  </a:schemeClr>
                </a:solidFill>
                <a:effectLst/>
                <a:uLnTx/>
                <a:uFillTx/>
                <a:latin typeface="Sitka Subheading" panose="02000505000000020004" pitchFamily="2" charset="0"/>
                <a:ea typeface="+mj-ea"/>
                <a:cs typeface="Arial" panose="020B0604020202020204" pitchFamily="34" charset="0"/>
              </a:rPr>
              <a:t>?</a:t>
            </a:r>
          </a:p>
        </p:txBody>
      </p:sp>
      <p:pic>
        <p:nvPicPr>
          <p:cNvPr id="41" name="Picture 40" descr="A close up of a logo&#10;&#10;Description automatically generated">
            <a:extLst>
              <a:ext uri="{FF2B5EF4-FFF2-40B4-BE49-F238E27FC236}">
                <a16:creationId xmlns:a16="http://schemas.microsoft.com/office/drawing/2014/main" id="{D7BE8921-0861-43CD-BFDA-76876A07C3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369" t="21371" r="12336" b="12804"/>
          <a:stretch/>
        </p:blipFill>
        <p:spPr>
          <a:xfrm>
            <a:off x="45790" y="4259366"/>
            <a:ext cx="619745" cy="884134"/>
          </a:xfrm>
          <a:prstGeom prst="rect">
            <a:avLst/>
          </a:prstGeom>
          <a:effectLst>
            <a:outerShdw blurRad="215900" dist="139700" dir="13500000" algn="br" rotWithShape="0">
              <a:prstClr val="black">
                <a:alpha val="40000"/>
              </a:prstClr>
            </a:outerShdw>
          </a:effectLst>
        </p:spPr>
      </p:pic>
      <p:sp>
        <p:nvSpPr>
          <p:cNvPr id="42" name="Rectangle 41">
            <a:extLst>
              <a:ext uri="{FF2B5EF4-FFF2-40B4-BE49-F238E27FC236}">
                <a16:creationId xmlns:a16="http://schemas.microsoft.com/office/drawing/2014/main" id="{FB416694-E8FA-4396-8CED-F212EF662AB3}"/>
              </a:ext>
            </a:extLst>
          </p:cNvPr>
          <p:cNvSpPr/>
          <p:nvPr/>
        </p:nvSpPr>
        <p:spPr>
          <a:xfrm>
            <a:off x="568121" y="1962306"/>
            <a:ext cx="5045860" cy="3181194"/>
          </a:xfrm>
          <a:prstGeom prst="rect">
            <a:avLst/>
          </a:prstGeom>
          <a:solidFill>
            <a:schemeClr val="bg1"/>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E3F0EA60-F3C4-4507-89E2-393F9E69DCC5}"/>
              </a:ext>
            </a:extLst>
          </p:cNvPr>
          <p:cNvGrpSpPr/>
          <p:nvPr/>
        </p:nvGrpSpPr>
        <p:grpSpPr>
          <a:xfrm>
            <a:off x="2030606" y="1621547"/>
            <a:ext cx="585285" cy="448993"/>
            <a:chOff x="3715658" y="1817702"/>
            <a:chExt cx="624114" cy="510276"/>
          </a:xfrm>
        </p:grpSpPr>
        <p:sp>
          <p:nvSpPr>
            <p:cNvPr id="44" name="Trapezoid 7">
              <a:extLst>
                <a:ext uri="{FF2B5EF4-FFF2-40B4-BE49-F238E27FC236}">
                  <a16:creationId xmlns:a16="http://schemas.microsoft.com/office/drawing/2014/main" id="{6D2780A5-0761-4146-B525-D55BA78ECC53}"/>
                </a:ext>
              </a:extLst>
            </p:cNvPr>
            <p:cNvSpPr/>
            <p:nvPr/>
          </p:nvSpPr>
          <p:spPr>
            <a:xfrm flipV="1">
              <a:off x="3753108"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a:extLst>
                <a:ext uri="{FF2B5EF4-FFF2-40B4-BE49-F238E27FC236}">
                  <a16:creationId xmlns:a16="http://schemas.microsoft.com/office/drawing/2014/main" id="{986F2474-F758-422C-9075-99784F5E440F}"/>
                </a:ext>
              </a:extLst>
            </p:cNvPr>
            <p:cNvSpPr/>
            <p:nvPr/>
          </p:nvSpPr>
          <p:spPr>
            <a:xfrm flipV="1">
              <a:off x="3715658"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7">
              <a:extLst>
                <a:ext uri="{FF2B5EF4-FFF2-40B4-BE49-F238E27FC236}">
                  <a16:creationId xmlns:a16="http://schemas.microsoft.com/office/drawing/2014/main" id="{D5587742-1D0B-46A3-B829-383F2912F4E7}"/>
                </a:ext>
              </a:extLst>
            </p:cNvPr>
            <p:cNvSpPr/>
            <p:nvPr/>
          </p:nvSpPr>
          <p:spPr>
            <a:xfrm flipV="1">
              <a:off x="3815607"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74256D2D-3E45-4B4A-9AF1-88B358DE3327}"/>
              </a:ext>
            </a:extLst>
          </p:cNvPr>
          <p:cNvGrpSpPr/>
          <p:nvPr/>
        </p:nvGrpSpPr>
        <p:grpSpPr>
          <a:xfrm>
            <a:off x="4625611" y="1613583"/>
            <a:ext cx="585285" cy="448993"/>
            <a:chOff x="3715658" y="1817702"/>
            <a:chExt cx="624114" cy="510276"/>
          </a:xfrm>
        </p:grpSpPr>
        <p:sp>
          <p:nvSpPr>
            <p:cNvPr id="48" name="Trapezoid 7">
              <a:extLst>
                <a:ext uri="{FF2B5EF4-FFF2-40B4-BE49-F238E27FC236}">
                  <a16:creationId xmlns:a16="http://schemas.microsoft.com/office/drawing/2014/main" id="{1424A464-C83A-4072-B872-21FFC046D6A1}"/>
                </a:ext>
              </a:extLst>
            </p:cNvPr>
            <p:cNvSpPr/>
            <p:nvPr/>
          </p:nvSpPr>
          <p:spPr>
            <a:xfrm flipV="1">
              <a:off x="3753108"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a:extLst>
                <a:ext uri="{FF2B5EF4-FFF2-40B4-BE49-F238E27FC236}">
                  <a16:creationId xmlns:a16="http://schemas.microsoft.com/office/drawing/2014/main" id="{3F812F77-2E93-4303-9E56-CBB579CB4CF1}"/>
                </a:ext>
              </a:extLst>
            </p:cNvPr>
            <p:cNvSpPr/>
            <p:nvPr/>
          </p:nvSpPr>
          <p:spPr>
            <a:xfrm flipV="1">
              <a:off x="3715658"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7">
              <a:extLst>
                <a:ext uri="{FF2B5EF4-FFF2-40B4-BE49-F238E27FC236}">
                  <a16:creationId xmlns:a16="http://schemas.microsoft.com/office/drawing/2014/main" id="{2388B965-7D16-4AC9-8B0B-D02EFE47AA34}"/>
                </a:ext>
              </a:extLst>
            </p:cNvPr>
            <p:cNvSpPr/>
            <p:nvPr/>
          </p:nvSpPr>
          <p:spPr>
            <a:xfrm flipV="1">
              <a:off x="3815607"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1" name="Straight Connector 50">
            <a:extLst>
              <a:ext uri="{FF2B5EF4-FFF2-40B4-BE49-F238E27FC236}">
                <a16:creationId xmlns:a16="http://schemas.microsoft.com/office/drawing/2014/main" id="{08C59D0F-FB32-43A1-96BF-5356580E03EE}"/>
              </a:ext>
            </a:extLst>
          </p:cNvPr>
          <p:cNvCxnSpPr/>
          <p:nvPr/>
        </p:nvCxnSpPr>
        <p:spPr>
          <a:xfrm flipV="1">
            <a:off x="2323248" y="-21295"/>
            <a:ext cx="17561" cy="1634879"/>
          </a:xfrm>
          <a:prstGeom prst="line">
            <a:avLst/>
          </a:prstGeom>
          <a:ln w="12700">
            <a:solidFill>
              <a:srgbClr val="02020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2FC3B43-9201-4350-8828-CA12AD9D2A78}"/>
              </a:ext>
            </a:extLst>
          </p:cNvPr>
          <p:cNvCxnSpPr/>
          <p:nvPr/>
        </p:nvCxnSpPr>
        <p:spPr>
          <a:xfrm flipV="1">
            <a:off x="4898840" y="0"/>
            <a:ext cx="33200" cy="1613584"/>
          </a:xfrm>
          <a:prstGeom prst="line">
            <a:avLst/>
          </a:prstGeom>
          <a:ln w="12700">
            <a:solidFill>
              <a:srgbClr val="020202"/>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FD245EAA-BE17-4F85-B6D7-F42231AA2058}"/>
              </a:ext>
            </a:extLst>
          </p:cNvPr>
          <p:cNvSpPr/>
          <p:nvPr/>
        </p:nvSpPr>
        <p:spPr>
          <a:xfrm>
            <a:off x="628838" y="2175534"/>
            <a:ext cx="4964697" cy="2845840"/>
          </a:xfrm>
          <a:prstGeom prst="rect">
            <a:avLst/>
          </a:prstGeom>
          <a:gradFill flip="none" rotWithShape="1">
            <a:gsLst>
              <a:gs pos="0">
                <a:srgbClr val="00CC99"/>
              </a:gs>
              <a:gs pos="100000">
                <a:srgbClr val="00808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900" dirty="0">
                <a:latin typeface="Sitka Subheading" panose="02000505000000020004" pitchFamily="2" charset="0"/>
              </a:rPr>
              <a:t>Không đồng ý với nhận định đó. </a:t>
            </a:r>
          </a:p>
          <a:p>
            <a:pPr algn="just"/>
            <a:r>
              <a:rPr lang="vi-VN" sz="1900" dirty="0">
                <a:latin typeface="Sitka Subheading" panose="02000505000000020004" pitchFamily="2" charset="0"/>
              </a:rPr>
              <a:t>Vì:</a:t>
            </a:r>
          </a:p>
          <a:p>
            <a:pPr algn="just"/>
            <a:r>
              <a:rPr lang="vi-VN" sz="1900" dirty="0">
                <a:latin typeface="Sitka Subheading" panose="02000505000000020004" pitchFamily="2" charset="0"/>
              </a:rPr>
              <a:t>+ Đó là một nhận định sai.</a:t>
            </a:r>
          </a:p>
          <a:p>
            <a:pPr algn="just"/>
            <a:r>
              <a:rPr lang="vi-VN" sz="1900" dirty="0">
                <a:latin typeface="Sitka Subheading" panose="02000505000000020004" pitchFamily="2" charset="0"/>
              </a:rPr>
              <a:t>+ Lẽ phải thuộc về những người biết tôn </a:t>
            </a:r>
            <a:endParaRPr lang="en-US" sz="1900" dirty="0">
              <a:latin typeface="Sitka Subheading" panose="02000505000000020004" pitchFamily="2" charset="0"/>
            </a:endParaRPr>
          </a:p>
          <a:p>
            <a:pPr algn="just"/>
            <a:r>
              <a:rPr lang="vi-VN" sz="1900" dirty="0">
                <a:latin typeface="Sitka Subheading" panose="02000505000000020004" pitchFamily="2" charset="0"/>
              </a:rPr>
              <a:t>trọng những điều đúng đắn phù hợp với đạo lí và lợi ích</a:t>
            </a:r>
            <a:r>
              <a:rPr lang="en-US" sz="1900" dirty="0">
                <a:latin typeface="Sitka Subheading" panose="02000505000000020004" pitchFamily="2" charset="0"/>
              </a:rPr>
              <a:t> </a:t>
            </a:r>
            <a:r>
              <a:rPr lang="vi-VN" sz="1900" dirty="0">
                <a:latin typeface="Sitka Subheading" panose="02000505000000020004" pitchFamily="2" charset="0"/>
              </a:rPr>
              <a:t>chung của xã hội.</a:t>
            </a:r>
          </a:p>
          <a:p>
            <a:pPr algn="just"/>
            <a:r>
              <a:rPr lang="vi-VN" sz="1900" dirty="0">
                <a:latin typeface="Sitka Subheading" panose="02000505000000020004" pitchFamily="2" charset="0"/>
              </a:rPr>
              <a:t>+ Lẽ phải không thuộc về những kẻ mạnh</a:t>
            </a:r>
            <a:endParaRPr lang="en-US" sz="1900" dirty="0">
              <a:latin typeface="Sitka Subheading" panose="02000505000000020004" pitchFamily="2" charset="0"/>
            </a:endParaRPr>
          </a:p>
          <a:p>
            <a:pPr algn="just"/>
            <a:r>
              <a:rPr lang="vi-VN" sz="1900" dirty="0">
                <a:latin typeface="Sitka Subheading" panose="02000505000000020004" pitchFamily="2" charset="0"/>
              </a:rPr>
              <a:t> và giàu có.</a:t>
            </a:r>
          </a:p>
        </p:txBody>
      </p:sp>
    </p:spTree>
    <p:extLst>
      <p:ext uri="{BB962C8B-B14F-4D97-AF65-F5344CB8AC3E}">
        <p14:creationId xmlns:p14="http://schemas.microsoft.com/office/powerpoint/2010/main" val="277652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
                                        </p:tgtEl>
                                        <p:attrNameLst>
                                          <p:attrName>r</p:attrName>
                                        </p:attrNameLst>
                                      </p:cBhvr>
                                    </p:animRot>
                                    <p:animRot by="-240000">
                                      <p:cBhvr>
                                        <p:cTn id="7" dur="600" fill="hold">
                                          <p:stCondLst>
                                            <p:cond delay="600"/>
                                          </p:stCondLst>
                                        </p:cTn>
                                        <p:tgtEl>
                                          <p:spTgt spid="20"/>
                                        </p:tgtEl>
                                        <p:attrNameLst>
                                          <p:attrName>r</p:attrName>
                                        </p:attrNameLst>
                                      </p:cBhvr>
                                    </p:animRot>
                                    <p:animRot by="240000">
                                      <p:cBhvr>
                                        <p:cTn id="8" dur="600" fill="hold">
                                          <p:stCondLst>
                                            <p:cond delay="1200"/>
                                          </p:stCondLst>
                                        </p:cTn>
                                        <p:tgtEl>
                                          <p:spTgt spid="20"/>
                                        </p:tgtEl>
                                        <p:attrNameLst>
                                          <p:attrName>r</p:attrName>
                                        </p:attrNameLst>
                                      </p:cBhvr>
                                    </p:animRot>
                                    <p:animRot by="-240000">
                                      <p:cBhvr>
                                        <p:cTn id="9" dur="600" fill="hold">
                                          <p:stCondLst>
                                            <p:cond delay="1800"/>
                                          </p:stCondLst>
                                        </p:cTn>
                                        <p:tgtEl>
                                          <p:spTgt spid="20"/>
                                        </p:tgtEl>
                                        <p:attrNameLst>
                                          <p:attrName>r</p:attrName>
                                        </p:attrNameLst>
                                      </p:cBhvr>
                                    </p:animRot>
                                    <p:animRot by="120000">
                                      <p:cBhvr>
                                        <p:cTn id="10" dur="600" fill="hold">
                                          <p:stCondLst>
                                            <p:cond delay="2400"/>
                                          </p:stCondLst>
                                        </p:cTn>
                                        <p:tgtEl>
                                          <p:spTgt spid="2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ppt_x"/>
                                          </p:val>
                                        </p:tav>
                                        <p:tav tm="100000">
                                          <p:val>
                                            <p:strVal val="#ppt_x"/>
                                          </p:val>
                                        </p:tav>
                                      </p:tavLst>
                                    </p:anim>
                                    <p:anim calcmode="lin" valueType="num">
                                      <p:cBhvr additive="base">
                                        <p:cTn id="36" dur="500" fill="hold"/>
                                        <p:tgtEl>
                                          <p:spTgt spid="5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fill="hold"/>
                                        <p:tgtEl>
                                          <p:spTgt spid="41"/>
                                        </p:tgtEl>
                                        <p:attrNameLst>
                                          <p:attrName>ppt_x</p:attrName>
                                        </p:attrNameLst>
                                      </p:cBhvr>
                                      <p:tavLst>
                                        <p:tav tm="0">
                                          <p:val>
                                            <p:strVal val="#ppt_x"/>
                                          </p:val>
                                        </p:tav>
                                        <p:tav tm="100000">
                                          <p:val>
                                            <p:strVal val="#ppt_x"/>
                                          </p:val>
                                        </p:tav>
                                      </p:tavLst>
                                    </p:anim>
                                    <p:anim calcmode="lin" valueType="num">
                                      <p:cBhvr additive="base">
                                        <p:cTn id="4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2" presetClass="emph" presetSubtype="0" fill="hold" grpId="1" nodeType="clickEffect">
                                  <p:stCondLst>
                                    <p:cond delay="0"/>
                                  </p:stCondLst>
                                  <p:childTnLst>
                                    <p:animRot by="120000">
                                      <p:cBhvr>
                                        <p:cTn id="44" dur="100" fill="hold">
                                          <p:stCondLst>
                                            <p:cond delay="0"/>
                                          </p:stCondLst>
                                        </p:cTn>
                                        <p:tgtEl>
                                          <p:spTgt spid="42"/>
                                        </p:tgtEl>
                                        <p:attrNameLst>
                                          <p:attrName>r</p:attrName>
                                        </p:attrNameLst>
                                      </p:cBhvr>
                                    </p:animRot>
                                    <p:animRot by="-240000">
                                      <p:cBhvr>
                                        <p:cTn id="45" dur="200" fill="hold">
                                          <p:stCondLst>
                                            <p:cond delay="200"/>
                                          </p:stCondLst>
                                        </p:cTn>
                                        <p:tgtEl>
                                          <p:spTgt spid="42"/>
                                        </p:tgtEl>
                                        <p:attrNameLst>
                                          <p:attrName>r</p:attrName>
                                        </p:attrNameLst>
                                      </p:cBhvr>
                                    </p:animRot>
                                    <p:animRot by="240000">
                                      <p:cBhvr>
                                        <p:cTn id="46" dur="200" fill="hold">
                                          <p:stCondLst>
                                            <p:cond delay="400"/>
                                          </p:stCondLst>
                                        </p:cTn>
                                        <p:tgtEl>
                                          <p:spTgt spid="42"/>
                                        </p:tgtEl>
                                        <p:attrNameLst>
                                          <p:attrName>r</p:attrName>
                                        </p:attrNameLst>
                                      </p:cBhvr>
                                    </p:animRot>
                                    <p:animRot by="-240000">
                                      <p:cBhvr>
                                        <p:cTn id="47" dur="200" fill="hold">
                                          <p:stCondLst>
                                            <p:cond delay="600"/>
                                          </p:stCondLst>
                                        </p:cTn>
                                        <p:tgtEl>
                                          <p:spTgt spid="42"/>
                                        </p:tgtEl>
                                        <p:attrNameLst>
                                          <p:attrName>r</p:attrName>
                                        </p:attrNameLst>
                                      </p:cBhvr>
                                    </p:animRot>
                                    <p:animRot by="120000">
                                      <p:cBhvr>
                                        <p:cTn id="48" dur="200" fill="hold">
                                          <p:stCondLst>
                                            <p:cond delay="800"/>
                                          </p:stCondLst>
                                        </p:cTn>
                                        <p:tgtEl>
                                          <p:spTgt spid="42"/>
                                        </p:tgtEl>
                                        <p:attrNameLst>
                                          <p:attrName>r</p:attrName>
                                        </p:attrNameLst>
                                      </p:cBhvr>
                                    </p:animRot>
                                  </p:childTnLst>
                                </p:cTn>
                              </p:par>
                              <p:par>
                                <p:cTn id="49" presetID="32" presetClass="emph" presetSubtype="0" fill="hold" nodeType="withEffect">
                                  <p:stCondLst>
                                    <p:cond delay="0"/>
                                  </p:stCondLst>
                                  <p:childTnLst>
                                    <p:animRot by="120000">
                                      <p:cBhvr>
                                        <p:cTn id="50" dur="100" fill="hold">
                                          <p:stCondLst>
                                            <p:cond delay="0"/>
                                          </p:stCondLst>
                                        </p:cTn>
                                        <p:tgtEl>
                                          <p:spTgt spid="47"/>
                                        </p:tgtEl>
                                        <p:attrNameLst>
                                          <p:attrName>r</p:attrName>
                                        </p:attrNameLst>
                                      </p:cBhvr>
                                    </p:animRot>
                                    <p:animRot by="-240000">
                                      <p:cBhvr>
                                        <p:cTn id="51" dur="200" fill="hold">
                                          <p:stCondLst>
                                            <p:cond delay="200"/>
                                          </p:stCondLst>
                                        </p:cTn>
                                        <p:tgtEl>
                                          <p:spTgt spid="47"/>
                                        </p:tgtEl>
                                        <p:attrNameLst>
                                          <p:attrName>r</p:attrName>
                                        </p:attrNameLst>
                                      </p:cBhvr>
                                    </p:animRot>
                                    <p:animRot by="240000">
                                      <p:cBhvr>
                                        <p:cTn id="52" dur="200" fill="hold">
                                          <p:stCondLst>
                                            <p:cond delay="400"/>
                                          </p:stCondLst>
                                        </p:cTn>
                                        <p:tgtEl>
                                          <p:spTgt spid="47"/>
                                        </p:tgtEl>
                                        <p:attrNameLst>
                                          <p:attrName>r</p:attrName>
                                        </p:attrNameLst>
                                      </p:cBhvr>
                                    </p:animRot>
                                    <p:animRot by="-240000">
                                      <p:cBhvr>
                                        <p:cTn id="53" dur="200" fill="hold">
                                          <p:stCondLst>
                                            <p:cond delay="600"/>
                                          </p:stCondLst>
                                        </p:cTn>
                                        <p:tgtEl>
                                          <p:spTgt spid="47"/>
                                        </p:tgtEl>
                                        <p:attrNameLst>
                                          <p:attrName>r</p:attrName>
                                        </p:attrNameLst>
                                      </p:cBhvr>
                                    </p:animRot>
                                    <p:animRot by="120000">
                                      <p:cBhvr>
                                        <p:cTn id="54" dur="200" fill="hold">
                                          <p:stCondLst>
                                            <p:cond delay="800"/>
                                          </p:stCondLst>
                                        </p:cTn>
                                        <p:tgtEl>
                                          <p:spTgt spid="47"/>
                                        </p:tgtEl>
                                        <p:attrNameLst>
                                          <p:attrName>r</p:attrName>
                                        </p:attrNameLst>
                                      </p:cBhvr>
                                    </p:animRot>
                                  </p:childTnLst>
                                </p:cTn>
                              </p:par>
                              <p:par>
                                <p:cTn id="55" presetID="32" presetClass="emph" presetSubtype="0" fill="hold" nodeType="withEffect">
                                  <p:stCondLst>
                                    <p:cond delay="0"/>
                                  </p:stCondLst>
                                  <p:childTnLst>
                                    <p:animRot by="120000">
                                      <p:cBhvr>
                                        <p:cTn id="56" dur="100" fill="hold">
                                          <p:stCondLst>
                                            <p:cond delay="0"/>
                                          </p:stCondLst>
                                        </p:cTn>
                                        <p:tgtEl>
                                          <p:spTgt spid="52"/>
                                        </p:tgtEl>
                                        <p:attrNameLst>
                                          <p:attrName>r</p:attrName>
                                        </p:attrNameLst>
                                      </p:cBhvr>
                                    </p:animRot>
                                    <p:animRot by="-240000">
                                      <p:cBhvr>
                                        <p:cTn id="57" dur="200" fill="hold">
                                          <p:stCondLst>
                                            <p:cond delay="200"/>
                                          </p:stCondLst>
                                        </p:cTn>
                                        <p:tgtEl>
                                          <p:spTgt spid="52"/>
                                        </p:tgtEl>
                                        <p:attrNameLst>
                                          <p:attrName>r</p:attrName>
                                        </p:attrNameLst>
                                      </p:cBhvr>
                                    </p:animRot>
                                    <p:animRot by="240000">
                                      <p:cBhvr>
                                        <p:cTn id="58" dur="200" fill="hold">
                                          <p:stCondLst>
                                            <p:cond delay="400"/>
                                          </p:stCondLst>
                                        </p:cTn>
                                        <p:tgtEl>
                                          <p:spTgt spid="52"/>
                                        </p:tgtEl>
                                        <p:attrNameLst>
                                          <p:attrName>r</p:attrName>
                                        </p:attrNameLst>
                                      </p:cBhvr>
                                    </p:animRot>
                                    <p:animRot by="-240000">
                                      <p:cBhvr>
                                        <p:cTn id="59" dur="200" fill="hold">
                                          <p:stCondLst>
                                            <p:cond delay="600"/>
                                          </p:stCondLst>
                                        </p:cTn>
                                        <p:tgtEl>
                                          <p:spTgt spid="52"/>
                                        </p:tgtEl>
                                        <p:attrNameLst>
                                          <p:attrName>r</p:attrName>
                                        </p:attrNameLst>
                                      </p:cBhvr>
                                    </p:animRot>
                                    <p:animRot by="120000">
                                      <p:cBhvr>
                                        <p:cTn id="60" dur="200" fill="hold">
                                          <p:stCondLst>
                                            <p:cond delay="800"/>
                                          </p:stCondLst>
                                        </p:cTn>
                                        <p:tgtEl>
                                          <p:spTgt spid="52"/>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51"/>
                                        </p:tgtEl>
                                        <p:attrNameLst>
                                          <p:attrName>r</p:attrName>
                                        </p:attrNameLst>
                                      </p:cBhvr>
                                    </p:animRot>
                                    <p:animRot by="-240000">
                                      <p:cBhvr>
                                        <p:cTn id="63" dur="200" fill="hold">
                                          <p:stCondLst>
                                            <p:cond delay="200"/>
                                          </p:stCondLst>
                                        </p:cTn>
                                        <p:tgtEl>
                                          <p:spTgt spid="51"/>
                                        </p:tgtEl>
                                        <p:attrNameLst>
                                          <p:attrName>r</p:attrName>
                                        </p:attrNameLst>
                                      </p:cBhvr>
                                    </p:animRot>
                                    <p:animRot by="240000">
                                      <p:cBhvr>
                                        <p:cTn id="64" dur="200" fill="hold">
                                          <p:stCondLst>
                                            <p:cond delay="400"/>
                                          </p:stCondLst>
                                        </p:cTn>
                                        <p:tgtEl>
                                          <p:spTgt spid="51"/>
                                        </p:tgtEl>
                                        <p:attrNameLst>
                                          <p:attrName>r</p:attrName>
                                        </p:attrNameLst>
                                      </p:cBhvr>
                                    </p:animRot>
                                    <p:animRot by="-240000">
                                      <p:cBhvr>
                                        <p:cTn id="65" dur="200" fill="hold">
                                          <p:stCondLst>
                                            <p:cond delay="600"/>
                                          </p:stCondLst>
                                        </p:cTn>
                                        <p:tgtEl>
                                          <p:spTgt spid="51"/>
                                        </p:tgtEl>
                                        <p:attrNameLst>
                                          <p:attrName>r</p:attrName>
                                        </p:attrNameLst>
                                      </p:cBhvr>
                                    </p:animRot>
                                    <p:animRot by="120000">
                                      <p:cBhvr>
                                        <p:cTn id="66" dur="200" fill="hold">
                                          <p:stCondLst>
                                            <p:cond delay="800"/>
                                          </p:stCondLst>
                                        </p:cTn>
                                        <p:tgtEl>
                                          <p:spTgt spid="51"/>
                                        </p:tgtEl>
                                        <p:attrNameLst>
                                          <p:attrName>r</p:attrName>
                                        </p:attrNameLst>
                                      </p:cBhvr>
                                    </p:animRot>
                                  </p:childTnLst>
                                </p:cTn>
                              </p:par>
                              <p:par>
                                <p:cTn id="67" presetID="32" presetClass="emph" presetSubtype="0" fill="hold" nodeType="withEffect">
                                  <p:stCondLst>
                                    <p:cond delay="0"/>
                                  </p:stCondLst>
                                  <p:childTnLst>
                                    <p:animRot by="120000">
                                      <p:cBhvr>
                                        <p:cTn id="68" dur="100" fill="hold">
                                          <p:stCondLst>
                                            <p:cond delay="0"/>
                                          </p:stCondLst>
                                        </p:cTn>
                                        <p:tgtEl>
                                          <p:spTgt spid="43"/>
                                        </p:tgtEl>
                                        <p:attrNameLst>
                                          <p:attrName>r</p:attrName>
                                        </p:attrNameLst>
                                      </p:cBhvr>
                                    </p:animRot>
                                    <p:animRot by="-240000">
                                      <p:cBhvr>
                                        <p:cTn id="69" dur="200" fill="hold">
                                          <p:stCondLst>
                                            <p:cond delay="200"/>
                                          </p:stCondLst>
                                        </p:cTn>
                                        <p:tgtEl>
                                          <p:spTgt spid="43"/>
                                        </p:tgtEl>
                                        <p:attrNameLst>
                                          <p:attrName>r</p:attrName>
                                        </p:attrNameLst>
                                      </p:cBhvr>
                                    </p:animRot>
                                    <p:animRot by="240000">
                                      <p:cBhvr>
                                        <p:cTn id="70" dur="200" fill="hold">
                                          <p:stCondLst>
                                            <p:cond delay="400"/>
                                          </p:stCondLst>
                                        </p:cTn>
                                        <p:tgtEl>
                                          <p:spTgt spid="43"/>
                                        </p:tgtEl>
                                        <p:attrNameLst>
                                          <p:attrName>r</p:attrName>
                                        </p:attrNameLst>
                                      </p:cBhvr>
                                    </p:animRot>
                                    <p:animRot by="-240000">
                                      <p:cBhvr>
                                        <p:cTn id="71" dur="200" fill="hold">
                                          <p:stCondLst>
                                            <p:cond delay="600"/>
                                          </p:stCondLst>
                                        </p:cTn>
                                        <p:tgtEl>
                                          <p:spTgt spid="43"/>
                                        </p:tgtEl>
                                        <p:attrNameLst>
                                          <p:attrName>r</p:attrName>
                                        </p:attrNameLst>
                                      </p:cBhvr>
                                    </p:animRot>
                                    <p:animRot by="120000">
                                      <p:cBhvr>
                                        <p:cTn id="72" dur="200" fill="hold">
                                          <p:stCondLst>
                                            <p:cond delay="800"/>
                                          </p:stCondLst>
                                        </p:cTn>
                                        <p:tgtEl>
                                          <p:spTgt spid="43"/>
                                        </p:tgtEl>
                                        <p:attrNameLst>
                                          <p:attrName>r</p:attrName>
                                        </p:attrNameLst>
                                      </p:cBhvr>
                                    </p:animRot>
                                  </p:childTnLst>
                                </p:cTn>
                              </p:par>
                              <p:par>
                                <p:cTn id="73" presetID="32" presetClass="emph" presetSubtype="0" fill="hold" grpId="1" nodeType="withEffect">
                                  <p:stCondLst>
                                    <p:cond delay="0"/>
                                  </p:stCondLst>
                                  <p:childTnLst>
                                    <p:animRot by="120000">
                                      <p:cBhvr>
                                        <p:cTn id="74" dur="100" fill="hold">
                                          <p:stCondLst>
                                            <p:cond delay="0"/>
                                          </p:stCondLst>
                                        </p:cTn>
                                        <p:tgtEl>
                                          <p:spTgt spid="53"/>
                                        </p:tgtEl>
                                        <p:attrNameLst>
                                          <p:attrName>r</p:attrName>
                                        </p:attrNameLst>
                                      </p:cBhvr>
                                    </p:animRot>
                                    <p:animRot by="-240000">
                                      <p:cBhvr>
                                        <p:cTn id="75" dur="200" fill="hold">
                                          <p:stCondLst>
                                            <p:cond delay="200"/>
                                          </p:stCondLst>
                                        </p:cTn>
                                        <p:tgtEl>
                                          <p:spTgt spid="53"/>
                                        </p:tgtEl>
                                        <p:attrNameLst>
                                          <p:attrName>r</p:attrName>
                                        </p:attrNameLst>
                                      </p:cBhvr>
                                    </p:animRot>
                                    <p:animRot by="240000">
                                      <p:cBhvr>
                                        <p:cTn id="76" dur="200" fill="hold">
                                          <p:stCondLst>
                                            <p:cond delay="400"/>
                                          </p:stCondLst>
                                        </p:cTn>
                                        <p:tgtEl>
                                          <p:spTgt spid="53"/>
                                        </p:tgtEl>
                                        <p:attrNameLst>
                                          <p:attrName>r</p:attrName>
                                        </p:attrNameLst>
                                      </p:cBhvr>
                                    </p:animRot>
                                    <p:animRot by="-240000">
                                      <p:cBhvr>
                                        <p:cTn id="77" dur="200" fill="hold">
                                          <p:stCondLst>
                                            <p:cond delay="600"/>
                                          </p:stCondLst>
                                        </p:cTn>
                                        <p:tgtEl>
                                          <p:spTgt spid="53"/>
                                        </p:tgtEl>
                                        <p:attrNameLst>
                                          <p:attrName>r</p:attrName>
                                        </p:attrNameLst>
                                      </p:cBhvr>
                                    </p:animRot>
                                    <p:animRot by="120000">
                                      <p:cBhvr>
                                        <p:cTn id="78" dur="200" fill="hold">
                                          <p:stCondLst>
                                            <p:cond delay="800"/>
                                          </p:stCondLst>
                                        </p:cTn>
                                        <p:tgtEl>
                                          <p:spTgt spid="53"/>
                                        </p:tgtEl>
                                        <p:attrNameLst>
                                          <p:attrName>r</p:attrName>
                                        </p:attrNameLst>
                                      </p:cBhvr>
                                    </p:animRot>
                                  </p:childTnLst>
                                </p:cTn>
                              </p:par>
                              <p:par>
                                <p:cTn id="79" presetID="32" presetClass="emph" presetSubtype="0" fill="hold" nodeType="withEffect">
                                  <p:stCondLst>
                                    <p:cond delay="0"/>
                                  </p:stCondLst>
                                  <p:childTnLst>
                                    <p:animRot by="120000">
                                      <p:cBhvr>
                                        <p:cTn id="80" dur="100" fill="hold">
                                          <p:stCondLst>
                                            <p:cond delay="0"/>
                                          </p:stCondLst>
                                        </p:cTn>
                                        <p:tgtEl>
                                          <p:spTgt spid="41"/>
                                        </p:tgtEl>
                                        <p:attrNameLst>
                                          <p:attrName>r</p:attrName>
                                        </p:attrNameLst>
                                      </p:cBhvr>
                                    </p:animRot>
                                    <p:animRot by="-240000">
                                      <p:cBhvr>
                                        <p:cTn id="81" dur="200" fill="hold">
                                          <p:stCondLst>
                                            <p:cond delay="200"/>
                                          </p:stCondLst>
                                        </p:cTn>
                                        <p:tgtEl>
                                          <p:spTgt spid="41"/>
                                        </p:tgtEl>
                                        <p:attrNameLst>
                                          <p:attrName>r</p:attrName>
                                        </p:attrNameLst>
                                      </p:cBhvr>
                                    </p:animRot>
                                    <p:animRot by="240000">
                                      <p:cBhvr>
                                        <p:cTn id="82" dur="200" fill="hold">
                                          <p:stCondLst>
                                            <p:cond delay="400"/>
                                          </p:stCondLst>
                                        </p:cTn>
                                        <p:tgtEl>
                                          <p:spTgt spid="41"/>
                                        </p:tgtEl>
                                        <p:attrNameLst>
                                          <p:attrName>r</p:attrName>
                                        </p:attrNameLst>
                                      </p:cBhvr>
                                    </p:animRot>
                                    <p:animRot by="-240000">
                                      <p:cBhvr>
                                        <p:cTn id="83" dur="200" fill="hold">
                                          <p:stCondLst>
                                            <p:cond delay="600"/>
                                          </p:stCondLst>
                                        </p:cTn>
                                        <p:tgtEl>
                                          <p:spTgt spid="41"/>
                                        </p:tgtEl>
                                        <p:attrNameLst>
                                          <p:attrName>r</p:attrName>
                                        </p:attrNameLst>
                                      </p:cBhvr>
                                    </p:animRot>
                                    <p:animRot by="120000">
                                      <p:cBhvr>
                                        <p:cTn id="84" dur="200" fill="hold">
                                          <p:stCondLst>
                                            <p:cond delay="80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53" grpId="0" animBg="1"/>
      <p:bldP spid="5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24A04E-41BF-ED40-B479-438125C0F0EF}"/>
              </a:ext>
            </a:extLst>
          </p:cNvPr>
          <p:cNvSpPr txBox="1"/>
          <p:nvPr/>
        </p:nvSpPr>
        <p:spPr>
          <a:xfrm>
            <a:off x="533400" y="599302"/>
            <a:ext cx="8458200" cy="707886"/>
          </a:xfrm>
          <a:prstGeom prst="rect">
            <a:avLst/>
          </a:prstGeom>
          <a:noFill/>
        </p:spPr>
        <p:txBody>
          <a:bodyPr wrap="square" rtlCol="0">
            <a:spAutoFit/>
          </a:bodyPr>
          <a:lstStyle/>
          <a:p>
            <a:r>
              <a:rPr lang="en-US" sz="2000" dirty="0" err="1">
                <a:solidFill>
                  <a:srgbClr val="FF0000"/>
                </a:solidFill>
                <a:latin typeface="+mj-lt"/>
              </a:rPr>
              <a:t>Bài</a:t>
            </a:r>
            <a:r>
              <a:rPr lang="en-US" sz="2000" dirty="0">
                <a:solidFill>
                  <a:srgbClr val="FF0000"/>
                </a:solidFill>
                <a:latin typeface="+mj-lt"/>
              </a:rPr>
              <a:t> 2: </a:t>
            </a:r>
            <a:r>
              <a:rPr lang="en-US" sz="2000" dirty="0" err="1">
                <a:solidFill>
                  <a:srgbClr val="FF0000"/>
                </a:solidFill>
                <a:latin typeface="+mj-lt"/>
              </a:rPr>
              <a:t>Trong</a:t>
            </a:r>
            <a:r>
              <a:rPr lang="en-US" sz="2000" dirty="0">
                <a:solidFill>
                  <a:srgbClr val="FF0000"/>
                </a:solidFill>
                <a:latin typeface="+mj-lt"/>
              </a:rPr>
              <a:t> </a:t>
            </a:r>
            <a:r>
              <a:rPr lang="en-US" sz="2000" dirty="0" err="1">
                <a:solidFill>
                  <a:srgbClr val="FF0000"/>
                </a:solidFill>
                <a:latin typeface="+mj-lt"/>
              </a:rPr>
              <a:t>các</a:t>
            </a:r>
            <a:r>
              <a:rPr lang="en-US" sz="2000" dirty="0">
                <a:solidFill>
                  <a:srgbClr val="FF0000"/>
                </a:solidFill>
                <a:latin typeface="+mj-lt"/>
              </a:rPr>
              <a:t> </a:t>
            </a:r>
            <a:r>
              <a:rPr lang="en-US" sz="2000" dirty="0" err="1">
                <a:solidFill>
                  <a:srgbClr val="FF0000"/>
                </a:solidFill>
                <a:latin typeface="+mj-lt"/>
              </a:rPr>
              <a:t>cuộc</a:t>
            </a:r>
            <a:r>
              <a:rPr lang="en-US" sz="2000" dirty="0">
                <a:solidFill>
                  <a:srgbClr val="FF0000"/>
                </a:solidFill>
                <a:latin typeface="+mj-lt"/>
              </a:rPr>
              <a:t> </a:t>
            </a:r>
            <a:r>
              <a:rPr lang="en-US" sz="2000" dirty="0" err="1">
                <a:solidFill>
                  <a:srgbClr val="FF0000"/>
                </a:solidFill>
                <a:latin typeface="+mj-lt"/>
              </a:rPr>
              <a:t>tranh</a:t>
            </a:r>
            <a:r>
              <a:rPr lang="en-US" sz="2000" dirty="0">
                <a:solidFill>
                  <a:srgbClr val="FF0000"/>
                </a:solidFill>
                <a:latin typeface="+mj-lt"/>
              </a:rPr>
              <a:t> </a:t>
            </a:r>
            <a:r>
              <a:rPr lang="en-US" sz="2000" dirty="0" err="1">
                <a:solidFill>
                  <a:srgbClr val="FF0000"/>
                </a:solidFill>
                <a:latin typeface="+mj-lt"/>
              </a:rPr>
              <a:t>luận</a:t>
            </a:r>
            <a:r>
              <a:rPr lang="en-US" sz="2000" dirty="0">
                <a:solidFill>
                  <a:srgbClr val="FF0000"/>
                </a:solidFill>
                <a:latin typeface="+mj-lt"/>
              </a:rPr>
              <a:t> </a:t>
            </a:r>
            <a:r>
              <a:rPr lang="en-US" sz="2000" dirty="0" err="1">
                <a:solidFill>
                  <a:srgbClr val="FF0000"/>
                </a:solidFill>
                <a:latin typeface="+mj-lt"/>
              </a:rPr>
              <a:t>với</a:t>
            </a:r>
            <a:r>
              <a:rPr lang="en-US" sz="2000" dirty="0">
                <a:solidFill>
                  <a:srgbClr val="FF0000"/>
                </a:solidFill>
                <a:latin typeface="+mj-lt"/>
              </a:rPr>
              <a:t> </a:t>
            </a:r>
            <a:r>
              <a:rPr lang="en-US" sz="2000" dirty="0" err="1">
                <a:solidFill>
                  <a:srgbClr val="FF0000"/>
                </a:solidFill>
                <a:latin typeface="+mj-lt"/>
              </a:rPr>
              <a:t>các</a:t>
            </a:r>
            <a:r>
              <a:rPr lang="en-US" sz="2000" dirty="0">
                <a:solidFill>
                  <a:srgbClr val="FF0000"/>
                </a:solidFill>
                <a:latin typeface="+mj-lt"/>
              </a:rPr>
              <a:t> </a:t>
            </a:r>
            <a:r>
              <a:rPr lang="en-US" sz="2000" dirty="0" err="1">
                <a:solidFill>
                  <a:srgbClr val="FF0000"/>
                </a:solidFill>
                <a:latin typeface="+mj-lt"/>
              </a:rPr>
              <a:t>bạn</a:t>
            </a:r>
            <a:r>
              <a:rPr lang="en-US" sz="2000" dirty="0">
                <a:solidFill>
                  <a:srgbClr val="FF0000"/>
                </a:solidFill>
                <a:latin typeface="+mj-lt"/>
              </a:rPr>
              <a:t> </a:t>
            </a:r>
            <a:r>
              <a:rPr lang="en-US" sz="2000" dirty="0" err="1">
                <a:solidFill>
                  <a:srgbClr val="FF0000"/>
                </a:solidFill>
                <a:latin typeface="+mj-lt"/>
              </a:rPr>
              <a:t>cùng</a:t>
            </a:r>
            <a:r>
              <a:rPr lang="en-US" sz="2000" dirty="0">
                <a:solidFill>
                  <a:srgbClr val="FF0000"/>
                </a:solidFill>
                <a:latin typeface="+mj-lt"/>
              </a:rPr>
              <a:t> </a:t>
            </a:r>
            <a:r>
              <a:rPr lang="en-US" sz="2000" dirty="0" err="1">
                <a:solidFill>
                  <a:srgbClr val="FF0000"/>
                </a:solidFill>
                <a:latin typeface="+mj-lt"/>
              </a:rPr>
              <a:t>lớp</a:t>
            </a:r>
            <a:r>
              <a:rPr lang="en-US" sz="2000" dirty="0">
                <a:solidFill>
                  <a:srgbClr val="FF0000"/>
                </a:solidFill>
                <a:latin typeface="+mj-lt"/>
              </a:rPr>
              <a:t>, </a:t>
            </a:r>
            <a:r>
              <a:rPr lang="en-US" sz="2000" dirty="0" err="1">
                <a:solidFill>
                  <a:srgbClr val="FF0000"/>
                </a:solidFill>
                <a:latin typeface="+mj-lt"/>
              </a:rPr>
              <a:t>em</a:t>
            </a:r>
            <a:r>
              <a:rPr lang="en-US" sz="2000" dirty="0">
                <a:solidFill>
                  <a:srgbClr val="FF0000"/>
                </a:solidFill>
                <a:latin typeface="+mj-lt"/>
              </a:rPr>
              <a:t> </a:t>
            </a:r>
            <a:r>
              <a:rPr lang="en-US" sz="2000" dirty="0" err="1">
                <a:solidFill>
                  <a:srgbClr val="FF0000"/>
                </a:solidFill>
                <a:latin typeface="+mj-lt"/>
              </a:rPr>
              <a:t>sẽ</a:t>
            </a:r>
            <a:r>
              <a:rPr lang="en-US" sz="2000" dirty="0">
                <a:solidFill>
                  <a:srgbClr val="FF0000"/>
                </a:solidFill>
                <a:latin typeface="+mj-lt"/>
              </a:rPr>
              <a:t>:</a:t>
            </a:r>
          </a:p>
          <a:p>
            <a:endParaRPr lang="en-US" sz="2000" dirty="0">
              <a:latin typeface="+mj-lt"/>
            </a:endParaRPr>
          </a:p>
        </p:txBody>
      </p:sp>
      <p:sp>
        <p:nvSpPr>
          <p:cNvPr id="5" name="TextBox 4">
            <a:extLst>
              <a:ext uri="{FF2B5EF4-FFF2-40B4-BE49-F238E27FC236}">
                <a16:creationId xmlns:a16="http://schemas.microsoft.com/office/drawing/2014/main" id="{642555D6-0295-6E4B-AB8E-8C8CF0ABFAFF}"/>
              </a:ext>
            </a:extLst>
          </p:cNvPr>
          <p:cNvSpPr txBox="1"/>
          <p:nvPr/>
        </p:nvSpPr>
        <p:spPr>
          <a:xfrm>
            <a:off x="609600" y="1274572"/>
            <a:ext cx="7562800" cy="707886"/>
          </a:xfrm>
          <a:prstGeom prst="rect">
            <a:avLst/>
          </a:prstGeom>
          <a:noFill/>
        </p:spPr>
        <p:txBody>
          <a:bodyPr wrap="square" rtlCol="0">
            <a:spAutoFit/>
          </a:bodyPr>
          <a:lstStyle/>
          <a:p>
            <a:r>
              <a:rPr lang="en-US" sz="2000" dirty="0">
                <a:latin typeface="+mj-lt"/>
              </a:rPr>
              <a:t>1. </a:t>
            </a:r>
            <a:r>
              <a:rPr lang="en-US" sz="2000" dirty="0" err="1">
                <a:latin typeface="+mj-lt"/>
              </a:rPr>
              <a:t>Bảo</a:t>
            </a:r>
            <a:r>
              <a:rPr lang="en-US" sz="2000" dirty="0">
                <a:latin typeface="+mj-lt"/>
              </a:rPr>
              <a:t> </a:t>
            </a:r>
            <a:r>
              <a:rPr lang="en-US" sz="2000" dirty="0" err="1">
                <a:latin typeface="+mj-lt"/>
              </a:rPr>
              <a:t>vệ</a:t>
            </a:r>
            <a:r>
              <a:rPr lang="en-US" sz="2000" dirty="0">
                <a:latin typeface="+mj-lt"/>
              </a:rPr>
              <a:t> </a:t>
            </a:r>
            <a:r>
              <a:rPr lang="en-US" sz="2000" dirty="0" err="1">
                <a:latin typeface="+mj-lt"/>
              </a:rPr>
              <a:t>đến</a:t>
            </a:r>
            <a:r>
              <a:rPr lang="en-US" sz="2000" dirty="0">
                <a:latin typeface="+mj-lt"/>
              </a:rPr>
              <a:t> </a:t>
            </a:r>
            <a:r>
              <a:rPr lang="en-US" sz="2000" dirty="0" err="1">
                <a:latin typeface="+mj-lt"/>
              </a:rPr>
              <a:t>cùng</a:t>
            </a:r>
            <a:r>
              <a:rPr lang="en-US" sz="2000" dirty="0">
                <a:latin typeface="+mj-lt"/>
              </a:rPr>
              <a:t> ý </a:t>
            </a:r>
            <a:r>
              <a:rPr lang="en-US" sz="2000" dirty="0" err="1">
                <a:latin typeface="+mj-lt"/>
              </a:rPr>
              <a:t>kiến</a:t>
            </a:r>
            <a:r>
              <a:rPr lang="en-US" sz="2000" dirty="0">
                <a:latin typeface="+mj-lt"/>
              </a:rPr>
              <a:t> </a:t>
            </a:r>
            <a:r>
              <a:rPr lang="en-US" sz="2000" dirty="0" err="1">
                <a:latin typeface="+mj-lt"/>
              </a:rPr>
              <a:t>của</a:t>
            </a:r>
            <a:r>
              <a:rPr lang="en-US" sz="2000" dirty="0">
                <a:latin typeface="+mj-lt"/>
              </a:rPr>
              <a:t> </a:t>
            </a:r>
            <a:r>
              <a:rPr lang="en-US" sz="2000" dirty="0" err="1">
                <a:latin typeface="+mj-lt"/>
              </a:rPr>
              <a:t>mình</a:t>
            </a:r>
            <a:r>
              <a:rPr lang="en-US" sz="2000" dirty="0">
                <a:latin typeface="+mj-lt"/>
              </a:rPr>
              <a:t>, </a:t>
            </a:r>
            <a:r>
              <a:rPr lang="en-US" sz="2000" dirty="0" err="1">
                <a:latin typeface="+mj-lt"/>
              </a:rPr>
              <a:t>không</a:t>
            </a:r>
            <a:r>
              <a:rPr lang="en-US" sz="2000" dirty="0">
                <a:latin typeface="+mj-lt"/>
              </a:rPr>
              <a:t> </a:t>
            </a:r>
            <a:r>
              <a:rPr lang="en-US" sz="2000" dirty="0" err="1">
                <a:latin typeface="+mj-lt"/>
              </a:rPr>
              <a:t>cần</a:t>
            </a:r>
            <a:r>
              <a:rPr lang="en-US" sz="2000" dirty="0">
                <a:latin typeface="+mj-lt"/>
              </a:rPr>
              <a:t> </a:t>
            </a:r>
            <a:r>
              <a:rPr lang="en-US" sz="2000" dirty="0" err="1">
                <a:latin typeface="+mj-lt"/>
              </a:rPr>
              <a:t>lắng</a:t>
            </a:r>
            <a:r>
              <a:rPr lang="en-US" sz="2000" dirty="0">
                <a:latin typeface="+mj-lt"/>
              </a:rPr>
              <a:t> </a:t>
            </a:r>
            <a:r>
              <a:rPr lang="en-US" sz="2000" dirty="0" err="1">
                <a:latin typeface="+mj-lt"/>
              </a:rPr>
              <a:t>nghe</a:t>
            </a:r>
            <a:r>
              <a:rPr lang="en-US" sz="2000" dirty="0">
                <a:latin typeface="+mj-lt"/>
              </a:rPr>
              <a:t> ý </a:t>
            </a:r>
            <a:r>
              <a:rPr lang="en-US" sz="2000" dirty="0" err="1">
                <a:latin typeface="+mj-lt"/>
              </a:rPr>
              <a:t>kiến</a:t>
            </a:r>
            <a:r>
              <a:rPr lang="en-US" sz="2000" dirty="0">
                <a:latin typeface="+mj-lt"/>
              </a:rPr>
              <a:t> </a:t>
            </a:r>
            <a:r>
              <a:rPr lang="en-US" sz="2000" dirty="0" err="1">
                <a:latin typeface="+mj-lt"/>
              </a:rPr>
              <a:t>của</a:t>
            </a:r>
            <a:r>
              <a:rPr lang="en-US" sz="2000" dirty="0">
                <a:latin typeface="+mj-lt"/>
              </a:rPr>
              <a:t> </a:t>
            </a:r>
            <a:r>
              <a:rPr lang="en-US" sz="2000" dirty="0" err="1">
                <a:latin typeface="+mj-lt"/>
              </a:rPr>
              <a:t>người</a:t>
            </a:r>
            <a:r>
              <a:rPr lang="en-US" sz="2000" dirty="0">
                <a:latin typeface="+mj-lt"/>
              </a:rPr>
              <a:t> </a:t>
            </a:r>
            <a:r>
              <a:rPr lang="en-US" sz="2000" dirty="0" err="1">
                <a:latin typeface="+mj-lt"/>
              </a:rPr>
              <a:t>khác</a:t>
            </a:r>
            <a:r>
              <a:rPr lang="en-US" sz="2000" dirty="0">
                <a:latin typeface="+mj-lt"/>
              </a:rPr>
              <a:t>; </a:t>
            </a:r>
          </a:p>
        </p:txBody>
      </p:sp>
      <p:sp>
        <p:nvSpPr>
          <p:cNvPr id="6" name="TextBox 5">
            <a:extLst>
              <a:ext uri="{FF2B5EF4-FFF2-40B4-BE49-F238E27FC236}">
                <a16:creationId xmlns:a16="http://schemas.microsoft.com/office/drawing/2014/main" id="{74BC5AB6-E80C-8D45-AA05-2F79653B0732}"/>
              </a:ext>
            </a:extLst>
          </p:cNvPr>
          <p:cNvSpPr txBox="1"/>
          <p:nvPr/>
        </p:nvSpPr>
        <p:spPr>
          <a:xfrm>
            <a:off x="609600" y="2257618"/>
            <a:ext cx="8001000" cy="400110"/>
          </a:xfrm>
          <a:prstGeom prst="rect">
            <a:avLst/>
          </a:prstGeom>
          <a:noFill/>
        </p:spPr>
        <p:txBody>
          <a:bodyPr wrap="square" rtlCol="0">
            <a:spAutoFit/>
          </a:bodyPr>
          <a:lstStyle/>
          <a:p>
            <a:r>
              <a:rPr lang="en-US" sz="2000" dirty="0">
                <a:latin typeface="+mj-lt"/>
              </a:rPr>
              <a:t>2. </a:t>
            </a:r>
            <a:r>
              <a:rPr lang="en-US" sz="2000" dirty="0" err="1">
                <a:latin typeface="+mj-lt"/>
              </a:rPr>
              <a:t>Ý</a:t>
            </a:r>
            <a:r>
              <a:rPr lang="en-US" sz="2000" dirty="0">
                <a:latin typeface="+mj-lt"/>
              </a:rPr>
              <a:t> </a:t>
            </a:r>
            <a:r>
              <a:rPr lang="en-US" sz="2000" dirty="0" err="1">
                <a:latin typeface="+mj-lt"/>
              </a:rPr>
              <a:t>kiến</a:t>
            </a:r>
            <a:r>
              <a:rPr lang="en-US" sz="2000" dirty="0">
                <a:latin typeface="+mj-lt"/>
              </a:rPr>
              <a:t> </a:t>
            </a:r>
            <a:r>
              <a:rPr lang="en-US" sz="2000" dirty="0" err="1">
                <a:latin typeface="+mj-lt"/>
              </a:rPr>
              <a:t>nào</a:t>
            </a:r>
            <a:r>
              <a:rPr lang="en-US" sz="2000" dirty="0">
                <a:latin typeface="+mj-lt"/>
              </a:rPr>
              <a:t> </a:t>
            </a:r>
            <a:r>
              <a:rPr lang="en-US" sz="2000" dirty="0" err="1">
                <a:latin typeface="+mj-lt"/>
              </a:rPr>
              <a:t>được</a:t>
            </a:r>
            <a:r>
              <a:rPr lang="en-US" sz="2000" dirty="0">
                <a:latin typeface="+mj-lt"/>
              </a:rPr>
              <a:t> </a:t>
            </a:r>
            <a:r>
              <a:rPr lang="en-US" sz="2000" dirty="0" err="1">
                <a:latin typeface="+mj-lt"/>
              </a:rPr>
              <a:t>nhiều</a:t>
            </a:r>
            <a:r>
              <a:rPr lang="en-US" sz="2000" dirty="0">
                <a:latin typeface="+mj-lt"/>
              </a:rPr>
              <a:t> </a:t>
            </a:r>
            <a:r>
              <a:rPr lang="en-US" sz="2000" dirty="0" err="1">
                <a:latin typeface="+mj-lt"/>
              </a:rPr>
              <a:t>bạn</a:t>
            </a:r>
            <a:r>
              <a:rPr lang="en-US" sz="2000" dirty="0">
                <a:latin typeface="+mj-lt"/>
              </a:rPr>
              <a:t> </a:t>
            </a:r>
            <a:r>
              <a:rPr lang="en-US" sz="2000" dirty="0" err="1">
                <a:latin typeface="+mj-lt"/>
              </a:rPr>
              <a:t>đồng</a:t>
            </a:r>
            <a:r>
              <a:rPr lang="en-US" sz="2000" dirty="0">
                <a:latin typeface="+mj-lt"/>
              </a:rPr>
              <a:t> </a:t>
            </a:r>
            <a:r>
              <a:rPr lang="en-US" sz="2000" dirty="0" err="1">
                <a:latin typeface="+mj-lt"/>
              </a:rPr>
              <a:t>tình</a:t>
            </a:r>
            <a:r>
              <a:rPr lang="en-US" sz="2000" dirty="0">
                <a:latin typeface="+mj-lt"/>
              </a:rPr>
              <a:t> </a:t>
            </a:r>
            <a:r>
              <a:rPr lang="en-US" sz="2000" dirty="0" err="1">
                <a:latin typeface="+mj-lt"/>
              </a:rPr>
              <a:t>thì</a:t>
            </a:r>
            <a:r>
              <a:rPr lang="en-US" sz="2000" dirty="0">
                <a:latin typeface="+mj-lt"/>
              </a:rPr>
              <a:t> </a:t>
            </a:r>
            <a:r>
              <a:rPr lang="en-US" sz="2000" dirty="0" err="1">
                <a:latin typeface="+mj-lt"/>
              </a:rPr>
              <a:t>theo</a:t>
            </a:r>
            <a:r>
              <a:rPr lang="en-US" sz="2000" dirty="0">
                <a:latin typeface="+mj-lt"/>
              </a:rPr>
              <a:t>;</a:t>
            </a:r>
          </a:p>
        </p:txBody>
      </p:sp>
      <p:sp>
        <p:nvSpPr>
          <p:cNvPr id="7" name="TextBox 6">
            <a:extLst>
              <a:ext uri="{FF2B5EF4-FFF2-40B4-BE49-F238E27FC236}">
                <a16:creationId xmlns:a16="http://schemas.microsoft.com/office/drawing/2014/main" id="{12B7F2CA-D20C-7B47-A525-115C115F0F86}"/>
              </a:ext>
            </a:extLst>
          </p:cNvPr>
          <p:cNvSpPr txBox="1"/>
          <p:nvPr/>
        </p:nvSpPr>
        <p:spPr>
          <a:xfrm>
            <a:off x="617829" y="3038074"/>
            <a:ext cx="7850832" cy="707886"/>
          </a:xfrm>
          <a:prstGeom prst="rect">
            <a:avLst/>
          </a:prstGeom>
          <a:noFill/>
        </p:spPr>
        <p:txBody>
          <a:bodyPr wrap="square" rtlCol="0">
            <a:spAutoFit/>
          </a:bodyPr>
          <a:lstStyle/>
          <a:p>
            <a:r>
              <a:rPr lang="en-US" sz="2000" dirty="0">
                <a:latin typeface="+mj-lt"/>
              </a:rPr>
              <a:t>3. </a:t>
            </a:r>
            <a:r>
              <a:rPr lang="en-US" sz="2000" dirty="0" err="1">
                <a:latin typeface="+mj-lt"/>
              </a:rPr>
              <a:t>Lắng</a:t>
            </a:r>
            <a:r>
              <a:rPr lang="en-US" sz="2000" dirty="0">
                <a:latin typeface="+mj-lt"/>
              </a:rPr>
              <a:t> </a:t>
            </a:r>
            <a:r>
              <a:rPr lang="en-US" sz="2000" dirty="0" err="1">
                <a:latin typeface="+mj-lt"/>
              </a:rPr>
              <a:t>nghe</a:t>
            </a:r>
            <a:r>
              <a:rPr lang="en-US" sz="2000" dirty="0">
                <a:latin typeface="+mj-lt"/>
              </a:rPr>
              <a:t> ý </a:t>
            </a:r>
            <a:r>
              <a:rPr lang="en-US" sz="2000" dirty="0" err="1">
                <a:latin typeface="+mj-lt"/>
              </a:rPr>
              <a:t>kiến</a:t>
            </a:r>
            <a:r>
              <a:rPr lang="en-US" sz="2000" dirty="0">
                <a:latin typeface="+mj-lt"/>
              </a:rPr>
              <a:t> </a:t>
            </a:r>
            <a:r>
              <a:rPr lang="en-US" sz="2000" dirty="0" err="1">
                <a:latin typeface="+mj-lt"/>
              </a:rPr>
              <a:t>của</a:t>
            </a:r>
            <a:r>
              <a:rPr lang="en-US" sz="2000" dirty="0">
                <a:latin typeface="+mj-lt"/>
              </a:rPr>
              <a:t> </a:t>
            </a:r>
            <a:r>
              <a:rPr lang="en-US" sz="2000" dirty="0" err="1">
                <a:latin typeface="+mj-lt"/>
              </a:rPr>
              <a:t>bạn</a:t>
            </a:r>
            <a:r>
              <a:rPr lang="en-US" sz="2000" dirty="0">
                <a:latin typeface="+mj-lt"/>
              </a:rPr>
              <a:t>, </a:t>
            </a:r>
            <a:r>
              <a:rPr lang="en-US" sz="2000" dirty="0" err="1">
                <a:latin typeface="+mj-lt"/>
              </a:rPr>
              <a:t>tự</a:t>
            </a:r>
            <a:r>
              <a:rPr lang="en-US" sz="2000" dirty="0">
                <a:latin typeface="+mj-lt"/>
              </a:rPr>
              <a:t> </a:t>
            </a:r>
            <a:r>
              <a:rPr lang="en-US" sz="2000" dirty="0" err="1">
                <a:latin typeface="+mj-lt"/>
              </a:rPr>
              <a:t>phân</a:t>
            </a:r>
            <a:r>
              <a:rPr lang="en-US" sz="2000" dirty="0">
                <a:latin typeface="+mj-lt"/>
              </a:rPr>
              <a:t> </a:t>
            </a:r>
            <a:r>
              <a:rPr lang="en-US" sz="2000" dirty="0" err="1">
                <a:latin typeface="+mj-lt"/>
              </a:rPr>
              <a:t>tích</a:t>
            </a:r>
            <a:r>
              <a:rPr lang="en-US" sz="2000" dirty="0">
                <a:latin typeface="+mj-lt"/>
              </a:rPr>
              <a:t>, </a:t>
            </a:r>
            <a:r>
              <a:rPr lang="en-US" sz="2000" dirty="0" err="1">
                <a:latin typeface="+mj-lt"/>
              </a:rPr>
              <a:t>đánh</a:t>
            </a:r>
            <a:r>
              <a:rPr lang="en-US" sz="2000" dirty="0">
                <a:latin typeface="+mj-lt"/>
              </a:rPr>
              <a:t> </a:t>
            </a:r>
            <a:r>
              <a:rPr lang="en-US" sz="2000" dirty="0" err="1">
                <a:latin typeface="+mj-lt"/>
              </a:rPr>
              <a:t>giá</a:t>
            </a:r>
            <a:r>
              <a:rPr lang="en-US" sz="2000" dirty="0">
                <a:latin typeface="+mj-lt"/>
              </a:rPr>
              <a:t> </a:t>
            </a:r>
            <a:r>
              <a:rPr lang="en-US" sz="2000" dirty="0" err="1">
                <a:latin typeface="+mj-lt"/>
              </a:rPr>
              <a:t>xem</a:t>
            </a:r>
            <a:r>
              <a:rPr lang="en-US" sz="2000" dirty="0">
                <a:latin typeface="+mj-lt"/>
              </a:rPr>
              <a:t> ý </a:t>
            </a:r>
            <a:r>
              <a:rPr lang="en-US" sz="2000" dirty="0" err="1">
                <a:latin typeface="+mj-lt"/>
              </a:rPr>
              <a:t>kiến</a:t>
            </a:r>
            <a:r>
              <a:rPr lang="en-US" sz="2000" dirty="0">
                <a:latin typeface="+mj-lt"/>
              </a:rPr>
              <a:t> </a:t>
            </a:r>
            <a:r>
              <a:rPr lang="en-US" sz="2000" dirty="0" err="1">
                <a:latin typeface="+mj-lt"/>
              </a:rPr>
              <a:t>nào</a:t>
            </a:r>
            <a:r>
              <a:rPr lang="en-US" sz="2000" dirty="0">
                <a:latin typeface="+mj-lt"/>
              </a:rPr>
              <a:t> </a:t>
            </a:r>
            <a:r>
              <a:rPr lang="en-US" sz="2000" dirty="0" err="1">
                <a:latin typeface="+mj-lt"/>
              </a:rPr>
              <a:t>hợp</a:t>
            </a:r>
            <a:r>
              <a:rPr lang="en-US" sz="2000" dirty="0">
                <a:latin typeface="+mj-lt"/>
              </a:rPr>
              <a:t> </a:t>
            </a:r>
            <a:r>
              <a:rPr lang="en-US" sz="2000" dirty="0" err="1">
                <a:latin typeface="+mj-lt"/>
              </a:rPr>
              <a:t>lí</a:t>
            </a:r>
            <a:r>
              <a:rPr lang="en-US" sz="2000" dirty="0">
                <a:latin typeface="+mj-lt"/>
              </a:rPr>
              <a:t> </a:t>
            </a:r>
            <a:r>
              <a:rPr lang="en-US" sz="2000" dirty="0" err="1">
                <a:latin typeface="+mj-lt"/>
              </a:rPr>
              <a:t>nhất</a:t>
            </a:r>
            <a:r>
              <a:rPr lang="en-US" sz="2000" dirty="0">
                <a:latin typeface="+mj-lt"/>
              </a:rPr>
              <a:t> </a:t>
            </a:r>
            <a:r>
              <a:rPr lang="en-US" sz="2000" dirty="0" err="1">
                <a:latin typeface="+mj-lt"/>
              </a:rPr>
              <a:t>thì</a:t>
            </a:r>
            <a:r>
              <a:rPr lang="en-US" sz="2000" dirty="0">
                <a:latin typeface="+mj-lt"/>
              </a:rPr>
              <a:t> </a:t>
            </a:r>
            <a:r>
              <a:rPr lang="en-US" sz="2000" dirty="0" err="1">
                <a:latin typeface="+mj-lt"/>
              </a:rPr>
              <a:t>theo</a:t>
            </a:r>
            <a:r>
              <a:rPr lang="en-US" sz="2000" dirty="0">
                <a:latin typeface="+mj-lt"/>
              </a:rPr>
              <a:t>;</a:t>
            </a:r>
          </a:p>
        </p:txBody>
      </p:sp>
      <p:sp>
        <p:nvSpPr>
          <p:cNvPr id="8" name="TextBox 7">
            <a:extLst>
              <a:ext uri="{FF2B5EF4-FFF2-40B4-BE49-F238E27FC236}">
                <a16:creationId xmlns:a16="http://schemas.microsoft.com/office/drawing/2014/main" id="{CD219E86-6D86-6646-AE4C-8000A929E30B}"/>
              </a:ext>
            </a:extLst>
          </p:cNvPr>
          <p:cNvSpPr txBox="1"/>
          <p:nvPr/>
        </p:nvSpPr>
        <p:spPr>
          <a:xfrm>
            <a:off x="617829" y="4144088"/>
            <a:ext cx="8153400" cy="400110"/>
          </a:xfrm>
          <a:prstGeom prst="rect">
            <a:avLst/>
          </a:prstGeom>
          <a:noFill/>
        </p:spPr>
        <p:txBody>
          <a:bodyPr wrap="square" rtlCol="0">
            <a:spAutoFit/>
          </a:bodyPr>
          <a:lstStyle/>
          <a:p>
            <a:r>
              <a:rPr lang="en-US" sz="2000" dirty="0">
                <a:latin typeface="+mj-lt"/>
              </a:rPr>
              <a:t>4. </a:t>
            </a:r>
            <a:r>
              <a:rPr lang="en-US" sz="2000" dirty="0" err="1">
                <a:latin typeface="+mj-lt"/>
              </a:rPr>
              <a:t>Không</a:t>
            </a:r>
            <a:r>
              <a:rPr lang="en-US" sz="2000" dirty="0">
                <a:latin typeface="+mj-lt"/>
              </a:rPr>
              <a:t> bao </a:t>
            </a:r>
            <a:r>
              <a:rPr lang="en-US" sz="2000" dirty="0" err="1">
                <a:latin typeface="+mj-lt"/>
              </a:rPr>
              <a:t>giờ</a:t>
            </a:r>
            <a:r>
              <a:rPr lang="en-US" sz="2000" dirty="0">
                <a:latin typeface="+mj-lt"/>
              </a:rPr>
              <a:t> </a:t>
            </a:r>
            <a:r>
              <a:rPr lang="en-US" sz="2000" dirty="0" err="1">
                <a:latin typeface="+mj-lt"/>
              </a:rPr>
              <a:t>dám</a:t>
            </a:r>
            <a:r>
              <a:rPr lang="en-US" sz="2000" dirty="0">
                <a:latin typeface="+mj-lt"/>
              </a:rPr>
              <a:t> </a:t>
            </a:r>
            <a:r>
              <a:rPr lang="en-US" sz="2000" dirty="0" err="1">
                <a:latin typeface="+mj-lt"/>
              </a:rPr>
              <a:t>đưa</a:t>
            </a:r>
            <a:r>
              <a:rPr lang="en-US" sz="2000" dirty="0">
                <a:latin typeface="+mj-lt"/>
              </a:rPr>
              <a:t> ra ý </a:t>
            </a:r>
            <a:r>
              <a:rPr lang="en-US" sz="2000" dirty="0" err="1">
                <a:latin typeface="+mj-lt"/>
              </a:rPr>
              <a:t>kiến</a:t>
            </a:r>
            <a:r>
              <a:rPr lang="en-US" sz="2000" dirty="0">
                <a:latin typeface="+mj-lt"/>
              </a:rPr>
              <a:t> </a:t>
            </a:r>
            <a:r>
              <a:rPr lang="en-US" sz="2000" dirty="0" err="1">
                <a:latin typeface="+mj-lt"/>
              </a:rPr>
              <a:t>của</a:t>
            </a:r>
            <a:r>
              <a:rPr lang="en-US" sz="2000" dirty="0">
                <a:latin typeface="+mj-lt"/>
              </a:rPr>
              <a:t> </a:t>
            </a:r>
            <a:r>
              <a:rPr lang="en-US" sz="2000" dirty="0" err="1">
                <a:latin typeface="+mj-lt"/>
              </a:rPr>
              <a:t>mình</a:t>
            </a:r>
            <a:r>
              <a:rPr lang="en-US" sz="2000" dirty="0">
                <a:latin typeface="+mj-lt"/>
              </a:rPr>
              <a:t>.</a:t>
            </a:r>
          </a:p>
        </p:txBody>
      </p:sp>
      <p:sp>
        <p:nvSpPr>
          <p:cNvPr id="14" name="TextBox 13">
            <a:extLst>
              <a:ext uri="{FF2B5EF4-FFF2-40B4-BE49-F238E27FC236}">
                <a16:creationId xmlns:a16="http://schemas.microsoft.com/office/drawing/2014/main" id="{7C401DB6-7C7E-8945-A16F-D8A22206A875}"/>
              </a:ext>
            </a:extLst>
          </p:cNvPr>
          <p:cNvSpPr txBox="1"/>
          <p:nvPr/>
        </p:nvSpPr>
        <p:spPr>
          <a:xfrm>
            <a:off x="2222706" y="1867390"/>
            <a:ext cx="3429000" cy="400110"/>
          </a:xfrm>
          <a:prstGeom prst="rect">
            <a:avLst/>
          </a:prstGeom>
          <a:noFill/>
        </p:spPr>
        <p:txBody>
          <a:bodyPr wrap="square" rtlCol="0">
            <a:spAutoFit/>
          </a:bodyPr>
          <a:lstStyle/>
          <a:p>
            <a:r>
              <a:rPr lang="en-US" sz="2000" dirty="0">
                <a:solidFill>
                  <a:srgbClr val="FF0000"/>
                </a:solidFill>
                <a:latin typeface="+mj-lt"/>
                <a:sym typeface="Wingdings" pitchFamily="2" charset="2"/>
              </a:rPr>
              <a:t></a:t>
            </a:r>
            <a:r>
              <a:rPr lang="en-US" sz="2000" dirty="0">
                <a:latin typeface="+mj-lt"/>
                <a:sym typeface="Wingdings" pitchFamily="2" charset="2"/>
              </a:rPr>
              <a:t> </a:t>
            </a:r>
            <a:r>
              <a:rPr lang="en-US" sz="2000" b="1" dirty="0" err="1">
                <a:solidFill>
                  <a:srgbClr val="FF0000"/>
                </a:solidFill>
                <a:latin typeface="+mj-lt"/>
                <a:cs typeface="Times New Roman" pitchFamily="18" charset="0"/>
                <a:sym typeface="Wingdings" pitchFamily="2" charset="2"/>
              </a:rPr>
              <a:t>Bảo</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thủ</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cố</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chấp</a:t>
            </a:r>
            <a:endParaRPr lang="en-US" sz="2000" b="1" dirty="0">
              <a:solidFill>
                <a:srgbClr val="FF0000"/>
              </a:solidFill>
              <a:latin typeface="+mj-lt"/>
              <a:cs typeface="Times New Roman" pitchFamily="18" charset="0"/>
            </a:endParaRPr>
          </a:p>
        </p:txBody>
      </p:sp>
      <p:sp>
        <p:nvSpPr>
          <p:cNvPr id="15" name="TextBox 14">
            <a:extLst>
              <a:ext uri="{FF2B5EF4-FFF2-40B4-BE49-F238E27FC236}">
                <a16:creationId xmlns:a16="http://schemas.microsoft.com/office/drawing/2014/main" id="{9BD69FBD-3482-1246-A679-D958E44DE9FA}"/>
              </a:ext>
            </a:extLst>
          </p:cNvPr>
          <p:cNvSpPr txBox="1"/>
          <p:nvPr/>
        </p:nvSpPr>
        <p:spPr>
          <a:xfrm>
            <a:off x="2222706" y="2637964"/>
            <a:ext cx="4419600" cy="400110"/>
          </a:xfrm>
          <a:prstGeom prst="rect">
            <a:avLst/>
          </a:prstGeom>
          <a:noFill/>
        </p:spPr>
        <p:txBody>
          <a:bodyPr wrap="square" rtlCol="0">
            <a:spAutoFit/>
          </a:bodyPr>
          <a:lstStyle/>
          <a:p>
            <a:r>
              <a:rPr lang="en-US" sz="2000"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Ba</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phải</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không</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có</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chủ</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kiến</a:t>
            </a:r>
            <a:endParaRPr lang="en-US" sz="2000" dirty="0">
              <a:latin typeface="+mj-lt"/>
            </a:endParaRPr>
          </a:p>
        </p:txBody>
      </p:sp>
      <p:sp>
        <p:nvSpPr>
          <p:cNvPr id="16" name="TextBox 15">
            <a:extLst>
              <a:ext uri="{FF2B5EF4-FFF2-40B4-BE49-F238E27FC236}">
                <a16:creationId xmlns:a16="http://schemas.microsoft.com/office/drawing/2014/main" id="{6DF40A4D-C6D7-404E-A49B-C30F8502222C}"/>
              </a:ext>
            </a:extLst>
          </p:cNvPr>
          <p:cNvSpPr txBox="1"/>
          <p:nvPr/>
        </p:nvSpPr>
        <p:spPr>
          <a:xfrm>
            <a:off x="2231736" y="3725205"/>
            <a:ext cx="3733800" cy="400110"/>
          </a:xfrm>
          <a:prstGeom prst="rect">
            <a:avLst/>
          </a:prstGeom>
          <a:noFill/>
        </p:spPr>
        <p:txBody>
          <a:bodyPr wrap="square" rtlCol="0">
            <a:spAutoFit/>
          </a:bodyPr>
          <a:lstStyle/>
          <a:p>
            <a:r>
              <a:rPr lang="en-US" sz="2000" b="1" dirty="0">
                <a:solidFill>
                  <a:srgbClr val="002060"/>
                </a:solidFill>
                <a:latin typeface="+mj-lt"/>
                <a:cs typeface="Times New Roman" pitchFamily="18" charset="0"/>
                <a:sym typeface="Wingdings" pitchFamily="2" charset="2"/>
              </a:rPr>
              <a:t> </a:t>
            </a:r>
            <a:r>
              <a:rPr lang="en-US" sz="2000" b="1" dirty="0" err="1">
                <a:solidFill>
                  <a:srgbClr val="002060"/>
                </a:solidFill>
                <a:latin typeface="+mj-lt"/>
                <a:cs typeface="Times New Roman" pitchFamily="18" charset="0"/>
                <a:sym typeface="Wingdings" pitchFamily="2" charset="2"/>
              </a:rPr>
              <a:t>Biết</a:t>
            </a:r>
            <a:r>
              <a:rPr lang="en-US" sz="2000" b="1" dirty="0">
                <a:solidFill>
                  <a:srgbClr val="002060"/>
                </a:solidFill>
                <a:latin typeface="+mj-lt"/>
                <a:cs typeface="Times New Roman" pitchFamily="18" charset="0"/>
                <a:sym typeface="Wingdings" pitchFamily="2" charset="2"/>
              </a:rPr>
              <a:t> </a:t>
            </a:r>
            <a:r>
              <a:rPr lang="en-US" sz="2000" b="1" dirty="0" err="1">
                <a:solidFill>
                  <a:srgbClr val="002060"/>
                </a:solidFill>
                <a:latin typeface="+mj-lt"/>
                <a:cs typeface="Times New Roman" pitchFamily="18" charset="0"/>
                <a:sym typeface="Wingdings" pitchFamily="2" charset="2"/>
              </a:rPr>
              <a:t>tôn</a:t>
            </a:r>
            <a:r>
              <a:rPr lang="en-US" sz="2000" b="1" dirty="0">
                <a:solidFill>
                  <a:srgbClr val="002060"/>
                </a:solidFill>
                <a:latin typeface="+mj-lt"/>
                <a:cs typeface="Times New Roman" pitchFamily="18" charset="0"/>
                <a:sym typeface="Wingdings" pitchFamily="2" charset="2"/>
              </a:rPr>
              <a:t> </a:t>
            </a:r>
            <a:r>
              <a:rPr lang="en-US" sz="2000" b="1" dirty="0" err="1">
                <a:solidFill>
                  <a:srgbClr val="002060"/>
                </a:solidFill>
                <a:latin typeface="+mj-lt"/>
                <a:cs typeface="Times New Roman" pitchFamily="18" charset="0"/>
                <a:sym typeface="Wingdings" pitchFamily="2" charset="2"/>
              </a:rPr>
              <a:t>trọng</a:t>
            </a:r>
            <a:r>
              <a:rPr lang="en-US" sz="2000" b="1" dirty="0">
                <a:solidFill>
                  <a:srgbClr val="002060"/>
                </a:solidFill>
                <a:latin typeface="+mj-lt"/>
                <a:cs typeface="Times New Roman" pitchFamily="18" charset="0"/>
                <a:sym typeface="Wingdings" pitchFamily="2" charset="2"/>
              </a:rPr>
              <a:t> </a:t>
            </a:r>
            <a:r>
              <a:rPr lang="en-US" sz="2000" b="1" dirty="0" err="1">
                <a:solidFill>
                  <a:srgbClr val="002060"/>
                </a:solidFill>
                <a:latin typeface="+mj-lt"/>
                <a:cs typeface="Times New Roman" pitchFamily="18" charset="0"/>
                <a:sym typeface="Wingdings" pitchFamily="2" charset="2"/>
              </a:rPr>
              <a:t>lẽ</a:t>
            </a:r>
            <a:r>
              <a:rPr lang="en-US" sz="2000" b="1" dirty="0">
                <a:solidFill>
                  <a:srgbClr val="002060"/>
                </a:solidFill>
                <a:latin typeface="+mj-lt"/>
                <a:cs typeface="Times New Roman" pitchFamily="18" charset="0"/>
                <a:sym typeface="Wingdings" pitchFamily="2" charset="2"/>
              </a:rPr>
              <a:t> </a:t>
            </a:r>
            <a:r>
              <a:rPr lang="en-US" sz="2000" b="1" dirty="0" err="1">
                <a:solidFill>
                  <a:srgbClr val="002060"/>
                </a:solidFill>
                <a:latin typeface="+mj-lt"/>
                <a:cs typeface="Times New Roman" pitchFamily="18" charset="0"/>
                <a:sym typeface="Wingdings" pitchFamily="2" charset="2"/>
              </a:rPr>
              <a:t>phải</a:t>
            </a:r>
            <a:endParaRPr lang="en-US" sz="2000" b="1" dirty="0">
              <a:solidFill>
                <a:srgbClr val="002060"/>
              </a:solidFill>
              <a:latin typeface="+mj-lt"/>
              <a:cs typeface="Times New Roman" pitchFamily="18" charset="0"/>
            </a:endParaRPr>
          </a:p>
        </p:txBody>
      </p:sp>
      <p:sp>
        <p:nvSpPr>
          <p:cNvPr id="17" name="TextBox 16">
            <a:extLst>
              <a:ext uri="{FF2B5EF4-FFF2-40B4-BE49-F238E27FC236}">
                <a16:creationId xmlns:a16="http://schemas.microsoft.com/office/drawing/2014/main" id="{63436E8D-1178-4041-A7A5-8CE92CDCB8F7}"/>
              </a:ext>
            </a:extLst>
          </p:cNvPr>
          <p:cNvSpPr txBox="1"/>
          <p:nvPr/>
        </p:nvSpPr>
        <p:spPr>
          <a:xfrm>
            <a:off x="2222706" y="4524434"/>
            <a:ext cx="3657600" cy="400110"/>
          </a:xfrm>
          <a:prstGeom prst="rect">
            <a:avLst/>
          </a:prstGeom>
          <a:noFill/>
        </p:spPr>
        <p:txBody>
          <a:bodyPr wrap="square" rtlCol="0">
            <a:spAutoFit/>
          </a:bodyPr>
          <a:lstStyle/>
          <a:p>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Thiếu</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tự</a:t>
            </a:r>
            <a:r>
              <a:rPr lang="en-US" sz="2000" b="1" dirty="0">
                <a:solidFill>
                  <a:srgbClr val="FF0000"/>
                </a:solidFill>
                <a:latin typeface="+mj-lt"/>
                <a:cs typeface="Times New Roman" pitchFamily="18" charset="0"/>
                <a:sym typeface="Wingdings" pitchFamily="2" charset="2"/>
              </a:rPr>
              <a:t> tin</a:t>
            </a:r>
            <a:endParaRPr lang="en-US" sz="20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410327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ox(i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4"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CA1113-10D9-464B-8C0E-608E2CF12613}"/>
              </a:ext>
            </a:extLst>
          </p:cNvPr>
          <p:cNvSpPr txBox="1"/>
          <p:nvPr/>
        </p:nvSpPr>
        <p:spPr>
          <a:xfrm>
            <a:off x="416090" y="584292"/>
            <a:ext cx="8476390" cy="707886"/>
          </a:xfrm>
          <a:prstGeom prst="rect">
            <a:avLst/>
          </a:prstGeom>
          <a:noFill/>
        </p:spPr>
        <p:txBody>
          <a:bodyPr wrap="square" rtlCol="0">
            <a:spAutoFit/>
          </a:bodyPr>
          <a:lstStyle/>
          <a:p>
            <a:r>
              <a:rPr lang="en-US" sz="2000" b="1" dirty="0" err="1">
                <a:solidFill>
                  <a:srgbClr val="FF0000"/>
                </a:solidFill>
                <a:latin typeface="+mj-lt"/>
              </a:rPr>
              <a:t>Bài</a:t>
            </a:r>
            <a:r>
              <a:rPr lang="en-US" sz="2000" b="1" dirty="0">
                <a:solidFill>
                  <a:srgbClr val="FF0000"/>
                </a:solidFill>
                <a:latin typeface="+mj-lt"/>
              </a:rPr>
              <a:t> 3: </a:t>
            </a:r>
            <a:r>
              <a:rPr lang="en-US" sz="2000" b="1" dirty="0" err="1">
                <a:solidFill>
                  <a:srgbClr val="FF0000"/>
                </a:solidFill>
                <a:latin typeface="+mj-lt"/>
              </a:rPr>
              <a:t>Nếu</a:t>
            </a:r>
            <a:r>
              <a:rPr lang="en-US" sz="2000" b="1" dirty="0">
                <a:solidFill>
                  <a:srgbClr val="FF0000"/>
                </a:solidFill>
                <a:latin typeface="+mj-lt"/>
              </a:rPr>
              <a:t> </a:t>
            </a:r>
            <a:r>
              <a:rPr lang="en-US" sz="2000" b="1" dirty="0" err="1">
                <a:solidFill>
                  <a:srgbClr val="FF0000"/>
                </a:solidFill>
                <a:latin typeface="+mj-lt"/>
              </a:rPr>
              <a:t>người</a:t>
            </a:r>
            <a:r>
              <a:rPr lang="en-US" sz="2000" b="1" dirty="0">
                <a:solidFill>
                  <a:srgbClr val="FF0000"/>
                </a:solidFill>
                <a:latin typeface="+mj-lt"/>
              </a:rPr>
              <a:t> </a:t>
            </a:r>
            <a:r>
              <a:rPr lang="en-US" sz="2000" b="1" dirty="0" err="1">
                <a:solidFill>
                  <a:srgbClr val="FF0000"/>
                </a:solidFill>
                <a:latin typeface="+mj-lt"/>
              </a:rPr>
              <a:t>bạn</a:t>
            </a:r>
            <a:r>
              <a:rPr lang="en-US" sz="2000" b="1" dirty="0">
                <a:solidFill>
                  <a:srgbClr val="FF0000"/>
                </a:solidFill>
                <a:latin typeface="+mj-lt"/>
              </a:rPr>
              <a:t> </a:t>
            </a:r>
            <a:r>
              <a:rPr lang="en-US" sz="2000" b="1" dirty="0" err="1">
                <a:solidFill>
                  <a:srgbClr val="FF0000"/>
                </a:solidFill>
                <a:latin typeface="+mj-lt"/>
              </a:rPr>
              <a:t>thân</a:t>
            </a:r>
            <a:r>
              <a:rPr lang="en-US" sz="2000" b="1" dirty="0">
                <a:solidFill>
                  <a:srgbClr val="FF0000"/>
                </a:solidFill>
                <a:latin typeface="+mj-lt"/>
              </a:rPr>
              <a:t> </a:t>
            </a:r>
            <a:r>
              <a:rPr lang="en-US" sz="2000" b="1" dirty="0" err="1">
                <a:solidFill>
                  <a:srgbClr val="FF0000"/>
                </a:solidFill>
                <a:latin typeface="+mj-lt"/>
              </a:rPr>
              <a:t>của</a:t>
            </a:r>
            <a:r>
              <a:rPr lang="en-US" sz="2000" b="1" dirty="0">
                <a:solidFill>
                  <a:srgbClr val="FF0000"/>
                </a:solidFill>
                <a:latin typeface="+mj-lt"/>
              </a:rPr>
              <a:t> </a:t>
            </a:r>
            <a:r>
              <a:rPr lang="en-US" sz="2000" b="1" dirty="0" err="1">
                <a:solidFill>
                  <a:srgbClr val="FF0000"/>
                </a:solidFill>
                <a:latin typeface="+mj-lt"/>
              </a:rPr>
              <a:t>em</a:t>
            </a:r>
            <a:r>
              <a:rPr lang="en-US" sz="2000" b="1" dirty="0">
                <a:solidFill>
                  <a:srgbClr val="FF0000"/>
                </a:solidFill>
                <a:latin typeface="+mj-lt"/>
              </a:rPr>
              <a:t> </a:t>
            </a:r>
            <a:r>
              <a:rPr lang="en-US" sz="2000" b="1" dirty="0" err="1">
                <a:solidFill>
                  <a:srgbClr val="FF0000"/>
                </a:solidFill>
                <a:latin typeface="+mj-lt"/>
              </a:rPr>
              <a:t>mắc</a:t>
            </a:r>
            <a:r>
              <a:rPr lang="en-US" sz="2000" b="1" dirty="0">
                <a:solidFill>
                  <a:srgbClr val="FF0000"/>
                </a:solidFill>
                <a:latin typeface="+mj-lt"/>
              </a:rPr>
              <a:t> </a:t>
            </a:r>
            <a:r>
              <a:rPr lang="en-US" sz="2000" b="1" dirty="0" err="1">
                <a:solidFill>
                  <a:srgbClr val="FF0000"/>
                </a:solidFill>
                <a:latin typeface="+mj-lt"/>
              </a:rPr>
              <a:t>khuyết</a:t>
            </a:r>
            <a:r>
              <a:rPr lang="en-US" sz="2000" b="1" dirty="0">
                <a:solidFill>
                  <a:srgbClr val="FF0000"/>
                </a:solidFill>
                <a:latin typeface="+mj-lt"/>
              </a:rPr>
              <a:t> </a:t>
            </a:r>
            <a:r>
              <a:rPr lang="en-US" sz="2000" b="1" dirty="0" err="1">
                <a:solidFill>
                  <a:srgbClr val="FF0000"/>
                </a:solidFill>
                <a:latin typeface="+mj-lt"/>
              </a:rPr>
              <a:t>điểm</a:t>
            </a:r>
            <a:r>
              <a:rPr lang="en-US" sz="2000" b="1" dirty="0">
                <a:solidFill>
                  <a:srgbClr val="FF0000"/>
                </a:solidFill>
                <a:latin typeface="+mj-lt"/>
              </a:rPr>
              <a:t>, </a:t>
            </a:r>
            <a:r>
              <a:rPr lang="en-US" sz="2000" b="1" dirty="0" err="1">
                <a:solidFill>
                  <a:srgbClr val="FF0000"/>
                </a:solidFill>
                <a:latin typeface="+mj-lt"/>
              </a:rPr>
              <a:t>em</a:t>
            </a:r>
            <a:r>
              <a:rPr lang="en-US" sz="2000" b="1" dirty="0">
                <a:solidFill>
                  <a:srgbClr val="FF0000"/>
                </a:solidFill>
                <a:latin typeface="+mj-lt"/>
              </a:rPr>
              <a:t> </a:t>
            </a:r>
            <a:r>
              <a:rPr lang="en-US" sz="2000" b="1" dirty="0" err="1">
                <a:solidFill>
                  <a:srgbClr val="FF0000"/>
                </a:solidFill>
                <a:latin typeface="+mj-lt"/>
              </a:rPr>
              <a:t>sẽ</a:t>
            </a:r>
            <a:r>
              <a:rPr lang="en-US" sz="2000" b="1" dirty="0">
                <a:solidFill>
                  <a:srgbClr val="FF0000"/>
                </a:solidFill>
                <a:latin typeface="+mj-lt"/>
              </a:rPr>
              <a:t> </a:t>
            </a:r>
            <a:r>
              <a:rPr lang="en-US" sz="2000" b="1" dirty="0" err="1">
                <a:solidFill>
                  <a:srgbClr val="FF0000"/>
                </a:solidFill>
                <a:latin typeface="+mj-lt"/>
              </a:rPr>
              <a:t>lựa</a:t>
            </a:r>
            <a:r>
              <a:rPr lang="en-US" sz="2000" b="1" dirty="0">
                <a:solidFill>
                  <a:srgbClr val="FF0000"/>
                </a:solidFill>
                <a:latin typeface="+mj-lt"/>
              </a:rPr>
              <a:t> </a:t>
            </a:r>
            <a:r>
              <a:rPr lang="en-US" sz="2000" b="1" dirty="0" err="1">
                <a:solidFill>
                  <a:srgbClr val="FF0000"/>
                </a:solidFill>
                <a:latin typeface="+mj-lt"/>
              </a:rPr>
              <a:t>chọn</a:t>
            </a:r>
            <a:r>
              <a:rPr lang="en-US" sz="2000" b="1" dirty="0">
                <a:solidFill>
                  <a:srgbClr val="FF0000"/>
                </a:solidFill>
                <a:latin typeface="+mj-lt"/>
              </a:rPr>
              <a:t> </a:t>
            </a:r>
            <a:r>
              <a:rPr lang="en-US" sz="2000" b="1" dirty="0" err="1">
                <a:solidFill>
                  <a:srgbClr val="FF0000"/>
                </a:solidFill>
                <a:latin typeface="+mj-lt"/>
              </a:rPr>
              <a:t>phương</a:t>
            </a:r>
            <a:r>
              <a:rPr lang="en-US" sz="2000" b="1" dirty="0">
                <a:solidFill>
                  <a:srgbClr val="FF0000"/>
                </a:solidFill>
                <a:latin typeface="+mj-lt"/>
              </a:rPr>
              <a:t> </a:t>
            </a:r>
            <a:r>
              <a:rPr lang="en-US" sz="2000" b="1" dirty="0" err="1">
                <a:solidFill>
                  <a:srgbClr val="FF0000"/>
                </a:solidFill>
                <a:latin typeface="+mj-lt"/>
              </a:rPr>
              <a:t>án</a:t>
            </a:r>
            <a:r>
              <a:rPr lang="en-US" sz="2000" b="1" dirty="0">
                <a:solidFill>
                  <a:srgbClr val="FF0000"/>
                </a:solidFill>
                <a:latin typeface="+mj-lt"/>
              </a:rPr>
              <a:t> </a:t>
            </a:r>
            <a:r>
              <a:rPr lang="en-US" sz="2000" b="1" dirty="0" err="1">
                <a:solidFill>
                  <a:srgbClr val="FF0000"/>
                </a:solidFill>
                <a:latin typeface="+mj-lt"/>
              </a:rPr>
              <a:t>nào</a:t>
            </a:r>
            <a:r>
              <a:rPr lang="en-US" sz="2000" b="1" dirty="0">
                <a:solidFill>
                  <a:srgbClr val="FF0000"/>
                </a:solidFill>
                <a:latin typeface="+mj-lt"/>
              </a:rPr>
              <a:t> </a:t>
            </a:r>
            <a:r>
              <a:rPr lang="en-US" sz="2000" b="1" dirty="0" err="1">
                <a:solidFill>
                  <a:srgbClr val="FF0000"/>
                </a:solidFill>
                <a:latin typeface="+mj-lt"/>
              </a:rPr>
              <a:t>sau</a:t>
            </a:r>
            <a:r>
              <a:rPr lang="en-US" sz="2000" b="1" dirty="0">
                <a:solidFill>
                  <a:srgbClr val="FF0000"/>
                </a:solidFill>
                <a:latin typeface="+mj-lt"/>
              </a:rPr>
              <a:t> </a:t>
            </a:r>
            <a:r>
              <a:rPr lang="en-US" sz="2000" b="1" dirty="0" err="1">
                <a:solidFill>
                  <a:srgbClr val="FF0000"/>
                </a:solidFill>
                <a:latin typeface="+mj-lt"/>
              </a:rPr>
              <a:t>đây</a:t>
            </a:r>
            <a:r>
              <a:rPr lang="en-US" sz="2000" b="1" dirty="0">
                <a:solidFill>
                  <a:srgbClr val="FF0000"/>
                </a:solidFill>
                <a:latin typeface="+mj-lt"/>
              </a:rPr>
              <a:t>, </a:t>
            </a:r>
            <a:r>
              <a:rPr lang="en-US" sz="2000" b="1" dirty="0" err="1">
                <a:solidFill>
                  <a:srgbClr val="FF0000"/>
                </a:solidFill>
                <a:latin typeface="+mj-lt"/>
              </a:rPr>
              <a:t>vì</a:t>
            </a:r>
            <a:r>
              <a:rPr lang="en-US" sz="2000" b="1" dirty="0">
                <a:solidFill>
                  <a:srgbClr val="FF0000"/>
                </a:solidFill>
                <a:latin typeface="+mj-lt"/>
              </a:rPr>
              <a:t> </a:t>
            </a:r>
            <a:r>
              <a:rPr lang="en-US" sz="2000" b="1" dirty="0" err="1">
                <a:solidFill>
                  <a:srgbClr val="FF0000"/>
                </a:solidFill>
                <a:latin typeface="+mj-lt"/>
              </a:rPr>
              <a:t>sao</a:t>
            </a:r>
            <a:r>
              <a:rPr lang="en-US" sz="2000" b="1" dirty="0">
                <a:solidFill>
                  <a:srgbClr val="FF0000"/>
                </a:solidFill>
                <a:latin typeface="+mj-lt"/>
              </a:rPr>
              <a:t>?</a:t>
            </a:r>
          </a:p>
        </p:txBody>
      </p:sp>
      <p:sp>
        <p:nvSpPr>
          <p:cNvPr id="5" name="TextBox 4">
            <a:extLst>
              <a:ext uri="{FF2B5EF4-FFF2-40B4-BE49-F238E27FC236}">
                <a16:creationId xmlns:a16="http://schemas.microsoft.com/office/drawing/2014/main" id="{FE19EFE2-2B62-8C42-B9FA-870DCD8F7E24}"/>
              </a:ext>
            </a:extLst>
          </p:cNvPr>
          <p:cNvSpPr txBox="1"/>
          <p:nvPr/>
        </p:nvSpPr>
        <p:spPr>
          <a:xfrm>
            <a:off x="418490" y="1454490"/>
            <a:ext cx="7852754" cy="707886"/>
          </a:xfrm>
          <a:prstGeom prst="rect">
            <a:avLst/>
          </a:prstGeom>
          <a:noFill/>
        </p:spPr>
        <p:txBody>
          <a:bodyPr wrap="square" rtlCol="0">
            <a:spAutoFit/>
          </a:bodyPr>
          <a:lstStyle/>
          <a:p>
            <a:r>
              <a:rPr lang="en-US" sz="2000" dirty="0">
                <a:latin typeface="+mj-lt"/>
              </a:rPr>
              <a:t>1. </a:t>
            </a:r>
            <a:r>
              <a:rPr lang="en-US" sz="2000" dirty="0" err="1">
                <a:latin typeface="+mj-lt"/>
              </a:rPr>
              <a:t>Bỏ</a:t>
            </a:r>
            <a:r>
              <a:rPr lang="en-US" sz="2000" dirty="0">
                <a:latin typeface="+mj-lt"/>
              </a:rPr>
              <a:t> qua </a:t>
            </a:r>
            <a:r>
              <a:rPr lang="en-US" sz="2000" dirty="0" err="1">
                <a:latin typeface="+mj-lt"/>
              </a:rPr>
              <a:t>như</a:t>
            </a:r>
            <a:r>
              <a:rPr lang="en-US" sz="2000" dirty="0">
                <a:latin typeface="+mj-lt"/>
              </a:rPr>
              <a:t> </a:t>
            </a:r>
            <a:r>
              <a:rPr lang="en-US" sz="2000" dirty="0" err="1">
                <a:latin typeface="+mj-lt"/>
              </a:rPr>
              <a:t>không</a:t>
            </a:r>
            <a:r>
              <a:rPr lang="en-US" sz="2000" dirty="0">
                <a:latin typeface="+mj-lt"/>
              </a:rPr>
              <a:t> </a:t>
            </a:r>
            <a:r>
              <a:rPr lang="en-US" sz="2000" dirty="0" err="1">
                <a:latin typeface="+mj-lt"/>
              </a:rPr>
              <a:t>biết</a:t>
            </a:r>
            <a:r>
              <a:rPr lang="en-US" sz="2000" dirty="0">
                <a:latin typeface="+mj-lt"/>
              </a:rPr>
              <a:t> </a:t>
            </a:r>
            <a:r>
              <a:rPr lang="en-US" sz="2000" dirty="0" err="1">
                <a:latin typeface="+mj-lt"/>
              </a:rPr>
              <a:t>đến</a:t>
            </a:r>
            <a:r>
              <a:rPr lang="en-US" sz="2000" dirty="0">
                <a:latin typeface="+mj-lt"/>
              </a:rPr>
              <a:t> </a:t>
            </a:r>
            <a:r>
              <a:rPr lang="en-US" sz="2000" dirty="0" err="1">
                <a:latin typeface="+mj-lt"/>
              </a:rPr>
              <a:t>khuyết</a:t>
            </a:r>
            <a:r>
              <a:rPr lang="en-US" sz="2000" dirty="0">
                <a:latin typeface="+mj-lt"/>
              </a:rPr>
              <a:t> </a:t>
            </a:r>
            <a:r>
              <a:rPr lang="en-US" sz="2000" dirty="0" err="1">
                <a:latin typeface="+mj-lt"/>
              </a:rPr>
              <a:t>điểm</a:t>
            </a:r>
            <a:r>
              <a:rPr lang="en-US" sz="2000" dirty="0">
                <a:latin typeface="+mj-lt"/>
              </a:rPr>
              <a:t> </a:t>
            </a:r>
            <a:r>
              <a:rPr lang="en-US" sz="2000" dirty="0" err="1">
                <a:latin typeface="+mj-lt"/>
              </a:rPr>
              <a:t>đó</a:t>
            </a:r>
            <a:r>
              <a:rPr lang="en-US" sz="2000" dirty="0">
                <a:latin typeface="+mj-lt"/>
              </a:rPr>
              <a:t> </a:t>
            </a:r>
            <a:r>
              <a:rPr lang="en-US" sz="2000" dirty="0" err="1">
                <a:latin typeface="+mj-lt"/>
              </a:rPr>
              <a:t>và</a:t>
            </a:r>
            <a:r>
              <a:rPr lang="en-US" sz="2000" dirty="0">
                <a:latin typeface="+mj-lt"/>
              </a:rPr>
              <a:t> </a:t>
            </a:r>
            <a:r>
              <a:rPr lang="en-US" sz="2000" dirty="0" err="1">
                <a:latin typeface="+mj-lt"/>
              </a:rPr>
              <a:t>vẫn</a:t>
            </a:r>
            <a:r>
              <a:rPr lang="en-US" sz="2000" dirty="0">
                <a:latin typeface="+mj-lt"/>
              </a:rPr>
              <a:t> </a:t>
            </a:r>
            <a:r>
              <a:rPr lang="en-US" sz="2000" dirty="0" err="1">
                <a:latin typeface="+mj-lt"/>
              </a:rPr>
              <a:t>chơi</a:t>
            </a:r>
            <a:r>
              <a:rPr lang="en-US" sz="2000" dirty="0">
                <a:latin typeface="+mj-lt"/>
              </a:rPr>
              <a:t> </a:t>
            </a:r>
            <a:r>
              <a:rPr lang="en-US" sz="2000" dirty="0" err="1">
                <a:latin typeface="+mj-lt"/>
              </a:rPr>
              <a:t>thân</a:t>
            </a:r>
            <a:r>
              <a:rPr lang="en-US" sz="2000" dirty="0">
                <a:latin typeface="+mj-lt"/>
              </a:rPr>
              <a:t> </a:t>
            </a:r>
            <a:r>
              <a:rPr lang="en-US" sz="2000" dirty="0" err="1">
                <a:latin typeface="+mj-lt"/>
              </a:rPr>
              <a:t>với</a:t>
            </a:r>
            <a:r>
              <a:rPr lang="en-US" sz="2000" dirty="0">
                <a:latin typeface="+mj-lt"/>
              </a:rPr>
              <a:t> </a:t>
            </a:r>
            <a:r>
              <a:rPr lang="en-US" sz="2000" dirty="0" err="1">
                <a:latin typeface="+mj-lt"/>
              </a:rPr>
              <a:t>bạn</a:t>
            </a:r>
            <a:r>
              <a:rPr lang="en-US" sz="2000" dirty="0">
                <a:latin typeface="+mj-lt"/>
              </a:rPr>
              <a:t> </a:t>
            </a:r>
            <a:r>
              <a:rPr lang="en-US" sz="2000" dirty="0" err="1">
                <a:latin typeface="+mj-lt"/>
              </a:rPr>
              <a:t>như</a:t>
            </a:r>
            <a:r>
              <a:rPr lang="en-US" sz="2000" dirty="0">
                <a:latin typeface="+mj-lt"/>
              </a:rPr>
              <a:t> </a:t>
            </a:r>
            <a:r>
              <a:rPr lang="en-US" sz="2000" dirty="0" err="1">
                <a:latin typeface="+mj-lt"/>
              </a:rPr>
              <a:t>bình</a:t>
            </a:r>
            <a:r>
              <a:rPr lang="en-US" sz="2000" dirty="0">
                <a:latin typeface="+mj-lt"/>
              </a:rPr>
              <a:t> </a:t>
            </a:r>
            <a:r>
              <a:rPr lang="en-US" sz="2000" dirty="0" err="1">
                <a:latin typeface="+mj-lt"/>
              </a:rPr>
              <a:t>thường</a:t>
            </a:r>
            <a:r>
              <a:rPr lang="en-US" sz="2000" dirty="0">
                <a:latin typeface="+mj-lt"/>
              </a:rPr>
              <a:t>.</a:t>
            </a:r>
          </a:p>
        </p:txBody>
      </p:sp>
      <p:sp>
        <p:nvSpPr>
          <p:cNvPr id="6" name="TextBox 5">
            <a:extLst>
              <a:ext uri="{FF2B5EF4-FFF2-40B4-BE49-F238E27FC236}">
                <a16:creationId xmlns:a16="http://schemas.microsoft.com/office/drawing/2014/main" id="{4117C536-906B-C742-901E-955F647757C3}"/>
              </a:ext>
            </a:extLst>
          </p:cNvPr>
          <p:cNvSpPr txBox="1"/>
          <p:nvPr/>
        </p:nvSpPr>
        <p:spPr>
          <a:xfrm>
            <a:off x="442734" y="2519095"/>
            <a:ext cx="8001000" cy="400110"/>
          </a:xfrm>
          <a:prstGeom prst="rect">
            <a:avLst/>
          </a:prstGeom>
          <a:noFill/>
        </p:spPr>
        <p:txBody>
          <a:bodyPr wrap="square" rtlCol="0">
            <a:spAutoFit/>
          </a:bodyPr>
          <a:lstStyle/>
          <a:p>
            <a:r>
              <a:rPr lang="en-US" sz="2000" dirty="0">
                <a:latin typeface="+mj-lt"/>
              </a:rPr>
              <a:t>2. </a:t>
            </a:r>
            <a:r>
              <a:rPr lang="en-US" sz="2000" dirty="0" err="1">
                <a:latin typeface="+mj-lt"/>
              </a:rPr>
              <a:t>Xa</a:t>
            </a:r>
            <a:r>
              <a:rPr lang="en-US" sz="2000" dirty="0">
                <a:latin typeface="+mj-lt"/>
              </a:rPr>
              <a:t> </a:t>
            </a:r>
            <a:r>
              <a:rPr lang="en-US" sz="2000" dirty="0" err="1">
                <a:latin typeface="+mj-lt"/>
              </a:rPr>
              <a:t>lánh</a:t>
            </a:r>
            <a:r>
              <a:rPr lang="en-US" sz="2000" dirty="0">
                <a:latin typeface="+mj-lt"/>
              </a:rPr>
              <a:t>, </a:t>
            </a:r>
            <a:r>
              <a:rPr lang="en-US" sz="2000" dirty="0" err="1">
                <a:latin typeface="+mj-lt"/>
              </a:rPr>
              <a:t>không</a:t>
            </a:r>
            <a:r>
              <a:rPr lang="en-US" sz="2000" dirty="0">
                <a:latin typeface="+mj-lt"/>
              </a:rPr>
              <a:t> </a:t>
            </a:r>
            <a:r>
              <a:rPr lang="en-US" sz="2000" dirty="0" err="1">
                <a:latin typeface="+mj-lt"/>
              </a:rPr>
              <a:t>chơi</a:t>
            </a:r>
            <a:r>
              <a:rPr lang="en-US" sz="2000" dirty="0">
                <a:latin typeface="+mj-lt"/>
              </a:rPr>
              <a:t> </a:t>
            </a:r>
            <a:r>
              <a:rPr lang="en-US" sz="2000" dirty="0" err="1">
                <a:latin typeface="+mj-lt"/>
              </a:rPr>
              <a:t>với</a:t>
            </a:r>
            <a:r>
              <a:rPr lang="en-US" sz="2000" dirty="0">
                <a:latin typeface="+mj-lt"/>
              </a:rPr>
              <a:t> </a:t>
            </a:r>
            <a:r>
              <a:rPr lang="en-US" sz="2000" dirty="0" err="1">
                <a:latin typeface="+mj-lt"/>
              </a:rPr>
              <a:t>bạn</a:t>
            </a:r>
            <a:r>
              <a:rPr lang="en-US" sz="2000" dirty="0">
                <a:latin typeface="+mj-lt"/>
              </a:rPr>
              <a:t>.</a:t>
            </a:r>
          </a:p>
        </p:txBody>
      </p:sp>
      <p:sp>
        <p:nvSpPr>
          <p:cNvPr id="7" name="TextBox 6">
            <a:extLst>
              <a:ext uri="{FF2B5EF4-FFF2-40B4-BE49-F238E27FC236}">
                <a16:creationId xmlns:a16="http://schemas.microsoft.com/office/drawing/2014/main" id="{6A088B69-6C0B-8B46-9D5E-33DDCEA89903}"/>
              </a:ext>
            </a:extLst>
          </p:cNvPr>
          <p:cNvSpPr txBox="1"/>
          <p:nvPr/>
        </p:nvSpPr>
        <p:spPr>
          <a:xfrm>
            <a:off x="474745" y="3379441"/>
            <a:ext cx="8194510" cy="707886"/>
          </a:xfrm>
          <a:prstGeom prst="rect">
            <a:avLst/>
          </a:prstGeom>
          <a:noFill/>
        </p:spPr>
        <p:txBody>
          <a:bodyPr wrap="square" rtlCol="0">
            <a:spAutoFit/>
          </a:bodyPr>
          <a:lstStyle/>
          <a:p>
            <a:r>
              <a:rPr lang="en-US" sz="2000" dirty="0">
                <a:latin typeface="+mj-lt"/>
              </a:rPr>
              <a:t>3. </a:t>
            </a:r>
            <a:r>
              <a:rPr lang="en-US" sz="2000" dirty="0" err="1">
                <a:latin typeface="+mj-lt"/>
              </a:rPr>
              <a:t>Chỉ</a:t>
            </a:r>
            <a:r>
              <a:rPr lang="en-US" sz="2000" dirty="0">
                <a:latin typeface="+mj-lt"/>
              </a:rPr>
              <a:t> </a:t>
            </a:r>
            <a:r>
              <a:rPr lang="en-US" sz="2000" dirty="0" err="1">
                <a:latin typeface="+mj-lt"/>
              </a:rPr>
              <a:t>rõ</a:t>
            </a:r>
            <a:r>
              <a:rPr lang="en-US" sz="2000" dirty="0">
                <a:latin typeface="+mj-lt"/>
              </a:rPr>
              <a:t> </a:t>
            </a:r>
            <a:r>
              <a:rPr lang="en-US" sz="2000" dirty="0" err="1">
                <a:latin typeface="+mj-lt"/>
              </a:rPr>
              <a:t>cái</a:t>
            </a:r>
            <a:r>
              <a:rPr lang="en-US" sz="2000" dirty="0">
                <a:latin typeface="+mj-lt"/>
              </a:rPr>
              <a:t> </a:t>
            </a:r>
            <a:r>
              <a:rPr lang="en-US" sz="2000" dirty="0" err="1">
                <a:latin typeface="+mj-lt"/>
              </a:rPr>
              <a:t>sai</a:t>
            </a:r>
            <a:r>
              <a:rPr lang="en-US" sz="2000" dirty="0">
                <a:latin typeface="+mj-lt"/>
              </a:rPr>
              <a:t> </a:t>
            </a:r>
            <a:r>
              <a:rPr lang="en-US" sz="2000" dirty="0" err="1">
                <a:latin typeface="+mj-lt"/>
              </a:rPr>
              <a:t>cho</a:t>
            </a:r>
            <a:r>
              <a:rPr lang="en-US" sz="2000" dirty="0">
                <a:latin typeface="+mj-lt"/>
              </a:rPr>
              <a:t> </a:t>
            </a:r>
            <a:r>
              <a:rPr lang="en-US" sz="2000" dirty="0" err="1">
                <a:latin typeface="+mj-lt"/>
              </a:rPr>
              <a:t>bạn</a:t>
            </a:r>
            <a:r>
              <a:rPr lang="en-US" sz="2000" dirty="0">
                <a:latin typeface="+mj-lt"/>
              </a:rPr>
              <a:t> </a:t>
            </a:r>
            <a:r>
              <a:rPr lang="en-US" sz="2000" dirty="0" err="1">
                <a:latin typeface="+mj-lt"/>
              </a:rPr>
              <a:t>và</a:t>
            </a:r>
            <a:r>
              <a:rPr lang="en-US" sz="2000" dirty="0">
                <a:latin typeface="+mj-lt"/>
              </a:rPr>
              <a:t> </a:t>
            </a:r>
            <a:r>
              <a:rPr lang="en-US" sz="2000" dirty="0" err="1">
                <a:latin typeface="+mj-lt"/>
              </a:rPr>
              <a:t>khuyên</a:t>
            </a:r>
            <a:r>
              <a:rPr lang="en-US" sz="2000" dirty="0">
                <a:latin typeface="+mj-lt"/>
              </a:rPr>
              <a:t> </a:t>
            </a:r>
            <a:r>
              <a:rPr lang="en-US" sz="2000" dirty="0" err="1">
                <a:latin typeface="+mj-lt"/>
              </a:rPr>
              <a:t>bạn</a:t>
            </a:r>
            <a:r>
              <a:rPr lang="en-US" sz="2000" dirty="0">
                <a:latin typeface="+mj-lt"/>
              </a:rPr>
              <a:t>, </a:t>
            </a:r>
            <a:r>
              <a:rPr lang="en-US" sz="2000" dirty="0" err="1">
                <a:latin typeface="+mj-lt"/>
              </a:rPr>
              <a:t>giúp</a:t>
            </a:r>
            <a:r>
              <a:rPr lang="en-US" sz="2000" dirty="0">
                <a:latin typeface="+mj-lt"/>
              </a:rPr>
              <a:t> </a:t>
            </a:r>
            <a:r>
              <a:rPr lang="en-US" sz="2000" dirty="0" err="1">
                <a:latin typeface="+mj-lt"/>
              </a:rPr>
              <a:t>đỡ</a:t>
            </a:r>
            <a:r>
              <a:rPr lang="en-US" sz="2000" dirty="0">
                <a:latin typeface="+mj-lt"/>
              </a:rPr>
              <a:t> </a:t>
            </a:r>
            <a:r>
              <a:rPr lang="en-US" sz="2000" dirty="0" err="1">
                <a:latin typeface="+mj-lt"/>
              </a:rPr>
              <a:t>bạn</a:t>
            </a:r>
            <a:r>
              <a:rPr lang="en-US" sz="2000" dirty="0">
                <a:latin typeface="+mj-lt"/>
              </a:rPr>
              <a:t> </a:t>
            </a:r>
            <a:r>
              <a:rPr lang="en-US" sz="2000" dirty="0" err="1">
                <a:latin typeface="+mj-lt"/>
              </a:rPr>
              <a:t>để</a:t>
            </a:r>
            <a:r>
              <a:rPr lang="en-US" sz="2000" dirty="0">
                <a:latin typeface="+mj-lt"/>
              </a:rPr>
              <a:t> </a:t>
            </a:r>
            <a:r>
              <a:rPr lang="en-US" sz="2000" dirty="0" err="1">
                <a:latin typeface="+mj-lt"/>
              </a:rPr>
              <a:t>lần</a:t>
            </a:r>
            <a:r>
              <a:rPr lang="en-US" sz="2000" dirty="0">
                <a:latin typeface="+mj-lt"/>
              </a:rPr>
              <a:t> </a:t>
            </a:r>
            <a:r>
              <a:rPr lang="en-US" sz="2000" dirty="0" err="1">
                <a:latin typeface="+mj-lt"/>
              </a:rPr>
              <a:t>sau</a:t>
            </a:r>
            <a:r>
              <a:rPr lang="en-US" sz="2000" dirty="0">
                <a:latin typeface="+mj-lt"/>
              </a:rPr>
              <a:t> </a:t>
            </a:r>
            <a:r>
              <a:rPr lang="en-US" sz="2000" dirty="0" err="1">
                <a:latin typeface="+mj-lt"/>
              </a:rPr>
              <a:t>không</a:t>
            </a:r>
            <a:r>
              <a:rPr lang="en-US" sz="2000" dirty="0">
                <a:latin typeface="+mj-lt"/>
              </a:rPr>
              <a:t> </a:t>
            </a:r>
            <a:r>
              <a:rPr lang="en-US" sz="2000" dirty="0" err="1">
                <a:latin typeface="+mj-lt"/>
              </a:rPr>
              <a:t>mắc</a:t>
            </a:r>
            <a:r>
              <a:rPr lang="en-US" sz="2000" dirty="0">
                <a:latin typeface="+mj-lt"/>
              </a:rPr>
              <a:t> </a:t>
            </a:r>
            <a:r>
              <a:rPr lang="en-US" sz="2000" dirty="0" err="1">
                <a:latin typeface="+mj-lt"/>
              </a:rPr>
              <a:t>khuyết</a:t>
            </a:r>
            <a:r>
              <a:rPr lang="en-US" sz="2000" dirty="0">
                <a:latin typeface="+mj-lt"/>
              </a:rPr>
              <a:t> </a:t>
            </a:r>
            <a:r>
              <a:rPr lang="en-US" sz="2000" dirty="0" err="1">
                <a:latin typeface="+mj-lt"/>
              </a:rPr>
              <a:t>điểm</a:t>
            </a:r>
            <a:r>
              <a:rPr lang="en-US" sz="2000" dirty="0">
                <a:latin typeface="+mj-lt"/>
              </a:rPr>
              <a:t> </a:t>
            </a:r>
            <a:r>
              <a:rPr lang="en-US" sz="2000" dirty="0" err="1">
                <a:latin typeface="+mj-lt"/>
              </a:rPr>
              <a:t>đó</a:t>
            </a:r>
            <a:r>
              <a:rPr lang="en-US" sz="2000" dirty="0">
                <a:latin typeface="+mj-lt"/>
              </a:rPr>
              <a:t> </a:t>
            </a:r>
            <a:r>
              <a:rPr lang="en-US" sz="2000" dirty="0" err="1">
                <a:latin typeface="+mj-lt"/>
              </a:rPr>
              <a:t>nữa</a:t>
            </a:r>
            <a:r>
              <a:rPr lang="en-US" sz="2000" dirty="0">
                <a:latin typeface="+mj-lt"/>
              </a:rPr>
              <a:t>.</a:t>
            </a:r>
          </a:p>
        </p:txBody>
      </p:sp>
      <p:sp>
        <p:nvSpPr>
          <p:cNvPr id="8" name="TextBox 7">
            <a:extLst>
              <a:ext uri="{FF2B5EF4-FFF2-40B4-BE49-F238E27FC236}">
                <a16:creationId xmlns:a16="http://schemas.microsoft.com/office/drawing/2014/main" id="{0AF1BC15-52BA-E346-8854-076CC6854757}"/>
              </a:ext>
            </a:extLst>
          </p:cNvPr>
          <p:cNvSpPr txBox="1"/>
          <p:nvPr/>
        </p:nvSpPr>
        <p:spPr>
          <a:xfrm>
            <a:off x="803644" y="2140491"/>
            <a:ext cx="7467600" cy="400110"/>
          </a:xfrm>
          <a:prstGeom prst="rect">
            <a:avLst/>
          </a:prstGeom>
          <a:noFill/>
        </p:spPr>
        <p:txBody>
          <a:bodyPr wrap="square" rtlCol="0">
            <a:spAutoFit/>
          </a:bodyPr>
          <a:lstStyle/>
          <a:p>
            <a:r>
              <a:rPr lang="en-US" sz="2000" dirty="0">
                <a:solidFill>
                  <a:srgbClr val="FF0000"/>
                </a:solidFill>
                <a:latin typeface="+mj-lt"/>
                <a:sym typeface="Wingdings" pitchFamily="2" charset="2"/>
              </a:rPr>
              <a:t></a:t>
            </a:r>
            <a:r>
              <a:rPr lang="en-US" sz="2000" dirty="0">
                <a:latin typeface="+mj-lt"/>
                <a:sym typeface="Wingdings" pitchFamily="2" charset="2"/>
              </a:rPr>
              <a:t> </a:t>
            </a:r>
            <a:r>
              <a:rPr lang="en-US" sz="2000" b="1" dirty="0" err="1">
                <a:solidFill>
                  <a:srgbClr val="FF0000"/>
                </a:solidFill>
                <a:latin typeface="+mj-lt"/>
                <a:cs typeface="Times New Roman" pitchFamily="18" charset="0"/>
                <a:sym typeface="Wingdings" pitchFamily="2" charset="2"/>
              </a:rPr>
              <a:t>Bao</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che</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lỗi</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lầm</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của</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bạn</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không</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dũng</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cảm</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hèn</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nhát</a:t>
            </a:r>
            <a:r>
              <a:rPr lang="en-US" sz="2000" b="1" dirty="0">
                <a:solidFill>
                  <a:srgbClr val="FF0000"/>
                </a:solidFill>
                <a:latin typeface="+mj-lt"/>
                <a:cs typeface="Times New Roman" pitchFamily="18" charset="0"/>
                <a:sym typeface="Wingdings" pitchFamily="2" charset="2"/>
              </a:rPr>
              <a:t>.</a:t>
            </a:r>
            <a:endParaRPr lang="en-US" sz="2000" b="1" dirty="0">
              <a:solidFill>
                <a:srgbClr val="FF0000"/>
              </a:solidFill>
              <a:latin typeface="+mj-lt"/>
              <a:cs typeface="Times New Roman" pitchFamily="18" charset="0"/>
            </a:endParaRPr>
          </a:p>
        </p:txBody>
      </p:sp>
      <p:sp>
        <p:nvSpPr>
          <p:cNvPr id="9" name="TextBox 8">
            <a:extLst>
              <a:ext uri="{FF2B5EF4-FFF2-40B4-BE49-F238E27FC236}">
                <a16:creationId xmlns:a16="http://schemas.microsoft.com/office/drawing/2014/main" id="{1C8ACF16-7AE5-6349-A740-6FBEE312DDDE}"/>
              </a:ext>
            </a:extLst>
          </p:cNvPr>
          <p:cNvSpPr txBox="1"/>
          <p:nvPr/>
        </p:nvSpPr>
        <p:spPr>
          <a:xfrm>
            <a:off x="803644" y="2949268"/>
            <a:ext cx="5029200" cy="400110"/>
          </a:xfrm>
          <a:prstGeom prst="rect">
            <a:avLst/>
          </a:prstGeom>
          <a:noFill/>
        </p:spPr>
        <p:txBody>
          <a:bodyPr wrap="square" rtlCol="0">
            <a:spAutoFit/>
          </a:bodyPr>
          <a:lstStyle/>
          <a:p>
            <a:r>
              <a:rPr lang="en-US" sz="2000"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Vụ</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lợi</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không</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thật</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lòng</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với</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bạn</a:t>
            </a:r>
            <a:r>
              <a:rPr lang="en-US" sz="2000" b="1" dirty="0">
                <a:solidFill>
                  <a:srgbClr val="FF0000"/>
                </a:solidFill>
                <a:latin typeface="+mj-lt"/>
                <a:cs typeface="Times New Roman" pitchFamily="18" charset="0"/>
                <a:sym typeface="Wingdings" pitchFamily="2" charset="2"/>
              </a:rPr>
              <a:t>.</a:t>
            </a:r>
            <a:endParaRPr lang="en-US" sz="2000" dirty="0">
              <a:latin typeface="+mj-lt"/>
            </a:endParaRPr>
          </a:p>
        </p:txBody>
      </p:sp>
      <p:sp>
        <p:nvSpPr>
          <p:cNvPr id="10" name="TextBox 9">
            <a:extLst>
              <a:ext uri="{FF2B5EF4-FFF2-40B4-BE49-F238E27FC236}">
                <a16:creationId xmlns:a16="http://schemas.microsoft.com/office/drawing/2014/main" id="{075431AE-7BD1-4243-98B6-DFC88ADBD362}"/>
              </a:ext>
            </a:extLst>
          </p:cNvPr>
          <p:cNvSpPr txBox="1"/>
          <p:nvPr/>
        </p:nvSpPr>
        <p:spPr>
          <a:xfrm>
            <a:off x="803644" y="4141505"/>
            <a:ext cx="7852754" cy="707886"/>
          </a:xfrm>
          <a:prstGeom prst="rect">
            <a:avLst/>
          </a:prstGeom>
          <a:noFill/>
        </p:spPr>
        <p:txBody>
          <a:bodyPr wrap="square" rtlCol="0">
            <a:spAutoFit/>
          </a:bodyPr>
          <a:lstStyle/>
          <a:p>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Biết</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tôn</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trọng</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lẽ</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phải</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trân</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trọng</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tình</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bạn</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yêu</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thương</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giúp</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đỡ</a:t>
            </a:r>
            <a:r>
              <a:rPr lang="en-US" sz="2000" b="1" dirty="0">
                <a:solidFill>
                  <a:srgbClr val="FF0000"/>
                </a:solidFill>
                <a:latin typeface="+mj-lt"/>
                <a:cs typeface="Times New Roman" pitchFamily="18" charset="0"/>
                <a:sym typeface="Wingdings" pitchFamily="2" charset="2"/>
              </a:rPr>
              <a:t> </a:t>
            </a:r>
            <a:r>
              <a:rPr lang="en-US" sz="2000" b="1" dirty="0" err="1">
                <a:solidFill>
                  <a:srgbClr val="FF0000"/>
                </a:solidFill>
                <a:latin typeface="+mj-lt"/>
                <a:cs typeface="Times New Roman" pitchFamily="18" charset="0"/>
                <a:sym typeface="Wingdings" pitchFamily="2" charset="2"/>
              </a:rPr>
              <a:t>bạn</a:t>
            </a:r>
            <a:r>
              <a:rPr lang="en-US" sz="2000" b="1" dirty="0">
                <a:solidFill>
                  <a:srgbClr val="FF0000"/>
                </a:solidFill>
                <a:latin typeface="+mj-lt"/>
                <a:cs typeface="Times New Roman" pitchFamily="18" charset="0"/>
                <a:sym typeface="Wingdings" pitchFamily="2" charset="2"/>
              </a:rPr>
              <a:t>.</a:t>
            </a:r>
            <a:endParaRPr lang="en-US" sz="20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3716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3B0D9D-92B9-451D-8994-18029E6BB607}"/>
              </a:ext>
            </a:extLst>
          </p:cNvPr>
          <p:cNvSpPr>
            <a:spLocks noGrp="1"/>
          </p:cNvSpPr>
          <p:nvPr>
            <p:ph type="body" sz="quarter" idx="10"/>
          </p:nvPr>
        </p:nvSpPr>
        <p:spPr/>
        <p:txBody>
          <a:bodyPr/>
          <a:lstStyle/>
          <a:p>
            <a:r>
              <a:rPr lang="en-US" dirty="0">
                <a:solidFill>
                  <a:srgbClr val="FF0000"/>
                </a:solidFill>
              </a:rPr>
              <a:t>DẶN DÒ</a:t>
            </a:r>
          </a:p>
        </p:txBody>
      </p:sp>
      <p:sp>
        <p:nvSpPr>
          <p:cNvPr id="3" name="Text Placeholder 2">
            <a:extLst>
              <a:ext uri="{FF2B5EF4-FFF2-40B4-BE49-F238E27FC236}">
                <a16:creationId xmlns:a16="http://schemas.microsoft.com/office/drawing/2014/main" id="{007BBCCC-5973-40DD-AEB3-7665ED700832}"/>
              </a:ext>
            </a:extLst>
          </p:cNvPr>
          <p:cNvSpPr>
            <a:spLocks noGrp="1"/>
          </p:cNvSpPr>
          <p:nvPr>
            <p:ph type="body" sz="quarter" idx="11"/>
          </p:nvPr>
        </p:nvSpPr>
        <p:spPr>
          <a:xfrm>
            <a:off x="0" y="699542"/>
            <a:ext cx="9144000" cy="2304256"/>
          </a:xfrm>
        </p:spPr>
        <p:txBody>
          <a:bodyPr/>
          <a:lstStyle/>
          <a:p>
            <a:pPr algn="l"/>
            <a:r>
              <a:rPr lang="en-US" sz="2800" dirty="0"/>
              <a:t>1/ </a:t>
            </a:r>
            <a:r>
              <a:rPr lang="en-US" sz="2800" dirty="0" err="1"/>
              <a:t>Học</a:t>
            </a:r>
            <a:r>
              <a:rPr lang="en-US" sz="2800" dirty="0"/>
              <a:t> </a:t>
            </a:r>
            <a:r>
              <a:rPr lang="en-US" sz="2800" dirty="0" err="1"/>
              <a:t>bài</a:t>
            </a:r>
            <a:r>
              <a:rPr lang="en-US" sz="2800" dirty="0"/>
              <a:t> 1</a:t>
            </a:r>
          </a:p>
          <a:p>
            <a:pPr algn="l"/>
            <a:r>
              <a:rPr lang="en-US" sz="2800" dirty="0"/>
              <a:t>2/ </a:t>
            </a:r>
            <a:r>
              <a:rPr lang="en-US" sz="2800" dirty="0" err="1"/>
              <a:t>Làm</a:t>
            </a:r>
            <a:r>
              <a:rPr lang="en-US" sz="2800" dirty="0"/>
              <a:t> </a:t>
            </a:r>
            <a:r>
              <a:rPr lang="en-US" sz="2800" dirty="0" err="1"/>
              <a:t>bt</a:t>
            </a:r>
            <a:r>
              <a:rPr lang="en-US" sz="2800" dirty="0"/>
              <a:t> </a:t>
            </a:r>
            <a:r>
              <a:rPr lang="en-US" sz="2800" dirty="0" err="1"/>
              <a:t>còn</a:t>
            </a:r>
            <a:r>
              <a:rPr lang="en-US" sz="2800" dirty="0"/>
              <a:t> </a:t>
            </a:r>
            <a:r>
              <a:rPr lang="en-US" sz="2800" dirty="0" err="1"/>
              <a:t>lại</a:t>
            </a:r>
            <a:r>
              <a:rPr lang="en-US" sz="2800" dirty="0"/>
              <a:t> </a:t>
            </a:r>
            <a:r>
              <a:rPr lang="en-US" sz="2800" dirty="0" err="1"/>
              <a:t>trong</a:t>
            </a:r>
            <a:r>
              <a:rPr lang="en-US" sz="2800" dirty="0"/>
              <a:t> SGK/ 5</a:t>
            </a:r>
          </a:p>
          <a:p>
            <a:pPr algn="l"/>
            <a:r>
              <a:rPr lang="en-US" sz="2800" dirty="0"/>
              <a:t>3/ </a:t>
            </a:r>
            <a:r>
              <a:rPr lang="en-US" sz="2800" dirty="0" err="1"/>
              <a:t>Soạn</a:t>
            </a:r>
            <a:r>
              <a:rPr lang="en-US" sz="2800" dirty="0"/>
              <a:t> </a:t>
            </a:r>
            <a:r>
              <a:rPr lang="en-US" sz="2800" dirty="0" err="1"/>
              <a:t>trước</a:t>
            </a:r>
            <a:r>
              <a:rPr lang="en-US" sz="2800" dirty="0"/>
              <a:t> </a:t>
            </a:r>
            <a:r>
              <a:rPr lang="en-US" sz="2800" dirty="0" err="1"/>
              <a:t>bài</a:t>
            </a:r>
            <a:r>
              <a:rPr lang="en-US" sz="2800" dirty="0"/>
              <a:t> 3: </a:t>
            </a:r>
            <a:r>
              <a:rPr lang="en-US" sz="2800" dirty="0" err="1"/>
              <a:t>Tôn</a:t>
            </a:r>
            <a:r>
              <a:rPr lang="en-US" sz="2800" dirty="0"/>
              <a:t> </a:t>
            </a:r>
            <a:r>
              <a:rPr lang="en-US" sz="2800" dirty="0" err="1"/>
              <a:t>trọng</a:t>
            </a:r>
            <a:r>
              <a:rPr lang="en-US" sz="2800" dirty="0"/>
              <a:t> </a:t>
            </a:r>
            <a:r>
              <a:rPr lang="en-US" sz="2800" dirty="0" err="1"/>
              <a:t>người</a:t>
            </a:r>
            <a:r>
              <a:rPr lang="en-US" sz="2800" dirty="0"/>
              <a:t> </a:t>
            </a:r>
            <a:r>
              <a:rPr lang="en-US" sz="2800" dirty="0" err="1"/>
              <a:t>khác</a:t>
            </a:r>
            <a:r>
              <a:rPr lang="en-US" sz="2800" dirty="0"/>
              <a:t>. </a:t>
            </a:r>
          </a:p>
          <a:p>
            <a:endParaRPr lang="en-US" dirty="0"/>
          </a:p>
        </p:txBody>
      </p:sp>
    </p:spTree>
    <p:extLst>
      <p:ext uri="{BB962C8B-B14F-4D97-AF65-F5344CB8AC3E}">
        <p14:creationId xmlns:p14="http://schemas.microsoft.com/office/powerpoint/2010/main" val="27734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ubtitle 11" descr="subtitle">
            <a:extLst>
              <a:ext uri="{FF2B5EF4-FFF2-40B4-BE49-F238E27FC236}">
                <a16:creationId xmlns:a16="http://schemas.microsoft.com/office/drawing/2014/main" id="{5E2B099F-68B5-4D1A-A42A-2975B1EDF37A}"/>
              </a:ext>
            </a:extLst>
          </p:cNvPr>
          <p:cNvSpPr txBox="1">
            <a:spLocks/>
          </p:cNvSpPr>
          <p:nvPr/>
        </p:nvSpPr>
        <p:spPr>
          <a:xfrm>
            <a:off x="539552" y="2615638"/>
            <a:ext cx="9059321" cy="21602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err="1">
                <a:solidFill>
                  <a:srgbClr val="FF0000"/>
                </a:solidFill>
                <a:latin typeface="Times New Roman" panose="02020603050405020304" pitchFamily="18" charset="0"/>
                <a:cs typeface="Times New Roman" panose="02020603050405020304" pitchFamily="18" charset="0"/>
              </a:rPr>
              <a:t>Chủ</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đề</a:t>
            </a:r>
            <a:r>
              <a:rPr lang="en-US" sz="3600" dirty="0">
                <a:solidFill>
                  <a:srgbClr val="FF0000"/>
                </a:solidFill>
                <a:latin typeface="Times New Roman" panose="02020603050405020304" pitchFamily="18" charset="0"/>
                <a:cs typeface="Times New Roman" panose="02020603050405020304" pitchFamily="18" charset="0"/>
              </a:rPr>
              <a:t> 2: </a:t>
            </a:r>
          </a:p>
          <a:p>
            <a:pPr marL="0" indent="0" algn="ctr">
              <a:buNone/>
            </a:pPr>
            <a:r>
              <a:rPr lang="en-US" sz="3600" dirty="0">
                <a:solidFill>
                  <a:srgbClr val="FF0000"/>
                </a:solidFill>
                <a:latin typeface="Times New Roman" panose="02020603050405020304" pitchFamily="18" charset="0"/>
                <a:cs typeface="Times New Roman" panose="02020603050405020304" pitchFamily="18" charset="0"/>
              </a:rPr>
              <a:t>QUAN HỆ VỚI NGƯỜI KHÁC</a:t>
            </a:r>
          </a:p>
          <a:p>
            <a:pPr marL="0" indent="0" algn="ctr">
              <a:buNone/>
            </a:pPr>
            <a:r>
              <a:rPr lang="en-VN" sz="3600" u="sng" dirty="0">
                <a:solidFill>
                  <a:srgbClr val="FF0000"/>
                </a:solidFill>
                <a:latin typeface="Times New Roman" panose="02020603050405020304" pitchFamily="18" charset="0"/>
                <a:cs typeface="Times New Roman" panose="02020603050405020304" pitchFamily="18" charset="0"/>
              </a:rPr>
              <a:t>BÀI 1</a:t>
            </a:r>
          </a:p>
          <a:p>
            <a:pPr marL="0" indent="0" algn="ctr">
              <a:buNone/>
            </a:pPr>
            <a:r>
              <a:rPr lang="en-VN" sz="3600" dirty="0">
                <a:solidFill>
                  <a:srgbClr val="FF0000"/>
                </a:solidFill>
                <a:latin typeface="Times New Roman" panose="02020603050405020304" pitchFamily="18" charset="0"/>
                <a:cs typeface="Times New Roman" panose="02020603050405020304" pitchFamily="18" charset="0"/>
              </a:rPr>
              <a:t>TÔN TRỌNG LẼ PHẢI</a:t>
            </a:r>
          </a:p>
        </p:txBody>
      </p:sp>
      <p:pic>
        <p:nvPicPr>
          <p:cNvPr id="2" name="Picture 1"/>
          <p:cNvPicPr>
            <a:picLocks noChangeAspect="1"/>
          </p:cNvPicPr>
          <p:nvPr/>
        </p:nvPicPr>
        <p:blipFill>
          <a:blip r:embed="rId3"/>
          <a:stretch>
            <a:fillRect/>
          </a:stretch>
        </p:blipFill>
        <p:spPr>
          <a:xfrm flipV="1">
            <a:off x="5940152" y="19469"/>
            <a:ext cx="1735350" cy="1203598"/>
          </a:xfrm>
          <a:prstGeom prst="rect">
            <a:avLst/>
          </a:prstGeom>
        </p:spPr>
      </p:pic>
      <p:sp>
        <p:nvSpPr>
          <p:cNvPr id="4" name="TextBox 3">
            <a:extLst>
              <a:ext uri="{FF2B5EF4-FFF2-40B4-BE49-F238E27FC236}">
                <a16:creationId xmlns:a16="http://schemas.microsoft.com/office/drawing/2014/main" id="{DB586888-13CB-40BE-B40E-6683F7D219DF}"/>
              </a:ext>
            </a:extLst>
          </p:cNvPr>
          <p:cNvSpPr txBox="1"/>
          <p:nvPr/>
        </p:nvSpPr>
        <p:spPr>
          <a:xfrm>
            <a:off x="539552" y="170904"/>
            <a:ext cx="8064896" cy="2677656"/>
          </a:xfrm>
          <a:prstGeom prst="rect">
            <a:avLst/>
          </a:prstGeom>
          <a:noFill/>
        </p:spPr>
        <p:txBody>
          <a:bodyPr wrap="square">
            <a:spAutoFit/>
          </a:bodyPr>
          <a:lstStyle/>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a:t>
            </a:r>
            <a:r>
              <a:rPr lang="en-US" sz="2800" dirty="0" err="1">
                <a:effectLst/>
                <a:latin typeface="Times New Roman" panose="02020603050405020304" pitchFamily="18" charset="0"/>
                <a:ea typeface="Times New Roman" panose="02020603050405020304" pitchFamily="18" charset="0"/>
              </a:rPr>
              <a:t>ói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đúng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đắn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luôn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mọi</a:t>
            </a:r>
            <a:r>
              <a:rPr lang="en-US" sz="2800" dirty="0">
                <a:effectLst/>
                <a:latin typeface="Times New Roman" panose="02020603050405020304" pitchFamily="18" charset="0"/>
                <a:ea typeface="Times New Roman" panose="02020603050405020304" pitchFamily="18" charset="0"/>
              </a:rPr>
              <a:t> </a:t>
            </a:r>
          </a:p>
          <a:p>
            <a:pPr algn="just"/>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ủng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Nếu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hàng</a:t>
            </a:r>
            <a:r>
              <a:rPr lang="en-US" sz="2800" dirty="0">
                <a:effectLst/>
                <a:latin typeface="Times New Roman" panose="02020603050405020304" pitchFamily="18" charset="0"/>
                <a:ea typeface="Times New Roman" panose="02020603050405020304" pitchFamily="18" charset="0"/>
              </a:rPr>
              <a:t> </a:t>
            </a:r>
          </a:p>
          <a:p>
            <a:pPr algn="just"/>
            <a:r>
              <a:rPr lang="en-US" sz="2800" dirty="0" err="1">
                <a:effectLst/>
                <a:latin typeface="Times New Roman" panose="02020603050405020304" pitchFamily="18" charset="0"/>
                <a:ea typeface="Times New Roman" panose="02020603050405020304" pitchFamily="18" charset="0"/>
              </a:rPr>
              <a:t>ngày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mọi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ai </a:t>
            </a:r>
            <a:r>
              <a:rPr lang="en-US" sz="2800" dirty="0" err="1">
                <a:effectLst/>
                <a:latin typeface="Times New Roman" panose="02020603050405020304" pitchFamily="18" charset="0"/>
                <a:ea typeface="Times New Roman" panose="02020603050405020304" pitchFamily="18" charset="0"/>
              </a:rPr>
              <a:t>cũng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cư</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đúng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đắn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rPr>
              <a:t> </a:t>
            </a:r>
          </a:p>
          <a:p>
            <a:pPr algn="just"/>
            <a:r>
              <a:rPr lang="en-US" sz="2800" dirty="0" err="1">
                <a:effectLst/>
                <a:latin typeface="Times New Roman" panose="02020603050405020304" pitchFamily="18" charset="0"/>
                <a:ea typeface="Times New Roman" panose="02020603050405020304" pitchFamily="18" charset="0"/>
              </a:rPr>
              <a:t>lẽ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tốt</a:t>
            </a:r>
            <a:r>
              <a:rPr lang="en-US" sz="2800" dirty="0">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chung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cộng</a:t>
            </a:r>
            <a:r>
              <a:rPr lang="en-US" sz="2800" dirty="0">
                <a:effectLst/>
                <a:latin typeface="Times New Roman" panose="02020603050405020304" pitchFamily="18" charset="0"/>
                <a:ea typeface="Times New Roman" panose="02020603050405020304" pitchFamily="18" charset="0"/>
              </a:rPr>
              <a:t> </a:t>
            </a:r>
          </a:p>
          <a:p>
            <a:pPr algn="just"/>
            <a:r>
              <a:rPr lang="en-US" sz="2800" dirty="0" err="1">
                <a:effectLst/>
                <a:latin typeface="Times New Roman" panose="02020603050405020304" pitchFamily="18" charset="0"/>
                <a:ea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hội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trở</a:t>
            </a:r>
            <a:r>
              <a:rPr lang="en-US" sz="2800" dirty="0">
                <a:effectLst/>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a:t>
            </a:r>
            <a:r>
              <a:rPr lang="en-US" sz="2800" dirty="0" err="1">
                <a:effectLst/>
                <a:latin typeface="Times New Roman" panose="02020603050405020304" pitchFamily="18" charset="0"/>
                <a:ea typeface="Times New Roman" panose="02020603050405020304" pitchFamily="18" charset="0"/>
              </a:rPr>
              <a:t>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tốt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đẹp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mạnh</a:t>
            </a:r>
            <a:r>
              <a:rPr lang="en-US" sz="2800" dirty="0">
                <a:effectLst/>
                <a:latin typeface="Times New Roman" panose="02020603050405020304" pitchFamily="18" charset="0"/>
                <a:ea typeface="Times New Roman" panose="02020603050405020304" pitchFamily="18" charset="0"/>
              </a:rPr>
              <a:t> </a:t>
            </a:r>
          </a:p>
          <a:p>
            <a:pPr algn="just"/>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bao.</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187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ox(in)">
                                      <p:cBhvr>
                                        <p:cTn id="1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4AC0E26-95A4-433D-AE36-6A3A087B7F68}"/>
              </a:ext>
            </a:extLst>
          </p:cNvPr>
          <p:cNvGrpSpPr/>
          <p:nvPr/>
        </p:nvGrpSpPr>
        <p:grpSpPr>
          <a:xfrm>
            <a:off x="1476034" y="466804"/>
            <a:ext cx="3095966" cy="1125961"/>
            <a:chOff x="4865993" y="4134716"/>
            <a:chExt cx="4127954" cy="1501281"/>
          </a:xfrm>
        </p:grpSpPr>
        <p:grpSp>
          <p:nvGrpSpPr>
            <p:cNvPr id="18" name="Group 17">
              <a:extLst>
                <a:ext uri="{FF2B5EF4-FFF2-40B4-BE49-F238E27FC236}">
                  <a16:creationId xmlns:a16="http://schemas.microsoft.com/office/drawing/2014/main" id="{D06A3E70-4981-4625-8EAA-710569B216B9}"/>
                </a:ext>
              </a:extLst>
            </p:cNvPr>
            <p:cNvGrpSpPr/>
            <p:nvPr/>
          </p:nvGrpSpPr>
          <p:grpSpPr>
            <a:xfrm>
              <a:off x="4865993" y="4134716"/>
              <a:ext cx="4015408" cy="1501281"/>
              <a:chOff x="3366276" y="3429000"/>
              <a:chExt cx="4015408" cy="1501281"/>
            </a:xfrm>
          </p:grpSpPr>
          <p:sp>
            <p:nvSpPr>
              <p:cNvPr id="14" name="Rectangle: Top Corners Rounded 13">
                <a:extLst>
                  <a:ext uri="{FF2B5EF4-FFF2-40B4-BE49-F238E27FC236}">
                    <a16:creationId xmlns:a16="http://schemas.microsoft.com/office/drawing/2014/main" id="{B17C5659-8DEC-4372-BD1C-0DD2402E2372}"/>
                  </a:ext>
                </a:extLst>
              </p:cNvPr>
              <p:cNvSpPr/>
              <p:nvPr/>
            </p:nvSpPr>
            <p:spPr>
              <a:xfrm rot="5400000">
                <a:off x="4623340" y="2171936"/>
                <a:ext cx="1501280" cy="401540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Freeform: Shape 16">
                <a:extLst>
                  <a:ext uri="{FF2B5EF4-FFF2-40B4-BE49-F238E27FC236}">
                    <a16:creationId xmlns:a16="http://schemas.microsoft.com/office/drawing/2014/main" id="{E7969AE8-AC62-461D-8247-AC7D75B696CB}"/>
                  </a:ext>
                </a:extLst>
              </p:cNvPr>
              <p:cNvSpPr/>
              <p:nvPr/>
            </p:nvSpPr>
            <p:spPr>
              <a:xfrm rot="5400000">
                <a:off x="6260176" y="3808774"/>
                <a:ext cx="1501280" cy="741733"/>
              </a:xfrm>
              <a:custGeom>
                <a:avLst/>
                <a:gdLst>
                  <a:gd name="connsiteX0" fmla="*/ 0 w 1501280"/>
                  <a:gd name="connsiteY0" fmla="*/ 741733 h 741733"/>
                  <a:gd name="connsiteX1" fmla="*/ 0 w 1501280"/>
                  <a:gd name="connsiteY1" fmla="*/ 250218 h 741733"/>
                  <a:gd name="connsiteX2" fmla="*/ 250218 w 1501280"/>
                  <a:gd name="connsiteY2" fmla="*/ 0 h 741733"/>
                  <a:gd name="connsiteX3" fmla="*/ 1251062 w 1501280"/>
                  <a:gd name="connsiteY3" fmla="*/ 0 h 741733"/>
                  <a:gd name="connsiteX4" fmla="*/ 1501280 w 1501280"/>
                  <a:gd name="connsiteY4" fmla="*/ 250218 h 741733"/>
                  <a:gd name="connsiteX5" fmla="*/ 1501280 w 1501280"/>
                  <a:gd name="connsiteY5" fmla="*/ 741733 h 7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280" h="741733">
                    <a:moveTo>
                      <a:pt x="0" y="741733"/>
                    </a:moveTo>
                    <a:lnTo>
                      <a:pt x="0" y="250218"/>
                    </a:lnTo>
                    <a:cubicBezTo>
                      <a:pt x="0" y="112026"/>
                      <a:pt x="112026" y="0"/>
                      <a:pt x="250218" y="0"/>
                    </a:cubicBezTo>
                    <a:lnTo>
                      <a:pt x="1251062" y="0"/>
                    </a:lnTo>
                    <a:cubicBezTo>
                      <a:pt x="1389254" y="0"/>
                      <a:pt x="1501280" y="112026"/>
                      <a:pt x="1501280" y="250218"/>
                    </a:cubicBezTo>
                    <a:lnTo>
                      <a:pt x="1501280" y="74173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9" name="TextBox 18">
              <a:extLst>
                <a:ext uri="{FF2B5EF4-FFF2-40B4-BE49-F238E27FC236}">
                  <a16:creationId xmlns:a16="http://schemas.microsoft.com/office/drawing/2014/main" id="{640E315E-896A-44C4-A7B3-90C4D5B4628D}"/>
                </a:ext>
              </a:extLst>
            </p:cNvPr>
            <p:cNvSpPr txBox="1"/>
            <p:nvPr/>
          </p:nvSpPr>
          <p:spPr>
            <a:xfrm>
              <a:off x="5328910" y="4603267"/>
              <a:ext cx="3062780" cy="738664"/>
            </a:xfrm>
            <a:prstGeom prst="rect">
              <a:avLst/>
            </a:prstGeom>
            <a:noFill/>
          </p:spPr>
          <p:txBody>
            <a:bodyPr wrap="square" rtlCol="0">
              <a:spAutoFit/>
            </a:bodyPr>
            <a:lstStyle/>
            <a:p>
              <a:r>
                <a:rPr lang="en-US" sz="1500" dirty="0" err="1">
                  <a:solidFill>
                    <a:srgbClr val="23A6E8"/>
                  </a:solidFill>
                  <a:latin typeface="UTM Alberta Heavy" panose="02040603050506020204" pitchFamily="18" charset="0"/>
                </a:rPr>
                <a:t>Lẽ</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phải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là</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gì</a:t>
              </a:r>
              <a:r>
                <a:rPr lang="en-US" sz="1500" dirty="0">
                  <a:solidFill>
                    <a:srgbClr val="23A6E8"/>
                  </a:solidFill>
                  <a:latin typeface="UTM Alberta Heavy" panose="02040603050506020204" pitchFamily="18" charset="0"/>
                </a:rPr>
                <a:t>?</a:t>
              </a:r>
              <a:br>
                <a:rPr lang="en-US" sz="1500" dirty="0">
                  <a:solidFill>
                    <a:srgbClr val="23A6E8"/>
                  </a:solidFill>
                  <a:latin typeface="UTM Alberta Heavy" panose="02040603050506020204" pitchFamily="18" charset="0"/>
                </a:rPr>
              </a:br>
              <a:r>
                <a:rPr lang="en-US" sz="1500" dirty="0" err="1">
                  <a:solidFill>
                    <a:srgbClr val="23A6E8"/>
                  </a:solidFill>
                  <a:latin typeface="UTM Alberta Heavy" panose="02040603050506020204" pitchFamily="18" charset="0"/>
                </a:rPr>
                <a:t>Tôn</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trọng</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lẽ</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phải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là</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gì</a:t>
              </a:r>
              <a:r>
                <a:rPr lang="en-US" sz="1500" dirty="0">
                  <a:solidFill>
                    <a:srgbClr val="23A6E8"/>
                  </a:solidFill>
                  <a:latin typeface="UTM Alberta Heavy" panose="02040603050506020204" pitchFamily="18" charset="0"/>
                </a:rPr>
                <a:t>?</a:t>
              </a:r>
            </a:p>
          </p:txBody>
        </p:sp>
        <p:sp>
          <p:nvSpPr>
            <p:cNvPr id="20" name="TextBox 19">
              <a:extLst>
                <a:ext uri="{FF2B5EF4-FFF2-40B4-BE49-F238E27FC236}">
                  <a16:creationId xmlns:a16="http://schemas.microsoft.com/office/drawing/2014/main" id="{C35E8037-9E04-4E1E-8D5E-C5017220E438}"/>
                </a:ext>
              </a:extLst>
            </p:cNvPr>
            <p:cNvSpPr txBox="1"/>
            <p:nvPr/>
          </p:nvSpPr>
          <p:spPr>
            <a:xfrm>
              <a:off x="8139664" y="4532391"/>
              <a:ext cx="854283" cy="738664"/>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01</a:t>
              </a:r>
            </a:p>
          </p:txBody>
        </p:sp>
      </p:grpSp>
      <p:grpSp>
        <p:nvGrpSpPr>
          <p:cNvPr id="23" name="Group 22">
            <a:extLst>
              <a:ext uri="{FF2B5EF4-FFF2-40B4-BE49-F238E27FC236}">
                <a16:creationId xmlns:a16="http://schemas.microsoft.com/office/drawing/2014/main" id="{1CC10128-1F20-4457-B5BB-8F139210441C}"/>
              </a:ext>
            </a:extLst>
          </p:cNvPr>
          <p:cNvGrpSpPr/>
          <p:nvPr/>
        </p:nvGrpSpPr>
        <p:grpSpPr>
          <a:xfrm>
            <a:off x="1140618" y="360853"/>
            <a:ext cx="3160643" cy="1321904"/>
            <a:chOff x="1821863" y="1461855"/>
            <a:chExt cx="4214191" cy="1762539"/>
          </a:xfrm>
        </p:grpSpPr>
        <p:sp>
          <p:nvSpPr>
            <p:cNvPr id="8" name="Freeform: Shape 7">
              <a:extLst>
                <a:ext uri="{FF2B5EF4-FFF2-40B4-BE49-F238E27FC236}">
                  <a16:creationId xmlns:a16="http://schemas.microsoft.com/office/drawing/2014/main" id="{49F6BE8B-2009-4091-A7F2-1AE1D9B51347}"/>
                </a:ext>
              </a:extLst>
            </p:cNvPr>
            <p:cNvSpPr/>
            <p:nvPr/>
          </p:nvSpPr>
          <p:spPr>
            <a:xfrm rot="16200000">
              <a:off x="3047689" y="236029"/>
              <a:ext cx="1762539" cy="4214191"/>
            </a:xfrm>
            <a:custGeom>
              <a:avLst/>
              <a:gdLst>
                <a:gd name="connsiteX0" fmla="*/ 1762539 w 1762539"/>
                <a:gd name="connsiteY0" fmla="*/ 293762 h 4214191"/>
                <a:gd name="connsiteX1" fmla="*/ 1762539 w 1762539"/>
                <a:gd name="connsiteY1" fmla="*/ 4214191 h 4214191"/>
                <a:gd name="connsiteX2" fmla="*/ 1338470 w 1762539"/>
                <a:gd name="connsiteY2" fmla="*/ 4214191 h 4214191"/>
                <a:gd name="connsiteX3" fmla="*/ 881270 w 1762539"/>
                <a:gd name="connsiteY3" fmla="*/ 3756991 h 4214191"/>
                <a:gd name="connsiteX4" fmla="*/ 424070 w 1762539"/>
                <a:gd name="connsiteY4" fmla="*/ 4214191 h 4214191"/>
                <a:gd name="connsiteX5" fmla="*/ 0 w 1762539"/>
                <a:gd name="connsiteY5" fmla="*/ 4214191 h 4214191"/>
                <a:gd name="connsiteX6" fmla="*/ 0 w 1762539"/>
                <a:gd name="connsiteY6" fmla="*/ 293762 h 4214191"/>
                <a:gd name="connsiteX7" fmla="*/ 293762 w 1762539"/>
                <a:gd name="connsiteY7" fmla="*/ 0 h 4214191"/>
                <a:gd name="connsiteX8" fmla="*/ 1468777 w 1762539"/>
                <a:gd name="connsiteY8" fmla="*/ 0 h 4214191"/>
                <a:gd name="connsiteX9" fmla="*/ 1762539 w 1762539"/>
                <a:gd name="connsiteY9" fmla="*/ 293762 h 421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2539" h="4214191">
                  <a:moveTo>
                    <a:pt x="1762539" y="293762"/>
                  </a:moveTo>
                  <a:lnTo>
                    <a:pt x="1762539" y="4214191"/>
                  </a:lnTo>
                  <a:lnTo>
                    <a:pt x="1338470" y="4214191"/>
                  </a:lnTo>
                  <a:cubicBezTo>
                    <a:pt x="1338470" y="3961686"/>
                    <a:pt x="1133775" y="3756991"/>
                    <a:pt x="881270" y="3756991"/>
                  </a:cubicBezTo>
                  <a:cubicBezTo>
                    <a:pt x="628765" y="3756991"/>
                    <a:pt x="424070" y="3961686"/>
                    <a:pt x="424070" y="4214191"/>
                  </a:cubicBezTo>
                  <a:lnTo>
                    <a:pt x="0" y="4214191"/>
                  </a:lnTo>
                  <a:lnTo>
                    <a:pt x="0" y="293762"/>
                  </a:lnTo>
                  <a:cubicBezTo>
                    <a:pt x="0" y="131522"/>
                    <a:pt x="131522" y="0"/>
                    <a:pt x="293762" y="0"/>
                  </a:cubicBezTo>
                  <a:lnTo>
                    <a:pt x="1468777" y="0"/>
                  </a:lnTo>
                  <a:cubicBezTo>
                    <a:pt x="1631017" y="0"/>
                    <a:pt x="1762539" y="131522"/>
                    <a:pt x="1762539" y="293762"/>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Freeform: Shape 8">
              <a:extLst>
                <a:ext uri="{FF2B5EF4-FFF2-40B4-BE49-F238E27FC236}">
                  <a16:creationId xmlns:a16="http://schemas.microsoft.com/office/drawing/2014/main" id="{C9D50DC6-9344-4BE5-98D7-509485BCB4B7}"/>
                </a:ext>
              </a:extLst>
            </p:cNvPr>
            <p:cNvSpPr/>
            <p:nvPr/>
          </p:nvSpPr>
          <p:spPr>
            <a:xfrm rot="16200000">
              <a:off x="3274813" y="339349"/>
              <a:ext cx="1482639" cy="4015408"/>
            </a:xfrm>
            <a:custGeom>
              <a:avLst/>
              <a:gdLst>
                <a:gd name="connsiteX0" fmla="*/ 1482639 w 1482639"/>
                <a:gd name="connsiteY0" fmla="*/ 247111 h 4015408"/>
                <a:gd name="connsiteX1" fmla="*/ 1482639 w 1482639"/>
                <a:gd name="connsiteY1" fmla="*/ 4015408 h 4015408"/>
                <a:gd name="connsiteX2" fmla="*/ 1198519 w 1482639"/>
                <a:gd name="connsiteY2" fmla="*/ 4015408 h 4015408"/>
                <a:gd name="connsiteX3" fmla="*/ 1189231 w 1482639"/>
                <a:gd name="connsiteY3" fmla="*/ 3923267 h 4015408"/>
                <a:gd name="connsiteX4" fmla="*/ 741320 w 1482639"/>
                <a:gd name="connsiteY4" fmla="*/ 3558209 h 4015408"/>
                <a:gd name="connsiteX5" fmla="*/ 293408 w 1482639"/>
                <a:gd name="connsiteY5" fmla="*/ 3923266 h 4015408"/>
                <a:gd name="connsiteX6" fmla="*/ 284120 w 1482639"/>
                <a:gd name="connsiteY6" fmla="*/ 4015408 h 4015408"/>
                <a:gd name="connsiteX7" fmla="*/ 0 w 1482639"/>
                <a:gd name="connsiteY7" fmla="*/ 4015408 h 4015408"/>
                <a:gd name="connsiteX8" fmla="*/ 0 w 1482639"/>
                <a:gd name="connsiteY8" fmla="*/ 247111 h 4015408"/>
                <a:gd name="connsiteX9" fmla="*/ 247111 w 1482639"/>
                <a:gd name="connsiteY9" fmla="*/ 0 h 4015408"/>
                <a:gd name="connsiteX10" fmla="*/ 1235528 w 1482639"/>
                <a:gd name="connsiteY10" fmla="*/ 0 h 4015408"/>
                <a:gd name="connsiteX11" fmla="*/ 1482639 w 1482639"/>
                <a:gd name="connsiteY11" fmla="*/ 247111 h 401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2639" h="4015408">
                  <a:moveTo>
                    <a:pt x="1482639" y="247111"/>
                  </a:moveTo>
                  <a:lnTo>
                    <a:pt x="1482639" y="4015408"/>
                  </a:lnTo>
                  <a:lnTo>
                    <a:pt x="1198519" y="4015408"/>
                  </a:lnTo>
                  <a:lnTo>
                    <a:pt x="1189231" y="3923267"/>
                  </a:lnTo>
                  <a:cubicBezTo>
                    <a:pt x="1146599" y="3714928"/>
                    <a:pt x="962261" y="3558209"/>
                    <a:pt x="741320" y="3558209"/>
                  </a:cubicBezTo>
                  <a:cubicBezTo>
                    <a:pt x="520378" y="3558209"/>
                    <a:pt x="336040" y="3714928"/>
                    <a:pt x="293408" y="3923266"/>
                  </a:cubicBezTo>
                  <a:lnTo>
                    <a:pt x="284120" y="4015408"/>
                  </a:lnTo>
                  <a:lnTo>
                    <a:pt x="0" y="4015408"/>
                  </a:lnTo>
                  <a:lnTo>
                    <a:pt x="0" y="247111"/>
                  </a:lnTo>
                  <a:cubicBezTo>
                    <a:pt x="0" y="110635"/>
                    <a:pt x="110635" y="0"/>
                    <a:pt x="247111" y="0"/>
                  </a:cubicBezTo>
                  <a:lnTo>
                    <a:pt x="1235528" y="0"/>
                  </a:lnTo>
                  <a:cubicBezTo>
                    <a:pt x="1372004" y="0"/>
                    <a:pt x="1482639" y="110635"/>
                    <a:pt x="1482639" y="247111"/>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E4FBABE7-7554-4FB3-9651-2614F69DBBF2}"/>
                </a:ext>
              </a:extLst>
            </p:cNvPr>
            <p:cNvSpPr txBox="1"/>
            <p:nvPr/>
          </p:nvSpPr>
          <p:spPr>
            <a:xfrm>
              <a:off x="1874968" y="1969631"/>
              <a:ext cx="3312826" cy="677108"/>
            </a:xfrm>
            <a:prstGeom prst="rect">
              <a:avLst/>
            </a:prstGeom>
            <a:noFill/>
          </p:spPr>
          <p:txBody>
            <a:bodyPr wrap="square" rtlCol="0">
              <a:spAutoFit/>
            </a:bodyPr>
            <a:lstStyle/>
            <a:p>
              <a:pPr algn="ctr"/>
              <a:r>
                <a:rPr lang="en-US" sz="2700" b="1" dirty="0">
                  <a:solidFill>
                    <a:schemeClr val="bg1"/>
                  </a:solidFill>
                  <a:latin typeface="UTM Alberta Heavy" panose="02040603050506020204" pitchFamily="18" charset="0"/>
                </a:rPr>
                <a:t>KHÁI NIỆM</a:t>
              </a:r>
            </a:p>
          </p:txBody>
        </p:sp>
      </p:grpSp>
      <p:grpSp>
        <p:nvGrpSpPr>
          <p:cNvPr id="24" name="Group 23">
            <a:extLst>
              <a:ext uri="{FF2B5EF4-FFF2-40B4-BE49-F238E27FC236}">
                <a16:creationId xmlns:a16="http://schemas.microsoft.com/office/drawing/2014/main" id="{A46030C8-A74F-4B30-867F-AF36A7350EBE}"/>
              </a:ext>
            </a:extLst>
          </p:cNvPr>
          <p:cNvGrpSpPr/>
          <p:nvPr/>
        </p:nvGrpSpPr>
        <p:grpSpPr>
          <a:xfrm>
            <a:off x="1476034" y="1982003"/>
            <a:ext cx="3095966" cy="1125961"/>
            <a:chOff x="4865993" y="4134716"/>
            <a:chExt cx="4127954" cy="1501281"/>
          </a:xfrm>
        </p:grpSpPr>
        <p:grpSp>
          <p:nvGrpSpPr>
            <p:cNvPr id="25" name="Group 24">
              <a:extLst>
                <a:ext uri="{FF2B5EF4-FFF2-40B4-BE49-F238E27FC236}">
                  <a16:creationId xmlns:a16="http://schemas.microsoft.com/office/drawing/2014/main" id="{669A3083-BC90-48CB-8E4C-ABC7B3E82E99}"/>
                </a:ext>
              </a:extLst>
            </p:cNvPr>
            <p:cNvGrpSpPr/>
            <p:nvPr/>
          </p:nvGrpSpPr>
          <p:grpSpPr>
            <a:xfrm>
              <a:off x="4865993" y="4134716"/>
              <a:ext cx="4015408" cy="1501281"/>
              <a:chOff x="3366276" y="3429000"/>
              <a:chExt cx="4015408" cy="1501281"/>
            </a:xfrm>
          </p:grpSpPr>
          <p:sp>
            <p:nvSpPr>
              <p:cNvPr id="28" name="Rectangle: Top Corners Rounded 27">
                <a:extLst>
                  <a:ext uri="{FF2B5EF4-FFF2-40B4-BE49-F238E27FC236}">
                    <a16:creationId xmlns:a16="http://schemas.microsoft.com/office/drawing/2014/main" id="{97BAEA34-D2D1-4A11-8551-F3366EDB6813}"/>
                  </a:ext>
                </a:extLst>
              </p:cNvPr>
              <p:cNvSpPr/>
              <p:nvPr/>
            </p:nvSpPr>
            <p:spPr>
              <a:xfrm rot="5400000">
                <a:off x="4623340" y="2171936"/>
                <a:ext cx="1501280" cy="401540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Freeform: Shape 28">
                <a:extLst>
                  <a:ext uri="{FF2B5EF4-FFF2-40B4-BE49-F238E27FC236}">
                    <a16:creationId xmlns:a16="http://schemas.microsoft.com/office/drawing/2014/main" id="{E62F8267-E443-4A21-ABD6-A99C5E31396A}"/>
                  </a:ext>
                </a:extLst>
              </p:cNvPr>
              <p:cNvSpPr/>
              <p:nvPr/>
            </p:nvSpPr>
            <p:spPr>
              <a:xfrm rot="5400000">
                <a:off x="6260176" y="3808774"/>
                <a:ext cx="1501280" cy="741733"/>
              </a:xfrm>
              <a:custGeom>
                <a:avLst/>
                <a:gdLst>
                  <a:gd name="connsiteX0" fmla="*/ 0 w 1501280"/>
                  <a:gd name="connsiteY0" fmla="*/ 741733 h 741733"/>
                  <a:gd name="connsiteX1" fmla="*/ 0 w 1501280"/>
                  <a:gd name="connsiteY1" fmla="*/ 250218 h 741733"/>
                  <a:gd name="connsiteX2" fmla="*/ 250218 w 1501280"/>
                  <a:gd name="connsiteY2" fmla="*/ 0 h 741733"/>
                  <a:gd name="connsiteX3" fmla="*/ 1251062 w 1501280"/>
                  <a:gd name="connsiteY3" fmla="*/ 0 h 741733"/>
                  <a:gd name="connsiteX4" fmla="*/ 1501280 w 1501280"/>
                  <a:gd name="connsiteY4" fmla="*/ 250218 h 741733"/>
                  <a:gd name="connsiteX5" fmla="*/ 1501280 w 1501280"/>
                  <a:gd name="connsiteY5" fmla="*/ 741733 h 7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280" h="741733">
                    <a:moveTo>
                      <a:pt x="0" y="741733"/>
                    </a:moveTo>
                    <a:lnTo>
                      <a:pt x="0" y="250218"/>
                    </a:lnTo>
                    <a:cubicBezTo>
                      <a:pt x="0" y="112026"/>
                      <a:pt x="112026" y="0"/>
                      <a:pt x="250218" y="0"/>
                    </a:cubicBezTo>
                    <a:lnTo>
                      <a:pt x="1251062" y="0"/>
                    </a:lnTo>
                    <a:cubicBezTo>
                      <a:pt x="1389254" y="0"/>
                      <a:pt x="1501280" y="112026"/>
                      <a:pt x="1501280" y="250218"/>
                    </a:cubicBezTo>
                    <a:lnTo>
                      <a:pt x="1501280" y="741733"/>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6" name="TextBox 25">
              <a:extLst>
                <a:ext uri="{FF2B5EF4-FFF2-40B4-BE49-F238E27FC236}">
                  <a16:creationId xmlns:a16="http://schemas.microsoft.com/office/drawing/2014/main" id="{B05890FA-4CC4-4270-B51A-9D7563777036}"/>
                </a:ext>
              </a:extLst>
            </p:cNvPr>
            <p:cNvSpPr txBox="1"/>
            <p:nvPr/>
          </p:nvSpPr>
          <p:spPr>
            <a:xfrm>
              <a:off x="5500620" y="4369101"/>
              <a:ext cx="2459376" cy="1046440"/>
            </a:xfrm>
            <a:prstGeom prst="rect">
              <a:avLst/>
            </a:prstGeom>
            <a:noFill/>
          </p:spPr>
          <p:txBody>
            <a:bodyPr wrap="square" rtlCol="0">
              <a:spAutoFit/>
            </a:bodyPr>
            <a:lstStyle/>
            <a:p>
              <a:r>
                <a:rPr lang="en-US" sz="1500" dirty="0" err="1">
                  <a:solidFill>
                    <a:srgbClr val="23A6E8"/>
                  </a:solidFill>
                  <a:latin typeface="UTM Alberta Heavy" panose="02040603050506020204" pitchFamily="18" charset="0"/>
                </a:rPr>
                <a:t>Hành</a:t>
              </a:r>
              <a:r>
                <a:rPr lang="en-US" sz="1500" dirty="0">
                  <a:solidFill>
                    <a:srgbClr val="23A6E8"/>
                  </a:solidFill>
                  <a:latin typeface="UTM Alberta Heavy" panose="02040603050506020204" pitchFamily="18" charset="0"/>
                </a:rPr>
                <a:t> vi </a:t>
              </a:r>
              <a:r>
                <a:rPr lang="en-US" sz="1500" dirty="0" err="1">
                  <a:solidFill>
                    <a:srgbClr val="23A6E8"/>
                  </a:solidFill>
                  <a:latin typeface="UTM Alberta Heavy" panose="02040603050506020204" pitchFamily="18" charset="0"/>
                </a:rPr>
                <a:t>tôn</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trọng</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lẽ</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phải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và</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trái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với</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tôn</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trọng</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lẽ</a:t>
              </a:r>
              <a:r>
                <a:rPr lang="en-US" sz="1500" dirty="0">
                  <a:solidFill>
                    <a:srgbClr val="23A6E8"/>
                  </a:solidFill>
                  <a:latin typeface="UTM Alberta Heavy" panose="02040603050506020204" pitchFamily="18" charset="0"/>
                </a:rPr>
                <a:t> </a:t>
              </a:r>
              <a:r>
                <a:rPr lang="en-US" sz="1500" dirty="0" err="1">
                  <a:solidFill>
                    <a:srgbClr val="23A6E8"/>
                  </a:solidFill>
                  <a:latin typeface="UTM Alberta Heavy" panose="02040603050506020204" pitchFamily="18" charset="0"/>
                </a:rPr>
                <a:t>phải</a:t>
              </a:r>
              <a:endParaRPr lang="en-US" sz="1500" dirty="0">
                <a:solidFill>
                  <a:srgbClr val="23A6E8"/>
                </a:solidFill>
                <a:latin typeface="UTM Alberta Heavy" panose="02040603050506020204" pitchFamily="18" charset="0"/>
              </a:endParaRPr>
            </a:p>
          </p:txBody>
        </p:sp>
        <p:sp>
          <p:nvSpPr>
            <p:cNvPr id="27" name="TextBox 26">
              <a:extLst>
                <a:ext uri="{FF2B5EF4-FFF2-40B4-BE49-F238E27FC236}">
                  <a16:creationId xmlns:a16="http://schemas.microsoft.com/office/drawing/2014/main" id="{F0DE30A9-B8CA-4522-8E8B-8D41581CAD88}"/>
                </a:ext>
              </a:extLst>
            </p:cNvPr>
            <p:cNvSpPr txBox="1"/>
            <p:nvPr/>
          </p:nvSpPr>
          <p:spPr>
            <a:xfrm>
              <a:off x="8139664" y="4532391"/>
              <a:ext cx="854283" cy="738664"/>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02</a:t>
              </a:r>
            </a:p>
          </p:txBody>
        </p:sp>
      </p:grpSp>
      <p:grpSp>
        <p:nvGrpSpPr>
          <p:cNvPr id="30" name="Group 29">
            <a:extLst>
              <a:ext uri="{FF2B5EF4-FFF2-40B4-BE49-F238E27FC236}">
                <a16:creationId xmlns:a16="http://schemas.microsoft.com/office/drawing/2014/main" id="{59FD1912-F9E6-4D4B-B3F0-C1CF041148AC}"/>
              </a:ext>
            </a:extLst>
          </p:cNvPr>
          <p:cNvGrpSpPr/>
          <p:nvPr/>
        </p:nvGrpSpPr>
        <p:grpSpPr>
          <a:xfrm>
            <a:off x="1140618" y="1865688"/>
            <a:ext cx="3160643" cy="1321904"/>
            <a:chOff x="1577008" y="1321906"/>
            <a:chExt cx="4214191" cy="1762539"/>
          </a:xfrm>
        </p:grpSpPr>
        <p:sp>
          <p:nvSpPr>
            <p:cNvPr id="31" name="Freeform: Shape 30">
              <a:extLst>
                <a:ext uri="{FF2B5EF4-FFF2-40B4-BE49-F238E27FC236}">
                  <a16:creationId xmlns:a16="http://schemas.microsoft.com/office/drawing/2014/main" id="{D2F26CDA-881E-4EDB-8789-6859B981FBA2}"/>
                </a:ext>
              </a:extLst>
            </p:cNvPr>
            <p:cNvSpPr/>
            <p:nvPr/>
          </p:nvSpPr>
          <p:spPr>
            <a:xfrm rot="16200000">
              <a:off x="2802834" y="96080"/>
              <a:ext cx="1762539" cy="4214191"/>
            </a:xfrm>
            <a:custGeom>
              <a:avLst/>
              <a:gdLst>
                <a:gd name="connsiteX0" fmla="*/ 1762539 w 1762539"/>
                <a:gd name="connsiteY0" fmla="*/ 293762 h 4214191"/>
                <a:gd name="connsiteX1" fmla="*/ 1762539 w 1762539"/>
                <a:gd name="connsiteY1" fmla="*/ 4214191 h 4214191"/>
                <a:gd name="connsiteX2" fmla="*/ 1338470 w 1762539"/>
                <a:gd name="connsiteY2" fmla="*/ 4214191 h 4214191"/>
                <a:gd name="connsiteX3" fmla="*/ 881270 w 1762539"/>
                <a:gd name="connsiteY3" fmla="*/ 3756991 h 4214191"/>
                <a:gd name="connsiteX4" fmla="*/ 424070 w 1762539"/>
                <a:gd name="connsiteY4" fmla="*/ 4214191 h 4214191"/>
                <a:gd name="connsiteX5" fmla="*/ 0 w 1762539"/>
                <a:gd name="connsiteY5" fmla="*/ 4214191 h 4214191"/>
                <a:gd name="connsiteX6" fmla="*/ 0 w 1762539"/>
                <a:gd name="connsiteY6" fmla="*/ 293762 h 4214191"/>
                <a:gd name="connsiteX7" fmla="*/ 293762 w 1762539"/>
                <a:gd name="connsiteY7" fmla="*/ 0 h 4214191"/>
                <a:gd name="connsiteX8" fmla="*/ 1468777 w 1762539"/>
                <a:gd name="connsiteY8" fmla="*/ 0 h 4214191"/>
                <a:gd name="connsiteX9" fmla="*/ 1762539 w 1762539"/>
                <a:gd name="connsiteY9" fmla="*/ 293762 h 421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2539" h="4214191">
                  <a:moveTo>
                    <a:pt x="1762539" y="293762"/>
                  </a:moveTo>
                  <a:lnTo>
                    <a:pt x="1762539" y="4214191"/>
                  </a:lnTo>
                  <a:lnTo>
                    <a:pt x="1338470" y="4214191"/>
                  </a:lnTo>
                  <a:cubicBezTo>
                    <a:pt x="1338470" y="3961686"/>
                    <a:pt x="1133775" y="3756991"/>
                    <a:pt x="881270" y="3756991"/>
                  </a:cubicBezTo>
                  <a:cubicBezTo>
                    <a:pt x="628765" y="3756991"/>
                    <a:pt x="424070" y="3961686"/>
                    <a:pt x="424070" y="4214191"/>
                  </a:cubicBezTo>
                  <a:lnTo>
                    <a:pt x="0" y="4214191"/>
                  </a:lnTo>
                  <a:lnTo>
                    <a:pt x="0" y="293762"/>
                  </a:lnTo>
                  <a:cubicBezTo>
                    <a:pt x="0" y="131522"/>
                    <a:pt x="131522" y="0"/>
                    <a:pt x="293762" y="0"/>
                  </a:cubicBezTo>
                  <a:lnTo>
                    <a:pt x="1468777" y="0"/>
                  </a:lnTo>
                  <a:cubicBezTo>
                    <a:pt x="1631017" y="0"/>
                    <a:pt x="1762539" y="131522"/>
                    <a:pt x="1762539" y="29376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Freeform: Shape 31">
              <a:extLst>
                <a:ext uri="{FF2B5EF4-FFF2-40B4-BE49-F238E27FC236}">
                  <a16:creationId xmlns:a16="http://schemas.microsoft.com/office/drawing/2014/main" id="{97C0EB09-1B19-421B-AF3E-EB25BC1F3E3E}"/>
                </a:ext>
              </a:extLst>
            </p:cNvPr>
            <p:cNvSpPr/>
            <p:nvPr/>
          </p:nvSpPr>
          <p:spPr>
            <a:xfrm rot="16200000">
              <a:off x="3042175" y="195471"/>
              <a:ext cx="1482639" cy="4015408"/>
            </a:xfrm>
            <a:custGeom>
              <a:avLst/>
              <a:gdLst>
                <a:gd name="connsiteX0" fmla="*/ 1482639 w 1482639"/>
                <a:gd name="connsiteY0" fmla="*/ 247111 h 4015408"/>
                <a:gd name="connsiteX1" fmla="*/ 1482639 w 1482639"/>
                <a:gd name="connsiteY1" fmla="*/ 4015408 h 4015408"/>
                <a:gd name="connsiteX2" fmla="*/ 1198519 w 1482639"/>
                <a:gd name="connsiteY2" fmla="*/ 4015408 h 4015408"/>
                <a:gd name="connsiteX3" fmla="*/ 1189231 w 1482639"/>
                <a:gd name="connsiteY3" fmla="*/ 3923267 h 4015408"/>
                <a:gd name="connsiteX4" fmla="*/ 741320 w 1482639"/>
                <a:gd name="connsiteY4" fmla="*/ 3558209 h 4015408"/>
                <a:gd name="connsiteX5" fmla="*/ 293408 w 1482639"/>
                <a:gd name="connsiteY5" fmla="*/ 3923266 h 4015408"/>
                <a:gd name="connsiteX6" fmla="*/ 284120 w 1482639"/>
                <a:gd name="connsiteY6" fmla="*/ 4015408 h 4015408"/>
                <a:gd name="connsiteX7" fmla="*/ 0 w 1482639"/>
                <a:gd name="connsiteY7" fmla="*/ 4015408 h 4015408"/>
                <a:gd name="connsiteX8" fmla="*/ 0 w 1482639"/>
                <a:gd name="connsiteY8" fmla="*/ 247111 h 4015408"/>
                <a:gd name="connsiteX9" fmla="*/ 247111 w 1482639"/>
                <a:gd name="connsiteY9" fmla="*/ 0 h 4015408"/>
                <a:gd name="connsiteX10" fmla="*/ 1235528 w 1482639"/>
                <a:gd name="connsiteY10" fmla="*/ 0 h 4015408"/>
                <a:gd name="connsiteX11" fmla="*/ 1482639 w 1482639"/>
                <a:gd name="connsiteY11" fmla="*/ 247111 h 401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2639" h="4015408">
                  <a:moveTo>
                    <a:pt x="1482639" y="247111"/>
                  </a:moveTo>
                  <a:lnTo>
                    <a:pt x="1482639" y="4015408"/>
                  </a:lnTo>
                  <a:lnTo>
                    <a:pt x="1198519" y="4015408"/>
                  </a:lnTo>
                  <a:lnTo>
                    <a:pt x="1189231" y="3923267"/>
                  </a:lnTo>
                  <a:cubicBezTo>
                    <a:pt x="1146599" y="3714928"/>
                    <a:pt x="962261" y="3558209"/>
                    <a:pt x="741320" y="3558209"/>
                  </a:cubicBezTo>
                  <a:cubicBezTo>
                    <a:pt x="520378" y="3558209"/>
                    <a:pt x="336040" y="3714928"/>
                    <a:pt x="293408" y="3923266"/>
                  </a:cubicBezTo>
                  <a:lnTo>
                    <a:pt x="284120" y="4015408"/>
                  </a:lnTo>
                  <a:lnTo>
                    <a:pt x="0" y="4015408"/>
                  </a:lnTo>
                  <a:lnTo>
                    <a:pt x="0" y="247111"/>
                  </a:lnTo>
                  <a:cubicBezTo>
                    <a:pt x="0" y="110635"/>
                    <a:pt x="110635" y="0"/>
                    <a:pt x="247111" y="0"/>
                  </a:cubicBezTo>
                  <a:lnTo>
                    <a:pt x="1235528" y="0"/>
                  </a:lnTo>
                  <a:cubicBezTo>
                    <a:pt x="1372004" y="0"/>
                    <a:pt x="1482639" y="110635"/>
                    <a:pt x="1482639" y="247111"/>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extBox 32">
              <a:extLst>
                <a:ext uri="{FF2B5EF4-FFF2-40B4-BE49-F238E27FC236}">
                  <a16:creationId xmlns:a16="http://schemas.microsoft.com/office/drawing/2014/main" id="{2A983BB8-BD6A-40E6-ADBF-35EB083FB253}"/>
                </a:ext>
              </a:extLst>
            </p:cNvPr>
            <p:cNvSpPr txBox="1"/>
            <p:nvPr/>
          </p:nvSpPr>
          <p:spPr>
            <a:xfrm>
              <a:off x="1874969" y="1969631"/>
              <a:ext cx="3312826" cy="738664"/>
            </a:xfrm>
            <a:prstGeom prst="rect">
              <a:avLst/>
            </a:prstGeom>
            <a:noFill/>
          </p:spPr>
          <p:txBody>
            <a:bodyPr wrap="square" rtlCol="0">
              <a:spAutoFit/>
            </a:bodyPr>
            <a:lstStyle/>
            <a:p>
              <a:pPr algn="ctr"/>
              <a:r>
                <a:rPr lang="en-US" sz="3000" b="1" dirty="0">
                  <a:solidFill>
                    <a:schemeClr val="bg1"/>
                  </a:solidFill>
                  <a:latin typeface="UTM Alberta Heavy" panose="02040603050506020204" pitchFamily="18" charset="0"/>
                </a:rPr>
                <a:t>BIỂU HIỆN</a:t>
              </a:r>
            </a:p>
          </p:txBody>
        </p:sp>
      </p:grpSp>
      <p:grpSp>
        <p:nvGrpSpPr>
          <p:cNvPr id="34" name="Group 33">
            <a:extLst>
              <a:ext uri="{FF2B5EF4-FFF2-40B4-BE49-F238E27FC236}">
                <a16:creationId xmlns:a16="http://schemas.microsoft.com/office/drawing/2014/main" id="{29F236EA-3963-4745-BB91-F4E34C7E6296}"/>
              </a:ext>
            </a:extLst>
          </p:cNvPr>
          <p:cNvGrpSpPr/>
          <p:nvPr/>
        </p:nvGrpSpPr>
        <p:grpSpPr>
          <a:xfrm>
            <a:off x="1476034" y="3497202"/>
            <a:ext cx="3095966" cy="1125961"/>
            <a:chOff x="4865993" y="4134716"/>
            <a:chExt cx="4127954" cy="1501281"/>
          </a:xfrm>
        </p:grpSpPr>
        <p:grpSp>
          <p:nvGrpSpPr>
            <p:cNvPr id="35" name="Group 34">
              <a:extLst>
                <a:ext uri="{FF2B5EF4-FFF2-40B4-BE49-F238E27FC236}">
                  <a16:creationId xmlns:a16="http://schemas.microsoft.com/office/drawing/2014/main" id="{BAAC90A8-BEFF-46DF-94FC-6109F52FB312}"/>
                </a:ext>
              </a:extLst>
            </p:cNvPr>
            <p:cNvGrpSpPr/>
            <p:nvPr/>
          </p:nvGrpSpPr>
          <p:grpSpPr>
            <a:xfrm>
              <a:off x="4865993" y="4134716"/>
              <a:ext cx="4015408" cy="1501281"/>
              <a:chOff x="3366276" y="3429000"/>
              <a:chExt cx="4015408" cy="1501281"/>
            </a:xfrm>
          </p:grpSpPr>
          <p:sp>
            <p:nvSpPr>
              <p:cNvPr id="38" name="Rectangle: Top Corners Rounded 37">
                <a:extLst>
                  <a:ext uri="{FF2B5EF4-FFF2-40B4-BE49-F238E27FC236}">
                    <a16:creationId xmlns:a16="http://schemas.microsoft.com/office/drawing/2014/main" id="{64609B09-CECD-44B9-8176-8EA9B49572BD}"/>
                  </a:ext>
                </a:extLst>
              </p:cNvPr>
              <p:cNvSpPr/>
              <p:nvPr/>
            </p:nvSpPr>
            <p:spPr>
              <a:xfrm rot="5400000">
                <a:off x="4623340" y="2171936"/>
                <a:ext cx="1501280" cy="401540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Freeform: Shape 38">
                <a:extLst>
                  <a:ext uri="{FF2B5EF4-FFF2-40B4-BE49-F238E27FC236}">
                    <a16:creationId xmlns:a16="http://schemas.microsoft.com/office/drawing/2014/main" id="{D30B8FDD-15F0-456A-BB15-A984760252B9}"/>
                  </a:ext>
                </a:extLst>
              </p:cNvPr>
              <p:cNvSpPr/>
              <p:nvPr/>
            </p:nvSpPr>
            <p:spPr>
              <a:xfrm rot="5400000">
                <a:off x="6260176" y="3808774"/>
                <a:ext cx="1501280" cy="741733"/>
              </a:xfrm>
              <a:custGeom>
                <a:avLst/>
                <a:gdLst>
                  <a:gd name="connsiteX0" fmla="*/ 0 w 1501280"/>
                  <a:gd name="connsiteY0" fmla="*/ 741733 h 741733"/>
                  <a:gd name="connsiteX1" fmla="*/ 0 w 1501280"/>
                  <a:gd name="connsiteY1" fmla="*/ 250218 h 741733"/>
                  <a:gd name="connsiteX2" fmla="*/ 250218 w 1501280"/>
                  <a:gd name="connsiteY2" fmla="*/ 0 h 741733"/>
                  <a:gd name="connsiteX3" fmla="*/ 1251062 w 1501280"/>
                  <a:gd name="connsiteY3" fmla="*/ 0 h 741733"/>
                  <a:gd name="connsiteX4" fmla="*/ 1501280 w 1501280"/>
                  <a:gd name="connsiteY4" fmla="*/ 250218 h 741733"/>
                  <a:gd name="connsiteX5" fmla="*/ 1501280 w 1501280"/>
                  <a:gd name="connsiteY5" fmla="*/ 741733 h 7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280" h="741733">
                    <a:moveTo>
                      <a:pt x="0" y="741733"/>
                    </a:moveTo>
                    <a:lnTo>
                      <a:pt x="0" y="250218"/>
                    </a:lnTo>
                    <a:cubicBezTo>
                      <a:pt x="0" y="112026"/>
                      <a:pt x="112026" y="0"/>
                      <a:pt x="250218" y="0"/>
                    </a:cubicBezTo>
                    <a:lnTo>
                      <a:pt x="1251062" y="0"/>
                    </a:lnTo>
                    <a:cubicBezTo>
                      <a:pt x="1389254" y="0"/>
                      <a:pt x="1501280" y="112026"/>
                      <a:pt x="1501280" y="250218"/>
                    </a:cubicBezTo>
                    <a:lnTo>
                      <a:pt x="1501280" y="741733"/>
                    </a:lnTo>
                    <a:close/>
                  </a:path>
                </a:pathLst>
              </a:cu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6" name="TextBox 35">
              <a:extLst>
                <a:ext uri="{FF2B5EF4-FFF2-40B4-BE49-F238E27FC236}">
                  <a16:creationId xmlns:a16="http://schemas.microsoft.com/office/drawing/2014/main" id="{2D0F541A-5A6E-4C41-BB41-4F0BC9922819}"/>
                </a:ext>
              </a:extLst>
            </p:cNvPr>
            <p:cNvSpPr txBox="1"/>
            <p:nvPr/>
          </p:nvSpPr>
          <p:spPr>
            <a:xfrm>
              <a:off x="5652166" y="4732337"/>
              <a:ext cx="1921746" cy="553997"/>
            </a:xfrm>
            <a:prstGeom prst="rect">
              <a:avLst/>
            </a:prstGeom>
            <a:noFill/>
          </p:spPr>
          <p:txBody>
            <a:bodyPr wrap="square" rtlCol="0">
              <a:spAutoFit/>
            </a:bodyPr>
            <a:lstStyle/>
            <a:p>
              <a:r>
                <a:rPr lang="en-US" sz="2100" dirty="0" err="1">
                  <a:solidFill>
                    <a:srgbClr val="660066"/>
                  </a:solidFill>
                  <a:latin typeface="UTM Alberta Heavy" panose="02040603050506020204" pitchFamily="18" charset="0"/>
                </a:rPr>
                <a:t>Xem</a:t>
              </a:r>
              <a:r>
                <a:rPr lang="en-US" sz="2100" dirty="0">
                  <a:solidFill>
                    <a:srgbClr val="660066"/>
                  </a:solidFill>
                  <a:latin typeface="UTM Alberta Heavy" panose="02040603050506020204" pitchFamily="18" charset="0"/>
                </a:rPr>
                <a:t> video </a:t>
              </a:r>
            </a:p>
          </p:txBody>
        </p:sp>
        <p:sp>
          <p:nvSpPr>
            <p:cNvPr id="37" name="TextBox 36">
              <a:extLst>
                <a:ext uri="{FF2B5EF4-FFF2-40B4-BE49-F238E27FC236}">
                  <a16:creationId xmlns:a16="http://schemas.microsoft.com/office/drawing/2014/main" id="{CA172D29-1EC6-45BD-A9BC-05A235C26494}"/>
                </a:ext>
              </a:extLst>
            </p:cNvPr>
            <p:cNvSpPr txBox="1"/>
            <p:nvPr/>
          </p:nvSpPr>
          <p:spPr>
            <a:xfrm>
              <a:off x="8139664" y="4532391"/>
              <a:ext cx="854283" cy="738664"/>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03</a:t>
              </a:r>
            </a:p>
          </p:txBody>
        </p:sp>
      </p:grpSp>
      <p:grpSp>
        <p:nvGrpSpPr>
          <p:cNvPr id="40" name="Group 39">
            <a:extLst>
              <a:ext uri="{FF2B5EF4-FFF2-40B4-BE49-F238E27FC236}">
                <a16:creationId xmlns:a16="http://schemas.microsoft.com/office/drawing/2014/main" id="{26262A21-17CD-441B-B9C2-FD6B9DB51158}"/>
              </a:ext>
            </a:extLst>
          </p:cNvPr>
          <p:cNvGrpSpPr/>
          <p:nvPr/>
        </p:nvGrpSpPr>
        <p:grpSpPr>
          <a:xfrm>
            <a:off x="1140618" y="3446734"/>
            <a:ext cx="3160643" cy="1321904"/>
            <a:chOff x="1577008" y="1321906"/>
            <a:chExt cx="4214191" cy="1762539"/>
          </a:xfrm>
        </p:grpSpPr>
        <p:sp>
          <p:nvSpPr>
            <p:cNvPr id="41" name="Freeform: Shape 40">
              <a:extLst>
                <a:ext uri="{FF2B5EF4-FFF2-40B4-BE49-F238E27FC236}">
                  <a16:creationId xmlns:a16="http://schemas.microsoft.com/office/drawing/2014/main" id="{8C05FEF5-5713-4522-9BC1-B0D2056432D9}"/>
                </a:ext>
              </a:extLst>
            </p:cNvPr>
            <p:cNvSpPr/>
            <p:nvPr/>
          </p:nvSpPr>
          <p:spPr>
            <a:xfrm rot="16200000">
              <a:off x="2802834" y="96080"/>
              <a:ext cx="1762539" cy="4214191"/>
            </a:xfrm>
            <a:custGeom>
              <a:avLst/>
              <a:gdLst>
                <a:gd name="connsiteX0" fmla="*/ 1762539 w 1762539"/>
                <a:gd name="connsiteY0" fmla="*/ 293762 h 4214191"/>
                <a:gd name="connsiteX1" fmla="*/ 1762539 w 1762539"/>
                <a:gd name="connsiteY1" fmla="*/ 4214191 h 4214191"/>
                <a:gd name="connsiteX2" fmla="*/ 1338470 w 1762539"/>
                <a:gd name="connsiteY2" fmla="*/ 4214191 h 4214191"/>
                <a:gd name="connsiteX3" fmla="*/ 881270 w 1762539"/>
                <a:gd name="connsiteY3" fmla="*/ 3756991 h 4214191"/>
                <a:gd name="connsiteX4" fmla="*/ 424070 w 1762539"/>
                <a:gd name="connsiteY4" fmla="*/ 4214191 h 4214191"/>
                <a:gd name="connsiteX5" fmla="*/ 0 w 1762539"/>
                <a:gd name="connsiteY5" fmla="*/ 4214191 h 4214191"/>
                <a:gd name="connsiteX6" fmla="*/ 0 w 1762539"/>
                <a:gd name="connsiteY6" fmla="*/ 293762 h 4214191"/>
                <a:gd name="connsiteX7" fmla="*/ 293762 w 1762539"/>
                <a:gd name="connsiteY7" fmla="*/ 0 h 4214191"/>
                <a:gd name="connsiteX8" fmla="*/ 1468777 w 1762539"/>
                <a:gd name="connsiteY8" fmla="*/ 0 h 4214191"/>
                <a:gd name="connsiteX9" fmla="*/ 1762539 w 1762539"/>
                <a:gd name="connsiteY9" fmla="*/ 293762 h 421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2539" h="4214191">
                  <a:moveTo>
                    <a:pt x="1762539" y="293762"/>
                  </a:moveTo>
                  <a:lnTo>
                    <a:pt x="1762539" y="4214191"/>
                  </a:lnTo>
                  <a:lnTo>
                    <a:pt x="1338470" y="4214191"/>
                  </a:lnTo>
                  <a:cubicBezTo>
                    <a:pt x="1338470" y="3961686"/>
                    <a:pt x="1133775" y="3756991"/>
                    <a:pt x="881270" y="3756991"/>
                  </a:cubicBezTo>
                  <a:cubicBezTo>
                    <a:pt x="628765" y="3756991"/>
                    <a:pt x="424070" y="3961686"/>
                    <a:pt x="424070" y="4214191"/>
                  </a:cubicBezTo>
                  <a:lnTo>
                    <a:pt x="0" y="4214191"/>
                  </a:lnTo>
                  <a:lnTo>
                    <a:pt x="0" y="293762"/>
                  </a:lnTo>
                  <a:cubicBezTo>
                    <a:pt x="0" y="131522"/>
                    <a:pt x="131522" y="0"/>
                    <a:pt x="293762" y="0"/>
                  </a:cubicBezTo>
                  <a:lnTo>
                    <a:pt x="1468777" y="0"/>
                  </a:lnTo>
                  <a:cubicBezTo>
                    <a:pt x="1631017" y="0"/>
                    <a:pt x="1762539" y="131522"/>
                    <a:pt x="1762539" y="293762"/>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Freeform: Shape 41">
              <a:extLst>
                <a:ext uri="{FF2B5EF4-FFF2-40B4-BE49-F238E27FC236}">
                  <a16:creationId xmlns:a16="http://schemas.microsoft.com/office/drawing/2014/main" id="{DAB5F15A-53A9-4531-A6EF-60A4EBE5A3FE}"/>
                </a:ext>
              </a:extLst>
            </p:cNvPr>
            <p:cNvSpPr/>
            <p:nvPr/>
          </p:nvSpPr>
          <p:spPr>
            <a:xfrm rot="16200000">
              <a:off x="3042175" y="195471"/>
              <a:ext cx="1482639" cy="4015408"/>
            </a:xfrm>
            <a:custGeom>
              <a:avLst/>
              <a:gdLst>
                <a:gd name="connsiteX0" fmla="*/ 1482639 w 1482639"/>
                <a:gd name="connsiteY0" fmla="*/ 247111 h 4015408"/>
                <a:gd name="connsiteX1" fmla="*/ 1482639 w 1482639"/>
                <a:gd name="connsiteY1" fmla="*/ 4015408 h 4015408"/>
                <a:gd name="connsiteX2" fmla="*/ 1198519 w 1482639"/>
                <a:gd name="connsiteY2" fmla="*/ 4015408 h 4015408"/>
                <a:gd name="connsiteX3" fmla="*/ 1189231 w 1482639"/>
                <a:gd name="connsiteY3" fmla="*/ 3923267 h 4015408"/>
                <a:gd name="connsiteX4" fmla="*/ 741320 w 1482639"/>
                <a:gd name="connsiteY4" fmla="*/ 3558209 h 4015408"/>
                <a:gd name="connsiteX5" fmla="*/ 293408 w 1482639"/>
                <a:gd name="connsiteY5" fmla="*/ 3923266 h 4015408"/>
                <a:gd name="connsiteX6" fmla="*/ 284120 w 1482639"/>
                <a:gd name="connsiteY6" fmla="*/ 4015408 h 4015408"/>
                <a:gd name="connsiteX7" fmla="*/ 0 w 1482639"/>
                <a:gd name="connsiteY7" fmla="*/ 4015408 h 4015408"/>
                <a:gd name="connsiteX8" fmla="*/ 0 w 1482639"/>
                <a:gd name="connsiteY8" fmla="*/ 247111 h 4015408"/>
                <a:gd name="connsiteX9" fmla="*/ 247111 w 1482639"/>
                <a:gd name="connsiteY9" fmla="*/ 0 h 4015408"/>
                <a:gd name="connsiteX10" fmla="*/ 1235528 w 1482639"/>
                <a:gd name="connsiteY10" fmla="*/ 0 h 4015408"/>
                <a:gd name="connsiteX11" fmla="*/ 1482639 w 1482639"/>
                <a:gd name="connsiteY11" fmla="*/ 247111 h 401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2639" h="4015408">
                  <a:moveTo>
                    <a:pt x="1482639" y="247111"/>
                  </a:moveTo>
                  <a:lnTo>
                    <a:pt x="1482639" y="4015408"/>
                  </a:lnTo>
                  <a:lnTo>
                    <a:pt x="1198519" y="4015408"/>
                  </a:lnTo>
                  <a:lnTo>
                    <a:pt x="1189231" y="3923267"/>
                  </a:lnTo>
                  <a:cubicBezTo>
                    <a:pt x="1146599" y="3714928"/>
                    <a:pt x="962261" y="3558209"/>
                    <a:pt x="741320" y="3558209"/>
                  </a:cubicBezTo>
                  <a:cubicBezTo>
                    <a:pt x="520378" y="3558209"/>
                    <a:pt x="336040" y="3714928"/>
                    <a:pt x="293408" y="3923266"/>
                  </a:cubicBezTo>
                  <a:lnTo>
                    <a:pt x="284120" y="4015408"/>
                  </a:lnTo>
                  <a:lnTo>
                    <a:pt x="0" y="4015408"/>
                  </a:lnTo>
                  <a:lnTo>
                    <a:pt x="0" y="247111"/>
                  </a:lnTo>
                  <a:cubicBezTo>
                    <a:pt x="0" y="110635"/>
                    <a:pt x="110635" y="0"/>
                    <a:pt x="247111" y="0"/>
                  </a:cubicBezTo>
                  <a:lnTo>
                    <a:pt x="1235528" y="0"/>
                  </a:lnTo>
                  <a:cubicBezTo>
                    <a:pt x="1372004" y="0"/>
                    <a:pt x="1482639" y="110635"/>
                    <a:pt x="1482639" y="247111"/>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TextBox 42">
              <a:extLst>
                <a:ext uri="{FF2B5EF4-FFF2-40B4-BE49-F238E27FC236}">
                  <a16:creationId xmlns:a16="http://schemas.microsoft.com/office/drawing/2014/main" id="{184A4E7E-35F1-4368-850C-8E982FD3D51A}"/>
                </a:ext>
              </a:extLst>
            </p:cNvPr>
            <p:cNvSpPr txBox="1"/>
            <p:nvPr/>
          </p:nvSpPr>
          <p:spPr>
            <a:xfrm>
              <a:off x="1874969" y="1969631"/>
              <a:ext cx="3312826" cy="677108"/>
            </a:xfrm>
            <a:prstGeom prst="rect">
              <a:avLst/>
            </a:prstGeom>
            <a:noFill/>
          </p:spPr>
          <p:txBody>
            <a:bodyPr wrap="square" rtlCol="0">
              <a:spAutoFit/>
            </a:bodyPr>
            <a:lstStyle/>
            <a:p>
              <a:pPr algn="ctr"/>
              <a:r>
                <a:rPr lang="en-US" sz="2700" b="1" dirty="0">
                  <a:solidFill>
                    <a:schemeClr val="bg1"/>
                  </a:solidFill>
                  <a:latin typeface="UTM Alberta Heavy" panose="02040603050506020204" pitchFamily="18" charset="0"/>
                </a:rPr>
                <a:t>Ý NGHĨA</a:t>
              </a:r>
            </a:p>
          </p:txBody>
        </p:sp>
      </p:grpSp>
      <p:sp>
        <p:nvSpPr>
          <p:cNvPr id="44" name="Text Placeholder 1">
            <a:extLst>
              <a:ext uri="{FF2B5EF4-FFF2-40B4-BE49-F238E27FC236}">
                <a16:creationId xmlns:a16="http://schemas.microsoft.com/office/drawing/2014/main" id="{206381AD-4C2B-4745-99B1-0BBCE6131A71}"/>
              </a:ext>
            </a:extLst>
          </p:cNvPr>
          <p:cNvSpPr txBox="1">
            <a:spLocks/>
          </p:cNvSpPr>
          <p:nvPr/>
        </p:nvSpPr>
        <p:spPr>
          <a:xfrm rot="16200000">
            <a:off x="-1691153" y="2025780"/>
            <a:ext cx="4603218" cy="543185"/>
          </a:xfrm>
          <a:prstGeom prst="rect">
            <a:avLst/>
          </a:prstGeom>
          <a:noFill/>
          <a:ln>
            <a:noFill/>
          </a:ln>
        </p:spPr>
        <p:txBody>
          <a:bodyPr spcFirstLastPara="1" vert="horz" wrap="square" lIns="68569" tIns="34275" rIns="68569" bIns="34275" rtlCol="0" anchor="ctr" anchorCtr="0">
            <a:noAutofit/>
          </a:bodyPr>
          <a:lstStyle>
            <a:defPPr>
              <a:defRPr lang="en-US"/>
            </a:defPPr>
            <a:lvl1pPr marL="0" lvl="0" algn="l" defTabSz="914400" rtl="0" eaLnBrk="1" latinLnBrk="0" hangingPunct="1">
              <a:spcBef>
                <a:spcPts val="0"/>
              </a:spcBef>
              <a:spcAft>
                <a:spcPts val="0"/>
              </a:spcAft>
              <a:buSzPts val="1400"/>
              <a:buNone/>
              <a:defRPr sz="1200" kern="1200">
                <a:solidFill>
                  <a:schemeClr val="tx1">
                    <a:tint val="75000"/>
                  </a:schemeClr>
                </a:solidFill>
                <a:latin typeface="+mn-lt"/>
                <a:ea typeface="+mn-ea"/>
                <a:cs typeface="+mn-cs"/>
              </a:defRPr>
            </a:lvl1pPr>
            <a:lvl2pPr marL="457200" lvl="1" algn="l" defTabSz="914400" rtl="0" eaLnBrk="1" latinLnBrk="0" hangingPunct="1">
              <a:spcBef>
                <a:spcPts val="0"/>
              </a:spcBef>
              <a:spcAft>
                <a:spcPts val="0"/>
              </a:spcAft>
              <a:buSzPts val="1400"/>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SzPts val="1400"/>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SzPts val="1400"/>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SzPts val="1400"/>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SzPts val="1400"/>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SzPts val="1400"/>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SzPts val="1400"/>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SzPts val="1400"/>
              <a:buNone/>
              <a:defRPr sz="1800" kern="1200">
                <a:solidFill>
                  <a:schemeClr val="tx1"/>
                </a:solidFill>
                <a:latin typeface="+mn-lt"/>
                <a:ea typeface="+mn-ea"/>
                <a:cs typeface="+mn-cs"/>
              </a:defRPr>
            </a:lvl9pPr>
          </a:lstStyle>
          <a:p>
            <a:r>
              <a:rPr lang="en-US" sz="3300" dirty="0">
                <a:solidFill>
                  <a:srgbClr val="669900"/>
                </a:solidFill>
                <a:latin typeface="UTM Alberta Heavy" panose="02040603050506020204" pitchFamily="18" charset="0"/>
              </a:rPr>
              <a:t>NỘI DUNG BÀI HỌC</a:t>
            </a:r>
          </a:p>
        </p:txBody>
      </p:sp>
    </p:spTree>
    <p:extLst>
      <p:ext uri="{BB962C8B-B14F-4D97-AF65-F5344CB8AC3E}">
        <p14:creationId xmlns:p14="http://schemas.microsoft.com/office/powerpoint/2010/main" val="202409321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16000" fill="hold" nodeType="clickEffect" p14:presetBounceEnd="31000">
                                      <p:stCondLst>
                                        <p:cond delay="0"/>
                                      </p:stCondLst>
                                      <p:childTnLst>
                                        <p:animMotion origin="layout" path="M 8.33333E-7 -1.48148E-6 L 0.23906 0.00093 " pathEditMode="relative" rAng="0" ptsTypes="AA" p14:bounceEnd="31000">
                                          <p:cBhvr>
                                            <p:cTn id="6" dur="1000" fill="hold"/>
                                            <p:tgtEl>
                                              <p:spTgt spid="21"/>
                                            </p:tgtEl>
                                            <p:attrNameLst>
                                              <p:attrName>ppt_x</p:attrName>
                                              <p:attrName>ppt_y</p:attrName>
                                            </p:attrNameLst>
                                          </p:cBhvr>
                                          <p:rCtr x="11953" y="4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16000" fill="hold" nodeType="clickEffect" p14:presetBounceEnd="31000">
                                      <p:stCondLst>
                                        <p:cond delay="0"/>
                                      </p:stCondLst>
                                      <p:childTnLst>
                                        <p:animMotion origin="layout" path="M 8.33333E-7 4.07407E-6 L 0.23906 0.00092 " pathEditMode="relative" rAng="0" ptsTypes="AA" p14:bounceEnd="31000">
                                          <p:cBhvr>
                                            <p:cTn id="10" dur="1000" fill="hold"/>
                                            <p:tgtEl>
                                              <p:spTgt spid="24"/>
                                            </p:tgtEl>
                                            <p:attrNameLst>
                                              <p:attrName>ppt_x</p:attrName>
                                              <p:attrName>ppt_y</p:attrName>
                                            </p:attrNameLst>
                                          </p:cBhvr>
                                          <p:rCtr x="11953" y="4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16000" fill="hold" nodeType="clickEffect" p14:presetBounceEnd="31000">
                                      <p:stCondLst>
                                        <p:cond delay="0"/>
                                      </p:stCondLst>
                                      <p:childTnLst>
                                        <p:animMotion origin="layout" path="M 8.33333E-7 -1.85185E-6 L 0.23906 0.00093 " pathEditMode="relative" rAng="0" ptsTypes="AA" p14:bounceEnd="31000">
                                          <p:cBhvr>
                                            <p:cTn id="14" dur="1000" fill="hold"/>
                                            <p:tgtEl>
                                              <p:spTgt spid="34"/>
                                            </p:tgtEl>
                                            <p:attrNameLst>
                                              <p:attrName>ppt_x</p:attrName>
                                              <p:attrName>ppt_y</p:attrName>
                                            </p:attrNameLst>
                                          </p:cBhvr>
                                          <p:rCtr x="11953"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16000" fill="hold" nodeType="clickEffect">
                                      <p:stCondLst>
                                        <p:cond delay="0"/>
                                      </p:stCondLst>
                                      <p:childTnLst>
                                        <p:animMotion origin="layout" path="M 8.33333E-7 -1.48148E-6 L 0.23906 0.00093 " pathEditMode="relative" rAng="0" ptsTypes="AA">
                                          <p:cBhvr>
                                            <p:cTn id="6" dur="1000" fill="hold"/>
                                            <p:tgtEl>
                                              <p:spTgt spid="21"/>
                                            </p:tgtEl>
                                            <p:attrNameLst>
                                              <p:attrName>ppt_x</p:attrName>
                                              <p:attrName>ppt_y</p:attrName>
                                            </p:attrNameLst>
                                          </p:cBhvr>
                                          <p:rCtr x="11953" y="4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16000" fill="hold" nodeType="clickEffect">
                                      <p:stCondLst>
                                        <p:cond delay="0"/>
                                      </p:stCondLst>
                                      <p:childTnLst>
                                        <p:animMotion origin="layout" path="M 8.33333E-7 4.07407E-6 L 0.23906 0.00092 " pathEditMode="relative" rAng="0" ptsTypes="AA">
                                          <p:cBhvr>
                                            <p:cTn id="10" dur="1000" fill="hold"/>
                                            <p:tgtEl>
                                              <p:spTgt spid="24"/>
                                            </p:tgtEl>
                                            <p:attrNameLst>
                                              <p:attrName>ppt_x</p:attrName>
                                              <p:attrName>ppt_y</p:attrName>
                                            </p:attrNameLst>
                                          </p:cBhvr>
                                          <p:rCtr x="11953" y="4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16000" fill="hold" nodeType="clickEffect">
                                      <p:stCondLst>
                                        <p:cond delay="0"/>
                                      </p:stCondLst>
                                      <p:childTnLst>
                                        <p:animMotion origin="layout" path="M 8.33333E-7 -1.85185E-6 L 0.23906 0.00093 " pathEditMode="relative" rAng="0" ptsTypes="AA">
                                          <p:cBhvr>
                                            <p:cTn id="14" dur="1000" fill="hold"/>
                                            <p:tgtEl>
                                              <p:spTgt spid="34"/>
                                            </p:tgtEl>
                                            <p:attrNameLst>
                                              <p:attrName>ppt_x</p:attrName>
                                              <p:attrName>ppt_y</p:attrName>
                                            </p:attrNameLst>
                                          </p:cBhvr>
                                          <p:rCtr x="11953"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461801" y="399835"/>
            <a:ext cx="5862164" cy="4314147"/>
          </a:xfrm>
          <a:prstGeom prst="rect">
            <a:avLst/>
          </a:prstGeom>
        </p:spPr>
      </p:pic>
      <p:grpSp>
        <p:nvGrpSpPr>
          <p:cNvPr id="10" name="Group 9">
            <a:extLst>
              <a:ext uri="{FF2B5EF4-FFF2-40B4-BE49-F238E27FC236}">
                <a16:creationId xmlns:a16="http://schemas.microsoft.com/office/drawing/2014/main" id="{D2809115-BC63-479B-A7E3-B90DAE554C4C}"/>
              </a:ext>
            </a:extLst>
          </p:cNvPr>
          <p:cNvGrpSpPr/>
          <p:nvPr/>
        </p:nvGrpSpPr>
        <p:grpSpPr>
          <a:xfrm>
            <a:off x="137382" y="530691"/>
            <a:ext cx="2244499" cy="2434510"/>
            <a:chOff x="399190" y="1655158"/>
            <a:chExt cx="2244499" cy="2434510"/>
          </a:xfrm>
        </p:grpSpPr>
        <p:grpSp>
          <p:nvGrpSpPr>
            <p:cNvPr id="11" name="Group 10">
              <a:extLst>
                <a:ext uri="{FF2B5EF4-FFF2-40B4-BE49-F238E27FC236}">
                  <a16:creationId xmlns:a16="http://schemas.microsoft.com/office/drawing/2014/main" id="{E9AA90E7-0F50-4C7E-AE17-B422819F6C15}"/>
                </a:ext>
              </a:extLst>
            </p:cNvPr>
            <p:cNvGrpSpPr/>
            <p:nvPr/>
          </p:nvGrpSpPr>
          <p:grpSpPr>
            <a:xfrm>
              <a:off x="399190" y="1655158"/>
              <a:ext cx="2244499" cy="2434510"/>
              <a:chOff x="2728686" y="1944914"/>
              <a:chExt cx="3055724" cy="3314410"/>
            </a:xfrm>
          </p:grpSpPr>
          <p:sp>
            <p:nvSpPr>
              <p:cNvPr id="14" name="Rectangle 13">
                <a:extLst>
                  <a:ext uri="{FF2B5EF4-FFF2-40B4-BE49-F238E27FC236}">
                    <a16:creationId xmlns:a16="http://schemas.microsoft.com/office/drawing/2014/main" id="{72149E3A-A61D-4E93-A21B-94876A0667C5}"/>
                  </a:ext>
                </a:extLst>
              </p:cNvPr>
              <p:cNvSpPr/>
              <p:nvPr/>
            </p:nvSpPr>
            <p:spPr>
              <a:xfrm rot="21437240">
                <a:off x="2809292" y="2738915"/>
                <a:ext cx="2975118" cy="2520409"/>
              </a:xfrm>
              <a:prstGeom prst="rect">
                <a:avLst/>
              </a:prstGeom>
              <a:solidFill>
                <a:schemeClr val="tx1">
                  <a:alpha val="56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One Rounded and One Snipped 4">
                <a:extLst>
                  <a:ext uri="{FF2B5EF4-FFF2-40B4-BE49-F238E27FC236}">
                    <a16:creationId xmlns:a16="http://schemas.microsoft.com/office/drawing/2014/main" id="{192CABDA-48E9-4A9F-88DA-2E05F248400E}"/>
                  </a:ext>
                </a:extLst>
              </p:cNvPr>
              <p:cNvSpPr/>
              <p:nvPr/>
            </p:nvSpPr>
            <p:spPr>
              <a:xfrm rot="10800000">
                <a:off x="2728686" y="1944914"/>
                <a:ext cx="2496458" cy="2641600"/>
              </a:xfrm>
              <a:prstGeom prst="snipRoundRect">
                <a:avLst>
                  <a:gd name="adj1" fmla="val 29018"/>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9">
                <a:extLst>
                  <a:ext uri="{FF2B5EF4-FFF2-40B4-BE49-F238E27FC236}">
                    <a16:creationId xmlns:a16="http://schemas.microsoft.com/office/drawing/2014/main" id="{1B87133E-D4E1-49DB-8C13-45A402AB559B}"/>
                  </a:ext>
                </a:extLst>
              </p:cNvPr>
              <p:cNvSpPr/>
              <p:nvPr/>
            </p:nvSpPr>
            <p:spPr>
              <a:xfrm rot="20055388" flipH="1">
                <a:off x="4483047" y="4162710"/>
                <a:ext cx="820305" cy="293371"/>
              </a:xfrm>
              <a:custGeom>
                <a:avLst/>
                <a:gdLst>
                  <a:gd name="connsiteX0" fmla="*/ 0 w 749372"/>
                  <a:gd name="connsiteY0" fmla="*/ 235741 h 235741"/>
                  <a:gd name="connsiteX1" fmla="*/ 0 w 749372"/>
                  <a:gd name="connsiteY1" fmla="*/ 0 h 235741"/>
                  <a:gd name="connsiteX2" fmla="*/ 749372 w 749372"/>
                  <a:gd name="connsiteY2" fmla="*/ 235741 h 235741"/>
                  <a:gd name="connsiteX3" fmla="*/ 0 w 749372"/>
                  <a:gd name="connsiteY3" fmla="*/ 235741 h 235741"/>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086202"/>
                  <a:gd name="connsiteY0" fmla="*/ 0 h 291651"/>
                  <a:gd name="connsiteX1" fmla="*/ 383458 w 1086202"/>
                  <a:gd name="connsiteY1" fmla="*/ 7608 h 291651"/>
                  <a:gd name="connsiteX2" fmla="*/ 1086202 w 1086202"/>
                  <a:gd name="connsiteY2" fmla="*/ 272983 h 291651"/>
                  <a:gd name="connsiteX3" fmla="*/ 0 w 1086202"/>
                  <a:gd name="connsiteY3" fmla="*/ 0 h 291651"/>
                  <a:gd name="connsiteX0" fmla="*/ 0 w 1086202"/>
                  <a:gd name="connsiteY0" fmla="*/ 0 h 280606"/>
                  <a:gd name="connsiteX1" fmla="*/ 383458 w 1086202"/>
                  <a:gd name="connsiteY1" fmla="*/ 7608 h 280606"/>
                  <a:gd name="connsiteX2" fmla="*/ 1086202 w 1086202"/>
                  <a:gd name="connsiteY2" fmla="*/ 272983 h 280606"/>
                  <a:gd name="connsiteX3" fmla="*/ 0 w 1086202"/>
                  <a:gd name="connsiteY3" fmla="*/ 0 h 280606"/>
                  <a:gd name="connsiteX0" fmla="*/ 0 w 1068717"/>
                  <a:gd name="connsiteY0" fmla="*/ 0 h 286234"/>
                  <a:gd name="connsiteX1" fmla="*/ 383458 w 1068717"/>
                  <a:gd name="connsiteY1" fmla="*/ 7608 h 286234"/>
                  <a:gd name="connsiteX2" fmla="*/ 1068717 w 1068717"/>
                  <a:gd name="connsiteY2" fmla="*/ 281449 h 286234"/>
                  <a:gd name="connsiteX3" fmla="*/ 0 w 1068717"/>
                  <a:gd name="connsiteY3" fmla="*/ 0 h 286234"/>
                  <a:gd name="connsiteX0" fmla="*/ 0 w 1057061"/>
                  <a:gd name="connsiteY0" fmla="*/ 0 h 286234"/>
                  <a:gd name="connsiteX1" fmla="*/ 371802 w 1057061"/>
                  <a:gd name="connsiteY1" fmla="*/ 7608 h 286234"/>
                  <a:gd name="connsiteX2" fmla="*/ 1057061 w 1057061"/>
                  <a:gd name="connsiteY2" fmla="*/ 281449 h 286234"/>
                  <a:gd name="connsiteX3" fmla="*/ 0 w 1057061"/>
                  <a:gd name="connsiteY3" fmla="*/ 0 h 286234"/>
                  <a:gd name="connsiteX0" fmla="*/ 0 w 1088067"/>
                  <a:gd name="connsiteY0" fmla="*/ 9007 h 284403"/>
                  <a:gd name="connsiteX1" fmla="*/ 402808 w 1088067"/>
                  <a:gd name="connsiteY1" fmla="*/ 0 h 284403"/>
                  <a:gd name="connsiteX2" fmla="*/ 1088067 w 1088067"/>
                  <a:gd name="connsiteY2" fmla="*/ 273841 h 284403"/>
                  <a:gd name="connsiteX3" fmla="*/ 0 w 1088067"/>
                  <a:gd name="connsiteY3" fmla="*/ 9007 h 284403"/>
                  <a:gd name="connsiteX0" fmla="*/ 0 w 1088067"/>
                  <a:gd name="connsiteY0" fmla="*/ 9007 h 275282"/>
                  <a:gd name="connsiteX1" fmla="*/ 402808 w 1088067"/>
                  <a:gd name="connsiteY1" fmla="*/ 0 h 275282"/>
                  <a:gd name="connsiteX2" fmla="*/ 1088067 w 1088067"/>
                  <a:gd name="connsiteY2" fmla="*/ 273841 h 275282"/>
                  <a:gd name="connsiteX3" fmla="*/ 0 w 1088067"/>
                  <a:gd name="connsiteY3" fmla="*/ 9007 h 275282"/>
                  <a:gd name="connsiteX0" fmla="*/ 0 w 1080138"/>
                  <a:gd name="connsiteY0" fmla="*/ 9007 h 259851"/>
                  <a:gd name="connsiteX1" fmla="*/ 402808 w 1080138"/>
                  <a:gd name="connsiteY1" fmla="*/ 0 h 259851"/>
                  <a:gd name="connsiteX2" fmla="*/ 1080138 w 1080138"/>
                  <a:gd name="connsiteY2" fmla="*/ 250446 h 259851"/>
                  <a:gd name="connsiteX3" fmla="*/ 0 w 1080138"/>
                  <a:gd name="connsiteY3" fmla="*/ 9007 h 259851"/>
                  <a:gd name="connsiteX0" fmla="*/ 0 w 1080138"/>
                  <a:gd name="connsiteY0" fmla="*/ 9007 h 291041"/>
                  <a:gd name="connsiteX1" fmla="*/ 402808 w 1080138"/>
                  <a:gd name="connsiteY1" fmla="*/ 0 h 291041"/>
                  <a:gd name="connsiteX2" fmla="*/ 1080138 w 1080138"/>
                  <a:gd name="connsiteY2" fmla="*/ 250446 h 291041"/>
                  <a:gd name="connsiteX3" fmla="*/ 0 w 1080138"/>
                  <a:gd name="connsiteY3" fmla="*/ 9007 h 29104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Lst>
                <a:ahLst/>
                <a:cxnLst>
                  <a:cxn ang="0">
                    <a:pos x="connsiteX0" y="connsiteY0"/>
                  </a:cxn>
                  <a:cxn ang="0">
                    <a:pos x="connsiteX1" y="connsiteY1"/>
                  </a:cxn>
                  <a:cxn ang="0">
                    <a:pos x="connsiteX2" y="connsiteY2"/>
                  </a:cxn>
                  <a:cxn ang="0">
                    <a:pos x="connsiteX3" y="connsiteY3"/>
                  </a:cxn>
                </a:cxnLst>
                <a:rect l="l" t="t" r="r" b="b"/>
                <a:pathLst>
                  <a:path w="1080138" h="293371">
                    <a:moveTo>
                      <a:pt x="0" y="9007"/>
                    </a:moveTo>
                    <a:cubicBezTo>
                      <a:pt x="191276" y="128482"/>
                      <a:pt x="297111" y="93328"/>
                      <a:pt x="402808" y="0"/>
                    </a:cubicBezTo>
                    <a:cubicBezTo>
                      <a:pt x="586231" y="108077"/>
                      <a:pt x="535379" y="179240"/>
                      <a:pt x="1080138" y="250446"/>
                    </a:cubicBezTo>
                    <a:cubicBezTo>
                      <a:pt x="844355" y="302622"/>
                      <a:pt x="304488" y="374440"/>
                      <a:pt x="0" y="9007"/>
                    </a:cubicBezTo>
                    <a:close/>
                  </a:path>
                </a:pathLst>
              </a:custGeom>
              <a:gradFill flip="none" rotWithShape="1">
                <a:gsLst>
                  <a:gs pos="69000">
                    <a:srgbClr val="C79200"/>
                  </a:gs>
                  <a:gs pos="0">
                    <a:srgbClr val="E6AA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F54E39D1-F7C8-4EB3-B988-25DA395E327A}"/>
                </a:ext>
              </a:extLst>
            </p:cNvPr>
            <p:cNvSpPr txBox="1"/>
            <p:nvPr/>
          </p:nvSpPr>
          <p:spPr>
            <a:xfrm>
              <a:off x="542640" y="2048922"/>
              <a:ext cx="1666162" cy="1015663"/>
            </a:xfrm>
            <a:prstGeom prst="rect">
              <a:avLst/>
            </a:prstGeom>
            <a:noFill/>
          </p:spPr>
          <p:txBody>
            <a:bodyPr wrap="none" rtlCol="0">
              <a:spAutoFit/>
            </a:bodyPr>
            <a:lstStyle/>
            <a:p>
              <a:pPr algn="ctr"/>
              <a:r>
                <a:rPr lang="en-US" sz="2000" b="1" dirty="0">
                  <a:solidFill>
                    <a:srgbClr val="FF0000"/>
                  </a:solidFill>
                  <a:latin typeface="UTM Alberta Heavy" panose="02040603050506020204" pitchFamily="18" charset="0"/>
                </a:rPr>
                <a:t>I. ĐẶT VẤN ĐỀ</a:t>
              </a:r>
            </a:p>
            <a:p>
              <a:pPr algn="ctr"/>
              <a:r>
                <a:rPr lang="en-US" sz="2000" b="1" dirty="0">
                  <a:latin typeface="UTM Alberta Heavy" panose="02040603050506020204" pitchFamily="18" charset="0"/>
                </a:rPr>
                <a:t>TRUYỆN ĐỌC</a:t>
              </a:r>
            </a:p>
            <a:p>
              <a:pPr algn="ctr"/>
              <a:r>
                <a:rPr lang="en-US" sz="2000" b="1" dirty="0">
                  <a:latin typeface="UTM Alberta Heavy" panose="02040603050506020204" pitchFamily="18" charset="0"/>
                </a:rPr>
                <a:t>SGK</a:t>
              </a:r>
            </a:p>
          </p:txBody>
        </p:sp>
      </p:grpSp>
      <p:grpSp>
        <p:nvGrpSpPr>
          <p:cNvPr id="17" name="Group 16">
            <a:extLst>
              <a:ext uri="{FF2B5EF4-FFF2-40B4-BE49-F238E27FC236}">
                <a16:creationId xmlns:a16="http://schemas.microsoft.com/office/drawing/2014/main" id="{C382EE96-33D9-4FBD-A118-BCF2E6B33FB7}"/>
              </a:ext>
            </a:extLst>
          </p:cNvPr>
          <p:cNvGrpSpPr/>
          <p:nvPr/>
        </p:nvGrpSpPr>
        <p:grpSpPr>
          <a:xfrm>
            <a:off x="988005" y="17060"/>
            <a:ext cx="389900" cy="815066"/>
            <a:chOff x="3976915" y="1402541"/>
            <a:chExt cx="421209" cy="782522"/>
          </a:xfrm>
          <a:effectLst>
            <a:outerShdw blurRad="76200" dir="18900000" sy="23000" kx="-1200000" algn="bl" rotWithShape="0">
              <a:prstClr val="black">
                <a:alpha val="20000"/>
              </a:prstClr>
            </a:outerShdw>
          </a:effectLst>
        </p:grpSpPr>
        <p:sp>
          <p:nvSpPr>
            <p:cNvPr id="18" name="Rectangle 17">
              <a:extLst>
                <a:ext uri="{FF2B5EF4-FFF2-40B4-BE49-F238E27FC236}">
                  <a16:creationId xmlns:a16="http://schemas.microsoft.com/office/drawing/2014/main" id="{88F35C1D-2269-41CD-B0E2-5C2295B6E0FB}"/>
                </a:ext>
              </a:extLst>
            </p:cNvPr>
            <p:cNvSpPr/>
            <p:nvPr/>
          </p:nvSpPr>
          <p:spPr>
            <a:xfrm rot="880349" flipH="1">
              <a:off x="4098363" y="1767370"/>
              <a:ext cx="36855" cy="417693"/>
            </a:xfrm>
            <a:prstGeom prst="rect">
              <a:avLst/>
            </a:prstGeom>
            <a:gradFill flip="none" rotWithShape="1">
              <a:gsLst>
                <a:gs pos="83208">
                  <a:schemeClr val="bg1"/>
                </a:gs>
                <a:gs pos="100000">
                  <a:schemeClr val="tx1">
                    <a:lumMod val="50000"/>
                    <a:lumOff val="50000"/>
                  </a:schemeClr>
                </a:gs>
                <a:gs pos="56609">
                  <a:schemeClr val="bg1">
                    <a:lumMod val="50000"/>
                  </a:schemeClr>
                </a:gs>
                <a:gs pos="25700">
                  <a:schemeClr val="bg1">
                    <a:lumMod val="9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ADF4923-A416-4754-9761-0D6992BC5848}"/>
                </a:ext>
              </a:extLst>
            </p:cNvPr>
            <p:cNvSpPr/>
            <p:nvPr/>
          </p:nvSpPr>
          <p:spPr>
            <a:xfrm>
              <a:off x="3976915" y="1546638"/>
              <a:ext cx="421209" cy="421209"/>
            </a:xfrm>
            <a:prstGeom prst="ellipse">
              <a:avLst/>
            </a:prstGeom>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0">
              <a:extLst>
                <a:ext uri="{FF2B5EF4-FFF2-40B4-BE49-F238E27FC236}">
                  <a16:creationId xmlns:a16="http://schemas.microsoft.com/office/drawing/2014/main" id="{51E5A6D4-1FE5-4DF4-AC44-AAE22CEF66A4}"/>
                </a:ext>
              </a:extLst>
            </p:cNvPr>
            <p:cNvSpPr/>
            <p:nvPr/>
          </p:nvSpPr>
          <p:spPr>
            <a:xfrm rot="1060331">
              <a:off x="4130545"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DBB7020-8369-48CB-8B57-387983CE2605}"/>
                </a:ext>
              </a:extLst>
            </p:cNvPr>
            <p:cNvSpPr/>
            <p:nvPr/>
          </p:nvSpPr>
          <p:spPr>
            <a:xfrm>
              <a:off x="4142587" y="1402541"/>
              <a:ext cx="255535" cy="255535"/>
            </a:xfrm>
            <a:prstGeom prst="ellipse">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97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strVal val="4*#ppt_w"/>
                                          </p:val>
                                        </p:tav>
                                        <p:tav tm="100000">
                                          <p:val>
                                            <p:strVal val="#ppt_w"/>
                                          </p:val>
                                        </p:tav>
                                      </p:tavLst>
                                    </p:anim>
                                    <p:anim calcmode="lin" valueType="num">
                                      <p:cBhvr>
                                        <p:cTn id="13" dur="500" fill="hold"/>
                                        <p:tgtEl>
                                          <p:spTgt spid="1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0CF6CC93-9EA2-4833-83DF-EA402A3F0FE4}"/>
              </a:ext>
            </a:extLst>
          </p:cNvPr>
          <p:cNvGrpSpPr/>
          <p:nvPr/>
        </p:nvGrpSpPr>
        <p:grpSpPr>
          <a:xfrm>
            <a:off x="49550" y="540566"/>
            <a:ext cx="6177326" cy="4650944"/>
            <a:chOff x="1466238" y="0"/>
            <a:chExt cx="8236433" cy="6201258"/>
          </a:xfrm>
        </p:grpSpPr>
        <p:grpSp>
          <p:nvGrpSpPr>
            <p:cNvPr id="88" name="Group 87">
              <a:extLst>
                <a:ext uri="{FF2B5EF4-FFF2-40B4-BE49-F238E27FC236}">
                  <a16:creationId xmlns:a16="http://schemas.microsoft.com/office/drawing/2014/main" id="{135BF035-517F-429F-B16D-7A2859324E7B}"/>
                </a:ext>
              </a:extLst>
            </p:cNvPr>
            <p:cNvGrpSpPr/>
            <p:nvPr/>
          </p:nvGrpSpPr>
          <p:grpSpPr>
            <a:xfrm>
              <a:off x="6555581" y="0"/>
              <a:ext cx="3147090" cy="6194008"/>
              <a:chOff x="6707981" y="0"/>
              <a:chExt cx="3147090" cy="6194008"/>
            </a:xfrm>
          </p:grpSpPr>
          <p:sp>
            <p:nvSpPr>
              <p:cNvPr id="59" name="Rectangle 58">
                <a:extLst>
                  <a:ext uri="{FF2B5EF4-FFF2-40B4-BE49-F238E27FC236}">
                    <a16:creationId xmlns:a16="http://schemas.microsoft.com/office/drawing/2014/main" id="{4F34C35C-AB32-4168-BF34-0AB03F78CD37}"/>
                  </a:ext>
                </a:extLst>
              </p:cNvPr>
              <p:cNvSpPr/>
              <p:nvPr/>
            </p:nvSpPr>
            <p:spPr>
              <a:xfrm>
                <a:off x="6707981" y="4008056"/>
                <a:ext cx="3147090" cy="2185952"/>
              </a:xfrm>
              <a:prstGeom prst="rect">
                <a:avLst/>
              </a:prstGeom>
              <a:solidFill>
                <a:schemeClr val="bg1"/>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UTM Alberta Heavy" panose="02040603050506020204" pitchFamily="18" charset="0"/>
                </a:endParaRPr>
              </a:p>
            </p:txBody>
          </p:sp>
          <p:grpSp>
            <p:nvGrpSpPr>
              <p:cNvPr id="60" name="Group 59">
                <a:extLst>
                  <a:ext uri="{FF2B5EF4-FFF2-40B4-BE49-F238E27FC236}">
                    <a16:creationId xmlns:a16="http://schemas.microsoft.com/office/drawing/2014/main" id="{EE7BAB83-BA9B-4702-B6A4-A5E619C1FFFA}"/>
                  </a:ext>
                </a:extLst>
              </p:cNvPr>
              <p:cNvGrpSpPr/>
              <p:nvPr/>
            </p:nvGrpSpPr>
            <p:grpSpPr>
              <a:xfrm>
                <a:off x="6860537" y="3785074"/>
                <a:ext cx="377354" cy="308525"/>
                <a:chOff x="3715658" y="1817702"/>
                <a:chExt cx="624114" cy="510276"/>
              </a:xfrm>
            </p:grpSpPr>
            <p:sp>
              <p:nvSpPr>
                <p:cNvPr id="68" name="Trapezoid 7">
                  <a:extLst>
                    <a:ext uri="{FF2B5EF4-FFF2-40B4-BE49-F238E27FC236}">
                      <a16:creationId xmlns:a16="http://schemas.microsoft.com/office/drawing/2014/main" id="{ADE2DAD9-28D2-4581-8541-295B576BA1D9}"/>
                    </a:ext>
                  </a:extLst>
                </p:cNvPr>
                <p:cNvSpPr/>
                <p:nvPr/>
              </p:nvSpPr>
              <p:spPr>
                <a:xfrm flipV="1">
                  <a:off x="3753108"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UTM Alberta Heavy" panose="02040603050506020204" pitchFamily="18" charset="0"/>
                  </a:endParaRPr>
                </a:p>
              </p:txBody>
            </p:sp>
            <p:sp>
              <p:nvSpPr>
                <p:cNvPr id="69" name="Trapezoid 68">
                  <a:extLst>
                    <a:ext uri="{FF2B5EF4-FFF2-40B4-BE49-F238E27FC236}">
                      <a16:creationId xmlns:a16="http://schemas.microsoft.com/office/drawing/2014/main" id="{C136B2A6-0887-4E1F-9B35-D7B34CB556F1}"/>
                    </a:ext>
                  </a:extLst>
                </p:cNvPr>
                <p:cNvSpPr/>
                <p:nvPr/>
              </p:nvSpPr>
              <p:spPr>
                <a:xfrm flipV="1">
                  <a:off x="3715658"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UTM Alberta Heavy" panose="02040603050506020204" pitchFamily="18" charset="0"/>
                  </a:endParaRPr>
                </a:p>
              </p:txBody>
            </p:sp>
            <p:sp>
              <p:nvSpPr>
                <p:cNvPr id="70" name="Trapezoid 7">
                  <a:extLst>
                    <a:ext uri="{FF2B5EF4-FFF2-40B4-BE49-F238E27FC236}">
                      <a16:creationId xmlns:a16="http://schemas.microsoft.com/office/drawing/2014/main" id="{E3F5670C-4F31-44E8-BD28-E1E8F30EFE78}"/>
                    </a:ext>
                  </a:extLst>
                </p:cNvPr>
                <p:cNvSpPr/>
                <p:nvPr/>
              </p:nvSpPr>
              <p:spPr>
                <a:xfrm flipV="1">
                  <a:off x="3815607"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UTM Alberta Heavy" panose="02040603050506020204" pitchFamily="18" charset="0"/>
                  </a:endParaRPr>
                </a:p>
              </p:txBody>
            </p:sp>
          </p:grpSp>
          <p:grpSp>
            <p:nvGrpSpPr>
              <p:cNvPr id="61" name="Group 60">
                <a:extLst>
                  <a:ext uri="{FF2B5EF4-FFF2-40B4-BE49-F238E27FC236}">
                    <a16:creationId xmlns:a16="http://schemas.microsoft.com/office/drawing/2014/main" id="{82B41EFF-EDEF-4B45-8138-5C945C3ABD58}"/>
                  </a:ext>
                </a:extLst>
              </p:cNvPr>
              <p:cNvGrpSpPr/>
              <p:nvPr/>
            </p:nvGrpSpPr>
            <p:grpSpPr>
              <a:xfrm>
                <a:off x="9351770" y="3785074"/>
                <a:ext cx="377354" cy="308525"/>
                <a:chOff x="3715658" y="1817702"/>
                <a:chExt cx="624114" cy="510276"/>
              </a:xfrm>
            </p:grpSpPr>
            <p:sp>
              <p:nvSpPr>
                <p:cNvPr id="65" name="Trapezoid 7">
                  <a:extLst>
                    <a:ext uri="{FF2B5EF4-FFF2-40B4-BE49-F238E27FC236}">
                      <a16:creationId xmlns:a16="http://schemas.microsoft.com/office/drawing/2014/main" id="{38E608EC-036C-4152-9811-79B7B85342F4}"/>
                    </a:ext>
                  </a:extLst>
                </p:cNvPr>
                <p:cNvSpPr/>
                <p:nvPr/>
              </p:nvSpPr>
              <p:spPr>
                <a:xfrm flipV="1">
                  <a:off x="3753108"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UTM Alberta Heavy" panose="02040603050506020204" pitchFamily="18" charset="0"/>
                  </a:endParaRPr>
                </a:p>
              </p:txBody>
            </p:sp>
            <p:sp>
              <p:nvSpPr>
                <p:cNvPr id="66" name="Trapezoid 65">
                  <a:extLst>
                    <a:ext uri="{FF2B5EF4-FFF2-40B4-BE49-F238E27FC236}">
                      <a16:creationId xmlns:a16="http://schemas.microsoft.com/office/drawing/2014/main" id="{43A6040D-262D-4E14-882B-6B4FEB04F288}"/>
                    </a:ext>
                  </a:extLst>
                </p:cNvPr>
                <p:cNvSpPr/>
                <p:nvPr/>
              </p:nvSpPr>
              <p:spPr>
                <a:xfrm flipV="1">
                  <a:off x="3715658"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UTM Alberta Heavy" panose="02040603050506020204" pitchFamily="18" charset="0"/>
                  </a:endParaRPr>
                </a:p>
              </p:txBody>
            </p:sp>
            <p:sp>
              <p:nvSpPr>
                <p:cNvPr id="67" name="Trapezoid 7">
                  <a:extLst>
                    <a:ext uri="{FF2B5EF4-FFF2-40B4-BE49-F238E27FC236}">
                      <a16:creationId xmlns:a16="http://schemas.microsoft.com/office/drawing/2014/main" id="{9439F2CB-7EE4-49E2-AE9F-9A99E88ABF55}"/>
                    </a:ext>
                  </a:extLst>
                </p:cNvPr>
                <p:cNvSpPr/>
                <p:nvPr/>
              </p:nvSpPr>
              <p:spPr>
                <a:xfrm flipV="1">
                  <a:off x="3815607"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UTM Alberta Heavy" panose="02040603050506020204" pitchFamily="18" charset="0"/>
                  </a:endParaRPr>
                </a:p>
              </p:txBody>
            </p:sp>
          </p:grpSp>
          <p:cxnSp>
            <p:nvCxnSpPr>
              <p:cNvPr id="62" name="Straight Connector 61">
                <a:extLst>
                  <a:ext uri="{FF2B5EF4-FFF2-40B4-BE49-F238E27FC236}">
                    <a16:creationId xmlns:a16="http://schemas.microsoft.com/office/drawing/2014/main" id="{B50D8780-8ED7-4247-BDFB-48829C2C932D}"/>
                  </a:ext>
                </a:extLst>
              </p:cNvPr>
              <p:cNvCxnSpPr>
                <a:cxnSpLocks/>
              </p:cNvCxnSpPr>
              <p:nvPr/>
            </p:nvCxnSpPr>
            <p:spPr>
              <a:xfrm flipV="1">
                <a:off x="7049214" y="0"/>
                <a:ext cx="0" cy="3785074"/>
              </a:xfrm>
              <a:prstGeom prst="line">
                <a:avLst/>
              </a:prstGeom>
              <a:ln w="12700">
                <a:solidFill>
                  <a:srgbClr val="02020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706AD01-226D-4A36-822D-A9AF44EA14C2}"/>
                  </a:ext>
                </a:extLst>
              </p:cNvPr>
              <p:cNvCxnSpPr>
                <a:cxnSpLocks/>
              </p:cNvCxnSpPr>
              <p:nvPr/>
            </p:nvCxnSpPr>
            <p:spPr>
              <a:xfrm flipV="1">
                <a:off x="9540447" y="0"/>
                <a:ext cx="0" cy="3785074"/>
              </a:xfrm>
              <a:prstGeom prst="line">
                <a:avLst/>
              </a:prstGeom>
              <a:ln w="12700">
                <a:solidFill>
                  <a:srgbClr val="02020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13F7DD05-8A03-49F2-A184-4743217D4E01}"/>
                  </a:ext>
                </a:extLst>
              </p:cNvPr>
              <p:cNvSpPr/>
              <p:nvPr/>
            </p:nvSpPr>
            <p:spPr>
              <a:xfrm>
                <a:off x="6894698" y="4563495"/>
                <a:ext cx="2808155" cy="1243951"/>
              </a:xfrm>
              <a:prstGeom prst="rect">
                <a:avLst/>
              </a:prstGeom>
              <a:gradFill flip="none" rotWithShape="1">
                <a:gsLst>
                  <a:gs pos="0">
                    <a:srgbClr val="CC00CC"/>
                  </a:gs>
                  <a:gs pos="100000">
                    <a:srgbClr val="66006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UTM Alberta Heavy" panose="02040603050506020204" pitchFamily="18" charset="0"/>
                </a:endParaRPr>
              </a:p>
            </p:txBody>
          </p:sp>
        </p:grpSp>
        <p:cxnSp>
          <p:nvCxnSpPr>
            <p:cNvPr id="83" name="Straight Connector 82">
              <a:extLst>
                <a:ext uri="{FF2B5EF4-FFF2-40B4-BE49-F238E27FC236}">
                  <a16:creationId xmlns:a16="http://schemas.microsoft.com/office/drawing/2014/main" id="{C91658E7-15F9-43D0-9B77-D4FB6D7A434D}"/>
                </a:ext>
              </a:extLst>
            </p:cNvPr>
            <p:cNvCxnSpPr/>
            <p:nvPr/>
          </p:nvCxnSpPr>
          <p:spPr>
            <a:xfrm>
              <a:off x="6970542" y="5242620"/>
              <a:ext cx="23516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40449513-E444-4870-8AC2-F5F6E9FB7A0C}"/>
                </a:ext>
              </a:extLst>
            </p:cNvPr>
            <p:cNvSpPr txBox="1"/>
            <p:nvPr/>
          </p:nvSpPr>
          <p:spPr>
            <a:xfrm>
              <a:off x="6971600" y="3899415"/>
              <a:ext cx="2436953" cy="615553"/>
            </a:xfrm>
            <a:prstGeom prst="rect">
              <a:avLst/>
            </a:prstGeom>
            <a:noFill/>
          </p:spPr>
          <p:txBody>
            <a:bodyPr wrap="square" rtlCol="0">
              <a:spAutoFit/>
            </a:bodyPr>
            <a:lstStyle/>
            <a:p>
              <a:pPr algn="ctr"/>
              <a:r>
                <a:rPr lang="en-US" sz="2400" dirty="0" err="1">
                  <a:solidFill>
                    <a:srgbClr val="002060"/>
                  </a:solidFill>
                  <a:latin typeface="UTM Alberta Heavy" panose="02040603050506020204" pitchFamily="18" charset="0"/>
                </a:rPr>
                <a:t>Câu</a:t>
              </a:r>
              <a:r>
                <a:rPr lang="en-US" sz="2400" dirty="0">
                  <a:solidFill>
                    <a:srgbClr val="002060"/>
                  </a:solidFill>
                  <a:latin typeface="UTM Alberta Heavy" panose="02040603050506020204" pitchFamily="18" charset="0"/>
                </a:rPr>
                <a:t> </a:t>
              </a:r>
              <a:r>
                <a:rPr lang="en-US" sz="2400" dirty="0" err="1">
                  <a:solidFill>
                    <a:srgbClr val="002060"/>
                  </a:solidFill>
                  <a:latin typeface="UTM Alberta Heavy" panose="02040603050506020204" pitchFamily="18" charset="0"/>
                </a:rPr>
                <a:t>hỏi</a:t>
              </a:r>
              <a:r>
                <a:rPr lang="en-US" sz="2400" dirty="0">
                  <a:solidFill>
                    <a:srgbClr val="002060"/>
                  </a:solidFill>
                  <a:latin typeface="UTM Alberta Heavy" panose="02040603050506020204" pitchFamily="18" charset="0"/>
                </a:rPr>
                <a:t> 03</a:t>
              </a:r>
            </a:p>
          </p:txBody>
        </p:sp>
        <p:sp>
          <p:nvSpPr>
            <p:cNvPr id="93" name="TextBox 92">
              <a:extLst>
                <a:ext uri="{FF2B5EF4-FFF2-40B4-BE49-F238E27FC236}">
                  <a16:creationId xmlns:a16="http://schemas.microsoft.com/office/drawing/2014/main" id="{825976A7-A7E0-4EB0-8158-A72DF9FD6E02}"/>
                </a:ext>
              </a:extLst>
            </p:cNvPr>
            <p:cNvSpPr txBox="1"/>
            <p:nvPr/>
          </p:nvSpPr>
          <p:spPr>
            <a:xfrm>
              <a:off x="1466238" y="4847041"/>
              <a:ext cx="5352087" cy="1354217"/>
            </a:xfrm>
            <a:prstGeom prst="rect">
              <a:avLst/>
            </a:prstGeom>
            <a:noFill/>
          </p:spPr>
          <p:txBody>
            <a:bodyPr wrap="square" rtlCol="0">
              <a:spAutoFit/>
            </a:bodyPr>
            <a:lstStyle/>
            <a:p>
              <a:r>
                <a:rPr lang="en-VN" sz="2000" dirty="0">
                  <a:solidFill>
                    <a:srgbClr val="660066"/>
                  </a:solidFill>
                </a:rPr>
                <a:t>Nhóm 3: </a:t>
              </a:r>
              <a:r>
                <a:rPr lang="en-US" altLang="en-VN" sz="2000" dirty="0" err="1">
                  <a:solidFill>
                    <a:srgbClr val="660066"/>
                  </a:solidFill>
                </a:rPr>
                <a:t>Nếu</a:t>
              </a:r>
              <a:r>
                <a:rPr lang="en-US" altLang="en-VN" sz="2000" dirty="0">
                  <a:solidFill>
                    <a:srgbClr val="660066"/>
                  </a:solidFill>
                </a:rPr>
                <a:t> </a:t>
              </a:r>
              <a:r>
                <a:rPr lang="en-US" altLang="en-VN" sz="2000" dirty="0" err="1">
                  <a:solidFill>
                    <a:srgbClr val="660066"/>
                  </a:solidFill>
                </a:rPr>
                <a:t>biết</a:t>
              </a:r>
              <a:r>
                <a:rPr lang="en-US" altLang="en-VN" sz="2000" dirty="0">
                  <a:solidFill>
                    <a:srgbClr val="660066"/>
                  </a:solidFill>
                </a:rPr>
                <a:t> </a:t>
              </a:r>
              <a:r>
                <a:rPr lang="en-US" altLang="en-VN" sz="2000" dirty="0" err="1">
                  <a:solidFill>
                    <a:srgbClr val="660066"/>
                  </a:solidFill>
                </a:rPr>
                <a:t>bạn</a:t>
              </a:r>
              <a:r>
                <a:rPr lang="en-US" altLang="en-VN" sz="2000" dirty="0">
                  <a:solidFill>
                    <a:srgbClr val="660066"/>
                  </a:solidFill>
                </a:rPr>
                <a:t> </a:t>
              </a:r>
              <a:r>
                <a:rPr lang="en-US" altLang="en-VN" sz="2000" dirty="0" err="1">
                  <a:solidFill>
                    <a:srgbClr val="660066"/>
                  </a:solidFill>
                </a:rPr>
                <a:t>mình</a:t>
              </a:r>
              <a:r>
                <a:rPr lang="en-US" altLang="en-VN" sz="2000" dirty="0">
                  <a:solidFill>
                    <a:srgbClr val="660066"/>
                  </a:solidFill>
                </a:rPr>
                <a:t> quay </a:t>
              </a:r>
              <a:r>
                <a:rPr lang="en-US" altLang="en-VN" sz="2000" dirty="0" err="1">
                  <a:solidFill>
                    <a:srgbClr val="660066"/>
                  </a:solidFill>
                </a:rPr>
                <a:t>cóp</a:t>
              </a:r>
              <a:r>
                <a:rPr lang="en-US" altLang="en-VN" sz="2000" dirty="0">
                  <a:solidFill>
                    <a:srgbClr val="660066"/>
                  </a:solidFill>
                </a:rPr>
                <a:t> </a:t>
              </a:r>
              <a:r>
                <a:rPr lang="en-US" altLang="en-VN" sz="2000" dirty="0" err="1">
                  <a:solidFill>
                    <a:srgbClr val="660066"/>
                  </a:solidFill>
                </a:rPr>
                <a:t>trong</a:t>
              </a:r>
              <a:r>
                <a:rPr lang="en-US" altLang="en-VN" sz="2000" dirty="0">
                  <a:solidFill>
                    <a:srgbClr val="660066"/>
                  </a:solidFill>
                </a:rPr>
                <a:t> </a:t>
              </a:r>
              <a:r>
                <a:rPr lang="en-US" altLang="en-VN" sz="2000" dirty="0" err="1">
                  <a:solidFill>
                    <a:srgbClr val="660066"/>
                  </a:solidFill>
                </a:rPr>
                <a:t>giờ</a:t>
              </a:r>
              <a:r>
                <a:rPr lang="en-US" altLang="en-VN" sz="2000" dirty="0">
                  <a:solidFill>
                    <a:srgbClr val="660066"/>
                  </a:solidFill>
                </a:rPr>
                <a:t> </a:t>
              </a:r>
              <a:r>
                <a:rPr lang="en-US" altLang="en-VN" sz="2000" dirty="0" err="1">
                  <a:solidFill>
                    <a:srgbClr val="660066"/>
                  </a:solidFill>
                </a:rPr>
                <a:t>kiểm</a:t>
              </a:r>
              <a:r>
                <a:rPr lang="en-US" altLang="en-VN" sz="2000" dirty="0">
                  <a:solidFill>
                    <a:srgbClr val="660066"/>
                  </a:solidFill>
                </a:rPr>
                <a:t> </a:t>
              </a:r>
              <a:r>
                <a:rPr lang="en-US" altLang="en-VN" sz="2000" dirty="0" err="1">
                  <a:solidFill>
                    <a:srgbClr val="660066"/>
                  </a:solidFill>
                </a:rPr>
                <a:t>tra</a:t>
              </a:r>
              <a:r>
                <a:rPr lang="en-US" altLang="en-VN" sz="2000" dirty="0">
                  <a:solidFill>
                    <a:srgbClr val="660066"/>
                  </a:solidFill>
                </a:rPr>
                <a:t>, </a:t>
              </a:r>
              <a:r>
                <a:rPr lang="en-US" altLang="en-VN" sz="2000" dirty="0" err="1">
                  <a:solidFill>
                    <a:srgbClr val="660066"/>
                  </a:solidFill>
                </a:rPr>
                <a:t>em</a:t>
              </a:r>
              <a:r>
                <a:rPr lang="en-US" altLang="en-VN" sz="2000" dirty="0">
                  <a:solidFill>
                    <a:srgbClr val="660066"/>
                  </a:solidFill>
                </a:rPr>
                <a:t> </a:t>
              </a:r>
              <a:r>
                <a:rPr lang="en-US" altLang="en-VN" sz="2000" dirty="0" err="1">
                  <a:solidFill>
                    <a:srgbClr val="660066"/>
                  </a:solidFill>
                </a:rPr>
                <a:t>sẽ</a:t>
              </a:r>
              <a:r>
                <a:rPr lang="en-US" altLang="en-VN" sz="2000" dirty="0">
                  <a:solidFill>
                    <a:srgbClr val="660066"/>
                  </a:solidFill>
                </a:rPr>
                <a:t> </a:t>
              </a:r>
              <a:r>
                <a:rPr lang="en-US" altLang="en-VN" sz="2000" dirty="0" err="1">
                  <a:solidFill>
                    <a:srgbClr val="660066"/>
                  </a:solidFill>
                </a:rPr>
                <a:t>làm</a:t>
              </a:r>
              <a:r>
                <a:rPr lang="en-US" altLang="en-VN" sz="2000" dirty="0">
                  <a:solidFill>
                    <a:srgbClr val="660066"/>
                  </a:solidFill>
                </a:rPr>
                <a:t> </a:t>
              </a:r>
              <a:r>
                <a:rPr lang="en-US" altLang="en-VN" sz="2000" dirty="0" err="1">
                  <a:solidFill>
                    <a:srgbClr val="660066"/>
                  </a:solidFill>
                </a:rPr>
                <a:t>gì</a:t>
              </a:r>
              <a:r>
                <a:rPr lang="en-US" altLang="en-VN" sz="2000" dirty="0">
                  <a:solidFill>
                    <a:srgbClr val="660066"/>
                  </a:solidFill>
                </a:rPr>
                <a:t>?</a:t>
              </a:r>
              <a:endParaRPr lang="en-VN" sz="2000" dirty="0">
                <a:solidFill>
                  <a:srgbClr val="660066"/>
                </a:solidFill>
              </a:endParaRPr>
            </a:p>
          </p:txBody>
        </p:sp>
      </p:grpSp>
      <p:grpSp>
        <p:nvGrpSpPr>
          <p:cNvPr id="6" name="Group 5">
            <a:extLst>
              <a:ext uri="{FF2B5EF4-FFF2-40B4-BE49-F238E27FC236}">
                <a16:creationId xmlns:a16="http://schemas.microsoft.com/office/drawing/2014/main" id="{F189B1B2-C303-4975-834E-84E973D4CA49}"/>
              </a:ext>
            </a:extLst>
          </p:cNvPr>
          <p:cNvGrpSpPr/>
          <p:nvPr/>
        </p:nvGrpSpPr>
        <p:grpSpPr>
          <a:xfrm>
            <a:off x="49916" y="0"/>
            <a:ext cx="5695978" cy="3651147"/>
            <a:chOff x="66557" y="0"/>
            <a:chExt cx="7594635" cy="4868195"/>
          </a:xfrm>
        </p:grpSpPr>
        <p:grpSp>
          <p:nvGrpSpPr>
            <p:cNvPr id="16" name="Group 15">
              <a:extLst>
                <a:ext uri="{FF2B5EF4-FFF2-40B4-BE49-F238E27FC236}">
                  <a16:creationId xmlns:a16="http://schemas.microsoft.com/office/drawing/2014/main" id="{6657835C-73EB-43A9-9928-12FBA7B19BFF}"/>
                </a:ext>
              </a:extLst>
            </p:cNvPr>
            <p:cNvGrpSpPr/>
            <p:nvPr/>
          </p:nvGrpSpPr>
          <p:grpSpPr>
            <a:xfrm>
              <a:off x="4514102" y="0"/>
              <a:ext cx="3147090" cy="3495821"/>
              <a:chOff x="3493477" y="0"/>
              <a:chExt cx="5205046" cy="5781821"/>
            </a:xfrm>
          </p:grpSpPr>
          <p:sp>
            <p:nvSpPr>
              <p:cNvPr id="20" name="Rectangle 19">
                <a:extLst>
                  <a:ext uri="{FF2B5EF4-FFF2-40B4-BE49-F238E27FC236}">
                    <a16:creationId xmlns:a16="http://schemas.microsoft.com/office/drawing/2014/main" id="{20D9EA5A-30A5-45FC-AAB9-98944DAA9522}"/>
                  </a:ext>
                </a:extLst>
              </p:cNvPr>
              <p:cNvSpPr/>
              <p:nvPr/>
            </p:nvSpPr>
            <p:spPr>
              <a:xfrm>
                <a:off x="3493477" y="2166424"/>
                <a:ext cx="5205046" cy="3615397"/>
              </a:xfrm>
              <a:prstGeom prst="rect">
                <a:avLst/>
              </a:prstGeom>
              <a:solidFill>
                <a:schemeClr val="bg1"/>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66"/>
                  </a:solidFill>
                  <a:latin typeface="UTM Alberta Heavy" panose="02040603050506020204" pitchFamily="18" charset="0"/>
                </a:endParaRPr>
              </a:p>
            </p:txBody>
          </p:sp>
          <p:grpSp>
            <p:nvGrpSpPr>
              <p:cNvPr id="21" name="Group 20">
                <a:extLst>
                  <a:ext uri="{FF2B5EF4-FFF2-40B4-BE49-F238E27FC236}">
                    <a16:creationId xmlns:a16="http://schemas.microsoft.com/office/drawing/2014/main" id="{BF0165CE-4EEB-4B1D-BE59-6A49F74A26CB}"/>
                  </a:ext>
                </a:extLst>
              </p:cNvPr>
              <p:cNvGrpSpPr/>
              <p:nvPr/>
            </p:nvGrpSpPr>
            <p:grpSpPr>
              <a:xfrm>
                <a:off x="3715658" y="1817702"/>
                <a:ext cx="624114" cy="510276"/>
                <a:chOff x="3715658" y="1817702"/>
                <a:chExt cx="624114" cy="510276"/>
              </a:xfrm>
            </p:grpSpPr>
            <p:sp>
              <p:nvSpPr>
                <p:cNvPr id="29" name="Trapezoid 7">
                  <a:extLst>
                    <a:ext uri="{FF2B5EF4-FFF2-40B4-BE49-F238E27FC236}">
                      <a16:creationId xmlns:a16="http://schemas.microsoft.com/office/drawing/2014/main" id="{EA726CE7-AC19-42AC-BC1D-7EDE4A37505C}"/>
                    </a:ext>
                  </a:extLst>
                </p:cNvPr>
                <p:cNvSpPr/>
                <p:nvPr/>
              </p:nvSpPr>
              <p:spPr>
                <a:xfrm flipV="1">
                  <a:off x="3753108"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66"/>
                    </a:solidFill>
                    <a:latin typeface="UTM Alberta Heavy" panose="02040603050506020204" pitchFamily="18" charset="0"/>
                  </a:endParaRPr>
                </a:p>
              </p:txBody>
            </p:sp>
            <p:sp>
              <p:nvSpPr>
                <p:cNvPr id="30" name="Trapezoid 29">
                  <a:extLst>
                    <a:ext uri="{FF2B5EF4-FFF2-40B4-BE49-F238E27FC236}">
                      <a16:creationId xmlns:a16="http://schemas.microsoft.com/office/drawing/2014/main" id="{C063FDCC-F8B6-4C87-B069-179896301D52}"/>
                    </a:ext>
                  </a:extLst>
                </p:cNvPr>
                <p:cNvSpPr/>
                <p:nvPr/>
              </p:nvSpPr>
              <p:spPr>
                <a:xfrm flipV="1">
                  <a:off x="3715658"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66"/>
                    </a:solidFill>
                    <a:latin typeface="UTM Alberta Heavy" panose="02040603050506020204" pitchFamily="18" charset="0"/>
                  </a:endParaRPr>
                </a:p>
              </p:txBody>
            </p:sp>
            <p:sp>
              <p:nvSpPr>
                <p:cNvPr id="31" name="Trapezoid 7">
                  <a:extLst>
                    <a:ext uri="{FF2B5EF4-FFF2-40B4-BE49-F238E27FC236}">
                      <a16:creationId xmlns:a16="http://schemas.microsoft.com/office/drawing/2014/main" id="{4097CF40-C51E-4605-96A4-9D7EC181AB03}"/>
                    </a:ext>
                  </a:extLst>
                </p:cNvPr>
                <p:cNvSpPr/>
                <p:nvPr/>
              </p:nvSpPr>
              <p:spPr>
                <a:xfrm flipV="1">
                  <a:off x="3815607"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66"/>
                    </a:solidFill>
                    <a:latin typeface="UTM Alberta Heavy" panose="02040603050506020204" pitchFamily="18" charset="0"/>
                  </a:endParaRPr>
                </a:p>
              </p:txBody>
            </p:sp>
          </p:grpSp>
          <p:grpSp>
            <p:nvGrpSpPr>
              <p:cNvPr id="22" name="Group 21">
                <a:extLst>
                  <a:ext uri="{FF2B5EF4-FFF2-40B4-BE49-F238E27FC236}">
                    <a16:creationId xmlns:a16="http://schemas.microsoft.com/office/drawing/2014/main" id="{FC2E96CE-9836-4E2C-8EE8-9A72250BA17B}"/>
                  </a:ext>
                </a:extLst>
              </p:cNvPr>
              <p:cNvGrpSpPr/>
              <p:nvPr/>
            </p:nvGrpSpPr>
            <p:grpSpPr>
              <a:xfrm>
                <a:off x="7835967" y="1817702"/>
                <a:ext cx="624114" cy="510276"/>
                <a:chOff x="3715658" y="1817702"/>
                <a:chExt cx="624114" cy="510276"/>
              </a:xfrm>
            </p:grpSpPr>
            <p:sp>
              <p:nvSpPr>
                <p:cNvPr id="26" name="Trapezoid 7">
                  <a:extLst>
                    <a:ext uri="{FF2B5EF4-FFF2-40B4-BE49-F238E27FC236}">
                      <a16:creationId xmlns:a16="http://schemas.microsoft.com/office/drawing/2014/main" id="{A6ACCCE3-7367-4A5D-A9B3-042FEF9F061A}"/>
                    </a:ext>
                  </a:extLst>
                </p:cNvPr>
                <p:cNvSpPr/>
                <p:nvPr/>
              </p:nvSpPr>
              <p:spPr>
                <a:xfrm flipV="1">
                  <a:off x="3753108"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66"/>
                    </a:solidFill>
                    <a:latin typeface="UTM Alberta Heavy" panose="02040603050506020204" pitchFamily="18" charset="0"/>
                  </a:endParaRPr>
                </a:p>
              </p:txBody>
            </p:sp>
            <p:sp>
              <p:nvSpPr>
                <p:cNvPr id="27" name="Trapezoid 26">
                  <a:extLst>
                    <a:ext uri="{FF2B5EF4-FFF2-40B4-BE49-F238E27FC236}">
                      <a16:creationId xmlns:a16="http://schemas.microsoft.com/office/drawing/2014/main" id="{45F9E846-9845-4140-B15B-B5DD4F9AFC1E}"/>
                    </a:ext>
                  </a:extLst>
                </p:cNvPr>
                <p:cNvSpPr/>
                <p:nvPr/>
              </p:nvSpPr>
              <p:spPr>
                <a:xfrm flipV="1">
                  <a:off x="3715658"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66"/>
                    </a:solidFill>
                    <a:latin typeface="UTM Alberta Heavy" panose="02040603050506020204" pitchFamily="18" charset="0"/>
                  </a:endParaRPr>
                </a:p>
              </p:txBody>
            </p:sp>
            <p:sp>
              <p:nvSpPr>
                <p:cNvPr id="28" name="Trapezoid 7">
                  <a:extLst>
                    <a:ext uri="{FF2B5EF4-FFF2-40B4-BE49-F238E27FC236}">
                      <a16:creationId xmlns:a16="http://schemas.microsoft.com/office/drawing/2014/main" id="{64451FAF-3978-4DB5-A88A-37595F7DFE45}"/>
                    </a:ext>
                  </a:extLst>
                </p:cNvPr>
                <p:cNvSpPr/>
                <p:nvPr/>
              </p:nvSpPr>
              <p:spPr>
                <a:xfrm flipV="1">
                  <a:off x="3815607"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66"/>
                    </a:solidFill>
                    <a:latin typeface="UTM Alberta Heavy" panose="02040603050506020204" pitchFamily="18" charset="0"/>
                  </a:endParaRPr>
                </a:p>
              </p:txBody>
            </p:sp>
          </p:grpSp>
          <p:cxnSp>
            <p:nvCxnSpPr>
              <p:cNvPr id="23" name="Straight Connector 22">
                <a:extLst>
                  <a:ext uri="{FF2B5EF4-FFF2-40B4-BE49-F238E27FC236}">
                    <a16:creationId xmlns:a16="http://schemas.microsoft.com/office/drawing/2014/main" id="{C2759C0C-A31F-44C0-8436-9D7A792766F7}"/>
                  </a:ext>
                </a:extLst>
              </p:cNvPr>
              <p:cNvCxnSpPr/>
              <p:nvPr/>
            </p:nvCxnSpPr>
            <p:spPr>
              <a:xfrm flipV="1">
                <a:off x="4027715" y="0"/>
                <a:ext cx="0" cy="1817702"/>
              </a:xfrm>
              <a:prstGeom prst="line">
                <a:avLst/>
              </a:prstGeom>
              <a:ln w="12700">
                <a:solidFill>
                  <a:srgbClr val="02020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E19D6E5-ABBE-4360-BFAF-E12A2D58E369}"/>
                  </a:ext>
                </a:extLst>
              </p:cNvPr>
              <p:cNvCxnSpPr/>
              <p:nvPr/>
            </p:nvCxnSpPr>
            <p:spPr>
              <a:xfrm flipV="1">
                <a:off x="8148024" y="0"/>
                <a:ext cx="0" cy="1817702"/>
              </a:xfrm>
              <a:prstGeom prst="line">
                <a:avLst/>
              </a:prstGeom>
              <a:ln w="12700">
                <a:solidFill>
                  <a:srgbClr val="020202"/>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7BD0BC9-F7FD-42C7-A000-7C3923FB71D8}"/>
                  </a:ext>
                </a:extLst>
              </p:cNvPr>
              <p:cNvSpPr/>
              <p:nvPr/>
            </p:nvSpPr>
            <p:spPr>
              <a:xfrm>
                <a:off x="3772158" y="3105150"/>
                <a:ext cx="4644474" cy="2057400"/>
              </a:xfrm>
              <a:prstGeom prst="rect">
                <a:avLst/>
              </a:prstGeom>
              <a:gradFill flip="none" rotWithShape="1">
                <a:gsLst>
                  <a:gs pos="0">
                    <a:srgbClr val="FF3399"/>
                  </a:gs>
                  <a:gs pos="100000">
                    <a:srgbClr val="CC006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66"/>
                  </a:solidFill>
                  <a:latin typeface="UTM Alberta Heavy" panose="02040603050506020204" pitchFamily="18" charset="0"/>
                </a:endParaRPr>
              </a:p>
            </p:txBody>
          </p:sp>
        </p:grpSp>
        <p:pic>
          <p:nvPicPr>
            <p:cNvPr id="58" name="Picture 57">
              <a:extLst>
                <a:ext uri="{FF2B5EF4-FFF2-40B4-BE49-F238E27FC236}">
                  <a16:creationId xmlns:a16="http://schemas.microsoft.com/office/drawing/2014/main" id="{85103A5D-7419-46FE-A5A7-AA0FEA191234}"/>
                </a:ext>
              </a:extLst>
            </p:cNvPr>
            <p:cNvPicPr>
              <a:picLocks/>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5650357" y="1873546"/>
              <a:ext cx="826441" cy="676813"/>
            </a:xfrm>
            <a:prstGeom prst="rect">
              <a:avLst/>
            </a:prstGeom>
          </p:spPr>
        </p:pic>
        <p:cxnSp>
          <p:nvCxnSpPr>
            <p:cNvPr id="80" name="Straight Connector 79">
              <a:extLst>
                <a:ext uri="{FF2B5EF4-FFF2-40B4-BE49-F238E27FC236}">
                  <a16:creationId xmlns:a16="http://schemas.microsoft.com/office/drawing/2014/main" id="{86139146-B110-44B7-9B0C-317EC7B359EC}"/>
                </a:ext>
              </a:extLst>
            </p:cNvPr>
            <p:cNvCxnSpPr/>
            <p:nvPr/>
          </p:nvCxnSpPr>
          <p:spPr>
            <a:xfrm>
              <a:off x="4912115" y="2539746"/>
              <a:ext cx="23516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E4143B84-D7C2-4E8A-BB4C-9AC5BB0EC2BD}"/>
                </a:ext>
              </a:extLst>
            </p:cNvPr>
            <p:cNvSpPr txBox="1"/>
            <p:nvPr/>
          </p:nvSpPr>
          <p:spPr>
            <a:xfrm>
              <a:off x="4914879" y="1294591"/>
              <a:ext cx="2266870" cy="615553"/>
            </a:xfrm>
            <a:prstGeom prst="rect">
              <a:avLst/>
            </a:prstGeom>
            <a:noFill/>
          </p:spPr>
          <p:txBody>
            <a:bodyPr wrap="square" rtlCol="0">
              <a:spAutoFit/>
            </a:bodyPr>
            <a:lstStyle/>
            <a:p>
              <a:pPr algn="ctr"/>
              <a:r>
                <a:rPr lang="en-US" sz="2400" dirty="0" err="1">
                  <a:solidFill>
                    <a:srgbClr val="FF0066"/>
                  </a:solidFill>
                  <a:latin typeface="UTM Alberta Heavy" panose="02040603050506020204" pitchFamily="18" charset="0"/>
                </a:rPr>
                <a:t>Câu</a:t>
              </a:r>
              <a:r>
                <a:rPr lang="en-US" sz="2400" dirty="0">
                  <a:solidFill>
                    <a:srgbClr val="FF0066"/>
                  </a:solidFill>
                  <a:latin typeface="UTM Alberta Heavy" panose="02040603050506020204" pitchFamily="18" charset="0"/>
                </a:rPr>
                <a:t> </a:t>
              </a:r>
              <a:r>
                <a:rPr lang="en-US" sz="2400" dirty="0" err="1">
                  <a:solidFill>
                    <a:srgbClr val="FF0066"/>
                  </a:solidFill>
                  <a:latin typeface="UTM Alberta Heavy" panose="02040603050506020204" pitchFamily="18" charset="0"/>
                </a:rPr>
                <a:t>hỏi</a:t>
              </a:r>
              <a:r>
                <a:rPr lang="en-US" sz="2400" dirty="0">
                  <a:solidFill>
                    <a:srgbClr val="FF0066"/>
                  </a:solidFill>
                  <a:latin typeface="UTM Alberta Heavy" panose="02040603050506020204" pitchFamily="18" charset="0"/>
                </a:rPr>
                <a:t> 01</a:t>
              </a:r>
            </a:p>
          </p:txBody>
        </p:sp>
        <p:sp>
          <p:nvSpPr>
            <p:cNvPr id="3" name="TextBox 2">
              <a:extLst>
                <a:ext uri="{FF2B5EF4-FFF2-40B4-BE49-F238E27FC236}">
                  <a16:creationId xmlns:a16="http://schemas.microsoft.com/office/drawing/2014/main" id="{E733BB76-8502-4834-AC81-F3F179978819}"/>
                </a:ext>
              </a:extLst>
            </p:cNvPr>
            <p:cNvSpPr txBox="1"/>
            <p:nvPr/>
          </p:nvSpPr>
          <p:spPr>
            <a:xfrm>
              <a:off x="66557" y="3513978"/>
              <a:ext cx="6289479" cy="1354217"/>
            </a:xfrm>
            <a:prstGeom prst="rect">
              <a:avLst/>
            </a:prstGeom>
            <a:noFill/>
          </p:spPr>
          <p:txBody>
            <a:bodyPr wrap="square" rtlCol="0">
              <a:spAutoFit/>
            </a:bodyPr>
            <a:lstStyle/>
            <a:p>
              <a:pPr algn="just"/>
              <a:r>
                <a:rPr lang="en-VN" sz="2000" dirty="0">
                  <a:solidFill>
                    <a:srgbClr val="FF0066"/>
                  </a:solidFill>
                </a:rPr>
                <a:t>Nhóm 1: </a:t>
              </a:r>
              <a:r>
                <a:rPr lang="en-US" altLang="en-VN" sz="2000" dirty="0" err="1">
                  <a:solidFill>
                    <a:srgbClr val="FF0066"/>
                  </a:solidFill>
                </a:rPr>
                <a:t>Em</a:t>
              </a:r>
              <a:r>
                <a:rPr lang="en-US" altLang="en-VN" sz="2000" dirty="0">
                  <a:solidFill>
                    <a:srgbClr val="FF0066"/>
                  </a:solidFill>
                </a:rPr>
                <a:t> </a:t>
              </a:r>
              <a:r>
                <a:rPr lang="en-US" altLang="en-VN" sz="2000" dirty="0" err="1">
                  <a:solidFill>
                    <a:srgbClr val="FF0066"/>
                  </a:solidFill>
                </a:rPr>
                <a:t>có</a:t>
              </a:r>
              <a:r>
                <a:rPr lang="en-US" altLang="en-VN" sz="2000" dirty="0">
                  <a:solidFill>
                    <a:srgbClr val="FF0066"/>
                  </a:solidFill>
                </a:rPr>
                <a:t> </a:t>
              </a:r>
              <a:r>
                <a:rPr lang="en-US" altLang="en-VN" sz="2000" dirty="0" err="1">
                  <a:solidFill>
                    <a:srgbClr val="FF0066"/>
                  </a:solidFill>
                </a:rPr>
                <a:t>nhận</a:t>
              </a:r>
              <a:r>
                <a:rPr lang="en-US" altLang="en-VN" sz="2000" dirty="0">
                  <a:solidFill>
                    <a:srgbClr val="FF0066"/>
                  </a:solidFill>
                </a:rPr>
                <a:t> </a:t>
              </a:r>
              <a:r>
                <a:rPr lang="en-US" altLang="en-VN" sz="2000" dirty="0" err="1">
                  <a:solidFill>
                    <a:srgbClr val="FF0066"/>
                  </a:solidFill>
                </a:rPr>
                <a:t>xét</a:t>
              </a:r>
              <a:r>
                <a:rPr lang="en-US" altLang="en-VN" sz="2000" dirty="0">
                  <a:solidFill>
                    <a:srgbClr val="FF0066"/>
                  </a:solidFill>
                </a:rPr>
                <a:t> </a:t>
              </a:r>
              <a:r>
                <a:rPr lang="en-US" altLang="en-VN" sz="2000" dirty="0" err="1">
                  <a:solidFill>
                    <a:srgbClr val="FF0066"/>
                  </a:solidFill>
                </a:rPr>
                <a:t>gì</a:t>
              </a:r>
              <a:r>
                <a:rPr lang="en-US" altLang="en-VN" sz="2000" dirty="0">
                  <a:solidFill>
                    <a:srgbClr val="FF0066"/>
                  </a:solidFill>
                </a:rPr>
                <a:t> </a:t>
              </a:r>
              <a:r>
                <a:rPr lang="en-US" altLang="en-VN" sz="2000" dirty="0" err="1">
                  <a:solidFill>
                    <a:srgbClr val="FF0066"/>
                  </a:solidFill>
                </a:rPr>
                <a:t>về</a:t>
              </a:r>
              <a:r>
                <a:rPr lang="en-US" altLang="en-VN" sz="2000" dirty="0">
                  <a:solidFill>
                    <a:srgbClr val="FF0066"/>
                  </a:solidFill>
                </a:rPr>
                <a:t> </a:t>
              </a:r>
              <a:r>
                <a:rPr lang="en-US" altLang="en-VN" sz="2000" dirty="0" err="1">
                  <a:solidFill>
                    <a:srgbClr val="FF0066"/>
                  </a:solidFill>
                </a:rPr>
                <a:t>việc</a:t>
              </a:r>
              <a:r>
                <a:rPr lang="en-US" altLang="en-VN" sz="2000" dirty="0">
                  <a:solidFill>
                    <a:srgbClr val="FF0066"/>
                  </a:solidFill>
                </a:rPr>
                <a:t> </a:t>
              </a:r>
              <a:r>
                <a:rPr lang="en-US" altLang="en-VN" sz="2000" dirty="0" err="1">
                  <a:solidFill>
                    <a:srgbClr val="FF0066"/>
                  </a:solidFill>
                </a:rPr>
                <a:t>làm</a:t>
              </a:r>
              <a:r>
                <a:rPr lang="en-US" altLang="en-VN" sz="2000" dirty="0">
                  <a:solidFill>
                    <a:srgbClr val="FF0066"/>
                  </a:solidFill>
                </a:rPr>
                <a:t> </a:t>
              </a:r>
              <a:r>
                <a:rPr lang="en-US" altLang="en-VN" sz="2000" dirty="0" err="1">
                  <a:solidFill>
                    <a:srgbClr val="FF0066"/>
                  </a:solidFill>
                </a:rPr>
                <a:t>của</a:t>
              </a:r>
              <a:r>
                <a:rPr lang="en-US" altLang="en-VN" sz="2000" dirty="0">
                  <a:solidFill>
                    <a:srgbClr val="FF0066"/>
                  </a:solidFill>
                </a:rPr>
                <a:t> </a:t>
              </a:r>
              <a:r>
                <a:rPr lang="en-US" altLang="en-VN" sz="2000" dirty="0" err="1">
                  <a:solidFill>
                    <a:srgbClr val="FF0066"/>
                  </a:solidFill>
                </a:rPr>
                <a:t>quan</a:t>
              </a:r>
              <a:r>
                <a:rPr lang="en-US" altLang="en-VN" sz="2000" dirty="0">
                  <a:solidFill>
                    <a:srgbClr val="FF0066"/>
                  </a:solidFill>
                </a:rPr>
                <a:t> </a:t>
              </a:r>
              <a:r>
                <a:rPr lang="en-US" altLang="en-VN" sz="2000" dirty="0" err="1">
                  <a:solidFill>
                    <a:srgbClr val="FF0066"/>
                  </a:solidFill>
                </a:rPr>
                <a:t>tuần</a:t>
              </a:r>
              <a:r>
                <a:rPr lang="en-US" altLang="en-VN" sz="2000" dirty="0">
                  <a:solidFill>
                    <a:srgbClr val="FF0066"/>
                  </a:solidFill>
                </a:rPr>
                <a:t> </a:t>
              </a:r>
              <a:r>
                <a:rPr lang="en-US" altLang="en-VN" sz="2000" dirty="0" err="1">
                  <a:solidFill>
                    <a:srgbClr val="FF0066"/>
                  </a:solidFill>
                </a:rPr>
                <a:t>phủ</a:t>
              </a:r>
              <a:r>
                <a:rPr lang="en-US" altLang="en-VN" sz="2000" dirty="0">
                  <a:solidFill>
                    <a:srgbClr val="FF0066"/>
                  </a:solidFill>
                </a:rPr>
                <a:t> </a:t>
              </a:r>
              <a:r>
                <a:rPr lang="en-US" altLang="en-VN" sz="2000" dirty="0" err="1">
                  <a:solidFill>
                    <a:srgbClr val="FF0066"/>
                  </a:solidFill>
                </a:rPr>
                <a:t>Nguyễn</a:t>
              </a:r>
              <a:r>
                <a:rPr lang="en-US" altLang="en-VN" sz="2000" dirty="0">
                  <a:solidFill>
                    <a:srgbClr val="FF0066"/>
                  </a:solidFill>
                </a:rPr>
                <a:t> </a:t>
              </a:r>
              <a:r>
                <a:rPr lang="en-US" altLang="en-VN" sz="2000" dirty="0" err="1">
                  <a:solidFill>
                    <a:srgbClr val="FF0066"/>
                  </a:solidFill>
                </a:rPr>
                <a:t>Quang</a:t>
              </a:r>
              <a:r>
                <a:rPr lang="en-US" altLang="en-VN" sz="2000" dirty="0">
                  <a:solidFill>
                    <a:srgbClr val="FF0066"/>
                  </a:solidFill>
                </a:rPr>
                <a:t> </a:t>
              </a:r>
              <a:r>
                <a:rPr lang="en-US" altLang="en-VN" sz="2000" dirty="0" err="1">
                  <a:solidFill>
                    <a:srgbClr val="FF0066"/>
                  </a:solidFill>
                </a:rPr>
                <a:t>Bích</a:t>
              </a:r>
              <a:r>
                <a:rPr lang="en-US" altLang="en-VN" sz="2000" dirty="0">
                  <a:solidFill>
                    <a:srgbClr val="FF0066"/>
                  </a:solidFill>
                </a:rPr>
                <a:t> </a:t>
              </a:r>
              <a:r>
                <a:rPr lang="en-US" altLang="en-VN" sz="2000" dirty="0" err="1">
                  <a:solidFill>
                    <a:srgbClr val="FF0066"/>
                  </a:solidFill>
                </a:rPr>
                <a:t>trong</a:t>
              </a:r>
              <a:r>
                <a:rPr lang="en-US" altLang="en-VN" sz="2000" dirty="0">
                  <a:solidFill>
                    <a:srgbClr val="FF0066"/>
                  </a:solidFill>
                </a:rPr>
                <a:t> </a:t>
              </a:r>
              <a:r>
                <a:rPr lang="en-US" altLang="en-VN" sz="2000" dirty="0" err="1">
                  <a:solidFill>
                    <a:srgbClr val="FF0066"/>
                  </a:solidFill>
                </a:rPr>
                <a:t>câu</a:t>
              </a:r>
              <a:r>
                <a:rPr lang="en-US" altLang="en-VN" sz="2000" dirty="0">
                  <a:solidFill>
                    <a:srgbClr val="FF0066"/>
                  </a:solidFill>
                </a:rPr>
                <a:t> </a:t>
              </a:r>
              <a:r>
                <a:rPr lang="en-US" altLang="en-VN" sz="2000" dirty="0" err="1">
                  <a:solidFill>
                    <a:srgbClr val="FF0066"/>
                  </a:solidFill>
                </a:rPr>
                <a:t>chuyện</a:t>
              </a:r>
              <a:r>
                <a:rPr lang="en-US" altLang="en-VN" sz="2000" dirty="0">
                  <a:solidFill>
                    <a:srgbClr val="FF0066"/>
                  </a:solidFill>
                </a:rPr>
                <a:t> </a:t>
              </a:r>
              <a:r>
                <a:rPr lang="en-US" altLang="en-VN" sz="2000" dirty="0" err="1">
                  <a:solidFill>
                    <a:srgbClr val="FF0066"/>
                  </a:solidFill>
                </a:rPr>
                <a:t>trên</a:t>
              </a:r>
              <a:r>
                <a:rPr lang="en-US" altLang="en-VN" sz="2000" dirty="0">
                  <a:solidFill>
                    <a:srgbClr val="FF0066"/>
                  </a:solidFill>
                </a:rPr>
                <a:t>?</a:t>
              </a:r>
              <a:endParaRPr lang="en-VN" sz="2000" dirty="0">
                <a:solidFill>
                  <a:srgbClr val="FF0066"/>
                </a:solidFill>
              </a:endParaRPr>
            </a:p>
          </p:txBody>
        </p:sp>
      </p:grpSp>
      <p:grpSp>
        <p:nvGrpSpPr>
          <p:cNvPr id="9" name="Group 8">
            <a:extLst>
              <a:ext uri="{FF2B5EF4-FFF2-40B4-BE49-F238E27FC236}">
                <a16:creationId xmlns:a16="http://schemas.microsoft.com/office/drawing/2014/main" id="{6F415DCE-6113-456B-A5BD-47ACAF60903E}"/>
              </a:ext>
            </a:extLst>
          </p:cNvPr>
          <p:cNvGrpSpPr/>
          <p:nvPr/>
        </p:nvGrpSpPr>
        <p:grpSpPr>
          <a:xfrm>
            <a:off x="6144808" y="0"/>
            <a:ext cx="2723576" cy="4951727"/>
            <a:chOff x="8193077" y="0"/>
            <a:chExt cx="3631434" cy="6602300"/>
          </a:xfrm>
        </p:grpSpPr>
        <p:grpSp>
          <p:nvGrpSpPr>
            <p:cNvPr id="32" name="Group 31">
              <a:extLst>
                <a:ext uri="{FF2B5EF4-FFF2-40B4-BE49-F238E27FC236}">
                  <a16:creationId xmlns:a16="http://schemas.microsoft.com/office/drawing/2014/main" id="{1D4DFA15-24A7-44BE-A912-F9CDAAA20C20}"/>
                </a:ext>
              </a:extLst>
            </p:cNvPr>
            <p:cNvGrpSpPr/>
            <p:nvPr/>
          </p:nvGrpSpPr>
          <p:grpSpPr>
            <a:xfrm>
              <a:off x="8677421" y="0"/>
              <a:ext cx="3147090" cy="3495821"/>
              <a:chOff x="3493477" y="0"/>
              <a:chExt cx="5205046" cy="5781821"/>
            </a:xfrm>
          </p:grpSpPr>
          <p:sp>
            <p:nvSpPr>
              <p:cNvPr id="33" name="Rectangle 32">
                <a:extLst>
                  <a:ext uri="{FF2B5EF4-FFF2-40B4-BE49-F238E27FC236}">
                    <a16:creationId xmlns:a16="http://schemas.microsoft.com/office/drawing/2014/main" id="{81D1CDCA-60E9-494F-8565-FFB5CE0747A4}"/>
                  </a:ext>
                </a:extLst>
              </p:cNvPr>
              <p:cNvSpPr/>
              <p:nvPr/>
            </p:nvSpPr>
            <p:spPr>
              <a:xfrm>
                <a:off x="3493477" y="2166424"/>
                <a:ext cx="5205046" cy="3615397"/>
              </a:xfrm>
              <a:prstGeom prst="rect">
                <a:avLst/>
              </a:prstGeom>
              <a:solidFill>
                <a:schemeClr val="bg1"/>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UTM Alberta Heavy" panose="02040603050506020204" pitchFamily="18" charset="0"/>
                </a:endParaRPr>
              </a:p>
            </p:txBody>
          </p:sp>
          <p:grpSp>
            <p:nvGrpSpPr>
              <p:cNvPr id="34" name="Group 33">
                <a:extLst>
                  <a:ext uri="{FF2B5EF4-FFF2-40B4-BE49-F238E27FC236}">
                    <a16:creationId xmlns:a16="http://schemas.microsoft.com/office/drawing/2014/main" id="{11F748A2-4597-490C-B728-3A5A712EB4E5}"/>
                  </a:ext>
                </a:extLst>
              </p:cNvPr>
              <p:cNvGrpSpPr/>
              <p:nvPr/>
            </p:nvGrpSpPr>
            <p:grpSpPr>
              <a:xfrm>
                <a:off x="3715658" y="1817702"/>
                <a:ext cx="624114" cy="510276"/>
                <a:chOff x="3715658" y="1817702"/>
                <a:chExt cx="624114" cy="510276"/>
              </a:xfrm>
            </p:grpSpPr>
            <p:sp>
              <p:nvSpPr>
                <p:cNvPr id="42" name="Trapezoid 7">
                  <a:extLst>
                    <a:ext uri="{FF2B5EF4-FFF2-40B4-BE49-F238E27FC236}">
                      <a16:creationId xmlns:a16="http://schemas.microsoft.com/office/drawing/2014/main" id="{2A7A7FE7-5D5B-4C98-AE78-600166A410F3}"/>
                    </a:ext>
                  </a:extLst>
                </p:cNvPr>
                <p:cNvSpPr/>
                <p:nvPr/>
              </p:nvSpPr>
              <p:spPr>
                <a:xfrm flipV="1">
                  <a:off x="3753108"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UTM Alberta Heavy" panose="02040603050506020204" pitchFamily="18" charset="0"/>
                  </a:endParaRPr>
                </a:p>
              </p:txBody>
            </p:sp>
            <p:sp>
              <p:nvSpPr>
                <p:cNvPr id="43" name="Trapezoid 42">
                  <a:extLst>
                    <a:ext uri="{FF2B5EF4-FFF2-40B4-BE49-F238E27FC236}">
                      <a16:creationId xmlns:a16="http://schemas.microsoft.com/office/drawing/2014/main" id="{636DBD68-E013-41E0-9CC2-87C62E5E962B}"/>
                    </a:ext>
                  </a:extLst>
                </p:cNvPr>
                <p:cNvSpPr/>
                <p:nvPr/>
              </p:nvSpPr>
              <p:spPr>
                <a:xfrm flipV="1">
                  <a:off x="3715658"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UTM Alberta Heavy" panose="02040603050506020204" pitchFamily="18" charset="0"/>
                  </a:endParaRPr>
                </a:p>
              </p:txBody>
            </p:sp>
            <p:sp>
              <p:nvSpPr>
                <p:cNvPr id="44" name="Trapezoid 7">
                  <a:extLst>
                    <a:ext uri="{FF2B5EF4-FFF2-40B4-BE49-F238E27FC236}">
                      <a16:creationId xmlns:a16="http://schemas.microsoft.com/office/drawing/2014/main" id="{4224B37E-DC20-47A6-9C5A-922AA5CE7C98}"/>
                    </a:ext>
                  </a:extLst>
                </p:cNvPr>
                <p:cNvSpPr/>
                <p:nvPr/>
              </p:nvSpPr>
              <p:spPr>
                <a:xfrm flipV="1">
                  <a:off x="3815607"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UTM Alberta Heavy" panose="02040603050506020204" pitchFamily="18" charset="0"/>
                  </a:endParaRPr>
                </a:p>
              </p:txBody>
            </p:sp>
          </p:grpSp>
          <p:grpSp>
            <p:nvGrpSpPr>
              <p:cNvPr id="35" name="Group 34">
                <a:extLst>
                  <a:ext uri="{FF2B5EF4-FFF2-40B4-BE49-F238E27FC236}">
                    <a16:creationId xmlns:a16="http://schemas.microsoft.com/office/drawing/2014/main" id="{433C6D04-AE13-4C6A-AFE9-85EB6D6AF515}"/>
                  </a:ext>
                </a:extLst>
              </p:cNvPr>
              <p:cNvGrpSpPr/>
              <p:nvPr/>
            </p:nvGrpSpPr>
            <p:grpSpPr>
              <a:xfrm>
                <a:off x="7835967" y="1817702"/>
                <a:ext cx="624114" cy="510276"/>
                <a:chOff x="3715658" y="1817702"/>
                <a:chExt cx="624114" cy="510276"/>
              </a:xfrm>
            </p:grpSpPr>
            <p:sp>
              <p:nvSpPr>
                <p:cNvPr id="39" name="Trapezoid 7">
                  <a:extLst>
                    <a:ext uri="{FF2B5EF4-FFF2-40B4-BE49-F238E27FC236}">
                      <a16:creationId xmlns:a16="http://schemas.microsoft.com/office/drawing/2014/main" id="{D468ABFF-326C-4AD5-A754-E0A666571B4B}"/>
                    </a:ext>
                  </a:extLst>
                </p:cNvPr>
                <p:cNvSpPr/>
                <p:nvPr/>
              </p:nvSpPr>
              <p:spPr>
                <a:xfrm flipV="1">
                  <a:off x="3753108"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UTM Alberta Heavy" panose="02040603050506020204" pitchFamily="18" charset="0"/>
                  </a:endParaRPr>
                </a:p>
              </p:txBody>
            </p:sp>
            <p:sp>
              <p:nvSpPr>
                <p:cNvPr id="40" name="Trapezoid 39">
                  <a:extLst>
                    <a:ext uri="{FF2B5EF4-FFF2-40B4-BE49-F238E27FC236}">
                      <a16:creationId xmlns:a16="http://schemas.microsoft.com/office/drawing/2014/main" id="{7884D23E-4DEF-4379-83C9-B85DBB6F185A}"/>
                    </a:ext>
                  </a:extLst>
                </p:cNvPr>
                <p:cNvSpPr/>
                <p:nvPr/>
              </p:nvSpPr>
              <p:spPr>
                <a:xfrm flipV="1">
                  <a:off x="3715658"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UTM Alberta Heavy" panose="02040603050506020204" pitchFamily="18" charset="0"/>
                  </a:endParaRPr>
                </a:p>
              </p:txBody>
            </p:sp>
            <p:sp>
              <p:nvSpPr>
                <p:cNvPr id="41" name="Trapezoid 7">
                  <a:extLst>
                    <a:ext uri="{FF2B5EF4-FFF2-40B4-BE49-F238E27FC236}">
                      <a16:creationId xmlns:a16="http://schemas.microsoft.com/office/drawing/2014/main" id="{4F3FBFE7-DADF-4DC1-8399-527ECEBAD15C}"/>
                    </a:ext>
                  </a:extLst>
                </p:cNvPr>
                <p:cNvSpPr/>
                <p:nvPr/>
              </p:nvSpPr>
              <p:spPr>
                <a:xfrm flipV="1">
                  <a:off x="3815607"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UTM Alberta Heavy" panose="02040603050506020204" pitchFamily="18" charset="0"/>
                  </a:endParaRPr>
                </a:p>
              </p:txBody>
            </p:sp>
          </p:grpSp>
          <p:cxnSp>
            <p:nvCxnSpPr>
              <p:cNvPr id="36" name="Straight Connector 35">
                <a:extLst>
                  <a:ext uri="{FF2B5EF4-FFF2-40B4-BE49-F238E27FC236}">
                    <a16:creationId xmlns:a16="http://schemas.microsoft.com/office/drawing/2014/main" id="{2018C0BC-D65B-4BFE-8726-9E1CA87DC790}"/>
                  </a:ext>
                </a:extLst>
              </p:cNvPr>
              <p:cNvCxnSpPr/>
              <p:nvPr/>
            </p:nvCxnSpPr>
            <p:spPr>
              <a:xfrm flipV="1">
                <a:off x="4027715" y="0"/>
                <a:ext cx="0" cy="1817702"/>
              </a:xfrm>
              <a:prstGeom prst="line">
                <a:avLst/>
              </a:prstGeom>
              <a:ln w="12700">
                <a:solidFill>
                  <a:srgbClr val="02020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DC8AE28-53F8-4735-8A46-1FA9B6A87D07}"/>
                  </a:ext>
                </a:extLst>
              </p:cNvPr>
              <p:cNvCxnSpPr/>
              <p:nvPr/>
            </p:nvCxnSpPr>
            <p:spPr>
              <a:xfrm flipV="1">
                <a:off x="8148024" y="0"/>
                <a:ext cx="0" cy="1817702"/>
              </a:xfrm>
              <a:prstGeom prst="line">
                <a:avLst/>
              </a:prstGeom>
              <a:ln w="12700">
                <a:solidFill>
                  <a:srgbClr val="020202"/>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F93F0FA-0B86-48CA-9259-E880D91EC899}"/>
                  </a:ext>
                </a:extLst>
              </p:cNvPr>
              <p:cNvSpPr/>
              <p:nvPr/>
            </p:nvSpPr>
            <p:spPr>
              <a:xfrm>
                <a:off x="3772158" y="3105150"/>
                <a:ext cx="4644474" cy="2057400"/>
              </a:xfrm>
              <a:prstGeom prst="rect">
                <a:avLst/>
              </a:prstGeom>
              <a:gradFill flip="none" rotWithShape="1">
                <a:gsLst>
                  <a:gs pos="0">
                    <a:srgbClr val="00CCFF"/>
                  </a:gs>
                  <a:gs pos="100000">
                    <a:srgbClr val="00009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UTM Alberta Heavy" panose="02040603050506020204" pitchFamily="18" charset="0"/>
                </a:endParaRPr>
              </a:p>
            </p:txBody>
          </p:sp>
        </p:grpSp>
        <p:cxnSp>
          <p:nvCxnSpPr>
            <p:cNvPr id="81" name="Straight Connector 80">
              <a:extLst>
                <a:ext uri="{FF2B5EF4-FFF2-40B4-BE49-F238E27FC236}">
                  <a16:creationId xmlns:a16="http://schemas.microsoft.com/office/drawing/2014/main" id="{38C91708-709F-4F0C-A76A-A0AC589ACE92}"/>
                </a:ext>
              </a:extLst>
            </p:cNvPr>
            <p:cNvCxnSpPr/>
            <p:nvPr/>
          </p:nvCxnSpPr>
          <p:spPr>
            <a:xfrm>
              <a:off x="9056695" y="2539746"/>
              <a:ext cx="23516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E998109D-DA88-493F-856A-4A8977355C16}"/>
                </a:ext>
              </a:extLst>
            </p:cNvPr>
            <p:cNvSpPr txBox="1"/>
            <p:nvPr/>
          </p:nvSpPr>
          <p:spPr>
            <a:xfrm>
              <a:off x="9200998" y="1311577"/>
              <a:ext cx="2333436" cy="615553"/>
            </a:xfrm>
            <a:prstGeom prst="rect">
              <a:avLst/>
            </a:prstGeom>
            <a:noFill/>
          </p:spPr>
          <p:txBody>
            <a:bodyPr wrap="square" rtlCol="0">
              <a:spAutoFit/>
            </a:bodyPr>
            <a:lstStyle/>
            <a:p>
              <a:pPr algn="ctr"/>
              <a:r>
                <a:rPr lang="en-US" sz="2400" dirty="0" err="1">
                  <a:solidFill>
                    <a:srgbClr val="002060"/>
                  </a:solidFill>
                  <a:latin typeface="UTM Alberta Heavy" panose="02040603050506020204" pitchFamily="18" charset="0"/>
                </a:rPr>
                <a:t>Câu</a:t>
              </a:r>
              <a:r>
                <a:rPr lang="en-US" sz="2400" dirty="0">
                  <a:solidFill>
                    <a:srgbClr val="002060"/>
                  </a:solidFill>
                  <a:latin typeface="UTM Alberta Heavy" panose="02040603050506020204" pitchFamily="18" charset="0"/>
                </a:rPr>
                <a:t> </a:t>
              </a:r>
              <a:r>
                <a:rPr lang="en-US" sz="2400" dirty="0" err="1">
                  <a:solidFill>
                    <a:srgbClr val="002060"/>
                  </a:solidFill>
                  <a:latin typeface="UTM Alberta Heavy" panose="02040603050506020204" pitchFamily="18" charset="0"/>
                </a:rPr>
                <a:t>hỏi</a:t>
              </a:r>
              <a:r>
                <a:rPr lang="en-US" sz="2400" dirty="0">
                  <a:solidFill>
                    <a:srgbClr val="002060"/>
                  </a:solidFill>
                  <a:latin typeface="UTM Alberta Heavy" panose="02040603050506020204" pitchFamily="18" charset="0"/>
                </a:rPr>
                <a:t> 02</a:t>
              </a:r>
            </a:p>
          </p:txBody>
        </p:sp>
        <p:sp>
          <p:nvSpPr>
            <p:cNvPr id="90" name="TextBox 89">
              <a:extLst>
                <a:ext uri="{FF2B5EF4-FFF2-40B4-BE49-F238E27FC236}">
                  <a16:creationId xmlns:a16="http://schemas.microsoft.com/office/drawing/2014/main" id="{E130AA4A-818D-4F54-9AD6-8BF0F0511810}"/>
                </a:ext>
              </a:extLst>
            </p:cNvPr>
            <p:cNvSpPr txBox="1"/>
            <p:nvPr/>
          </p:nvSpPr>
          <p:spPr>
            <a:xfrm>
              <a:off x="8193077" y="3606609"/>
              <a:ext cx="3593048" cy="2995691"/>
            </a:xfrm>
            <a:prstGeom prst="rect">
              <a:avLst/>
            </a:prstGeom>
            <a:noFill/>
          </p:spPr>
          <p:txBody>
            <a:bodyPr wrap="square" rtlCol="0">
              <a:spAutoFit/>
            </a:bodyPr>
            <a:lstStyle/>
            <a:p>
              <a:pPr algn="just"/>
              <a:r>
                <a:rPr lang="en-VN" sz="2000" dirty="0">
                  <a:solidFill>
                    <a:srgbClr val="0066B2"/>
                  </a:solidFill>
                  <a:latin typeface="Times New Roman" panose="02020603050405020304" pitchFamily="18" charset="0"/>
                  <a:cs typeface="Times New Roman" panose="02020603050405020304" pitchFamily="18" charset="0"/>
                </a:rPr>
                <a:t>Nhóm 2: Trong các </a:t>
              </a:r>
              <a:endParaRPr lang="en-US" sz="2000" dirty="0">
                <a:solidFill>
                  <a:srgbClr val="0066B2"/>
                </a:solidFill>
                <a:latin typeface="Times New Roman" panose="02020603050405020304" pitchFamily="18" charset="0"/>
                <a:cs typeface="Times New Roman" panose="02020603050405020304" pitchFamily="18" charset="0"/>
              </a:endParaRPr>
            </a:p>
            <a:p>
              <a:pPr algn="just"/>
              <a:r>
                <a:rPr lang="en-VN" sz="2000" dirty="0">
                  <a:solidFill>
                    <a:srgbClr val="0066B2"/>
                  </a:solidFill>
                  <a:latin typeface="Times New Roman" panose="02020603050405020304" pitchFamily="18" charset="0"/>
                  <a:cs typeface="Times New Roman" panose="02020603050405020304" pitchFamily="18" charset="0"/>
                </a:rPr>
                <a:t>cuộc tranh luận, có </a:t>
              </a:r>
              <a:endParaRPr lang="en-US" sz="2000" dirty="0">
                <a:solidFill>
                  <a:srgbClr val="0066B2"/>
                </a:solidFill>
                <a:latin typeface="Times New Roman" panose="02020603050405020304" pitchFamily="18" charset="0"/>
                <a:cs typeface="Times New Roman" panose="02020603050405020304" pitchFamily="18" charset="0"/>
              </a:endParaRPr>
            </a:p>
            <a:p>
              <a:pPr algn="just"/>
              <a:r>
                <a:rPr lang="en-VN" sz="2000" dirty="0">
                  <a:solidFill>
                    <a:srgbClr val="0066B2"/>
                  </a:solidFill>
                  <a:latin typeface="Times New Roman" panose="02020603050405020304" pitchFamily="18" charset="0"/>
                  <a:cs typeface="Times New Roman" panose="02020603050405020304" pitchFamily="18" charset="0"/>
                </a:rPr>
                <a:t>bạn đưa ra ý kiến nhưng bị đa số các bạn khác</a:t>
              </a:r>
              <a:endParaRPr lang="en-US" sz="2000" dirty="0">
                <a:solidFill>
                  <a:srgbClr val="0066B2"/>
                </a:solidFill>
                <a:latin typeface="Times New Roman" panose="02020603050405020304" pitchFamily="18" charset="0"/>
                <a:cs typeface="Times New Roman" panose="02020603050405020304" pitchFamily="18" charset="0"/>
              </a:endParaRPr>
            </a:p>
            <a:p>
              <a:pPr algn="just"/>
              <a:r>
                <a:rPr lang="en-VN" sz="2000" dirty="0">
                  <a:solidFill>
                    <a:srgbClr val="0066B2"/>
                  </a:solidFill>
                  <a:latin typeface="Times New Roman" panose="02020603050405020304" pitchFamily="18" charset="0"/>
                  <a:cs typeface="Times New Roman" panose="02020603050405020304" pitchFamily="18" charset="0"/>
                </a:rPr>
                <a:t> phản đối. Nếu thấy ý </a:t>
              </a:r>
              <a:endParaRPr lang="en-US" sz="2000" dirty="0">
                <a:solidFill>
                  <a:srgbClr val="0066B2"/>
                </a:solidFill>
                <a:latin typeface="Times New Roman" panose="02020603050405020304" pitchFamily="18" charset="0"/>
                <a:cs typeface="Times New Roman" panose="02020603050405020304" pitchFamily="18" charset="0"/>
              </a:endParaRPr>
            </a:p>
            <a:p>
              <a:pPr algn="just"/>
              <a:r>
                <a:rPr lang="en-VN" sz="2000" dirty="0">
                  <a:solidFill>
                    <a:srgbClr val="0066B2"/>
                  </a:solidFill>
                  <a:latin typeface="Times New Roman" panose="02020603050405020304" pitchFamily="18" charset="0"/>
                  <a:cs typeface="Times New Roman" panose="02020603050405020304" pitchFamily="18" charset="0"/>
                </a:rPr>
                <a:t>kiến đó</a:t>
              </a:r>
              <a:r>
                <a:rPr lang="en-US" sz="2000" dirty="0">
                  <a:solidFill>
                    <a:srgbClr val="0066B2"/>
                  </a:solidFill>
                  <a:latin typeface="Times New Roman" panose="02020603050405020304" pitchFamily="18" charset="0"/>
                  <a:cs typeface="Times New Roman" panose="02020603050405020304" pitchFamily="18" charset="0"/>
                </a:rPr>
                <a:t> </a:t>
              </a:r>
              <a:r>
                <a:rPr lang="en-VN" sz="2000" dirty="0">
                  <a:solidFill>
                    <a:srgbClr val="0066B2"/>
                  </a:solidFill>
                  <a:latin typeface="Times New Roman" panose="02020603050405020304" pitchFamily="18" charset="0"/>
                  <a:cs typeface="Times New Roman" panose="02020603050405020304" pitchFamily="18" charset="0"/>
                </a:rPr>
                <a:t>đún</a:t>
              </a:r>
              <a:r>
                <a:rPr lang="en-US" sz="2000" dirty="0">
                  <a:solidFill>
                    <a:srgbClr val="0066B2"/>
                  </a:solidFill>
                  <a:latin typeface="Times New Roman" panose="02020603050405020304" pitchFamily="18" charset="0"/>
                  <a:cs typeface="Times New Roman" panose="02020603050405020304" pitchFamily="18" charset="0"/>
                </a:rPr>
                <a:t>g </a:t>
              </a:r>
              <a:r>
                <a:rPr lang="en-VN" sz="2000" dirty="0">
                  <a:solidFill>
                    <a:srgbClr val="0066B2"/>
                  </a:solidFill>
                  <a:latin typeface="Times New Roman" panose="02020603050405020304" pitchFamily="18" charset="0"/>
                  <a:cs typeface="Times New Roman" panose="02020603050405020304" pitchFamily="18" charset="0"/>
                </a:rPr>
                <a:t>em sẽ xử </a:t>
              </a:r>
              <a:endParaRPr lang="en-US" sz="2000" dirty="0">
                <a:solidFill>
                  <a:srgbClr val="0066B2"/>
                </a:solidFill>
                <a:latin typeface="Times New Roman" panose="02020603050405020304" pitchFamily="18" charset="0"/>
                <a:cs typeface="Times New Roman" panose="02020603050405020304" pitchFamily="18" charset="0"/>
              </a:endParaRPr>
            </a:p>
            <a:p>
              <a:pPr algn="just"/>
              <a:r>
                <a:rPr lang="en-VN" sz="2000" dirty="0">
                  <a:solidFill>
                    <a:srgbClr val="0066B2"/>
                  </a:solidFill>
                  <a:latin typeface="Times New Roman" panose="02020603050405020304" pitchFamily="18" charset="0"/>
                  <a:cs typeface="Times New Roman" panose="02020603050405020304" pitchFamily="18" charset="0"/>
                </a:rPr>
                <a:t>sự như thế nào?</a:t>
              </a:r>
            </a:p>
          </p:txBody>
        </p:sp>
      </p:grpSp>
      <p:grpSp>
        <p:nvGrpSpPr>
          <p:cNvPr id="94" name="Group 93">
            <a:extLst>
              <a:ext uri="{FF2B5EF4-FFF2-40B4-BE49-F238E27FC236}">
                <a16:creationId xmlns:a16="http://schemas.microsoft.com/office/drawing/2014/main" id="{D2809115-BC63-479B-A7E3-B90DAE554C4C}"/>
              </a:ext>
            </a:extLst>
          </p:cNvPr>
          <p:cNvGrpSpPr/>
          <p:nvPr/>
        </p:nvGrpSpPr>
        <p:grpSpPr>
          <a:xfrm>
            <a:off x="137382" y="530691"/>
            <a:ext cx="2244499" cy="2434510"/>
            <a:chOff x="399190" y="1655158"/>
            <a:chExt cx="2244499" cy="2434510"/>
          </a:xfrm>
        </p:grpSpPr>
        <p:grpSp>
          <p:nvGrpSpPr>
            <p:cNvPr id="95" name="Group 94">
              <a:extLst>
                <a:ext uri="{FF2B5EF4-FFF2-40B4-BE49-F238E27FC236}">
                  <a16:creationId xmlns:a16="http://schemas.microsoft.com/office/drawing/2014/main" id="{E9AA90E7-0F50-4C7E-AE17-B422819F6C15}"/>
                </a:ext>
              </a:extLst>
            </p:cNvPr>
            <p:cNvGrpSpPr/>
            <p:nvPr/>
          </p:nvGrpSpPr>
          <p:grpSpPr>
            <a:xfrm>
              <a:off x="399190" y="1655158"/>
              <a:ext cx="2244499" cy="2434510"/>
              <a:chOff x="2728686" y="1944914"/>
              <a:chExt cx="3055724" cy="3314410"/>
            </a:xfrm>
          </p:grpSpPr>
          <p:sp>
            <p:nvSpPr>
              <p:cNvPr id="97" name="Rectangle 96">
                <a:extLst>
                  <a:ext uri="{FF2B5EF4-FFF2-40B4-BE49-F238E27FC236}">
                    <a16:creationId xmlns:a16="http://schemas.microsoft.com/office/drawing/2014/main" id="{72149E3A-A61D-4E93-A21B-94876A0667C5}"/>
                  </a:ext>
                </a:extLst>
              </p:cNvPr>
              <p:cNvSpPr/>
              <p:nvPr/>
            </p:nvSpPr>
            <p:spPr>
              <a:xfrm rot="21437240">
                <a:off x="2809292" y="2738915"/>
                <a:ext cx="2975118" cy="2520409"/>
              </a:xfrm>
              <a:prstGeom prst="rect">
                <a:avLst/>
              </a:prstGeom>
              <a:solidFill>
                <a:schemeClr val="tx1">
                  <a:alpha val="56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One Rounded and One Snipped 4">
                <a:extLst>
                  <a:ext uri="{FF2B5EF4-FFF2-40B4-BE49-F238E27FC236}">
                    <a16:creationId xmlns:a16="http://schemas.microsoft.com/office/drawing/2014/main" id="{192CABDA-48E9-4A9F-88DA-2E05F248400E}"/>
                  </a:ext>
                </a:extLst>
              </p:cNvPr>
              <p:cNvSpPr/>
              <p:nvPr/>
            </p:nvSpPr>
            <p:spPr>
              <a:xfrm rot="10800000">
                <a:off x="2728686" y="1944914"/>
                <a:ext cx="2496458" cy="2641600"/>
              </a:xfrm>
              <a:prstGeom prst="snipRoundRect">
                <a:avLst>
                  <a:gd name="adj1" fmla="val 29018"/>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ight Triangle 19">
                <a:extLst>
                  <a:ext uri="{FF2B5EF4-FFF2-40B4-BE49-F238E27FC236}">
                    <a16:creationId xmlns:a16="http://schemas.microsoft.com/office/drawing/2014/main" id="{1B87133E-D4E1-49DB-8C13-45A402AB559B}"/>
                  </a:ext>
                </a:extLst>
              </p:cNvPr>
              <p:cNvSpPr/>
              <p:nvPr/>
            </p:nvSpPr>
            <p:spPr>
              <a:xfrm rot="20055388" flipH="1">
                <a:off x="4483047" y="4162710"/>
                <a:ext cx="820305" cy="293371"/>
              </a:xfrm>
              <a:custGeom>
                <a:avLst/>
                <a:gdLst>
                  <a:gd name="connsiteX0" fmla="*/ 0 w 749372"/>
                  <a:gd name="connsiteY0" fmla="*/ 235741 h 235741"/>
                  <a:gd name="connsiteX1" fmla="*/ 0 w 749372"/>
                  <a:gd name="connsiteY1" fmla="*/ 0 h 235741"/>
                  <a:gd name="connsiteX2" fmla="*/ 749372 w 749372"/>
                  <a:gd name="connsiteY2" fmla="*/ 235741 h 235741"/>
                  <a:gd name="connsiteX3" fmla="*/ 0 w 749372"/>
                  <a:gd name="connsiteY3" fmla="*/ 235741 h 235741"/>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086202"/>
                  <a:gd name="connsiteY0" fmla="*/ 0 h 291651"/>
                  <a:gd name="connsiteX1" fmla="*/ 383458 w 1086202"/>
                  <a:gd name="connsiteY1" fmla="*/ 7608 h 291651"/>
                  <a:gd name="connsiteX2" fmla="*/ 1086202 w 1086202"/>
                  <a:gd name="connsiteY2" fmla="*/ 272983 h 291651"/>
                  <a:gd name="connsiteX3" fmla="*/ 0 w 1086202"/>
                  <a:gd name="connsiteY3" fmla="*/ 0 h 291651"/>
                  <a:gd name="connsiteX0" fmla="*/ 0 w 1086202"/>
                  <a:gd name="connsiteY0" fmla="*/ 0 h 280606"/>
                  <a:gd name="connsiteX1" fmla="*/ 383458 w 1086202"/>
                  <a:gd name="connsiteY1" fmla="*/ 7608 h 280606"/>
                  <a:gd name="connsiteX2" fmla="*/ 1086202 w 1086202"/>
                  <a:gd name="connsiteY2" fmla="*/ 272983 h 280606"/>
                  <a:gd name="connsiteX3" fmla="*/ 0 w 1086202"/>
                  <a:gd name="connsiteY3" fmla="*/ 0 h 280606"/>
                  <a:gd name="connsiteX0" fmla="*/ 0 w 1068717"/>
                  <a:gd name="connsiteY0" fmla="*/ 0 h 286234"/>
                  <a:gd name="connsiteX1" fmla="*/ 383458 w 1068717"/>
                  <a:gd name="connsiteY1" fmla="*/ 7608 h 286234"/>
                  <a:gd name="connsiteX2" fmla="*/ 1068717 w 1068717"/>
                  <a:gd name="connsiteY2" fmla="*/ 281449 h 286234"/>
                  <a:gd name="connsiteX3" fmla="*/ 0 w 1068717"/>
                  <a:gd name="connsiteY3" fmla="*/ 0 h 286234"/>
                  <a:gd name="connsiteX0" fmla="*/ 0 w 1057061"/>
                  <a:gd name="connsiteY0" fmla="*/ 0 h 286234"/>
                  <a:gd name="connsiteX1" fmla="*/ 371802 w 1057061"/>
                  <a:gd name="connsiteY1" fmla="*/ 7608 h 286234"/>
                  <a:gd name="connsiteX2" fmla="*/ 1057061 w 1057061"/>
                  <a:gd name="connsiteY2" fmla="*/ 281449 h 286234"/>
                  <a:gd name="connsiteX3" fmla="*/ 0 w 1057061"/>
                  <a:gd name="connsiteY3" fmla="*/ 0 h 286234"/>
                  <a:gd name="connsiteX0" fmla="*/ 0 w 1088067"/>
                  <a:gd name="connsiteY0" fmla="*/ 9007 h 284403"/>
                  <a:gd name="connsiteX1" fmla="*/ 402808 w 1088067"/>
                  <a:gd name="connsiteY1" fmla="*/ 0 h 284403"/>
                  <a:gd name="connsiteX2" fmla="*/ 1088067 w 1088067"/>
                  <a:gd name="connsiteY2" fmla="*/ 273841 h 284403"/>
                  <a:gd name="connsiteX3" fmla="*/ 0 w 1088067"/>
                  <a:gd name="connsiteY3" fmla="*/ 9007 h 284403"/>
                  <a:gd name="connsiteX0" fmla="*/ 0 w 1088067"/>
                  <a:gd name="connsiteY0" fmla="*/ 9007 h 275282"/>
                  <a:gd name="connsiteX1" fmla="*/ 402808 w 1088067"/>
                  <a:gd name="connsiteY1" fmla="*/ 0 h 275282"/>
                  <a:gd name="connsiteX2" fmla="*/ 1088067 w 1088067"/>
                  <a:gd name="connsiteY2" fmla="*/ 273841 h 275282"/>
                  <a:gd name="connsiteX3" fmla="*/ 0 w 1088067"/>
                  <a:gd name="connsiteY3" fmla="*/ 9007 h 275282"/>
                  <a:gd name="connsiteX0" fmla="*/ 0 w 1080138"/>
                  <a:gd name="connsiteY0" fmla="*/ 9007 h 259851"/>
                  <a:gd name="connsiteX1" fmla="*/ 402808 w 1080138"/>
                  <a:gd name="connsiteY1" fmla="*/ 0 h 259851"/>
                  <a:gd name="connsiteX2" fmla="*/ 1080138 w 1080138"/>
                  <a:gd name="connsiteY2" fmla="*/ 250446 h 259851"/>
                  <a:gd name="connsiteX3" fmla="*/ 0 w 1080138"/>
                  <a:gd name="connsiteY3" fmla="*/ 9007 h 259851"/>
                  <a:gd name="connsiteX0" fmla="*/ 0 w 1080138"/>
                  <a:gd name="connsiteY0" fmla="*/ 9007 h 291041"/>
                  <a:gd name="connsiteX1" fmla="*/ 402808 w 1080138"/>
                  <a:gd name="connsiteY1" fmla="*/ 0 h 291041"/>
                  <a:gd name="connsiteX2" fmla="*/ 1080138 w 1080138"/>
                  <a:gd name="connsiteY2" fmla="*/ 250446 h 291041"/>
                  <a:gd name="connsiteX3" fmla="*/ 0 w 1080138"/>
                  <a:gd name="connsiteY3" fmla="*/ 9007 h 29104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Lst>
                <a:ahLst/>
                <a:cxnLst>
                  <a:cxn ang="0">
                    <a:pos x="connsiteX0" y="connsiteY0"/>
                  </a:cxn>
                  <a:cxn ang="0">
                    <a:pos x="connsiteX1" y="connsiteY1"/>
                  </a:cxn>
                  <a:cxn ang="0">
                    <a:pos x="connsiteX2" y="connsiteY2"/>
                  </a:cxn>
                  <a:cxn ang="0">
                    <a:pos x="connsiteX3" y="connsiteY3"/>
                  </a:cxn>
                </a:cxnLst>
                <a:rect l="l" t="t" r="r" b="b"/>
                <a:pathLst>
                  <a:path w="1080138" h="293371">
                    <a:moveTo>
                      <a:pt x="0" y="9007"/>
                    </a:moveTo>
                    <a:cubicBezTo>
                      <a:pt x="191276" y="128482"/>
                      <a:pt x="297111" y="93328"/>
                      <a:pt x="402808" y="0"/>
                    </a:cubicBezTo>
                    <a:cubicBezTo>
                      <a:pt x="586231" y="108077"/>
                      <a:pt x="535379" y="179240"/>
                      <a:pt x="1080138" y="250446"/>
                    </a:cubicBezTo>
                    <a:cubicBezTo>
                      <a:pt x="844355" y="302622"/>
                      <a:pt x="304488" y="374440"/>
                      <a:pt x="0" y="9007"/>
                    </a:cubicBezTo>
                    <a:close/>
                  </a:path>
                </a:pathLst>
              </a:custGeom>
              <a:gradFill flip="none" rotWithShape="1">
                <a:gsLst>
                  <a:gs pos="69000">
                    <a:srgbClr val="C79200"/>
                  </a:gs>
                  <a:gs pos="0">
                    <a:srgbClr val="E6AA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F54E39D1-F7C8-4EB3-B988-25DA395E327A}"/>
                </a:ext>
              </a:extLst>
            </p:cNvPr>
            <p:cNvSpPr txBox="1"/>
            <p:nvPr/>
          </p:nvSpPr>
          <p:spPr>
            <a:xfrm>
              <a:off x="501924" y="2048922"/>
              <a:ext cx="1747594" cy="1015663"/>
            </a:xfrm>
            <a:prstGeom prst="rect">
              <a:avLst/>
            </a:prstGeom>
            <a:noFill/>
          </p:spPr>
          <p:txBody>
            <a:bodyPr wrap="none" rtlCol="0">
              <a:spAutoFit/>
            </a:bodyPr>
            <a:lstStyle/>
            <a:p>
              <a:pPr algn="ctr"/>
              <a:r>
                <a:rPr lang="en-US" sz="2000" b="1" dirty="0">
                  <a:latin typeface="UTM Alberta Heavy" panose="02040603050506020204" pitchFamily="18" charset="0"/>
                </a:rPr>
                <a:t>ĐẶT VẤN ĐỀ</a:t>
              </a:r>
            </a:p>
            <a:p>
              <a:pPr algn="ctr"/>
              <a:r>
                <a:rPr lang="en-US" sz="2000" b="1" dirty="0">
                  <a:latin typeface="UTM Alberta Heavy" panose="02040603050506020204" pitchFamily="18" charset="0"/>
                </a:rPr>
                <a:t>TRUYỆN ĐỌC</a:t>
              </a:r>
            </a:p>
            <a:p>
              <a:pPr algn="ctr"/>
              <a:r>
                <a:rPr lang="en-US" sz="2000" b="1" dirty="0">
                  <a:latin typeface="UTM Alberta Heavy" panose="02040603050506020204" pitchFamily="18" charset="0"/>
                </a:rPr>
                <a:t>SGK</a:t>
              </a:r>
            </a:p>
          </p:txBody>
        </p:sp>
      </p:grpSp>
      <p:grpSp>
        <p:nvGrpSpPr>
          <p:cNvPr id="100" name="Group 99">
            <a:extLst>
              <a:ext uri="{FF2B5EF4-FFF2-40B4-BE49-F238E27FC236}">
                <a16:creationId xmlns:a16="http://schemas.microsoft.com/office/drawing/2014/main" id="{C382EE96-33D9-4FBD-A118-BCF2E6B33FB7}"/>
              </a:ext>
            </a:extLst>
          </p:cNvPr>
          <p:cNvGrpSpPr/>
          <p:nvPr/>
        </p:nvGrpSpPr>
        <p:grpSpPr>
          <a:xfrm>
            <a:off x="988005" y="17060"/>
            <a:ext cx="389900" cy="815066"/>
            <a:chOff x="3976915" y="1402541"/>
            <a:chExt cx="421209" cy="782522"/>
          </a:xfrm>
          <a:effectLst>
            <a:outerShdw blurRad="76200" dir="18900000" sy="23000" kx="-1200000" algn="bl" rotWithShape="0">
              <a:prstClr val="black">
                <a:alpha val="20000"/>
              </a:prstClr>
            </a:outerShdw>
          </a:effectLst>
        </p:grpSpPr>
        <p:sp>
          <p:nvSpPr>
            <p:cNvPr id="101" name="Rectangle 100">
              <a:extLst>
                <a:ext uri="{FF2B5EF4-FFF2-40B4-BE49-F238E27FC236}">
                  <a16:creationId xmlns:a16="http://schemas.microsoft.com/office/drawing/2014/main" id="{88F35C1D-2269-41CD-B0E2-5C2295B6E0FB}"/>
                </a:ext>
              </a:extLst>
            </p:cNvPr>
            <p:cNvSpPr/>
            <p:nvPr/>
          </p:nvSpPr>
          <p:spPr>
            <a:xfrm rot="880349" flipH="1">
              <a:off x="4098363" y="1767370"/>
              <a:ext cx="36855" cy="417693"/>
            </a:xfrm>
            <a:prstGeom prst="rect">
              <a:avLst/>
            </a:prstGeom>
            <a:gradFill flip="none" rotWithShape="1">
              <a:gsLst>
                <a:gs pos="83208">
                  <a:schemeClr val="bg1"/>
                </a:gs>
                <a:gs pos="100000">
                  <a:schemeClr val="tx1">
                    <a:lumMod val="50000"/>
                    <a:lumOff val="50000"/>
                  </a:schemeClr>
                </a:gs>
                <a:gs pos="56609">
                  <a:schemeClr val="bg1">
                    <a:lumMod val="50000"/>
                  </a:schemeClr>
                </a:gs>
                <a:gs pos="25700">
                  <a:schemeClr val="bg1">
                    <a:lumMod val="9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ADF4923-A416-4754-9761-0D6992BC5848}"/>
                </a:ext>
              </a:extLst>
            </p:cNvPr>
            <p:cNvSpPr/>
            <p:nvPr/>
          </p:nvSpPr>
          <p:spPr>
            <a:xfrm>
              <a:off x="3976915" y="1546638"/>
              <a:ext cx="421209" cy="421209"/>
            </a:xfrm>
            <a:prstGeom prst="ellipse">
              <a:avLst/>
            </a:prstGeom>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
              <a:extLst>
                <a:ext uri="{FF2B5EF4-FFF2-40B4-BE49-F238E27FC236}">
                  <a16:creationId xmlns:a16="http://schemas.microsoft.com/office/drawing/2014/main" id="{51E5A6D4-1FE5-4DF4-AC44-AAE22CEF66A4}"/>
                </a:ext>
              </a:extLst>
            </p:cNvPr>
            <p:cNvSpPr/>
            <p:nvPr/>
          </p:nvSpPr>
          <p:spPr>
            <a:xfrm rot="1060331">
              <a:off x="4130545"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ADBB7020-8369-48CB-8B57-387983CE2605}"/>
                </a:ext>
              </a:extLst>
            </p:cNvPr>
            <p:cNvSpPr/>
            <p:nvPr/>
          </p:nvSpPr>
          <p:spPr>
            <a:xfrm>
              <a:off x="4142587" y="1402541"/>
              <a:ext cx="255535" cy="255535"/>
            </a:xfrm>
            <a:prstGeom prst="ellipse">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5" name="Picture 104">
            <a:extLst>
              <a:ext uri="{FF2B5EF4-FFF2-40B4-BE49-F238E27FC236}">
                <a16:creationId xmlns:a16="http://schemas.microsoft.com/office/drawing/2014/main" id="{85103A5D-7419-46FE-A5A7-AA0FEA191234}"/>
              </a:ext>
            </a:extLst>
          </p:cNvPr>
          <p:cNvPicPr>
            <a:picLocks/>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7502710" y="1409948"/>
            <a:ext cx="619831" cy="507610"/>
          </a:xfrm>
          <a:prstGeom prst="rect">
            <a:avLst/>
          </a:prstGeom>
        </p:spPr>
      </p:pic>
      <p:pic>
        <p:nvPicPr>
          <p:cNvPr id="107" name="Picture 106">
            <a:extLst>
              <a:ext uri="{FF2B5EF4-FFF2-40B4-BE49-F238E27FC236}">
                <a16:creationId xmlns:a16="http://schemas.microsoft.com/office/drawing/2014/main" id="{85103A5D-7419-46FE-A5A7-AA0FEA191234}"/>
              </a:ext>
            </a:extLst>
          </p:cNvPr>
          <p:cNvPicPr>
            <a:picLocks/>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4734922" y="3963908"/>
            <a:ext cx="619831" cy="507610"/>
          </a:xfrm>
          <a:prstGeom prst="rect">
            <a:avLst/>
          </a:prstGeom>
        </p:spPr>
      </p:pic>
    </p:spTree>
    <p:extLst>
      <p:ext uri="{BB962C8B-B14F-4D97-AF65-F5344CB8AC3E}">
        <p14:creationId xmlns:p14="http://schemas.microsoft.com/office/powerpoint/2010/main" val="37307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up)">
                                      <p:cBhvr>
                                        <p:cTn id="1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416694-E8FA-4396-8CED-F212EF662AB3}"/>
              </a:ext>
            </a:extLst>
          </p:cNvPr>
          <p:cNvSpPr/>
          <p:nvPr/>
        </p:nvSpPr>
        <p:spPr>
          <a:xfrm>
            <a:off x="2636093" y="1644979"/>
            <a:ext cx="3903785" cy="2711548"/>
          </a:xfrm>
          <a:prstGeom prst="rect">
            <a:avLst/>
          </a:prstGeom>
          <a:solidFill>
            <a:schemeClr val="bg1"/>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a:extLst>
              <a:ext uri="{FF2B5EF4-FFF2-40B4-BE49-F238E27FC236}">
                <a16:creationId xmlns:a16="http://schemas.microsoft.com/office/drawing/2014/main" id="{E3F0EA60-F3C4-4507-89E2-393F9E69DCC5}"/>
              </a:ext>
            </a:extLst>
          </p:cNvPr>
          <p:cNvGrpSpPr/>
          <p:nvPr/>
        </p:nvGrpSpPr>
        <p:grpSpPr>
          <a:xfrm>
            <a:off x="2786743" y="1363277"/>
            <a:ext cx="468086" cy="382707"/>
            <a:chOff x="3715658" y="1817702"/>
            <a:chExt cx="624114" cy="510276"/>
          </a:xfrm>
        </p:grpSpPr>
        <p:sp>
          <p:nvSpPr>
            <p:cNvPr id="8" name="Trapezoid 7">
              <a:extLst>
                <a:ext uri="{FF2B5EF4-FFF2-40B4-BE49-F238E27FC236}">
                  <a16:creationId xmlns:a16="http://schemas.microsoft.com/office/drawing/2014/main" id="{6D2780A5-0761-4146-B525-D55BA78ECC53}"/>
                </a:ext>
              </a:extLst>
            </p:cNvPr>
            <p:cNvSpPr/>
            <p:nvPr/>
          </p:nvSpPr>
          <p:spPr>
            <a:xfrm flipV="1">
              <a:off x="3753108"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apezoid 6">
              <a:extLst>
                <a:ext uri="{FF2B5EF4-FFF2-40B4-BE49-F238E27FC236}">
                  <a16:creationId xmlns:a16="http://schemas.microsoft.com/office/drawing/2014/main" id="{986F2474-F758-422C-9075-99784F5E440F}"/>
                </a:ext>
              </a:extLst>
            </p:cNvPr>
            <p:cNvSpPr/>
            <p:nvPr/>
          </p:nvSpPr>
          <p:spPr>
            <a:xfrm flipV="1">
              <a:off x="3715658"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apezoid 7">
              <a:extLst>
                <a:ext uri="{FF2B5EF4-FFF2-40B4-BE49-F238E27FC236}">
                  <a16:creationId xmlns:a16="http://schemas.microsoft.com/office/drawing/2014/main" id="{D5587742-1D0B-46A3-B829-383F2912F4E7}"/>
                </a:ext>
              </a:extLst>
            </p:cNvPr>
            <p:cNvSpPr/>
            <p:nvPr/>
          </p:nvSpPr>
          <p:spPr>
            <a:xfrm flipV="1">
              <a:off x="3815607"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 name="Group 11">
            <a:extLst>
              <a:ext uri="{FF2B5EF4-FFF2-40B4-BE49-F238E27FC236}">
                <a16:creationId xmlns:a16="http://schemas.microsoft.com/office/drawing/2014/main" id="{74256D2D-3E45-4B4A-9AF1-88B358DE3327}"/>
              </a:ext>
            </a:extLst>
          </p:cNvPr>
          <p:cNvGrpSpPr/>
          <p:nvPr/>
        </p:nvGrpSpPr>
        <p:grpSpPr>
          <a:xfrm>
            <a:off x="5876975" y="1363277"/>
            <a:ext cx="468086" cy="382707"/>
            <a:chOff x="3715658" y="1817702"/>
            <a:chExt cx="624114" cy="510276"/>
          </a:xfrm>
        </p:grpSpPr>
        <p:sp>
          <p:nvSpPr>
            <p:cNvPr id="14" name="Trapezoid 7">
              <a:extLst>
                <a:ext uri="{FF2B5EF4-FFF2-40B4-BE49-F238E27FC236}">
                  <a16:creationId xmlns:a16="http://schemas.microsoft.com/office/drawing/2014/main" id="{1424A464-C83A-4072-B872-21FFC046D6A1}"/>
                </a:ext>
              </a:extLst>
            </p:cNvPr>
            <p:cNvSpPr/>
            <p:nvPr/>
          </p:nvSpPr>
          <p:spPr>
            <a:xfrm flipV="1">
              <a:off x="3753108"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apezoid 12">
              <a:extLst>
                <a:ext uri="{FF2B5EF4-FFF2-40B4-BE49-F238E27FC236}">
                  <a16:creationId xmlns:a16="http://schemas.microsoft.com/office/drawing/2014/main" id="{3F812F77-2E93-4303-9E56-CBB579CB4CF1}"/>
                </a:ext>
              </a:extLst>
            </p:cNvPr>
            <p:cNvSpPr/>
            <p:nvPr/>
          </p:nvSpPr>
          <p:spPr>
            <a:xfrm flipV="1">
              <a:off x="3715658"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rapezoid 7">
              <a:extLst>
                <a:ext uri="{FF2B5EF4-FFF2-40B4-BE49-F238E27FC236}">
                  <a16:creationId xmlns:a16="http://schemas.microsoft.com/office/drawing/2014/main" id="{2388B965-7D16-4AC9-8B0B-D02EFE47AA34}"/>
                </a:ext>
              </a:extLst>
            </p:cNvPr>
            <p:cNvSpPr/>
            <p:nvPr/>
          </p:nvSpPr>
          <p:spPr>
            <a:xfrm flipV="1">
              <a:off x="3815607"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17" name="Straight Connector 16">
            <a:extLst>
              <a:ext uri="{FF2B5EF4-FFF2-40B4-BE49-F238E27FC236}">
                <a16:creationId xmlns:a16="http://schemas.microsoft.com/office/drawing/2014/main" id="{08C59D0F-FB32-43A1-96BF-5356580E03EE}"/>
              </a:ext>
            </a:extLst>
          </p:cNvPr>
          <p:cNvCxnSpPr/>
          <p:nvPr/>
        </p:nvCxnSpPr>
        <p:spPr>
          <a:xfrm flipV="1">
            <a:off x="3020786" y="0"/>
            <a:ext cx="0" cy="1363277"/>
          </a:xfrm>
          <a:prstGeom prst="line">
            <a:avLst/>
          </a:prstGeom>
          <a:ln w="12700">
            <a:solidFill>
              <a:srgbClr val="02020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FC3B43-9201-4350-8828-CA12AD9D2A78}"/>
              </a:ext>
            </a:extLst>
          </p:cNvPr>
          <p:cNvCxnSpPr/>
          <p:nvPr/>
        </p:nvCxnSpPr>
        <p:spPr>
          <a:xfrm flipV="1">
            <a:off x="6111018" y="0"/>
            <a:ext cx="0" cy="1363277"/>
          </a:xfrm>
          <a:prstGeom prst="line">
            <a:avLst/>
          </a:prstGeom>
          <a:ln w="12700">
            <a:solidFill>
              <a:srgbClr val="02020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245EAA-BE17-4F85-B6D7-F42231AA2058}"/>
              </a:ext>
            </a:extLst>
          </p:cNvPr>
          <p:cNvSpPr/>
          <p:nvPr/>
        </p:nvSpPr>
        <p:spPr>
          <a:xfrm>
            <a:off x="2829118" y="2328863"/>
            <a:ext cx="3483356" cy="154305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66"/>
              </a:solidFill>
            </a:endParaRPr>
          </a:p>
        </p:txBody>
      </p:sp>
      <p:grpSp>
        <p:nvGrpSpPr>
          <p:cNvPr id="16" name="Group 15">
            <a:extLst>
              <a:ext uri="{FF2B5EF4-FFF2-40B4-BE49-F238E27FC236}">
                <a16:creationId xmlns:a16="http://schemas.microsoft.com/office/drawing/2014/main" id="{D2809115-BC63-479B-A7E3-B90DAE554C4C}"/>
              </a:ext>
            </a:extLst>
          </p:cNvPr>
          <p:cNvGrpSpPr/>
          <p:nvPr/>
        </p:nvGrpSpPr>
        <p:grpSpPr>
          <a:xfrm>
            <a:off x="137382" y="530691"/>
            <a:ext cx="2244499" cy="2434510"/>
            <a:chOff x="399190" y="1655158"/>
            <a:chExt cx="2244499" cy="2434510"/>
          </a:xfrm>
        </p:grpSpPr>
        <p:grpSp>
          <p:nvGrpSpPr>
            <p:cNvPr id="20" name="Group 19">
              <a:extLst>
                <a:ext uri="{FF2B5EF4-FFF2-40B4-BE49-F238E27FC236}">
                  <a16:creationId xmlns:a16="http://schemas.microsoft.com/office/drawing/2014/main" id="{E9AA90E7-0F50-4C7E-AE17-B422819F6C15}"/>
                </a:ext>
              </a:extLst>
            </p:cNvPr>
            <p:cNvGrpSpPr/>
            <p:nvPr/>
          </p:nvGrpSpPr>
          <p:grpSpPr>
            <a:xfrm>
              <a:off x="399190" y="1655158"/>
              <a:ext cx="2244499" cy="2434510"/>
              <a:chOff x="2728686" y="1944914"/>
              <a:chExt cx="3055724" cy="3314410"/>
            </a:xfrm>
          </p:grpSpPr>
          <p:sp>
            <p:nvSpPr>
              <p:cNvPr id="22" name="Rectangle 21">
                <a:extLst>
                  <a:ext uri="{FF2B5EF4-FFF2-40B4-BE49-F238E27FC236}">
                    <a16:creationId xmlns:a16="http://schemas.microsoft.com/office/drawing/2014/main" id="{72149E3A-A61D-4E93-A21B-94876A0667C5}"/>
                  </a:ext>
                </a:extLst>
              </p:cNvPr>
              <p:cNvSpPr/>
              <p:nvPr/>
            </p:nvSpPr>
            <p:spPr>
              <a:xfrm rot="21437240">
                <a:off x="2809292" y="2738915"/>
                <a:ext cx="2975118" cy="2520409"/>
              </a:xfrm>
              <a:prstGeom prst="rect">
                <a:avLst/>
              </a:prstGeom>
              <a:solidFill>
                <a:schemeClr val="tx1">
                  <a:alpha val="56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Top Corners One Rounded and One Snipped 4">
                <a:extLst>
                  <a:ext uri="{FF2B5EF4-FFF2-40B4-BE49-F238E27FC236}">
                    <a16:creationId xmlns:a16="http://schemas.microsoft.com/office/drawing/2014/main" id="{192CABDA-48E9-4A9F-88DA-2E05F248400E}"/>
                  </a:ext>
                </a:extLst>
              </p:cNvPr>
              <p:cNvSpPr/>
              <p:nvPr/>
            </p:nvSpPr>
            <p:spPr>
              <a:xfrm rot="10800000">
                <a:off x="2728686" y="1944914"/>
                <a:ext cx="2496458" cy="2641600"/>
              </a:xfrm>
              <a:prstGeom prst="snipRoundRect">
                <a:avLst>
                  <a:gd name="adj1" fmla="val 29018"/>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19">
                <a:extLst>
                  <a:ext uri="{FF2B5EF4-FFF2-40B4-BE49-F238E27FC236}">
                    <a16:creationId xmlns:a16="http://schemas.microsoft.com/office/drawing/2014/main" id="{1B87133E-D4E1-49DB-8C13-45A402AB559B}"/>
                  </a:ext>
                </a:extLst>
              </p:cNvPr>
              <p:cNvSpPr/>
              <p:nvPr/>
            </p:nvSpPr>
            <p:spPr>
              <a:xfrm rot="20055388" flipH="1">
                <a:off x="4483047" y="4162710"/>
                <a:ext cx="820305" cy="293371"/>
              </a:xfrm>
              <a:custGeom>
                <a:avLst/>
                <a:gdLst>
                  <a:gd name="connsiteX0" fmla="*/ 0 w 749372"/>
                  <a:gd name="connsiteY0" fmla="*/ 235741 h 235741"/>
                  <a:gd name="connsiteX1" fmla="*/ 0 w 749372"/>
                  <a:gd name="connsiteY1" fmla="*/ 0 h 235741"/>
                  <a:gd name="connsiteX2" fmla="*/ 749372 w 749372"/>
                  <a:gd name="connsiteY2" fmla="*/ 235741 h 235741"/>
                  <a:gd name="connsiteX3" fmla="*/ 0 w 749372"/>
                  <a:gd name="connsiteY3" fmla="*/ 235741 h 235741"/>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086202"/>
                  <a:gd name="connsiteY0" fmla="*/ 0 h 291651"/>
                  <a:gd name="connsiteX1" fmla="*/ 383458 w 1086202"/>
                  <a:gd name="connsiteY1" fmla="*/ 7608 h 291651"/>
                  <a:gd name="connsiteX2" fmla="*/ 1086202 w 1086202"/>
                  <a:gd name="connsiteY2" fmla="*/ 272983 h 291651"/>
                  <a:gd name="connsiteX3" fmla="*/ 0 w 1086202"/>
                  <a:gd name="connsiteY3" fmla="*/ 0 h 291651"/>
                  <a:gd name="connsiteX0" fmla="*/ 0 w 1086202"/>
                  <a:gd name="connsiteY0" fmla="*/ 0 h 280606"/>
                  <a:gd name="connsiteX1" fmla="*/ 383458 w 1086202"/>
                  <a:gd name="connsiteY1" fmla="*/ 7608 h 280606"/>
                  <a:gd name="connsiteX2" fmla="*/ 1086202 w 1086202"/>
                  <a:gd name="connsiteY2" fmla="*/ 272983 h 280606"/>
                  <a:gd name="connsiteX3" fmla="*/ 0 w 1086202"/>
                  <a:gd name="connsiteY3" fmla="*/ 0 h 280606"/>
                  <a:gd name="connsiteX0" fmla="*/ 0 w 1068717"/>
                  <a:gd name="connsiteY0" fmla="*/ 0 h 286234"/>
                  <a:gd name="connsiteX1" fmla="*/ 383458 w 1068717"/>
                  <a:gd name="connsiteY1" fmla="*/ 7608 h 286234"/>
                  <a:gd name="connsiteX2" fmla="*/ 1068717 w 1068717"/>
                  <a:gd name="connsiteY2" fmla="*/ 281449 h 286234"/>
                  <a:gd name="connsiteX3" fmla="*/ 0 w 1068717"/>
                  <a:gd name="connsiteY3" fmla="*/ 0 h 286234"/>
                  <a:gd name="connsiteX0" fmla="*/ 0 w 1057061"/>
                  <a:gd name="connsiteY0" fmla="*/ 0 h 286234"/>
                  <a:gd name="connsiteX1" fmla="*/ 371802 w 1057061"/>
                  <a:gd name="connsiteY1" fmla="*/ 7608 h 286234"/>
                  <a:gd name="connsiteX2" fmla="*/ 1057061 w 1057061"/>
                  <a:gd name="connsiteY2" fmla="*/ 281449 h 286234"/>
                  <a:gd name="connsiteX3" fmla="*/ 0 w 1057061"/>
                  <a:gd name="connsiteY3" fmla="*/ 0 h 286234"/>
                  <a:gd name="connsiteX0" fmla="*/ 0 w 1088067"/>
                  <a:gd name="connsiteY0" fmla="*/ 9007 h 284403"/>
                  <a:gd name="connsiteX1" fmla="*/ 402808 w 1088067"/>
                  <a:gd name="connsiteY1" fmla="*/ 0 h 284403"/>
                  <a:gd name="connsiteX2" fmla="*/ 1088067 w 1088067"/>
                  <a:gd name="connsiteY2" fmla="*/ 273841 h 284403"/>
                  <a:gd name="connsiteX3" fmla="*/ 0 w 1088067"/>
                  <a:gd name="connsiteY3" fmla="*/ 9007 h 284403"/>
                  <a:gd name="connsiteX0" fmla="*/ 0 w 1088067"/>
                  <a:gd name="connsiteY0" fmla="*/ 9007 h 275282"/>
                  <a:gd name="connsiteX1" fmla="*/ 402808 w 1088067"/>
                  <a:gd name="connsiteY1" fmla="*/ 0 h 275282"/>
                  <a:gd name="connsiteX2" fmla="*/ 1088067 w 1088067"/>
                  <a:gd name="connsiteY2" fmla="*/ 273841 h 275282"/>
                  <a:gd name="connsiteX3" fmla="*/ 0 w 1088067"/>
                  <a:gd name="connsiteY3" fmla="*/ 9007 h 275282"/>
                  <a:gd name="connsiteX0" fmla="*/ 0 w 1080138"/>
                  <a:gd name="connsiteY0" fmla="*/ 9007 h 259851"/>
                  <a:gd name="connsiteX1" fmla="*/ 402808 w 1080138"/>
                  <a:gd name="connsiteY1" fmla="*/ 0 h 259851"/>
                  <a:gd name="connsiteX2" fmla="*/ 1080138 w 1080138"/>
                  <a:gd name="connsiteY2" fmla="*/ 250446 h 259851"/>
                  <a:gd name="connsiteX3" fmla="*/ 0 w 1080138"/>
                  <a:gd name="connsiteY3" fmla="*/ 9007 h 259851"/>
                  <a:gd name="connsiteX0" fmla="*/ 0 w 1080138"/>
                  <a:gd name="connsiteY0" fmla="*/ 9007 h 291041"/>
                  <a:gd name="connsiteX1" fmla="*/ 402808 w 1080138"/>
                  <a:gd name="connsiteY1" fmla="*/ 0 h 291041"/>
                  <a:gd name="connsiteX2" fmla="*/ 1080138 w 1080138"/>
                  <a:gd name="connsiteY2" fmla="*/ 250446 h 291041"/>
                  <a:gd name="connsiteX3" fmla="*/ 0 w 1080138"/>
                  <a:gd name="connsiteY3" fmla="*/ 9007 h 29104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Lst>
                <a:ahLst/>
                <a:cxnLst>
                  <a:cxn ang="0">
                    <a:pos x="connsiteX0" y="connsiteY0"/>
                  </a:cxn>
                  <a:cxn ang="0">
                    <a:pos x="connsiteX1" y="connsiteY1"/>
                  </a:cxn>
                  <a:cxn ang="0">
                    <a:pos x="connsiteX2" y="connsiteY2"/>
                  </a:cxn>
                  <a:cxn ang="0">
                    <a:pos x="connsiteX3" y="connsiteY3"/>
                  </a:cxn>
                </a:cxnLst>
                <a:rect l="l" t="t" r="r" b="b"/>
                <a:pathLst>
                  <a:path w="1080138" h="293371">
                    <a:moveTo>
                      <a:pt x="0" y="9007"/>
                    </a:moveTo>
                    <a:cubicBezTo>
                      <a:pt x="191276" y="128482"/>
                      <a:pt x="297111" y="93328"/>
                      <a:pt x="402808" y="0"/>
                    </a:cubicBezTo>
                    <a:cubicBezTo>
                      <a:pt x="586231" y="108077"/>
                      <a:pt x="535379" y="179240"/>
                      <a:pt x="1080138" y="250446"/>
                    </a:cubicBezTo>
                    <a:cubicBezTo>
                      <a:pt x="844355" y="302622"/>
                      <a:pt x="304488" y="374440"/>
                      <a:pt x="0" y="9007"/>
                    </a:cubicBezTo>
                    <a:close/>
                  </a:path>
                </a:pathLst>
              </a:custGeom>
              <a:gradFill flip="none" rotWithShape="1">
                <a:gsLst>
                  <a:gs pos="69000">
                    <a:srgbClr val="C79200"/>
                  </a:gs>
                  <a:gs pos="0">
                    <a:srgbClr val="E6AA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F54E39D1-F7C8-4EB3-B988-25DA395E327A}"/>
                </a:ext>
              </a:extLst>
            </p:cNvPr>
            <p:cNvSpPr txBox="1"/>
            <p:nvPr/>
          </p:nvSpPr>
          <p:spPr>
            <a:xfrm>
              <a:off x="501924" y="2048922"/>
              <a:ext cx="1747594" cy="1015663"/>
            </a:xfrm>
            <a:prstGeom prst="rect">
              <a:avLst/>
            </a:prstGeom>
            <a:noFill/>
          </p:spPr>
          <p:txBody>
            <a:bodyPr wrap="none" rtlCol="0">
              <a:spAutoFit/>
            </a:bodyPr>
            <a:lstStyle/>
            <a:p>
              <a:pPr algn="ctr"/>
              <a:r>
                <a:rPr lang="en-US" sz="2000" b="1" dirty="0">
                  <a:latin typeface="UTM Alberta Heavy" panose="02040603050506020204" pitchFamily="18" charset="0"/>
                </a:rPr>
                <a:t>ĐẶT VẤN ĐỀ</a:t>
              </a:r>
            </a:p>
            <a:p>
              <a:pPr algn="ctr"/>
              <a:r>
                <a:rPr lang="en-US" sz="2000" b="1" dirty="0">
                  <a:latin typeface="UTM Alberta Heavy" panose="02040603050506020204" pitchFamily="18" charset="0"/>
                </a:rPr>
                <a:t>TRUYỆN ĐỌC</a:t>
              </a:r>
            </a:p>
            <a:p>
              <a:pPr algn="ctr"/>
              <a:r>
                <a:rPr lang="en-US" sz="2000" b="1" dirty="0">
                  <a:latin typeface="UTM Alberta Heavy" panose="02040603050506020204" pitchFamily="18" charset="0"/>
                </a:rPr>
                <a:t>SGK</a:t>
              </a:r>
            </a:p>
          </p:txBody>
        </p:sp>
      </p:grpSp>
      <p:grpSp>
        <p:nvGrpSpPr>
          <p:cNvPr id="25" name="Group 24">
            <a:extLst>
              <a:ext uri="{FF2B5EF4-FFF2-40B4-BE49-F238E27FC236}">
                <a16:creationId xmlns:a16="http://schemas.microsoft.com/office/drawing/2014/main" id="{C382EE96-33D9-4FBD-A118-BCF2E6B33FB7}"/>
              </a:ext>
            </a:extLst>
          </p:cNvPr>
          <p:cNvGrpSpPr/>
          <p:nvPr/>
        </p:nvGrpSpPr>
        <p:grpSpPr>
          <a:xfrm>
            <a:off x="988005" y="17060"/>
            <a:ext cx="389900" cy="815066"/>
            <a:chOff x="3976915" y="1402541"/>
            <a:chExt cx="421209" cy="782522"/>
          </a:xfrm>
          <a:effectLst>
            <a:outerShdw blurRad="76200" dir="18900000" sy="23000" kx="-1200000" algn="bl" rotWithShape="0">
              <a:prstClr val="black">
                <a:alpha val="20000"/>
              </a:prstClr>
            </a:outerShdw>
          </a:effectLst>
        </p:grpSpPr>
        <p:sp>
          <p:nvSpPr>
            <p:cNvPr id="26" name="Rectangle 25">
              <a:extLst>
                <a:ext uri="{FF2B5EF4-FFF2-40B4-BE49-F238E27FC236}">
                  <a16:creationId xmlns:a16="http://schemas.microsoft.com/office/drawing/2014/main" id="{88F35C1D-2269-41CD-B0E2-5C2295B6E0FB}"/>
                </a:ext>
              </a:extLst>
            </p:cNvPr>
            <p:cNvSpPr/>
            <p:nvPr/>
          </p:nvSpPr>
          <p:spPr>
            <a:xfrm rot="880349" flipH="1">
              <a:off x="4098363" y="1767370"/>
              <a:ext cx="36855" cy="417693"/>
            </a:xfrm>
            <a:prstGeom prst="rect">
              <a:avLst/>
            </a:prstGeom>
            <a:gradFill flip="none" rotWithShape="1">
              <a:gsLst>
                <a:gs pos="83208">
                  <a:schemeClr val="bg1"/>
                </a:gs>
                <a:gs pos="100000">
                  <a:schemeClr val="tx1">
                    <a:lumMod val="50000"/>
                    <a:lumOff val="50000"/>
                  </a:schemeClr>
                </a:gs>
                <a:gs pos="56609">
                  <a:schemeClr val="bg1">
                    <a:lumMod val="50000"/>
                  </a:schemeClr>
                </a:gs>
                <a:gs pos="25700">
                  <a:schemeClr val="bg1">
                    <a:lumMod val="9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ADF4923-A416-4754-9761-0D6992BC5848}"/>
                </a:ext>
              </a:extLst>
            </p:cNvPr>
            <p:cNvSpPr/>
            <p:nvPr/>
          </p:nvSpPr>
          <p:spPr>
            <a:xfrm>
              <a:off x="3976915" y="1546638"/>
              <a:ext cx="421209" cy="421209"/>
            </a:xfrm>
            <a:prstGeom prst="ellipse">
              <a:avLst/>
            </a:prstGeom>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10">
              <a:extLst>
                <a:ext uri="{FF2B5EF4-FFF2-40B4-BE49-F238E27FC236}">
                  <a16:creationId xmlns:a16="http://schemas.microsoft.com/office/drawing/2014/main" id="{51E5A6D4-1FE5-4DF4-AC44-AAE22CEF66A4}"/>
                </a:ext>
              </a:extLst>
            </p:cNvPr>
            <p:cNvSpPr/>
            <p:nvPr/>
          </p:nvSpPr>
          <p:spPr>
            <a:xfrm rot="1060331">
              <a:off x="4130545"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DBB7020-8369-48CB-8B57-387983CE2605}"/>
                </a:ext>
              </a:extLst>
            </p:cNvPr>
            <p:cNvSpPr/>
            <p:nvPr/>
          </p:nvSpPr>
          <p:spPr>
            <a:xfrm>
              <a:off x="4142587" y="1402541"/>
              <a:ext cx="255535" cy="255535"/>
            </a:xfrm>
            <a:prstGeom prst="ellipse">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426320" y="4376579"/>
            <a:ext cx="6115225" cy="646331"/>
          </a:xfrm>
          <a:prstGeom prst="rect">
            <a:avLst/>
          </a:prstGeom>
        </p:spPr>
        <p:txBody>
          <a:bodyPr wrap="square">
            <a:spAutoFit/>
          </a:bodyPr>
          <a:lstStyle/>
          <a:p>
            <a:r>
              <a:rPr lang="en-US" b="1" dirty="0" err="1">
                <a:solidFill>
                  <a:srgbClr val="FF0066"/>
                </a:solidFill>
              </a:rPr>
              <a:t>Nhóm</a:t>
            </a:r>
            <a:r>
              <a:rPr lang="en-US" b="1" dirty="0">
                <a:solidFill>
                  <a:srgbClr val="FF0066"/>
                </a:solidFill>
              </a:rPr>
              <a:t> 1: </a:t>
            </a:r>
            <a:r>
              <a:rPr lang="en-US" b="1" dirty="0" err="1">
                <a:solidFill>
                  <a:srgbClr val="FF0066"/>
                </a:solidFill>
              </a:rPr>
              <a:t>Em</a:t>
            </a:r>
            <a:r>
              <a:rPr lang="en-US" b="1" dirty="0">
                <a:solidFill>
                  <a:srgbClr val="FF0066"/>
                </a:solidFill>
              </a:rPr>
              <a:t> </a:t>
            </a:r>
            <a:r>
              <a:rPr lang="en-US" b="1" dirty="0" err="1">
                <a:solidFill>
                  <a:srgbClr val="FF0066"/>
                </a:solidFill>
              </a:rPr>
              <a:t>có</a:t>
            </a:r>
            <a:r>
              <a:rPr lang="en-US" b="1" dirty="0">
                <a:solidFill>
                  <a:srgbClr val="FF0066"/>
                </a:solidFill>
              </a:rPr>
              <a:t> </a:t>
            </a:r>
            <a:r>
              <a:rPr lang="en-US" b="1" dirty="0" err="1">
                <a:solidFill>
                  <a:srgbClr val="FF0066"/>
                </a:solidFill>
              </a:rPr>
              <a:t>nhận</a:t>
            </a:r>
            <a:r>
              <a:rPr lang="en-US" b="1" dirty="0">
                <a:solidFill>
                  <a:srgbClr val="FF0066"/>
                </a:solidFill>
              </a:rPr>
              <a:t> </a:t>
            </a:r>
            <a:r>
              <a:rPr lang="en-US" b="1" dirty="0" err="1">
                <a:solidFill>
                  <a:srgbClr val="FF0066"/>
                </a:solidFill>
              </a:rPr>
              <a:t>xét</a:t>
            </a:r>
            <a:r>
              <a:rPr lang="en-US" b="1" dirty="0">
                <a:solidFill>
                  <a:srgbClr val="FF0066"/>
                </a:solidFill>
              </a:rPr>
              <a:t> </a:t>
            </a:r>
            <a:r>
              <a:rPr lang="en-US" b="1" dirty="0" err="1">
                <a:solidFill>
                  <a:srgbClr val="FF0066"/>
                </a:solidFill>
              </a:rPr>
              <a:t>gì</a:t>
            </a:r>
            <a:r>
              <a:rPr lang="en-US" b="1" dirty="0">
                <a:solidFill>
                  <a:srgbClr val="FF0066"/>
                </a:solidFill>
              </a:rPr>
              <a:t> </a:t>
            </a:r>
            <a:r>
              <a:rPr lang="en-US" b="1" dirty="0" err="1">
                <a:solidFill>
                  <a:srgbClr val="FF0066"/>
                </a:solidFill>
              </a:rPr>
              <a:t>về</a:t>
            </a:r>
            <a:r>
              <a:rPr lang="en-US" b="1" dirty="0">
                <a:solidFill>
                  <a:srgbClr val="FF0066"/>
                </a:solidFill>
              </a:rPr>
              <a:t> </a:t>
            </a:r>
            <a:r>
              <a:rPr lang="en-US" b="1" dirty="0" err="1">
                <a:solidFill>
                  <a:srgbClr val="FF0066"/>
                </a:solidFill>
              </a:rPr>
              <a:t>việc</a:t>
            </a:r>
            <a:r>
              <a:rPr lang="en-US" b="1" dirty="0">
                <a:solidFill>
                  <a:srgbClr val="FF0066"/>
                </a:solidFill>
              </a:rPr>
              <a:t> </a:t>
            </a:r>
            <a:r>
              <a:rPr lang="en-US" b="1" dirty="0" err="1">
                <a:solidFill>
                  <a:srgbClr val="FF0066"/>
                </a:solidFill>
              </a:rPr>
              <a:t>làm</a:t>
            </a:r>
            <a:r>
              <a:rPr lang="en-US" b="1" dirty="0">
                <a:solidFill>
                  <a:srgbClr val="FF0066"/>
                </a:solidFill>
              </a:rPr>
              <a:t> </a:t>
            </a:r>
            <a:r>
              <a:rPr lang="en-US" b="1" dirty="0" err="1">
                <a:solidFill>
                  <a:srgbClr val="FF0066"/>
                </a:solidFill>
              </a:rPr>
              <a:t>của</a:t>
            </a:r>
            <a:r>
              <a:rPr lang="en-US" b="1" dirty="0">
                <a:solidFill>
                  <a:srgbClr val="FF0066"/>
                </a:solidFill>
              </a:rPr>
              <a:t> </a:t>
            </a:r>
            <a:r>
              <a:rPr lang="en-US" b="1" dirty="0" err="1">
                <a:solidFill>
                  <a:srgbClr val="FF0066"/>
                </a:solidFill>
              </a:rPr>
              <a:t>quan</a:t>
            </a:r>
            <a:r>
              <a:rPr lang="en-US" b="1" dirty="0">
                <a:solidFill>
                  <a:srgbClr val="FF0066"/>
                </a:solidFill>
              </a:rPr>
              <a:t> </a:t>
            </a:r>
          </a:p>
          <a:p>
            <a:r>
              <a:rPr lang="en-US" b="1" dirty="0" err="1">
                <a:solidFill>
                  <a:srgbClr val="FF0066"/>
                </a:solidFill>
              </a:rPr>
              <a:t>Tuần</a:t>
            </a:r>
            <a:r>
              <a:rPr lang="en-US" b="1" dirty="0">
                <a:solidFill>
                  <a:srgbClr val="FF0066"/>
                </a:solidFill>
              </a:rPr>
              <a:t> </a:t>
            </a:r>
            <a:r>
              <a:rPr lang="en-US" b="1" dirty="0" err="1">
                <a:solidFill>
                  <a:srgbClr val="FF0066"/>
                </a:solidFill>
              </a:rPr>
              <a:t>phủ</a:t>
            </a:r>
            <a:r>
              <a:rPr lang="en-US" b="1" dirty="0">
                <a:solidFill>
                  <a:srgbClr val="FF0066"/>
                </a:solidFill>
              </a:rPr>
              <a:t> </a:t>
            </a:r>
            <a:r>
              <a:rPr lang="en-US" b="1" dirty="0" err="1">
                <a:solidFill>
                  <a:srgbClr val="FF0066"/>
                </a:solidFill>
              </a:rPr>
              <a:t>Nguyễn</a:t>
            </a:r>
            <a:r>
              <a:rPr lang="en-US" b="1" dirty="0">
                <a:solidFill>
                  <a:srgbClr val="FF0066"/>
                </a:solidFill>
              </a:rPr>
              <a:t> </a:t>
            </a:r>
            <a:r>
              <a:rPr lang="en-US" b="1" dirty="0" err="1">
                <a:solidFill>
                  <a:srgbClr val="FF0066"/>
                </a:solidFill>
              </a:rPr>
              <a:t>Quang</a:t>
            </a:r>
            <a:r>
              <a:rPr lang="en-US" b="1" dirty="0">
                <a:solidFill>
                  <a:srgbClr val="FF0066"/>
                </a:solidFill>
              </a:rPr>
              <a:t> </a:t>
            </a:r>
            <a:r>
              <a:rPr lang="en-US" b="1" dirty="0" err="1">
                <a:solidFill>
                  <a:srgbClr val="FF0066"/>
                </a:solidFill>
              </a:rPr>
              <a:t>Bích</a:t>
            </a:r>
            <a:r>
              <a:rPr lang="en-US" b="1" dirty="0">
                <a:solidFill>
                  <a:srgbClr val="FF0066"/>
                </a:solidFill>
              </a:rPr>
              <a:t> </a:t>
            </a:r>
            <a:r>
              <a:rPr lang="en-US" b="1" dirty="0" err="1">
                <a:solidFill>
                  <a:srgbClr val="FF0066"/>
                </a:solidFill>
              </a:rPr>
              <a:t>trong</a:t>
            </a:r>
            <a:r>
              <a:rPr lang="en-US" b="1" dirty="0">
                <a:solidFill>
                  <a:srgbClr val="FF0066"/>
                </a:solidFill>
              </a:rPr>
              <a:t> </a:t>
            </a:r>
            <a:r>
              <a:rPr lang="en-US" b="1" dirty="0" err="1">
                <a:solidFill>
                  <a:srgbClr val="FF0066"/>
                </a:solidFill>
              </a:rPr>
              <a:t>câu</a:t>
            </a:r>
            <a:r>
              <a:rPr lang="en-US" b="1" dirty="0">
                <a:solidFill>
                  <a:srgbClr val="FF0066"/>
                </a:solidFill>
              </a:rPr>
              <a:t> </a:t>
            </a:r>
            <a:r>
              <a:rPr lang="en-US" b="1" dirty="0" err="1">
                <a:solidFill>
                  <a:srgbClr val="FF0066"/>
                </a:solidFill>
              </a:rPr>
              <a:t>chuyện</a:t>
            </a:r>
            <a:r>
              <a:rPr lang="en-US" b="1" dirty="0">
                <a:solidFill>
                  <a:srgbClr val="FF0066"/>
                </a:solidFill>
              </a:rPr>
              <a:t> </a:t>
            </a:r>
            <a:r>
              <a:rPr lang="en-US" b="1" dirty="0" err="1">
                <a:solidFill>
                  <a:srgbClr val="FF0066"/>
                </a:solidFill>
              </a:rPr>
              <a:t>trên</a:t>
            </a:r>
            <a:r>
              <a:rPr lang="en-US" b="1" dirty="0">
                <a:solidFill>
                  <a:srgbClr val="FF0066"/>
                </a:solidFill>
              </a:rPr>
              <a:t>?</a:t>
            </a:r>
          </a:p>
        </p:txBody>
      </p:sp>
      <p:sp>
        <p:nvSpPr>
          <p:cNvPr id="31" name="Rectangle 6">
            <a:extLst>
              <a:ext uri="{FF2B5EF4-FFF2-40B4-BE49-F238E27FC236}">
                <a16:creationId xmlns:a16="http://schemas.microsoft.com/office/drawing/2014/main" id="{A20E4E9E-55FA-C04E-9262-62B5B8B8DF0B}"/>
              </a:ext>
            </a:extLst>
          </p:cNvPr>
          <p:cNvSpPr txBox="1">
            <a:spLocks noChangeArrowheads="1"/>
          </p:cNvSpPr>
          <p:nvPr/>
        </p:nvSpPr>
        <p:spPr>
          <a:xfrm>
            <a:off x="2971534" y="2328863"/>
            <a:ext cx="3326653" cy="1605698"/>
          </a:xfrm>
          <a:prstGeom prst="rect">
            <a:avLst/>
          </a:prstGeom>
        </p:spPr>
        <p:txBody>
          <a:bodyPr/>
          <a:lstStyle>
            <a:lvl1pPr marL="342891" indent="-342891" algn="l" defTabSz="914377"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en-US" altLang="en-VN" sz="1800" dirty="0" err="1">
                <a:solidFill>
                  <a:schemeClr val="bg1"/>
                </a:solidFill>
                <a:latin typeface="+mj-lt"/>
              </a:rPr>
              <a:t>Việc</a:t>
            </a:r>
            <a:r>
              <a:rPr lang="en-US" altLang="en-VN" sz="1800" dirty="0">
                <a:solidFill>
                  <a:schemeClr val="bg1"/>
                </a:solidFill>
                <a:latin typeface="+mj-lt"/>
              </a:rPr>
              <a:t> </a:t>
            </a:r>
            <a:r>
              <a:rPr lang="en-US" altLang="en-VN" sz="1800" dirty="0" err="1">
                <a:solidFill>
                  <a:schemeClr val="bg1"/>
                </a:solidFill>
                <a:latin typeface="+mj-lt"/>
              </a:rPr>
              <a:t>làm</a:t>
            </a:r>
            <a:r>
              <a:rPr lang="en-US" altLang="en-VN" sz="1800" dirty="0">
                <a:solidFill>
                  <a:schemeClr val="bg1"/>
                </a:solidFill>
                <a:latin typeface="+mj-lt"/>
              </a:rPr>
              <a:t> </a:t>
            </a:r>
            <a:r>
              <a:rPr lang="en-US" altLang="en-VN" sz="1800" dirty="0" err="1">
                <a:solidFill>
                  <a:schemeClr val="bg1"/>
                </a:solidFill>
                <a:latin typeface="+mj-lt"/>
              </a:rPr>
              <a:t>của</a:t>
            </a:r>
            <a:r>
              <a:rPr lang="en-US" altLang="en-VN" sz="1800" dirty="0">
                <a:solidFill>
                  <a:schemeClr val="bg1"/>
                </a:solidFill>
                <a:latin typeface="+mj-lt"/>
              </a:rPr>
              <a:t> </a:t>
            </a:r>
            <a:r>
              <a:rPr lang="en-US" altLang="en-VN" sz="1800" dirty="0" err="1">
                <a:solidFill>
                  <a:schemeClr val="bg1"/>
                </a:solidFill>
                <a:latin typeface="+mj-lt"/>
              </a:rPr>
              <a:t>quan</a:t>
            </a:r>
            <a:r>
              <a:rPr lang="en-US" altLang="en-VN" sz="1800" dirty="0">
                <a:solidFill>
                  <a:schemeClr val="bg1"/>
                </a:solidFill>
                <a:latin typeface="+mj-lt"/>
              </a:rPr>
              <a:t> </a:t>
            </a:r>
            <a:r>
              <a:rPr lang="en-US" altLang="en-VN" sz="1800" dirty="0" err="1">
                <a:solidFill>
                  <a:schemeClr val="bg1"/>
                </a:solidFill>
                <a:latin typeface="+mj-lt"/>
              </a:rPr>
              <a:t>tuần</a:t>
            </a:r>
            <a:r>
              <a:rPr lang="en-US" altLang="en-VN" sz="1800" dirty="0">
                <a:solidFill>
                  <a:schemeClr val="bg1"/>
                </a:solidFill>
                <a:latin typeface="+mj-lt"/>
              </a:rPr>
              <a:t> </a:t>
            </a:r>
            <a:r>
              <a:rPr lang="en-US" altLang="en-VN" sz="1800" dirty="0" err="1">
                <a:solidFill>
                  <a:schemeClr val="bg1"/>
                </a:solidFill>
                <a:latin typeface="+mj-lt"/>
              </a:rPr>
              <a:t>phủ</a:t>
            </a:r>
            <a:r>
              <a:rPr lang="en-US" altLang="en-VN" sz="1800" dirty="0">
                <a:solidFill>
                  <a:schemeClr val="bg1"/>
                </a:solidFill>
                <a:latin typeface="+mj-lt"/>
              </a:rPr>
              <a:t> </a:t>
            </a:r>
          </a:p>
          <a:p>
            <a:pPr marL="0" indent="0" algn="just">
              <a:spcBef>
                <a:spcPts val="0"/>
              </a:spcBef>
              <a:buNone/>
            </a:pPr>
            <a:r>
              <a:rPr lang="en-US" altLang="en-VN" sz="1800" dirty="0" err="1">
                <a:solidFill>
                  <a:schemeClr val="bg1"/>
                </a:solidFill>
                <a:latin typeface="+mj-lt"/>
              </a:rPr>
              <a:t>chứng</a:t>
            </a:r>
            <a:r>
              <a:rPr lang="en-US" altLang="en-VN" sz="1800" dirty="0">
                <a:solidFill>
                  <a:schemeClr val="bg1"/>
                </a:solidFill>
                <a:latin typeface="+mj-lt"/>
              </a:rPr>
              <a:t> </a:t>
            </a:r>
            <a:r>
              <a:rPr lang="en-US" altLang="en-VN" sz="1800" dirty="0" err="1">
                <a:solidFill>
                  <a:schemeClr val="bg1"/>
                </a:solidFill>
                <a:latin typeface="+mj-lt"/>
              </a:rPr>
              <a:t>tỏ</a:t>
            </a:r>
            <a:r>
              <a:rPr lang="en-US" altLang="en-VN" sz="1800" dirty="0">
                <a:solidFill>
                  <a:schemeClr val="bg1"/>
                </a:solidFill>
                <a:latin typeface="+mj-lt"/>
              </a:rPr>
              <a:t> </a:t>
            </a:r>
            <a:r>
              <a:rPr lang="en-US" altLang="en-VN" sz="1800" dirty="0" err="1">
                <a:solidFill>
                  <a:schemeClr val="bg1"/>
                </a:solidFill>
                <a:latin typeface="+mj-lt"/>
              </a:rPr>
              <a:t>ông</a:t>
            </a:r>
            <a:r>
              <a:rPr lang="en-US" altLang="en-VN" sz="1800" dirty="0">
                <a:solidFill>
                  <a:schemeClr val="bg1"/>
                </a:solidFill>
                <a:latin typeface="+mj-lt"/>
              </a:rPr>
              <a:t> </a:t>
            </a:r>
            <a:r>
              <a:rPr lang="en-US" altLang="en-VN" sz="1800" dirty="0" err="1">
                <a:solidFill>
                  <a:schemeClr val="bg1"/>
                </a:solidFill>
                <a:latin typeface="+mj-lt"/>
              </a:rPr>
              <a:t>là</a:t>
            </a:r>
            <a:r>
              <a:rPr lang="en-US" altLang="en-VN" sz="1800" dirty="0">
                <a:solidFill>
                  <a:schemeClr val="bg1"/>
                </a:solidFill>
                <a:latin typeface="+mj-lt"/>
              </a:rPr>
              <a:t> </a:t>
            </a:r>
            <a:r>
              <a:rPr lang="en-US" altLang="en-VN" sz="1800" dirty="0" err="1">
                <a:solidFill>
                  <a:schemeClr val="bg1"/>
                </a:solidFill>
                <a:latin typeface="+mj-lt"/>
              </a:rPr>
              <a:t>người</a:t>
            </a:r>
            <a:r>
              <a:rPr lang="en-US" altLang="en-VN" sz="1800" dirty="0">
                <a:solidFill>
                  <a:schemeClr val="bg1"/>
                </a:solidFill>
                <a:latin typeface="+mj-lt"/>
              </a:rPr>
              <a:t> </a:t>
            </a:r>
            <a:r>
              <a:rPr lang="en-US" altLang="en-VN" sz="1800" dirty="0" err="1">
                <a:solidFill>
                  <a:schemeClr val="bg1"/>
                </a:solidFill>
                <a:latin typeface="+mj-lt"/>
              </a:rPr>
              <a:t>dũng</a:t>
            </a:r>
            <a:r>
              <a:rPr lang="en-US" altLang="en-VN" sz="1800" dirty="0">
                <a:solidFill>
                  <a:schemeClr val="bg1"/>
                </a:solidFill>
                <a:latin typeface="+mj-lt"/>
              </a:rPr>
              <a:t> </a:t>
            </a:r>
          </a:p>
          <a:p>
            <a:pPr marL="0" indent="0" algn="just">
              <a:spcBef>
                <a:spcPts val="0"/>
              </a:spcBef>
              <a:buNone/>
            </a:pPr>
            <a:r>
              <a:rPr lang="en-US" altLang="en-VN" sz="1800" dirty="0" err="1">
                <a:solidFill>
                  <a:schemeClr val="bg1"/>
                </a:solidFill>
                <a:latin typeface="+mj-lt"/>
              </a:rPr>
              <a:t>cảm</a:t>
            </a:r>
            <a:r>
              <a:rPr lang="en-US" altLang="en-VN" sz="1800" dirty="0">
                <a:solidFill>
                  <a:schemeClr val="bg1"/>
                </a:solidFill>
                <a:latin typeface="+mj-lt"/>
              </a:rPr>
              <a:t>, </a:t>
            </a:r>
            <a:r>
              <a:rPr lang="en-US" altLang="en-VN" sz="1800" dirty="0" err="1">
                <a:solidFill>
                  <a:schemeClr val="bg1"/>
                </a:solidFill>
                <a:latin typeface="+mj-lt"/>
              </a:rPr>
              <a:t>trung</a:t>
            </a:r>
            <a:r>
              <a:rPr lang="en-US" altLang="en-VN" sz="1800" dirty="0">
                <a:solidFill>
                  <a:schemeClr val="bg1"/>
                </a:solidFill>
                <a:latin typeface="+mj-lt"/>
              </a:rPr>
              <a:t> </a:t>
            </a:r>
            <a:r>
              <a:rPr lang="en-US" altLang="en-VN" sz="1800" dirty="0" err="1">
                <a:solidFill>
                  <a:schemeClr val="bg1"/>
                </a:solidFill>
                <a:latin typeface="+mj-lt"/>
              </a:rPr>
              <a:t>thực</a:t>
            </a:r>
            <a:r>
              <a:rPr lang="en-US" altLang="en-VN" sz="1800" dirty="0">
                <a:solidFill>
                  <a:schemeClr val="bg1"/>
                </a:solidFill>
                <a:latin typeface="+mj-lt"/>
              </a:rPr>
              <a:t> </a:t>
            </a:r>
            <a:r>
              <a:rPr lang="en-US" altLang="en-VN" sz="1800" dirty="0" err="1">
                <a:solidFill>
                  <a:schemeClr val="bg1"/>
                </a:solidFill>
                <a:latin typeface="+mj-lt"/>
              </a:rPr>
              <a:t>dám</a:t>
            </a:r>
            <a:r>
              <a:rPr lang="en-US" altLang="en-VN" sz="1800" dirty="0">
                <a:solidFill>
                  <a:schemeClr val="bg1"/>
                </a:solidFill>
                <a:latin typeface="+mj-lt"/>
              </a:rPr>
              <a:t> </a:t>
            </a:r>
            <a:r>
              <a:rPr lang="en-US" altLang="en-VN" sz="1800" dirty="0" err="1">
                <a:solidFill>
                  <a:schemeClr val="bg1"/>
                </a:solidFill>
                <a:latin typeface="+mj-lt"/>
              </a:rPr>
              <a:t>đấu</a:t>
            </a:r>
            <a:r>
              <a:rPr lang="en-US" altLang="en-VN" sz="1800" dirty="0">
                <a:solidFill>
                  <a:schemeClr val="bg1"/>
                </a:solidFill>
                <a:latin typeface="+mj-lt"/>
              </a:rPr>
              <a:t> </a:t>
            </a:r>
            <a:r>
              <a:rPr lang="en-US" altLang="en-VN" sz="1800" dirty="0" err="1">
                <a:solidFill>
                  <a:schemeClr val="bg1"/>
                </a:solidFill>
                <a:latin typeface="+mj-lt"/>
              </a:rPr>
              <a:t>tranh</a:t>
            </a:r>
            <a:r>
              <a:rPr lang="en-US" altLang="en-VN" sz="1800" dirty="0">
                <a:solidFill>
                  <a:schemeClr val="bg1"/>
                </a:solidFill>
                <a:latin typeface="+mj-lt"/>
              </a:rPr>
              <a:t> </a:t>
            </a:r>
            <a:r>
              <a:rPr lang="en-US" altLang="en-VN" sz="1800" dirty="0" err="1">
                <a:solidFill>
                  <a:schemeClr val="bg1"/>
                </a:solidFill>
                <a:latin typeface="+mj-lt"/>
              </a:rPr>
              <a:t>để</a:t>
            </a:r>
            <a:r>
              <a:rPr lang="en-US" altLang="en-VN" sz="1800" dirty="0">
                <a:solidFill>
                  <a:schemeClr val="bg1"/>
                </a:solidFill>
                <a:latin typeface="+mj-lt"/>
              </a:rPr>
              <a:t> </a:t>
            </a:r>
            <a:r>
              <a:rPr lang="en-US" altLang="en-VN" sz="1800" dirty="0" err="1">
                <a:solidFill>
                  <a:schemeClr val="bg1"/>
                </a:solidFill>
                <a:latin typeface="+mj-lt"/>
              </a:rPr>
              <a:t>bảo</a:t>
            </a:r>
            <a:r>
              <a:rPr lang="en-US" altLang="en-VN" sz="1800" dirty="0">
                <a:solidFill>
                  <a:schemeClr val="bg1"/>
                </a:solidFill>
                <a:latin typeface="+mj-lt"/>
              </a:rPr>
              <a:t> </a:t>
            </a:r>
            <a:r>
              <a:rPr lang="en-US" altLang="en-VN" sz="1800" dirty="0" err="1">
                <a:solidFill>
                  <a:schemeClr val="bg1"/>
                </a:solidFill>
                <a:latin typeface="+mj-lt"/>
              </a:rPr>
              <a:t>vệ</a:t>
            </a:r>
            <a:r>
              <a:rPr lang="en-US" altLang="en-VN" sz="1800" dirty="0">
                <a:solidFill>
                  <a:schemeClr val="bg1"/>
                </a:solidFill>
                <a:latin typeface="+mj-lt"/>
              </a:rPr>
              <a:t> </a:t>
            </a:r>
            <a:r>
              <a:rPr lang="en-US" altLang="en-VN" sz="1800" dirty="0" err="1">
                <a:solidFill>
                  <a:schemeClr val="bg1"/>
                </a:solidFill>
                <a:latin typeface="+mj-lt"/>
              </a:rPr>
              <a:t>lẽ</a:t>
            </a:r>
            <a:r>
              <a:rPr lang="en-US" altLang="en-VN" sz="1800" dirty="0">
                <a:solidFill>
                  <a:schemeClr val="bg1"/>
                </a:solidFill>
                <a:latin typeface="+mj-lt"/>
              </a:rPr>
              <a:t> </a:t>
            </a:r>
            <a:r>
              <a:rPr lang="en-US" altLang="en-VN" sz="1800" dirty="0" err="1">
                <a:solidFill>
                  <a:schemeClr val="bg1"/>
                </a:solidFill>
                <a:latin typeface="+mj-lt"/>
              </a:rPr>
              <a:t>phải</a:t>
            </a:r>
            <a:r>
              <a:rPr lang="en-US" altLang="en-VN" sz="1800" dirty="0">
                <a:solidFill>
                  <a:schemeClr val="bg1"/>
                </a:solidFill>
                <a:latin typeface="+mj-lt"/>
              </a:rPr>
              <a:t> </a:t>
            </a:r>
            <a:r>
              <a:rPr lang="en-US" altLang="en-VN" sz="1800" dirty="0" err="1">
                <a:solidFill>
                  <a:schemeClr val="bg1"/>
                </a:solidFill>
                <a:latin typeface="+mj-lt"/>
              </a:rPr>
              <a:t>không</a:t>
            </a:r>
            <a:r>
              <a:rPr lang="en-US" altLang="en-VN" sz="1800" dirty="0">
                <a:solidFill>
                  <a:schemeClr val="bg1"/>
                </a:solidFill>
                <a:latin typeface="+mj-lt"/>
              </a:rPr>
              <a:t> </a:t>
            </a:r>
            <a:r>
              <a:rPr lang="en-US" altLang="en-VN" sz="1800" dirty="0" err="1">
                <a:solidFill>
                  <a:schemeClr val="bg1"/>
                </a:solidFill>
                <a:latin typeface="+mj-lt"/>
              </a:rPr>
              <a:t>chấp</a:t>
            </a:r>
            <a:r>
              <a:rPr lang="en-US" altLang="en-VN" sz="1800" dirty="0">
                <a:solidFill>
                  <a:schemeClr val="bg1"/>
                </a:solidFill>
                <a:latin typeface="+mj-lt"/>
              </a:rPr>
              <a:t> </a:t>
            </a:r>
            <a:r>
              <a:rPr lang="en-US" altLang="en-VN" sz="1800" dirty="0" err="1">
                <a:solidFill>
                  <a:schemeClr val="bg1"/>
                </a:solidFill>
                <a:latin typeface="+mj-lt"/>
              </a:rPr>
              <a:t>nhận</a:t>
            </a:r>
            <a:r>
              <a:rPr lang="en-US" altLang="en-VN" sz="1800" dirty="0">
                <a:solidFill>
                  <a:schemeClr val="bg1"/>
                </a:solidFill>
                <a:latin typeface="+mj-lt"/>
              </a:rPr>
              <a:t> </a:t>
            </a:r>
            <a:r>
              <a:rPr lang="en-US" altLang="en-VN" sz="1800" dirty="0" err="1">
                <a:solidFill>
                  <a:schemeClr val="bg1"/>
                </a:solidFill>
                <a:latin typeface="+mj-lt"/>
              </a:rPr>
              <a:t>những</a:t>
            </a:r>
            <a:r>
              <a:rPr lang="en-US" altLang="en-VN" sz="1800" dirty="0">
                <a:solidFill>
                  <a:schemeClr val="bg1"/>
                </a:solidFill>
                <a:latin typeface="+mj-lt"/>
              </a:rPr>
              <a:t> </a:t>
            </a:r>
            <a:r>
              <a:rPr lang="en-US" altLang="en-VN" sz="1800" dirty="0" err="1">
                <a:solidFill>
                  <a:schemeClr val="bg1"/>
                </a:solidFill>
                <a:latin typeface="+mj-lt"/>
              </a:rPr>
              <a:t>điều</a:t>
            </a:r>
            <a:r>
              <a:rPr lang="en-US" altLang="en-VN" sz="1800" dirty="0">
                <a:solidFill>
                  <a:schemeClr val="bg1"/>
                </a:solidFill>
                <a:latin typeface="+mj-lt"/>
              </a:rPr>
              <a:t> </a:t>
            </a:r>
            <a:r>
              <a:rPr lang="en-US" altLang="en-VN" sz="1800" dirty="0" err="1">
                <a:solidFill>
                  <a:schemeClr val="bg1"/>
                </a:solidFill>
                <a:latin typeface="+mj-lt"/>
              </a:rPr>
              <a:t>sai</a:t>
            </a:r>
            <a:r>
              <a:rPr lang="en-US" altLang="en-VN" sz="1800" dirty="0">
                <a:solidFill>
                  <a:schemeClr val="bg1"/>
                </a:solidFill>
                <a:latin typeface="+mj-lt"/>
              </a:rPr>
              <a:t> </a:t>
            </a:r>
            <a:r>
              <a:rPr lang="en-US" altLang="en-VN" sz="1800" dirty="0" err="1">
                <a:solidFill>
                  <a:schemeClr val="bg1"/>
                </a:solidFill>
                <a:latin typeface="+mj-lt"/>
              </a:rPr>
              <a:t>trái</a:t>
            </a:r>
            <a:r>
              <a:rPr lang="en-US" altLang="en-VN" sz="1800" dirty="0">
                <a:solidFill>
                  <a:schemeClr val="bg1"/>
                </a:solidFill>
                <a:latin typeface="+mj-lt"/>
              </a:rPr>
              <a:t>.</a:t>
            </a:r>
          </a:p>
        </p:txBody>
      </p:sp>
    </p:spTree>
    <p:extLst>
      <p:ext uri="{BB962C8B-B14F-4D97-AF65-F5344CB8AC3E}">
        <p14:creationId xmlns:p14="http://schemas.microsoft.com/office/powerpoint/2010/main" val="175617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1000" fill="hold"/>
                                        <p:tgtEl>
                                          <p:spTgt spid="31"/>
                                        </p:tgtEl>
                                        <p:attrNameLst>
                                          <p:attrName>ppt_w</p:attrName>
                                        </p:attrNameLst>
                                      </p:cBhvr>
                                      <p:tavLst>
                                        <p:tav tm="0">
                                          <p:val>
                                            <p:fltVal val="0"/>
                                          </p:val>
                                        </p:tav>
                                        <p:tav tm="100000">
                                          <p:val>
                                            <p:strVal val="#ppt_w"/>
                                          </p:val>
                                        </p:tav>
                                      </p:tavLst>
                                    </p:anim>
                                    <p:anim calcmode="lin" valueType="num">
                                      <p:cBhvr>
                                        <p:cTn id="13" dur="1000" fill="hold"/>
                                        <p:tgtEl>
                                          <p:spTgt spid="31"/>
                                        </p:tgtEl>
                                        <p:attrNameLst>
                                          <p:attrName>ppt_h</p:attrName>
                                        </p:attrNameLst>
                                      </p:cBhvr>
                                      <p:tavLst>
                                        <p:tav tm="0">
                                          <p:val>
                                            <p:fltVal val="0"/>
                                          </p:val>
                                        </p:tav>
                                        <p:tav tm="100000">
                                          <p:val>
                                            <p:strVal val="#ppt_h"/>
                                          </p:val>
                                        </p:tav>
                                      </p:tavLst>
                                    </p:anim>
                                    <p:anim calcmode="lin" valueType="num">
                                      <p:cBhvr>
                                        <p:cTn id="14" dur="1000" fill="hold"/>
                                        <p:tgtEl>
                                          <p:spTgt spid="31"/>
                                        </p:tgtEl>
                                        <p:attrNameLst>
                                          <p:attrName>style.rotation</p:attrName>
                                        </p:attrNameLst>
                                      </p:cBhvr>
                                      <p:tavLst>
                                        <p:tav tm="0">
                                          <p:val>
                                            <p:fltVal val="90"/>
                                          </p:val>
                                        </p:tav>
                                        <p:tav tm="100000">
                                          <p:val>
                                            <p:fltVal val="0"/>
                                          </p:val>
                                        </p:tav>
                                      </p:tavLst>
                                    </p:anim>
                                    <p:animEffect transition="in" filter="fade">
                                      <p:cBhvr>
                                        <p:cTn id="15"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416694-E8FA-4396-8CED-F212EF662AB3}"/>
              </a:ext>
            </a:extLst>
          </p:cNvPr>
          <p:cNvSpPr/>
          <p:nvPr/>
        </p:nvSpPr>
        <p:spPr>
          <a:xfrm>
            <a:off x="2441089" y="1660102"/>
            <a:ext cx="4363159" cy="2711548"/>
          </a:xfrm>
          <a:prstGeom prst="rect">
            <a:avLst/>
          </a:prstGeom>
          <a:solidFill>
            <a:schemeClr val="bg1"/>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a:extLst>
              <a:ext uri="{FF2B5EF4-FFF2-40B4-BE49-F238E27FC236}">
                <a16:creationId xmlns:a16="http://schemas.microsoft.com/office/drawing/2014/main" id="{E3F0EA60-F3C4-4507-89E2-393F9E69DCC5}"/>
              </a:ext>
            </a:extLst>
          </p:cNvPr>
          <p:cNvGrpSpPr/>
          <p:nvPr/>
        </p:nvGrpSpPr>
        <p:grpSpPr>
          <a:xfrm>
            <a:off x="2786743" y="1363277"/>
            <a:ext cx="468086" cy="382707"/>
            <a:chOff x="3715658" y="1817702"/>
            <a:chExt cx="624114" cy="510276"/>
          </a:xfrm>
        </p:grpSpPr>
        <p:sp>
          <p:nvSpPr>
            <p:cNvPr id="8" name="Trapezoid 7">
              <a:extLst>
                <a:ext uri="{FF2B5EF4-FFF2-40B4-BE49-F238E27FC236}">
                  <a16:creationId xmlns:a16="http://schemas.microsoft.com/office/drawing/2014/main" id="{6D2780A5-0761-4146-B525-D55BA78ECC53}"/>
                </a:ext>
              </a:extLst>
            </p:cNvPr>
            <p:cNvSpPr/>
            <p:nvPr/>
          </p:nvSpPr>
          <p:spPr>
            <a:xfrm flipV="1">
              <a:off x="3753108"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apezoid 6">
              <a:extLst>
                <a:ext uri="{FF2B5EF4-FFF2-40B4-BE49-F238E27FC236}">
                  <a16:creationId xmlns:a16="http://schemas.microsoft.com/office/drawing/2014/main" id="{986F2474-F758-422C-9075-99784F5E440F}"/>
                </a:ext>
              </a:extLst>
            </p:cNvPr>
            <p:cNvSpPr/>
            <p:nvPr/>
          </p:nvSpPr>
          <p:spPr>
            <a:xfrm flipV="1">
              <a:off x="3715658"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apezoid 7">
              <a:extLst>
                <a:ext uri="{FF2B5EF4-FFF2-40B4-BE49-F238E27FC236}">
                  <a16:creationId xmlns:a16="http://schemas.microsoft.com/office/drawing/2014/main" id="{D5587742-1D0B-46A3-B829-383F2912F4E7}"/>
                </a:ext>
              </a:extLst>
            </p:cNvPr>
            <p:cNvSpPr/>
            <p:nvPr/>
          </p:nvSpPr>
          <p:spPr>
            <a:xfrm flipV="1">
              <a:off x="3815607"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 name="Group 11">
            <a:extLst>
              <a:ext uri="{FF2B5EF4-FFF2-40B4-BE49-F238E27FC236}">
                <a16:creationId xmlns:a16="http://schemas.microsoft.com/office/drawing/2014/main" id="{74256D2D-3E45-4B4A-9AF1-88B358DE3327}"/>
              </a:ext>
            </a:extLst>
          </p:cNvPr>
          <p:cNvGrpSpPr/>
          <p:nvPr/>
        </p:nvGrpSpPr>
        <p:grpSpPr>
          <a:xfrm>
            <a:off x="5876975" y="1363277"/>
            <a:ext cx="468086" cy="382707"/>
            <a:chOff x="3715658" y="1817702"/>
            <a:chExt cx="624114" cy="510276"/>
          </a:xfrm>
        </p:grpSpPr>
        <p:sp>
          <p:nvSpPr>
            <p:cNvPr id="14" name="Trapezoid 7">
              <a:extLst>
                <a:ext uri="{FF2B5EF4-FFF2-40B4-BE49-F238E27FC236}">
                  <a16:creationId xmlns:a16="http://schemas.microsoft.com/office/drawing/2014/main" id="{1424A464-C83A-4072-B872-21FFC046D6A1}"/>
                </a:ext>
              </a:extLst>
            </p:cNvPr>
            <p:cNvSpPr/>
            <p:nvPr/>
          </p:nvSpPr>
          <p:spPr>
            <a:xfrm flipV="1">
              <a:off x="3753108"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apezoid 12">
              <a:extLst>
                <a:ext uri="{FF2B5EF4-FFF2-40B4-BE49-F238E27FC236}">
                  <a16:creationId xmlns:a16="http://schemas.microsoft.com/office/drawing/2014/main" id="{3F812F77-2E93-4303-9E56-CBB579CB4CF1}"/>
                </a:ext>
              </a:extLst>
            </p:cNvPr>
            <p:cNvSpPr/>
            <p:nvPr/>
          </p:nvSpPr>
          <p:spPr>
            <a:xfrm flipV="1">
              <a:off x="3715658"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rapezoid 7">
              <a:extLst>
                <a:ext uri="{FF2B5EF4-FFF2-40B4-BE49-F238E27FC236}">
                  <a16:creationId xmlns:a16="http://schemas.microsoft.com/office/drawing/2014/main" id="{2388B965-7D16-4AC9-8B0B-D02EFE47AA34}"/>
                </a:ext>
              </a:extLst>
            </p:cNvPr>
            <p:cNvSpPr/>
            <p:nvPr/>
          </p:nvSpPr>
          <p:spPr>
            <a:xfrm flipV="1">
              <a:off x="3815607"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17" name="Straight Connector 16">
            <a:extLst>
              <a:ext uri="{FF2B5EF4-FFF2-40B4-BE49-F238E27FC236}">
                <a16:creationId xmlns:a16="http://schemas.microsoft.com/office/drawing/2014/main" id="{08C59D0F-FB32-43A1-96BF-5356580E03EE}"/>
              </a:ext>
            </a:extLst>
          </p:cNvPr>
          <p:cNvCxnSpPr/>
          <p:nvPr/>
        </p:nvCxnSpPr>
        <p:spPr>
          <a:xfrm flipV="1">
            <a:off x="3020786" y="0"/>
            <a:ext cx="0" cy="1363277"/>
          </a:xfrm>
          <a:prstGeom prst="line">
            <a:avLst/>
          </a:prstGeom>
          <a:ln w="12700">
            <a:solidFill>
              <a:srgbClr val="02020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FC3B43-9201-4350-8828-CA12AD9D2A78}"/>
              </a:ext>
            </a:extLst>
          </p:cNvPr>
          <p:cNvCxnSpPr/>
          <p:nvPr/>
        </p:nvCxnSpPr>
        <p:spPr>
          <a:xfrm flipV="1">
            <a:off x="6111018" y="0"/>
            <a:ext cx="0" cy="1363277"/>
          </a:xfrm>
          <a:prstGeom prst="line">
            <a:avLst/>
          </a:prstGeom>
          <a:ln w="12700">
            <a:solidFill>
              <a:srgbClr val="02020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245EAA-BE17-4F85-B6D7-F42231AA2058}"/>
              </a:ext>
            </a:extLst>
          </p:cNvPr>
          <p:cNvSpPr/>
          <p:nvPr/>
        </p:nvSpPr>
        <p:spPr>
          <a:xfrm>
            <a:off x="2699792" y="2039554"/>
            <a:ext cx="3888432" cy="2044364"/>
          </a:xfrm>
          <a:prstGeom prst="rect">
            <a:avLst/>
          </a:prstGeom>
          <a:solidFill>
            <a:srgbClr val="006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66"/>
              </a:solidFill>
            </a:endParaRPr>
          </a:p>
        </p:txBody>
      </p:sp>
      <p:grpSp>
        <p:nvGrpSpPr>
          <p:cNvPr id="16" name="Group 15">
            <a:extLst>
              <a:ext uri="{FF2B5EF4-FFF2-40B4-BE49-F238E27FC236}">
                <a16:creationId xmlns:a16="http://schemas.microsoft.com/office/drawing/2014/main" id="{D2809115-BC63-479B-A7E3-B90DAE554C4C}"/>
              </a:ext>
            </a:extLst>
          </p:cNvPr>
          <p:cNvGrpSpPr/>
          <p:nvPr/>
        </p:nvGrpSpPr>
        <p:grpSpPr>
          <a:xfrm>
            <a:off x="137382" y="530691"/>
            <a:ext cx="2244499" cy="2434510"/>
            <a:chOff x="399190" y="1655158"/>
            <a:chExt cx="2244499" cy="2434510"/>
          </a:xfrm>
        </p:grpSpPr>
        <p:grpSp>
          <p:nvGrpSpPr>
            <p:cNvPr id="20" name="Group 19">
              <a:extLst>
                <a:ext uri="{FF2B5EF4-FFF2-40B4-BE49-F238E27FC236}">
                  <a16:creationId xmlns:a16="http://schemas.microsoft.com/office/drawing/2014/main" id="{E9AA90E7-0F50-4C7E-AE17-B422819F6C15}"/>
                </a:ext>
              </a:extLst>
            </p:cNvPr>
            <p:cNvGrpSpPr/>
            <p:nvPr/>
          </p:nvGrpSpPr>
          <p:grpSpPr>
            <a:xfrm>
              <a:off x="399190" y="1655158"/>
              <a:ext cx="2244499" cy="2434510"/>
              <a:chOff x="2728686" y="1944914"/>
              <a:chExt cx="3055724" cy="3314410"/>
            </a:xfrm>
          </p:grpSpPr>
          <p:sp>
            <p:nvSpPr>
              <p:cNvPr id="22" name="Rectangle 21">
                <a:extLst>
                  <a:ext uri="{FF2B5EF4-FFF2-40B4-BE49-F238E27FC236}">
                    <a16:creationId xmlns:a16="http://schemas.microsoft.com/office/drawing/2014/main" id="{72149E3A-A61D-4E93-A21B-94876A0667C5}"/>
                  </a:ext>
                </a:extLst>
              </p:cNvPr>
              <p:cNvSpPr/>
              <p:nvPr/>
            </p:nvSpPr>
            <p:spPr>
              <a:xfrm rot="21437240">
                <a:off x="2809292" y="2738915"/>
                <a:ext cx="2975118" cy="2520409"/>
              </a:xfrm>
              <a:prstGeom prst="rect">
                <a:avLst/>
              </a:prstGeom>
              <a:solidFill>
                <a:schemeClr val="tx1">
                  <a:alpha val="56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Top Corners One Rounded and One Snipped 4">
                <a:extLst>
                  <a:ext uri="{FF2B5EF4-FFF2-40B4-BE49-F238E27FC236}">
                    <a16:creationId xmlns:a16="http://schemas.microsoft.com/office/drawing/2014/main" id="{192CABDA-48E9-4A9F-88DA-2E05F248400E}"/>
                  </a:ext>
                </a:extLst>
              </p:cNvPr>
              <p:cNvSpPr/>
              <p:nvPr/>
            </p:nvSpPr>
            <p:spPr>
              <a:xfrm rot="10800000">
                <a:off x="2728686" y="1944914"/>
                <a:ext cx="2496458" cy="2641600"/>
              </a:xfrm>
              <a:prstGeom prst="snipRoundRect">
                <a:avLst>
                  <a:gd name="adj1" fmla="val 29018"/>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19">
                <a:extLst>
                  <a:ext uri="{FF2B5EF4-FFF2-40B4-BE49-F238E27FC236}">
                    <a16:creationId xmlns:a16="http://schemas.microsoft.com/office/drawing/2014/main" id="{1B87133E-D4E1-49DB-8C13-45A402AB559B}"/>
                  </a:ext>
                </a:extLst>
              </p:cNvPr>
              <p:cNvSpPr/>
              <p:nvPr/>
            </p:nvSpPr>
            <p:spPr>
              <a:xfrm rot="20055388" flipH="1">
                <a:off x="4483047" y="4162710"/>
                <a:ext cx="820305" cy="293371"/>
              </a:xfrm>
              <a:custGeom>
                <a:avLst/>
                <a:gdLst>
                  <a:gd name="connsiteX0" fmla="*/ 0 w 749372"/>
                  <a:gd name="connsiteY0" fmla="*/ 235741 h 235741"/>
                  <a:gd name="connsiteX1" fmla="*/ 0 w 749372"/>
                  <a:gd name="connsiteY1" fmla="*/ 0 h 235741"/>
                  <a:gd name="connsiteX2" fmla="*/ 749372 w 749372"/>
                  <a:gd name="connsiteY2" fmla="*/ 235741 h 235741"/>
                  <a:gd name="connsiteX3" fmla="*/ 0 w 749372"/>
                  <a:gd name="connsiteY3" fmla="*/ 235741 h 235741"/>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086202"/>
                  <a:gd name="connsiteY0" fmla="*/ 0 h 291651"/>
                  <a:gd name="connsiteX1" fmla="*/ 383458 w 1086202"/>
                  <a:gd name="connsiteY1" fmla="*/ 7608 h 291651"/>
                  <a:gd name="connsiteX2" fmla="*/ 1086202 w 1086202"/>
                  <a:gd name="connsiteY2" fmla="*/ 272983 h 291651"/>
                  <a:gd name="connsiteX3" fmla="*/ 0 w 1086202"/>
                  <a:gd name="connsiteY3" fmla="*/ 0 h 291651"/>
                  <a:gd name="connsiteX0" fmla="*/ 0 w 1086202"/>
                  <a:gd name="connsiteY0" fmla="*/ 0 h 280606"/>
                  <a:gd name="connsiteX1" fmla="*/ 383458 w 1086202"/>
                  <a:gd name="connsiteY1" fmla="*/ 7608 h 280606"/>
                  <a:gd name="connsiteX2" fmla="*/ 1086202 w 1086202"/>
                  <a:gd name="connsiteY2" fmla="*/ 272983 h 280606"/>
                  <a:gd name="connsiteX3" fmla="*/ 0 w 1086202"/>
                  <a:gd name="connsiteY3" fmla="*/ 0 h 280606"/>
                  <a:gd name="connsiteX0" fmla="*/ 0 w 1068717"/>
                  <a:gd name="connsiteY0" fmla="*/ 0 h 286234"/>
                  <a:gd name="connsiteX1" fmla="*/ 383458 w 1068717"/>
                  <a:gd name="connsiteY1" fmla="*/ 7608 h 286234"/>
                  <a:gd name="connsiteX2" fmla="*/ 1068717 w 1068717"/>
                  <a:gd name="connsiteY2" fmla="*/ 281449 h 286234"/>
                  <a:gd name="connsiteX3" fmla="*/ 0 w 1068717"/>
                  <a:gd name="connsiteY3" fmla="*/ 0 h 286234"/>
                  <a:gd name="connsiteX0" fmla="*/ 0 w 1057061"/>
                  <a:gd name="connsiteY0" fmla="*/ 0 h 286234"/>
                  <a:gd name="connsiteX1" fmla="*/ 371802 w 1057061"/>
                  <a:gd name="connsiteY1" fmla="*/ 7608 h 286234"/>
                  <a:gd name="connsiteX2" fmla="*/ 1057061 w 1057061"/>
                  <a:gd name="connsiteY2" fmla="*/ 281449 h 286234"/>
                  <a:gd name="connsiteX3" fmla="*/ 0 w 1057061"/>
                  <a:gd name="connsiteY3" fmla="*/ 0 h 286234"/>
                  <a:gd name="connsiteX0" fmla="*/ 0 w 1088067"/>
                  <a:gd name="connsiteY0" fmla="*/ 9007 h 284403"/>
                  <a:gd name="connsiteX1" fmla="*/ 402808 w 1088067"/>
                  <a:gd name="connsiteY1" fmla="*/ 0 h 284403"/>
                  <a:gd name="connsiteX2" fmla="*/ 1088067 w 1088067"/>
                  <a:gd name="connsiteY2" fmla="*/ 273841 h 284403"/>
                  <a:gd name="connsiteX3" fmla="*/ 0 w 1088067"/>
                  <a:gd name="connsiteY3" fmla="*/ 9007 h 284403"/>
                  <a:gd name="connsiteX0" fmla="*/ 0 w 1088067"/>
                  <a:gd name="connsiteY0" fmla="*/ 9007 h 275282"/>
                  <a:gd name="connsiteX1" fmla="*/ 402808 w 1088067"/>
                  <a:gd name="connsiteY1" fmla="*/ 0 h 275282"/>
                  <a:gd name="connsiteX2" fmla="*/ 1088067 w 1088067"/>
                  <a:gd name="connsiteY2" fmla="*/ 273841 h 275282"/>
                  <a:gd name="connsiteX3" fmla="*/ 0 w 1088067"/>
                  <a:gd name="connsiteY3" fmla="*/ 9007 h 275282"/>
                  <a:gd name="connsiteX0" fmla="*/ 0 w 1080138"/>
                  <a:gd name="connsiteY0" fmla="*/ 9007 h 259851"/>
                  <a:gd name="connsiteX1" fmla="*/ 402808 w 1080138"/>
                  <a:gd name="connsiteY1" fmla="*/ 0 h 259851"/>
                  <a:gd name="connsiteX2" fmla="*/ 1080138 w 1080138"/>
                  <a:gd name="connsiteY2" fmla="*/ 250446 h 259851"/>
                  <a:gd name="connsiteX3" fmla="*/ 0 w 1080138"/>
                  <a:gd name="connsiteY3" fmla="*/ 9007 h 259851"/>
                  <a:gd name="connsiteX0" fmla="*/ 0 w 1080138"/>
                  <a:gd name="connsiteY0" fmla="*/ 9007 h 291041"/>
                  <a:gd name="connsiteX1" fmla="*/ 402808 w 1080138"/>
                  <a:gd name="connsiteY1" fmla="*/ 0 h 291041"/>
                  <a:gd name="connsiteX2" fmla="*/ 1080138 w 1080138"/>
                  <a:gd name="connsiteY2" fmla="*/ 250446 h 291041"/>
                  <a:gd name="connsiteX3" fmla="*/ 0 w 1080138"/>
                  <a:gd name="connsiteY3" fmla="*/ 9007 h 29104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Lst>
                <a:ahLst/>
                <a:cxnLst>
                  <a:cxn ang="0">
                    <a:pos x="connsiteX0" y="connsiteY0"/>
                  </a:cxn>
                  <a:cxn ang="0">
                    <a:pos x="connsiteX1" y="connsiteY1"/>
                  </a:cxn>
                  <a:cxn ang="0">
                    <a:pos x="connsiteX2" y="connsiteY2"/>
                  </a:cxn>
                  <a:cxn ang="0">
                    <a:pos x="connsiteX3" y="connsiteY3"/>
                  </a:cxn>
                </a:cxnLst>
                <a:rect l="l" t="t" r="r" b="b"/>
                <a:pathLst>
                  <a:path w="1080138" h="293371">
                    <a:moveTo>
                      <a:pt x="0" y="9007"/>
                    </a:moveTo>
                    <a:cubicBezTo>
                      <a:pt x="191276" y="128482"/>
                      <a:pt x="297111" y="93328"/>
                      <a:pt x="402808" y="0"/>
                    </a:cubicBezTo>
                    <a:cubicBezTo>
                      <a:pt x="586231" y="108077"/>
                      <a:pt x="535379" y="179240"/>
                      <a:pt x="1080138" y="250446"/>
                    </a:cubicBezTo>
                    <a:cubicBezTo>
                      <a:pt x="844355" y="302622"/>
                      <a:pt x="304488" y="374440"/>
                      <a:pt x="0" y="9007"/>
                    </a:cubicBezTo>
                    <a:close/>
                  </a:path>
                </a:pathLst>
              </a:custGeom>
              <a:gradFill flip="none" rotWithShape="1">
                <a:gsLst>
                  <a:gs pos="69000">
                    <a:srgbClr val="C79200"/>
                  </a:gs>
                  <a:gs pos="0">
                    <a:srgbClr val="E6AA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F54E39D1-F7C8-4EB3-B988-25DA395E327A}"/>
                </a:ext>
              </a:extLst>
            </p:cNvPr>
            <p:cNvSpPr txBox="1"/>
            <p:nvPr/>
          </p:nvSpPr>
          <p:spPr>
            <a:xfrm>
              <a:off x="501924" y="2048922"/>
              <a:ext cx="1747594" cy="1015663"/>
            </a:xfrm>
            <a:prstGeom prst="rect">
              <a:avLst/>
            </a:prstGeom>
            <a:noFill/>
          </p:spPr>
          <p:txBody>
            <a:bodyPr wrap="none" rtlCol="0">
              <a:spAutoFit/>
            </a:bodyPr>
            <a:lstStyle/>
            <a:p>
              <a:pPr algn="ctr"/>
              <a:r>
                <a:rPr lang="en-US" sz="2000" b="1" dirty="0">
                  <a:latin typeface="UTM Alberta Heavy" panose="02040603050506020204" pitchFamily="18" charset="0"/>
                </a:rPr>
                <a:t>ĐẶT VẤN ĐỀ</a:t>
              </a:r>
            </a:p>
            <a:p>
              <a:pPr algn="ctr"/>
              <a:r>
                <a:rPr lang="en-US" sz="2000" b="1" dirty="0">
                  <a:latin typeface="UTM Alberta Heavy" panose="02040603050506020204" pitchFamily="18" charset="0"/>
                </a:rPr>
                <a:t>TRUYỆN ĐỌC</a:t>
              </a:r>
            </a:p>
            <a:p>
              <a:pPr algn="ctr"/>
              <a:r>
                <a:rPr lang="en-US" sz="2000" b="1" dirty="0">
                  <a:latin typeface="UTM Alberta Heavy" panose="02040603050506020204" pitchFamily="18" charset="0"/>
                </a:rPr>
                <a:t>SGK</a:t>
              </a:r>
            </a:p>
          </p:txBody>
        </p:sp>
      </p:grpSp>
      <p:grpSp>
        <p:nvGrpSpPr>
          <p:cNvPr id="25" name="Group 24">
            <a:extLst>
              <a:ext uri="{FF2B5EF4-FFF2-40B4-BE49-F238E27FC236}">
                <a16:creationId xmlns:a16="http://schemas.microsoft.com/office/drawing/2014/main" id="{C382EE96-33D9-4FBD-A118-BCF2E6B33FB7}"/>
              </a:ext>
            </a:extLst>
          </p:cNvPr>
          <p:cNvGrpSpPr/>
          <p:nvPr/>
        </p:nvGrpSpPr>
        <p:grpSpPr>
          <a:xfrm>
            <a:off x="988005" y="17060"/>
            <a:ext cx="389900" cy="815066"/>
            <a:chOff x="3976915" y="1402541"/>
            <a:chExt cx="421209" cy="782522"/>
          </a:xfrm>
          <a:effectLst>
            <a:outerShdw blurRad="76200" dir="18900000" sy="23000" kx="-1200000" algn="bl" rotWithShape="0">
              <a:prstClr val="black">
                <a:alpha val="20000"/>
              </a:prstClr>
            </a:outerShdw>
          </a:effectLst>
        </p:grpSpPr>
        <p:sp>
          <p:nvSpPr>
            <p:cNvPr id="26" name="Rectangle 25">
              <a:extLst>
                <a:ext uri="{FF2B5EF4-FFF2-40B4-BE49-F238E27FC236}">
                  <a16:creationId xmlns:a16="http://schemas.microsoft.com/office/drawing/2014/main" id="{88F35C1D-2269-41CD-B0E2-5C2295B6E0FB}"/>
                </a:ext>
              </a:extLst>
            </p:cNvPr>
            <p:cNvSpPr/>
            <p:nvPr/>
          </p:nvSpPr>
          <p:spPr>
            <a:xfrm rot="880349" flipH="1">
              <a:off x="4098363" y="1767370"/>
              <a:ext cx="36855" cy="417693"/>
            </a:xfrm>
            <a:prstGeom prst="rect">
              <a:avLst/>
            </a:prstGeom>
            <a:gradFill flip="none" rotWithShape="1">
              <a:gsLst>
                <a:gs pos="83208">
                  <a:schemeClr val="bg1"/>
                </a:gs>
                <a:gs pos="100000">
                  <a:schemeClr val="tx1">
                    <a:lumMod val="50000"/>
                    <a:lumOff val="50000"/>
                  </a:schemeClr>
                </a:gs>
                <a:gs pos="56609">
                  <a:schemeClr val="bg1">
                    <a:lumMod val="50000"/>
                  </a:schemeClr>
                </a:gs>
                <a:gs pos="25700">
                  <a:schemeClr val="bg1">
                    <a:lumMod val="9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ADF4923-A416-4754-9761-0D6992BC5848}"/>
                </a:ext>
              </a:extLst>
            </p:cNvPr>
            <p:cNvSpPr/>
            <p:nvPr/>
          </p:nvSpPr>
          <p:spPr>
            <a:xfrm>
              <a:off x="3976915" y="1546638"/>
              <a:ext cx="421209" cy="421209"/>
            </a:xfrm>
            <a:prstGeom prst="ellipse">
              <a:avLst/>
            </a:prstGeom>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10">
              <a:extLst>
                <a:ext uri="{FF2B5EF4-FFF2-40B4-BE49-F238E27FC236}">
                  <a16:creationId xmlns:a16="http://schemas.microsoft.com/office/drawing/2014/main" id="{51E5A6D4-1FE5-4DF4-AC44-AAE22CEF66A4}"/>
                </a:ext>
              </a:extLst>
            </p:cNvPr>
            <p:cNvSpPr/>
            <p:nvPr/>
          </p:nvSpPr>
          <p:spPr>
            <a:xfrm rot="1060331">
              <a:off x="4130545"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DBB7020-8369-48CB-8B57-387983CE2605}"/>
                </a:ext>
              </a:extLst>
            </p:cNvPr>
            <p:cNvSpPr/>
            <p:nvPr/>
          </p:nvSpPr>
          <p:spPr>
            <a:xfrm>
              <a:off x="4142587" y="1402541"/>
              <a:ext cx="255535" cy="255535"/>
            </a:xfrm>
            <a:prstGeom prst="ellipse">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E130AA4A-818D-4F54-9AD6-8BF0F0511810}"/>
              </a:ext>
            </a:extLst>
          </p:cNvPr>
          <p:cNvSpPr txBox="1"/>
          <p:nvPr/>
        </p:nvSpPr>
        <p:spPr>
          <a:xfrm>
            <a:off x="137381" y="4416901"/>
            <a:ext cx="8693122" cy="707886"/>
          </a:xfrm>
          <a:prstGeom prst="rect">
            <a:avLst/>
          </a:prstGeom>
          <a:noFill/>
        </p:spPr>
        <p:txBody>
          <a:bodyPr wrap="square" rtlCol="0">
            <a:spAutoFit/>
          </a:bodyPr>
          <a:lstStyle/>
          <a:p>
            <a:pPr algn="just"/>
            <a:r>
              <a:rPr lang="en-VN" sz="2000" dirty="0">
                <a:solidFill>
                  <a:srgbClr val="0066B2"/>
                </a:solidFill>
              </a:rPr>
              <a:t>Nhóm 2: Trong các cuộc tranh luận, có bạn đưa ra ý kiến nhưng bị đa số </a:t>
            </a:r>
            <a:endParaRPr lang="en-US" sz="2000" dirty="0">
              <a:solidFill>
                <a:srgbClr val="0066B2"/>
              </a:solidFill>
            </a:endParaRPr>
          </a:p>
          <a:p>
            <a:pPr algn="just"/>
            <a:r>
              <a:rPr lang="en-VN" sz="2000" dirty="0">
                <a:solidFill>
                  <a:srgbClr val="0066B2"/>
                </a:solidFill>
              </a:rPr>
              <a:t>các bạn khác phản đối. Nếu thấy ý kiến đó</a:t>
            </a:r>
            <a:r>
              <a:rPr lang="en-US" sz="2000" dirty="0">
                <a:solidFill>
                  <a:srgbClr val="0066B2"/>
                </a:solidFill>
              </a:rPr>
              <a:t> </a:t>
            </a:r>
            <a:r>
              <a:rPr lang="en-VN" sz="2000" dirty="0">
                <a:solidFill>
                  <a:srgbClr val="0066B2"/>
                </a:solidFill>
              </a:rPr>
              <a:t>đún</a:t>
            </a:r>
            <a:r>
              <a:rPr lang="en-US" sz="2000" dirty="0">
                <a:solidFill>
                  <a:srgbClr val="0066B2"/>
                </a:solidFill>
              </a:rPr>
              <a:t>g </a:t>
            </a:r>
            <a:r>
              <a:rPr lang="en-VN" sz="2000" dirty="0">
                <a:solidFill>
                  <a:srgbClr val="0066B2"/>
                </a:solidFill>
              </a:rPr>
              <a:t>em sẽ xử sự như thế</a:t>
            </a:r>
            <a:r>
              <a:rPr lang="en-US" sz="2000" dirty="0">
                <a:solidFill>
                  <a:srgbClr val="0066B2"/>
                </a:solidFill>
              </a:rPr>
              <a:t> </a:t>
            </a:r>
            <a:r>
              <a:rPr lang="en-VN" sz="2000" dirty="0">
                <a:solidFill>
                  <a:srgbClr val="0066B2"/>
                </a:solidFill>
              </a:rPr>
              <a:t>nào?</a:t>
            </a:r>
          </a:p>
        </p:txBody>
      </p:sp>
      <p:sp>
        <p:nvSpPr>
          <p:cNvPr id="32" name="Rectangle 31">
            <a:extLst>
              <a:ext uri="{FF2B5EF4-FFF2-40B4-BE49-F238E27FC236}">
                <a16:creationId xmlns:a16="http://schemas.microsoft.com/office/drawing/2014/main" id="{AAF415A2-2030-9C42-A64B-8751EC4277E6}"/>
              </a:ext>
            </a:extLst>
          </p:cNvPr>
          <p:cNvSpPr/>
          <p:nvPr/>
        </p:nvSpPr>
        <p:spPr>
          <a:xfrm>
            <a:off x="2814831" y="2167552"/>
            <a:ext cx="3695537" cy="1938992"/>
          </a:xfrm>
          <a:prstGeom prst="rect">
            <a:avLst/>
          </a:prstGeom>
        </p:spPr>
        <p:txBody>
          <a:bodyPr wrap="square">
            <a:spAutoFit/>
          </a:bodyPr>
          <a:lstStyle/>
          <a:p>
            <a:pPr algn="ctr"/>
            <a:r>
              <a:rPr lang="en-US" altLang="en-VN" sz="2000" dirty="0" err="1">
                <a:solidFill>
                  <a:schemeClr val="bg2"/>
                </a:solidFill>
              </a:rPr>
              <a:t>Nếu</a:t>
            </a:r>
            <a:r>
              <a:rPr lang="en-US" altLang="en-VN" sz="2000" dirty="0">
                <a:solidFill>
                  <a:schemeClr val="bg2"/>
                </a:solidFill>
              </a:rPr>
              <a:t> </a:t>
            </a:r>
            <a:r>
              <a:rPr lang="en-US" altLang="en-VN" sz="2000" dirty="0" err="1">
                <a:solidFill>
                  <a:schemeClr val="bg2"/>
                </a:solidFill>
              </a:rPr>
              <a:t>thấy</a:t>
            </a:r>
            <a:r>
              <a:rPr lang="en-US" altLang="en-VN" sz="2000" dirty="0">
                <a:solidFill>
                  <a:schemeClr val="bg2"/>
                </a:solidFill>
              </a:rPr>
              <a:t> ý </a:t>
            </a:r>
            <a:r>
              <a:rPr lang="en-US" altLang="en-VN" sz="2000" dirty="0" err="1">
                <a:solidFill>
                  <a:schemeClr val="bg2"/>
                </a:solidFill>
              </a:rPr>
              <a:t>kiến</a:t>
            </a:r>
            <a:r>
              <a:rPr lang="en-US" altLang="en-VN" sz="2000" dirty="0">
                <a:solidFill>
                  <a:schemeClr val="bg2"/>
                </a:solidFill>
              </a:rPr>
              <a:t> </a:t>
            </a:r>
            <a:r>
              <a:rPr lang="en-US" altLang="en-VN" sz="2000" dirty="0" err="1">
                <a:solidFill>
                  <a:schemeClr val="bg2"/>
                </a:solidFill>
              </a:rPr>
              <a:t>đó</a:t>
            </a:r>
            <a:r>
              <a:rPr lang="en-US" altLang="en-VN" sz="2000" dirty="0">
                <a:solidFill>
                  <a:schemeClr val="bg2"/>
                </a:solidFill>
              </a:rPr>
              <a:t> </a:t>
            </a:r>
            <a:r>
              <a:rPr lang="en-US" altLang="en-VN" sz="2000" dirty="0" err="1">
                <a:solidFill>
                  <a:schemeClr val="bg2"/>
                </a:solidFill>
              </a:rPr>
              <a:t>đúng</a:t>
            </a:r>
            <a:r>
              <a:rPr lang="en-US" altLang="en-VN" sz="2000" dirty="0">
                <a:solidFill>
                  <a:schemeClr val="bg2"/>
                </a:solidFill>
              </a:rPr>
              <a:t> </a:t>
            </a:r>
            <a:r>
              <a:rPr lang="en-US" altLang="en-VN" sz="2000" dirty="0" err="1">
                <a:solidFill>
                  <a:schemeClr val="bg2"/>
                </a:solidFill>
              </a:rPr>
              <a:t>em</a:t>
            </a:r>
            <a:endParaRPr lang="en-US" altLang="en-VN" sz="2000" dirty="0">
              <a:solidFill>
                <a:schemeClr val="bg2"/>
              </a:solidFill>
            </a:endParaRPr>
          </a:p>
          <a:p>
            <a:pPr algn="ctr"/>
            <a:r>
              <a:rPr lang="en-US" altLang="en-VN" sz="2000" dirty="0">
                <a:solidFill>
                  <a:schemeClr val="bg2"/>
                </a:solidFill>
              </a:rPr>
              <a:t> </a:t>
            </a:r>
            <a:r>
              <a:rPr lang="en-US" altLang="en-VN" sz="2000" dirty="0" err="1">
                <a:solidFill>
                  <a:schemeClr val="bg2"/>
                </a:solidFill>
              </a:rPr>
              <a:t>cần</a:t>
            </a:r>
            <a:r>
              <a:rPr lang="en-US" altLang="en-VN" sz="2000" dirty="0">
                <a:solidFill>
                  <a:schemeClr val="bg2"/>
                </a:solidFill>
              </a:rPr>
              <a:t> </a:t>
            </a:r>
            <a:r>
              <a:rPr lang="en-US" altLang="en-VN" sz="2000" dirty="0" err="1">
                <a:solidFill>
                  <a:schemeClr val="bg2"/>
                </a:solidFill>
              </a:rPr>
              <a:t>ủng</a:t>
            </a:r>
            <a:r>
              <a:rPr lang="en-US" altLang="en-VN" sz="2000" dirty="0">
                <a:solidFill>
                  <a:schemeClr val="bg2"/>
                </a:solidFill>
              </a:rPr>
              <a:t> </a:t>
            </a:r>
            <a:r>
              <a:rPr lang="en-US" altLang="en-VN" sz="2000" dirty="0" err="1">
                <a:solidFill>
                  <a:schemeClr val="bg2"/>
                </a:solidFill>
              </a:rPr>
              <a:t>hộ</a:t>
            </a:r>
            <a:r>
              <a:rPr lang="en-US" altLang="en-VN" sz="2000" dirty="0">
                <a:solidFill>
                  <a:schemeClr val="bg2"/>
                </a:solidFill>
              </a:rPr>
              <a:t> </a:t>
            </a:r>
            <a:r>
              <a:rPr lang="en-US" altLang="en-VN" sz="2000" dirty="0" err="1">
                <a:solidFill>
                  <a:schemeClr val="bg2"/>
                </a:solidFill>
              </a:rPr>
              <a:t>bạn</a:t>
            </a:r>
            <a:r>
              <a:rPr lang="en-US" altLang="en-VN" sz="2000" dirty="0">
                <a:solidFill>
                  <a:schemeClr val="bg2"/>
                </a:solidFill>
              </a:rPr>
              <a:t> </a:t>
            </a:r>
            <a:r>
              <a:rPr lang="en-US" altLang="en-VN" sz="2000" dirty="0" err="1">
                <a:solidFill>
                  <a:schemeClr val="bg2"/>
                </a:solidFill>
              </a:rPr>
              <a:t>và</a:t>
            </a:r>
            <a:r>
              <a:rPr lang="en-US" altLang="en-VN" sz="2000" dirty="0">
                <a:solidFill>
                  <a:schemeClr val="bg2"/>
                </a:solidFill>
              </a:rPr>
              <a:t> </a:t>
            </a:r>
            <a:r>
              <a:rPr lang="en-US" altLang="en-VN" sz="2000" dirty="0" err="1">
                <a:solidFill>
                  <a:schemeClr val="bg2"/>
                </a:solidFill>
              </a:rPr>
              <a:t>bảo</a:t>
            </a:r>
            <a:r>
              <a:rPr lang="en-US" altLang="en-VN" sz="2000" dirty="0">
                <a:solidFill>
                  <a:schemeClr val="bg2"/>
                </a:solidFill>
              </a:rPr>
              <a:t> </a:t>
            </a:r>
            <a:r>
              <a:rPr lang="en-US" altLang="en-VN" sz="2000" dirty="0" err="1">
                <a:solidFill>
                  <a:schemeClr val="bg2"/>
                </a:solidFill>
              </a:rPr>
              <a:t>vệ</a:t>
            </a:r>
            <a:r>
              <a:rPr lang="en-US" altLang="en-VN" sz="2000" dirty="0">
                <a:solidFill>
                  <a:schemeClr val="bg2"/>
                </a:solidFill>
              </a:rPr>
              <a:t> ý</a:t>
            </a:r>
          </a:p>
          <a:p>
            <a:pPr algn="ctr"/>
            <a:r>
              <a:rPr lang="en-US" altLang="en-VN" sz="2000" dirty="0">
                <a:solidFill>
                  <a:schemeClr val="bg2"/>
                </a:solidFill>
              </a:rPr>
              <a:t> </a:t>
            </a:r>
            <a:r>
              <a:rPr lang="en-US" altLang="en-VN" sz="2000" dirty="0" err="1">
                <a:solidFill>
                  <a:schemeClr val="bg2"/>
                </a:solidFill>
              </a:rPr>
              <a:t>kiến</a:t>
            </a:r>
            <a:r>
              <a:rPr lang="en-US" altLang="en-VN" sz="2000" dirty="0">
                <a:solidFill>
                  <a:schemeClr val="bg2"/>
                </a:solidFill>
              </a:rPr>
              <a:t> </a:t>
            </a:r>
            <a:r>
              <a:rPr lang="en-US" altLang="en-VN" sz="2000" dirty="0" err="1">
                <a:solidFill>
                  <a:schemeClr val="bg2"/>
                </a:solidFill>
              </a:rPr>
              <a:t>của</a:t>
            </a:r>
            <a:r>
              <a:rPr lang="en-US" altLang="en-VN" sz="2000" dirty="0">
                <a:solidFill>
                  <a:schemeClr val="bg2"/>
                </a:solidFill>
              </a:rPr>
              <a:t> </a:t>
            </a:r>
            <a:r>
              <a:rPr lang="en-US" altLang="en-VN" sz="2000" dirty="0" err="1">
                <a:solidFill>
                  <a:schemeClr val="bg2"/>
                </a:solidFill>
              </a:rPr>
              <a:t>bạn</a:t>
            </a:r>
            <a:r>
              <a:rPr lang="en-US" altLang="en-VN" sz="2000" dirty="0">
                <a:solidFill>
                  <a:schemeClr val="bg2"/>
                </a:solidFill>
              </a:rPr>
              <a:t> </a:t>
            </a:r>
            <a:r>
              <a:rPr lang="en-US" altLang="en-VN" sz="2000" dirty="0" err="1">
                <a:solidFill>
                  <a:schemeClr val="bg2"/>
                </a:solidFill>
              </a:rPr>
              <a:t>bằng</a:t>
            </a:r>
            <a:r>
              <a:rPr lang="en-US" altLang="en-VN" sz="2000" dirty="0">
                <a:solidFill>
                  <a:schemeClr val="bg2"/>
                </a:solidFill>
              </a:rPr>
              <a:t> </a:t>
            </a:r>
            <a:r>
              <a:rPr lang="en-US" altLang="en-VN" sz="2000" dirty="0" err="1">
                <a:solidFill>
                  <a:schemeClr val="bg2"/>
                </a:solidFill>
              </a:rPr>
              <a:t>cách</a:t>
            </a:r>
            <a:r>
              <a:rPr lang="en-US" altLang="en-VN" sz="2000" dirty="0">
                <a:solidFill>
                  <a:schemeClr val="bg2"/>
                </a:solidFill>
              </a:rPr>
              <a:t> </a:t>
            </a:r>
            <a:r>
              <a:rPr lang="en-US" altLang="en-VN" sz="2000" dirty="0" err="1">
                <a:solidFill>
                  <a:schemeClr val="bg2"/>
                </a:solidFill>
              </a:rPr>
              <a:t>phân</a:t>
            </a:r>
            <a:r>
              <a:rPr lang="en-US" altLang="en-VN" sz="2000" dirty="0">
                <a:solidFill>
                  <a:schemeClr val="bg2"/>
                </a:solidFill>
              </a:rPr>
              <a:t> </a:t>
            </a:r>
            <a:r>
              <a:rPr lang="en-US" altLang="en-VN" sz="2000" dirty="0" err="1">
                <a:solidFill>
                  <a:schemeClr val="bg2"/>
                </a:solidFill>
              </a:rPr>
              <a:t>tích</a:t>
            </a:r>
            <a:r>
              <a:rPr lang="en-US" altLang="en-VN" sz="2000" dirty="0">
                <a:solidFill>
                  <a:schemeClr val="bg2"/>
                </a:solidFill>
              </a:rPr>
              <a:t> </a:t>
            </a:r>
            <a:r>
              <a:rPr lang="en-US" altLang="en-VN" sz="2000" dirty="0" err="1">
                <a:solidFill>
                  <a:schemeClr val="bg2"/>
                </a:solidFill>
              </a:rPr>
              <a:t>cho</a:t>
            </a:r>
            <a:r>
              <a:rPr lang="en-US" altLang="en-VN" sz="2000" dirty="0">
                <a:solidFill>
                  <a:schemeClr val="bg2"/>
                </a:solidFill>
              </a:rPr>
              <a:t> </a:t>
            </a:r>
            <a:r>
              <a:rPr lang="en-US" altLang="en-VN" sz="2000" dirty="0" err="1">
                <a:solidFill>
                  <a:schemeClr val="bg2"/>
                </a:solidFill>
              </a:rPr>
              <a:t>bạn</a:t>
            </a:r>
            <a:r>
              <a:rPr lang="en-US" altLang="en-VN" sz="2000" dirty="0">
                <a:solidFill>
                  <a:schemeClr val="bg2"/>
                </a:solidFill>
              </a:rPr>
              <a:t> </a:t>
            </a:r>
            <a:r>
              <a:rPr lang="en-US" altLang="en-VN" sz="2000" dirty="0" err="1">
                <a:solidFill>
                  <a:schemeClr val="bg2"/>
                </a:solidFill>
              </a:rPr>
              <a:t>khác</a:t>
            </a:r>
            <a:r>
              <a:rPr lang="en-US" altLang="en-VN" sz="2000" dirty="0">
                <a:solidFill>
                  <a:schemeClr val="bg2"/>
                </a:solidFill>
              </a:rPr>
              <a:t> </a:t>
            </a:r>
            <a:r>
              <a:rPr lang="en-US" altLang="en-VN" sz="2000" dirty="0" err="1">
                <a:solidFill>
                  <a:schemeClr val="bg2"/>
                </a:solidFill>
              </a:rPr>
              <a:t>thấy</a:t>
            </a:r>
            <a:r>
              <a:rPr lang="en-US" altLang="en-VN" sz="2000" dirty="0">
                <a:solidFill>
                  <a:schemeClr val="bg2"/>
                </a:solidFill>
              </a:rPr>
              <a:t> </a:t>
            </a:r>
            <a:r>
              <a:rPr lang="en-US" altLang="en-VN" sz="2000" dirty="0" err="1">
                <a:solidFill>
                  <a:schemeClr val="bg2"/>
                </a:solidFill>
              </a:rPr>
              <a:t>những</a:t>
            </a:r>
            <a:r>
              <a:rPr lang="en-US" altLang="en-VN" sz="2000" dirty="0">
                <a:solidFill>
                  <a:schemeClr val="bg2"/>
                </a:solidFill>
              </a:rPr>
              <a:t> </a:t>
            </a:r>
            <a:r>
              <a:rPr lang="en-US" altLang="en-VN" sz="2000" dirty="0" err="1">
                <a:solidFill>
                  <a:schemeClr val="bg2"/>
                </a:solidFill>
              </a:rPr>
              <a:t>điểm</a:t>
            </a:r>
            <a:r>
              <a:rPr lang="en-US" altLang="en-VN" sz="2000" dirty="0">
                <a:solidFill>
                  <a:schemeClr val="bg2"/>
                </a:solidFill>
              </a:rPr>
              <a:t> </a:t>
            </a:r>
            <a:r>
              <a:rPr lang="en-US" altLang="en-VN" sz="2000" dirty="0" err="1">
                <a:solidFill>
                  <a:schemeClr val="bg2"/>
                </a:solidFill>
              </a:rPr>
              <a:t>mà</a:t>
            </a:r>
            <a:r>
              <a:rPr lang="en-US" altLang="en-VN" sz="2000" dirty="0">
                <a:solidFill>
                  <a:schemeClr val="bg2"/>
                </a:solidFill>
              </a:rPr>
              <a:t> </a:t>
            </a:r>
            <a:r>
              <a:rPr lang="en-US" altLang="en-VN" sz="2000" dirty="0" err="1">
                <a:solidFill>
                  <a:schemeClr val="bg2"/>
                </a:solidFill>
              </a:rPr>
              <a:t>em</a:t>
            </a:r>
            <a:r>
              <a:rPr lang="en-US" altLang="en-VN" sz="2000" dirty="0">
                <a:solidFill>
                  <a:schemeClr val="bg2"/>
                </a:solidFill>
              </a:rPr>
              <a:t> </a:t>
            </a:r>
            <a:r>
              <a:rPr lang="en-US" altLang="en-VN" sz="2000" dirty="0" err="1">
                <a:solidFill>
                  <a:schemeClr val="bg2"/>
                </a:solidFill>
              </a:rPr>
              <a:t>cho</a:t>
            </a:r>
            <a:r>
              <a:rPr lang="en-US" altLang="en-VN" sz="2000" dirty="0">
                <a:solidFill>
                  <a:schemeClr val="bg2"/>
                </a:solidFill>
              </a:rPr>
              <a:t> </a:t>
            </a:r>
            <a:r>
              <a:rPr lang="en-US" altLang="en-VN" sz="2000" dirty="0" err="1">
                <a:solidFill>
                  <a:schemeClr val="bg2"/>
                </a:solidFill>
              </a:rPr>
              <a:t>là</a:t>
            </a:r>
            <a:r>
              <a:rPr lang="en-US" altLang="en-VN" sz="2000" dirty="0">
                <a:solidFill>
                  <a:schemeClr val="bg2"/>
                </a:solidFill>
              </a:rPr>
              <a:t> </a:t>
            </a:r>
            <a:r>
              <a:rPr lang="en-US" altLang="en-VN" sz="2000" dirty="0" err="1">
                <a:solidFill>
                  <a:schemeClr val="bg2"/>
                </a:solidFill>
              </a:rPr>
              <a:t>đúng</a:t>
            </a:r>
            <a:r>
              <a:rPr lang="en-US" altLang="en-VN" sz="2000" dirty="0">
                <a:solidFill>
                  <a:schemeClr val="bg2"/>
                </a:solidFill>
              </a:rPr>
              <a:t>, </a:t>
            </a:r>
          </a:p>
          <a:p>
            <a:pPr algn="ctr"/>
            <a:r>
              <a:rPr lang="en-US" altLang="en-VN" sz="2000" dirty="0" err="1">
                <a:solidFill>
                  <a:schemeClr val="bg2"/>
                </a:solidFill>
              </a:rPr>
              <a:t>hợp</a:t>
            </a:r>
            <a:r>
              <a:rPr lang="en-US" altLang="en-VN" sz="2000" dirty="0">
                <a:solidFill>
                  <a:schemeClr val="bg2"/>
                </a:solidFill>
              </a:rPr>
              <a:t> </a:t>
            </a:r>
            <a:r>
              <a:rPr lang="en-US" altLang="en-VN" sz="2000" dirty="0" err="1">
                <a:solidFill>
                  <a:schemeClr val="bg2"/>
                </a:solidFill>
              </a:rPr>
              <a:t>lí</a:t>
            </a:r>
            <a:r>
              <a:rPr lang="en-US" altLang="en-VN" sz="2000" dirty="0">
                <a:solidFill>
                  <a:schemeClr val="bg2"/>
                </a:solidFill>
              </a:rPr>
              <a:t>.</a:t>
            </a:r>
            <a:endParaRPr lang="en-VN" sz="2000" dirty="0">
              <a:solidFill>
                <a:schemeClr val="bg2"/>
              </a:solidFill>
            </a:endParaRPr>
          </a:p>
        </p:txBody>
      </p:sp>
    </p:spTree>
    <p:extLst>
      <p:ext uri="{BB962C8B-B14F-4D97-AF65-F5344CB8AC3E}">
        <p14:creationId xmlns:p14="http://schemas.microsoft.com/office/powerpoint/2010/main" val="325927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416694-E8FA-4396-8CED-F212EF662AB3}"/>
              </a:ext>
            </a:extLst>
          </p:cNvPr>
          <p:cNvSpPr/>
          <p:nvPr/>
        </p:nvSpPr>
        <p:spPr>
          <a:xfrm>
            <a:off x="2441089" y="1660102"/>
            <a:ext cx="4363159" cy="2711548"/>
          </a:xfrm>
          <a:prstGeom prst="rect">
            <a:avLst/>
          </a:prstGeom>
          <a:solidFill>
            <a:schemeClr val="bg1"/>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a:extLst>
              <a:ext uri="{FF2B5EF4-FFF2-40B4-BE49-F238E27FC236}">
                <a16:creationId xmlns:a16="http://schemas.microsoft.com/office/drawing/2014/main" id="{E3F0EA60-F3C4-4507-89E2-393F9E69DCC5}"/>
              </a:ext>
            </a:extLst>
          </p:cNvPr>
          <p:cNvGrpSpPr/>
          <p:nvPr/>
        </p:nvGrpSpPr>
        <p:grpSpPr>
          <a:xfrm>
            <a:off x="2786743" y="1363277"/>
            <a:ext cx="468086" cy="382707"/>
            <a:chOff x="3715658" y="1817702"/>
            <a:chExt cx="624114" cy="510276"/>
          </a:xfrm>
        </p:grpSpPr>
        <p:sp>
          <p:nvSpPr>
            <p:cNvPr id="8" name="Trapezoid 7">
              <a:extLst>
                <a:ext uri="{FF2B5EF4-FFF2-40B4-BE49-F238E27FC236}">
                  <a16:creationId xmlns:a16="http://schemas.microsoft.com/office/drawing/2014/main" id="{6D2780A5-0761-4146-B525-D55BA78ECC53}"/>
                </a:ext>
              </a:extLst>
            </p:cNvPr>
            <p:cNvSpPr/>
            <p:nvPr/>
          </p:nvSpPr>
          <p:spPr>
            <a:xfrm flipV="1">
              <a:off x="3753108"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apezoid 6">
              <a:extLst>
                <a:ext uri="{FF2B5EF4-FFF2-40B4-BE49-F238E27FC236}">
                  <a16:creationId xmlns:a16="http://schemas.microsoft.com/office/drawing/2014/main" id="{986F2474-F758-422C-9075-99784F5E440F}"/>
                </a:ext>
              </a:extLst>
            </p:cNvPr>
            <p:cNvSpPr/>
            <p:nvPr/>
          </p:nvSpPr>
          <p:spPr>
            <a:xfrm flipV="1">
              <a:off x="3715658"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apezoid 7">
              <a:extLst>
                <a:ext uri="{FF2B5EF4-FFF2-40B4-BE49-F238E27FC236}">
                  <a16:creationId xmlns:a16="http://schemas.microsoft.com/office/drawing/2014/main" id="{D5587742-1D0B-46A3-B829-383F2912F4E7}"/>
                </a:ext>
              </a:extLst>
            </p:cNvPr>
            <p:cNvSpPr/>
            <p:nvPr/>
          </p:nvSpPr>
          <p:spPr>
            <a:xfrm flipV="1">
              <a:off x="3815607"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 name="Group 11">
            <a:extLst>
              <a:ext uri="{FF2B5EF4-FFF2-40B4-BE49-F238E27FC236}">
                <a16:creationId xmlns:a16="http://schemas.microsoft.com/office/drawing/2014/main" id="{74256D2D-3E45-4B4A-9AF1-88B358DE3327}"/>
              </a:ext>
            </a:extLst>
          </p:cNvPr>
          <p:cNvGrpSpPr/>
          <p:nvPr/>
        </p:nvGrpSpPr>
        <p:grpSpPr>
          <a:xfrm>
            <a:off x="5876975" y="1363277"/>
            <a:ext cx="468086" cy="382707"/>
            <a:chOff x="3715658" y="1817702"/>
            <a:chExt cx="624114" cy="510276"/>
          </a:xfrm>
        </p:grpSpPr>
        <p:sp>
          <p:nvSpPr>
            <p:cNvPr id="14" name="Trapezoid 7">
              <a:extLst>
                <a:ext uri="{FF2B5EF4-FFF2-40B4-BE49-F238E27FC236}">
                  <a16:creationId xmlns:a16="http://schemas.microsoft.com/office/drawing/2014/main" id="{1424A464-C83A-4072-B872-21FFC046D6A1}"/>
                </a:ext>
              </a:extLst>
            </p:cNvPr>
            <p:cNvSpPr/>
            <p:nvPr/>
          </p:nvSpPr>
          <p:spPr>
            <a:xfrm flipV="1">
              <a:off x="3753108"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rapezoid 12">
              <a:extLst>
                <a:ext uri="{FF2B5EF4-FFF2-40B4-BE49-F238E27FC236}">
                  <a16:creationId xmlns:a16="http://schemas.microsoft.com/office/drawing/2014/main" id="{3F812F77-2E93-4303-9E56-CBB579CB4CF1}"/>
                </a:ext>
              </a:extLst>
            </p:cNvPr>
            <p:cNvSpPr/>
            <p:nvPr/>
          </p:nvSpPr>
          <p:spPr>
            <a:xfrm flipV="1">
              <a:off x="3715658"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rapezoid 7">
              <a:extLst>
                <a:ext uri="{FF2B5EF4-FFF2-40B4-BE49-F238E27FC236}">
                  <a16:creationId xmlns:a16="http://schemas.microsoft.com/office/drawing/2014/main" id="{2388B965-7D16-4AC9-8B0B-D02EFE47AA34}"/>
                </a:ext>
              </a:extLst>
            </p:cNvPr>
            <p:cNvSpPr/>
            <p:nvPr/>
          </p:nvSpPr>
          <p:spPr>
            <a:xfrm flipV="1">
              <a:off x="3815607"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17" name="Straight Connector 16">
            <a:extLst>
              <a:ext uri="{FF2B5EF4-FFF2-40B4-BE49-F238E27FC236}">
                <a16:creationId xmlns:a16="http://schemas.microsoft.com/office/drawing/2014/main" id="{08C59D0F-FB32-43A1-96BF-5356580E03EE}"/>
              </a:ext>
            </a:extLst>
          </p:cNvPr>
          <p:cNvCxnSpPr/>
          <p:nvPr/>
        </p:nvCxnSpPr>
        <p:spPr>
          <a:xfrm flipV="1">
            <a:off x="3020786" y="0"/>
            <a:ext cx="0" cy="1363277"/>
          </a:xfrm>
          <a:prstGeom prst="line">
            <a:avLst/>
          </a:prstGeom>
          <a:ln w="12700">
            <a:solidFill>
              <a:srgbClr val="02020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FC3B43-9201-4350-8828-CA12AD9D2A78}"/>
              </a:ext>
            </a:extLst>
          </p:cNvPr>
          <p:cNvCxnSpPr/>
          <p:nvPr/>
        </p:nvCxnSpPr>
        <p:spPr>
          <a:xfrm flipV="1">
            <a:off x="6111018" y="0"/>
            <a:ext cx="0" cy="1363277"/>
          </a:xfrm>
          <a:prstGeom prst="line">
            <a:avLst/>
          </a:prstGeom>
          <a:ln w="12700">
            <a:solidFill>
              <a:srgbClr val="02020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245EAA-BE17-4F85-B6D7-F42231AA2058}"/>
              </a:ext>
            </a:extLst>
          </p:cNvPr>
          <p:cNvSpPr/>
          <p:nvPr/>
        </p:nvSpPr>
        <p:spPr>
          <a:xfrm>
            <a:off x="2699792" y="2039554"/>
            <a:ext cx="3888432" cy="2044364"/>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66"/>
              </a:solidFill>
            </a:endParaRPr>
          </a:p>
        </p:txBody>
      </p:sp>
      <p:grpSp>
        <p:nvGrpSpPr>
          <p:cNvPr id="16" name="Group 15">
            <a:extLst>
              <a:ext uri="{FF2B5EF4-FFF2-40B4-BE49-F238E27FC236}">
                <a16:creationId xmlns:a16="http://schemas.microsoft.com/office/drawing/2014/main" id="{D2809115-BC63-479B-A7E3-B90DAE554C4C}"/>
              </a:ext>
            </a:extLst>
          </p:cNvPr>
          <p:cNvGrpSpPr/>
          <p:nvPr/>
        </p:nvGrpSpPr>
        <p:grpSpPr>
          <a:xfrm>
            <a:off x="137382" y="530691"/>
            <a:ext cx="2244499" cy="2434510"/>
            <a:chOff x="399190" y="1655158"/>
            <a:chExt cx="2244499" cy="2434510"/>
          </a:xfrm>
        </p:grpSpPr>
        <p:grpSp>
          <p:nvGrpSpPr>
            <p:cNvPr id="20" name="Group 19">
              <a:extLst>
                <a:ext uri="{FF2B5EF4-FFF2-40B4-BE49-F238E27FC236}">
                  <a16:creationId xmlns:a16="http://schemas.microsoft.com/office/drawing/2014/main" id="{E9AA90E7-0F50-4C7E-AE17-B422819F6C15}"/>
                </a:ext>
              </a:extLst>
            </p:cNvPr>
            <p:cNvGrpSpPr/>
            <p:nvPr/>
          </p:nvGrpSpPr>
          <p:grpSpPr>
            <a:xfrm>
              <a:off x="399190" y="1655158"/>
              <a:ext cx="2244499" cy="2434510"/>
              <a:chOff x="2728686" y="1944914"/>
              <a:chExt cx="3055724" cy="3314410"/>
            </a:xfrm>
          </p:grpSpPr>
          <p:sp>
            <p:nvSpPr>
              <p:cNvPr id="22" name="Rectangle 21">
                <a:extLst>
                  <a:ext uri="{FF2B5EF4-FFF2-40B4-BE49-F238E27FC236}">
                    <a16:creationId xmlns:a16="http://schemas.microsoft.com/office/drawing/2014/main" id="{72149E3A-A61D-4E93-A21B-94876A0667C5}"/>
                  </a:ext>
                </a:extLst>
              </p:cNvPr>
              <p:cNvSpPr/>
              <p:nvPr/>
            </p:nvSpPr>
            <p:spPr>
              <a:xfrm rot="21437240">
                <a:off x="2809292" y="2738915"/>
                <a:ext cx="2975118" cy="2520409"/>
              </a:xfrm>
              <a:prstGeom prst="rect">
                <a:avLst/>
              </a:prstGeom>
              <a:solidFill>
                <a:schemeClr val="tx1">
                  <a:alpha val="56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Top Corners One Rounded and One Snipped 4">
                <a:extLst>
                  <a:ext uri="{FF2B5EF4-FFF2-40B4-BE49-F238E27FC236}">
                    <a16:creationId xmlns:a16="http://schemas.microsoft.com/office/drawing/2014/main" id="{192CABDA-48E9-4A9F-88DA-2E05F248400E}"/>
                  </a:ext>
                </a:extLst>
              </p:cNvPr>
              <p:cNvSpPr/>
              <p:nvPr/>
            </p:nvSpPr>
            <p:spPr>
              <a:xfrm rot="10800000">
                <a:off x="2728686" y="1944914"/>
                <a:ext cx="2496458" cy="2641600"/>
              </a:xfrm>
              <a:prstGeom prst="snipRoundRect">
                <a:avLst>
                  <a:gd name="adj1" fmla="val 29018"/>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19">
                <a:extLst>
                  <a:ext uri="{FF2B5EF4-FFF2-40B4-BE49-F238E27FC236}">
                    <a16:creationId xmlns:a16="http://schemas.microsoft.com/office/drawing/2014/main" id="{1B87133E-D4E1-49DB-8C13-45A402AB559B}"/>
                  </a:ext>
                </a:extLst>
              </p:cNvPr>
              <p:cNvSpPr/>
              <p:nvPr/>
            </p:nvSpPr>
            <p:spPr>
              <a:xfrm rot="20055388" flipH="1">
                <a:off x="4483047" y="4162710"/>
                <a:ext cx="820305" cy="293371"/>
              </a:xfrm>
              <a:custGeom>
                <a:avLst/>
                <a:gdLst>
                  <a:gd name="connsiteX0" fmla="*/ 0 w 749372"/>
                  <a:gd name="connsiteY0" fmla="*/ 235741 h 235741"/>
                  <a:gd name="connsiteX1" fmla="*/ 0 w 749372"/>
                  <a:gd name="connsiteY1" fmla="*/ 0 h 235741"/>
                  <a:gd name="connsiteX2" fmla="*/ 749372 w 749372"/>
                  <a:gd name="connsiteY2" fmla="*/ 235741 h 235741"/>
                  <a:gd name="connsiteX3" fmla="*/ 0 w 749372"/>
                  <a:gd name="connsiteY3" fmla="*/ 235741 h 235741"/>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086202"/>
                  <a:gd name="connsiteY0" fmla="*/ 0 h 291651"/>
                  <a:gd name="connsiteX1" fmla="*/ 383458 w 1086202"/>
                  <a:gd name="connsiteY1" fmla="*/ 7608 h 291651"/>
                  <a:gd name="connsiteX2" fmla="*/ 1086202 w 1086202"/>
                  <a:gd name="connsiteY2" fmla="*/ 272983 h 291651"/>
                  <a:gd name="connsiteX3" fmla="*/ 0 w 1086202"/>
                  <a:gd name="connsiteY3" fmla="*/ 0 h 291651"/>
                  <a:gd name="connsiteX0" fmla="*/ 0 w 1086202"/>
                  <a:gd name="connsiteY0" fmla="*/ 0 h 280606"/>
                  <a:gd name="connsiteX1" fmla="*/ 383458 w 1086202"/>
                  <a:gd name="connsiteY1" fmla="*/ 7608 h 280606"/>
                  <a:gd name="connsiteX2" fmla="*/ 1086202 w 1086202"/>
                  <a:gd name="connsiteY2" fmla="*/ 272983 h 280606"/>
                  <a:gd name="connsiteX3" fmla="*/ 0 w 1086202"/>
                  <a:gd name="connsiteY3" fmla="*/ 0 h 280606"/>
                  <a:gd name="connsiteX0" fmla="*/ 0 w 1068717"/>
                  <a:gd name="connsiteY0" fmla="*/ 0 h 286234"/>
                  <a:gd name="connsiteX1" fmla="*/ 383458 w 1068717"/>
                  <a:gd name="connsiteY1" fmla="*/ 7608 h 286234"/>
                  <a:gd name="connsiteX2" fmla="*/ 1068717 w 1068717"/>
                  <a:gd name="connsiteY2" fmla="*/ 281449 h 286234"/>
                  <a:gd name="connsiteX3" fmla="*/ 0 w 1068717"/>
                  <a:gd name="connsiteY3" fmla="*/ 0 h 286234"/>
                  <a:gd name="connsiteX0" fmla="*/ 0 w 1057061"/>
                  <a:gd name="connsiteY0" fmla="*/ 0 h 286234"/>
                  <a:gd name="connsiteX1" fmla="*/ 371802 w 1057061"/>
                  <a:gd name="connsiteY1" fmla="*/ 7608 h 286234"/>
                  <a:gd name="connsiteX2" fmla="*/ 1057061 w 1057061"/>
                  <a:gd name="connsiteY2" fmla="*/ 281449 h 286234"/>
                  <a:gd name="connsiteX3" fmla="*/ 0 w 1057061"/>
                  <a:gd name="connsiteY3" fmla="*/ 0 h 286234"/>
                  <a:gd name="connsiteX0" fmla="*/ 0 w 1088067"/>
                  <a:gd name="connsiteY0" fmla="*/ 9007 h 284403"/>
                  <a:gd name="connsiteX1" fmla="*/ 402808 w 1088067"/>
                  <a:gd name="connsiteY1" fmla="*/ 0 h 284403"/>
                  <a:gd name="connsiteX2" fmla="*/ 1088067 w 1088067"/>
                  <a:gd name="connsiteY2" fmla="*/ 273841 h 284403"/>
                  <a:gd name="connsiteX3" fmla="*/ 0 w 1088067"/>
                  <a:gd name="connsiteY3" fmla="*/ 9007 h 284403"/>
                  <a:gd name="connsiteX0" fmla="*/ 0 w 1088067"/>
                  <a:gd name="connsiteY0" fmla="*/ 9007 h 275282"/>
                  <a:gd name="connsiteX1" fmla="*/ 402808 w 1088067"/>
                  <a:gd name="connsiteY1" fmla="*/ 0 h 275282"/>
                  <a:gd name="connsiteX2" fmla="*/ 1088067 w 1088067"/>
                  <a:gd name="connsiteY2" fmla="*/ 273841 h 275282"/>
                  <a:gd name="connsiteX3" fmla="*/ 0 w 1088067"/>
                  <a:gd name="connsiteY3" fmla="*/ 9007 h 275282"/>
                  <a:gd name="connsiteX0" fmla="*/ 0 w 1080138"/>
                  <a:gd name="connsiteY0" fmla="*/ 9007 h 259851"/>
                  <a:gd name="connsiteX1" fmla="*/ 402808 w 1080138"/>
                  <a:gd name="connsiteY1" fmla="*/ 0 h 259851"/>
                  <a:gd name="connsiteX2" fmla="*/ 1080138 w 1080138"/>
                  <a:gd name="connsiteY2" fmla="*/ 250446 h 259851"/>
                  <a:gd name="connsiteX3" fmla="*/ 0 w 1080138"/>
                  <a:gd name="connsiteY3" fmla="*/ 9007 h 259851"/>
                  <a:gd name="connsiteX0" fmla="*/ 0 w 1080138"/>
                  <a:gd name="connsiteY0" fmla="*/ 9007 h 291041"/>
                  <a:gd name="connsiteX1" fmla="*/ 402808 w 1080138"/>
                  <a:gd name="connsiteY1" fmla="*/ 0 h 291041"/>
                  <a:gd name="connsiteX2" fmla="*/ 1080138 w 1080138"/>
                  <a:gd name="connsiteY2" fmla="*/ 250446 h 291041"/>
                  <a:gd name="connsiteX3" fmla="*/ 0 w 1080138"/>
                  <a:gd name="connsiteY3" fmla="*/ 9007 h 29104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Lst>
                <a:ahLst/>
                <a:cxnLst>
                  <a:cxn ang="0">
                    <a:pos x="connsiteX0" y="connsiteY0"/>
                  </a:cxn>
                  <a:cxn ang="0">
                    <a:pos x="connsiteX1" y="connsiteY1"/>
                  </a:cxn>
                  <a:cxn ang="0">
                    <a:pos x="connsiteX2" y="connsiteY2"/>
                  </a:cxn>
                  <a:cxn ang="0">
                    <a:pos x="connsiteX3" y="connsiteY3"/>
                  </a:cxn>
                </a:cxnLst>
                <a:rect l="l" t="t" r="r" b="b"/>
                <a:pathLst>
                  <a:path w="1080138" h="293371">
                    <a:moveTo>
                      <a:pt x="0" y="9007"/>
                    </a:moveTo>
                    <a:cubicBezTo>
                      <a:pt x="191276" y="128482"/>
                      <a:pt x="297111" y="93328"/>
                      <a:pt x="402808" y="0"/>
                    </a:cubicBezTo>
                    <a:cubicBezTo>
                      <a:pt x="586231" y="108077"/>
                      <a:pt x="535379" y="179240"/>
                      <a:pt x="1080138" y="250446"/>
                    </a:cubicBezTo>
                    <a:cubicBezTo>
                      <a:pt x="844355" y="302622"/>
                      <a:pt x="304488" y="374440"/>
                      <a:pt x="0" y="9007"/>
                    </a:cubicBezTo>
                    <a:close/>
                  </a:path>
                </a:pathLst>
              </a:custGeom>
              <a:gradFill flip="none" rotWithShape="1">
                <a:gsLst>
                  <a:gs pos="69000">
                    <a:srgbClr val="C79200"/>
                  </a:gs>
                  <a:gs pos="0">
                    <a:srgbClr val="E6AA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F54E39D1-F7C8-4EB3-B988-25DA395E327A}"/>
                </a:ext>
              </a:extLst>
            </p:cNvPr>
            <p:cNvSpPr txBox="1"/>
            <p:nvPr/>
          </p:nvSpPr>
          <p:spPr>
            <a:xfrm>
              <a:off x="501924" y="2048922"/>
              <a:ext cx="1747594" cy="1015663"/>
            </a:xfrm>
            <a:prstGeom prst="rect">
              <a:avLst/>
            </a:prstGeom>
            <a:noFill/>
          </p:spPr>
          <p:txBody>
            <a:bodyPr wrap="none" rtlCol="0">
              <a:spAutoFit/>
            </a:bodyPr>
            <a:lstStyle/>
            <a:p>
              <a:pPr algn="ctr"/>
              <a:r>
                <a:rPr lang="en-US" sz="2000" b="1" dirty="0">
                  <a:latin typeface="UTM Alberta Heavy" panose="02040603050506020204" pitchFamily="18" charset="0"/>
                </a:rPr>
                <a:t>ĐẶT VẤN ĐỀ</a:t>
              </a:r>
            </a:p>
            <a:p>
              <a:pPr algn="ctr"/>
              <a:r>
                <a:rPr lang="en-US" sz="2000" b="1" dirty="0">
                  <a:latin typeface="UTM Alberta Heavy" panose="02040603050506020204" pitchFamily="18" charset="0"/>
                </a:rPr>
                <a:t>TRUYỆN ĐỌC</a:t>
              </a:r>
            </a:p>
            <a:p>
              <a:pPr algn="ctr"/>
              <a:r>
                <a:rPr lang="en-US" sz="2000" b="1" dirty="0">
                  <a:latin typeface="UTM Alberta Heavy" panose="02040603050506020204" pitchFamily="18" charset="0"/>
                </a:rPr>
                <a:t>SGK</a:t>
              </a:r>
            </a:p>
          </p:txBody>
        </p:sp>
      </p:grpSp>
      <p:grpSp>
        <p:nvGrpSpPr>
          <p:cNvPr id="25" name="Group 24">
            <a:extLst>
              <a:ext uri="{FF2B5EF4-FFF2-40B4-BE49-F238E27FC236}">
                <a16:creationId xmlns:a16="http://schemas.microsoft.com/office/drawing/2014/main" id="{C382EE96-33D9-4FBD-A118-BCF2E6B33FB7}"/>
              </a:ext>
            </a:extLst>
          </p:cNvPr>
          <p:cNvGrpSpPr/>
          <p:nvPr/>
        </p:nvGrpSpPr>
        <p:grpSpPr>
          <a:xfrm>
            <a:off x="988005" y="17060"/>
            <a:ext cx="389900" cy="815066"/>
            <a:chOff x="3976915" y="1402541"/>
            <a:chExt cx="421209" cy="782522"/>
          </a:xfrm>
          <a:effectLst>
            <a:outerShdw blurRad="76200" dir="18900000" sy="23000" kx="-1200000" algn="bl" rotWithShape="0">
              <a:prstClr val="black">
                <a:alpha val="20000"/>
              </a:prstClr>
            </a:outerShdw>
          </a:effectLst>
        </p:grpSpPr>
        <p:sp>
          <p:nvSpPr>
            <p:cNvPr id="26" name="Rectangle 25">
              <a:extLst>
                <a:ext uri="{FF2B5EF4-FFF2-40B4-BE49-F238E27FC236}">
                  <a16:creationId xmlns:a16="http://schemas.microsoft.com/office/drawing/2014/main" id="{88F35C1D-2269-41CD-B0E2-5C2295B6E0FB}"/>
                </a:ext>
              </a:extLst>
            </p:cNvPr>
            <p:cNvSpPr/>
            <p:nvPr/>
          </p:nvSpPr>
          <p:spPr>
            <a:xfrm rot="880349" flipH="1">
              <a:off x="4098363" y="1767370"/>
              <a:ext cx="36855" cy="417693"/>
            </a:xfrm>
            <a:prstGeom prst="rect">
              <a:avLst/>
            </a:prstGeom>
            <a:gradFill flip="none" rotWithShape="1">
              <a:gsLst>
                <a:gs pos="83208">
                  <a:schemeClr val="bg1"/>
                </a:gs>
                <a:gs pos="100000">
                  <a:schemeClr val="tx1">
                    <a:lumMod val="50000"/>
                    <a:lumOff val="50000"/>
                  </a:schemeClr>
                </a:gs>
                <a:gs pos="56609">
                  <a:schemeClr val="bg1">
                    <a:lumMod val="50000"/>
                  </a:schemeClr>
                </a:gs>
                <a:gs pos="25700">
                  <a:schemeClr val="bg1">
                    <a:lumMod val="9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ADF4923-A416-4754-9761-0D6992BC5848}"/>
                </a:ext>
              </a:extLst>
            </p:cNvPr>
            <p:cNvSpPr/>
            <p:nvPr/>
          </p:nvSpPr>
          <p:spPr>
            <a:xfrm>
              <a:off x="3976915" y="1546638"/>
              <a:ext cx="421209" cy="421209"/>
            </a:xfrm>
            <a:prstGeom prst="ellipse">
              <a:avLst/>
            </a:prstGeom>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10">
              <a:extLst>
                <a:ext uri="{FF2B5EF4-FFF2-40B4-BE49-F238E27FC236}">
                  <a16:creationId xmlns:a16="http://schemas.microsoft.com/office/drawing/2014/main" id="{51E5A6D4-1FE5-4DF4-AC44-AAE22CEF66A4}"/>
                </a:ext>
              </a:extLst>
            </p:cNvPr>
            <p:cNvSpPr/>
            <p:nvPr/>
          </p:nvSpPr>
          <p:spPr>
            <a:xfrm rot="1060331">
              <a:off x="4130545"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DBB7020-8369-48CB-8B57-387983CE2605}"/>
                </a:ext>
              </a:extLst>
            </p:cNvPr>
            <p:cNvSpPr/>
            <p:nvPr/>
          </p:nvSpPr>
          <p:spPr>
            <a:xfrm>
              <a:off x="4142587" y="1402541"/>
              <a:ext cx="255535" cy="255535"/>
            </a:xfrm>
            <a:prstGeom prst="ellipse">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825976A7-A7E0-4EB0-8158-A72DF9FD6E02}"/>
              </a:ext>
            </a:extLst>
          </p:cNvPr>
          <p:cNvSpPr txBox="1"/>
          <p:nvPr/>
        </p:nvSpPr>
        <p:spPr>
          <a:xfrm>
            <a:off x="199338" y="4397159"/>
            <a:ext cx="4434619" cy="707886"/>
          </a:xfrm>
          <a:prstGeom prst="rect">
            <a:avLst/>
          </a:prstGeom>
          <a:noFill/>
        </p:spPr>
        <p:txBody>
          <a:bodyPr wrap="square" rtlCol="0">
            <a:spAutoFit/>
          </a:bodyPr>
          <a:lstStyle/>
          <a:p>
            <a:r>
              <a:rPr lang="en-VN" sz="2000" dirty="0">
                <a:solidFill>
                  <a:srgbClr val="660066"/>
                </a:solidFill>
              </a:rPr>
              <a:t>Nhóm 3: </a:t>
            </a:r>
            <a:r>
              <a:rPr lang="en-US" altLang="en-VN" sz="2000" dirty="0" err="1">
                <a:solidFill>
                  <a:srgbClr val="660066"/>
                </a:solidFill>
              </a:rPr>
              <a:t>Nếu</a:t>
            </a:r>
            <a:r>
              <a:rPr lang="en-US" altLang="en-VN" sz="2000" dirty="0">
                <a:solidFill>
                  <a:srgbClr val="660066"/>
                </a:solidFill>
              </a:rPr>
              <a:t> </a:t>
            </a:r>
            <a:r>
              <a:rPr lang="en-US" altLang="en-VN" sz="2000" dirty="0" err="1">
                <a:solidFill>
                  <a:srgbClr val="660066"/>
                </a:solidFill>
              </a:rPr>
              <a:t>biết</a:t>
            </a:r>
            <a:r>
              <a:rPr lang="en-US" altLang="en-VN" sz="2000" dirty="0">
                <a:solidFill>
                  <a:srgbClr val="660066"/>
                </a:solidFill>
              </a:rPr>
              <a:t> </a:t>
            </a:r>
            <a:r>
              <a:rPr lang="en-US" altLang="en-VN" sz="2000" dirty="0" err="1">
                <a:solidFill>
                  <a:srgbClr val="660066"/>
                </a:solidFill>
              </a:rPr>
              <a:t>bạn</a:t>
            </a:r>
            <a:r>
              <a:rPr lang="en-US" altLang="en-VN" sz="2000" dirty="0">
                <a:solidFill>
                  <a:srgbClr val="660066"/>
                </a:solidFill>
              </a:rPr>
              <a:t> </a:t>
            </a:r>
            <a:r>
              <a:rPr lang="en-US" altLang="en-VN" sz="2000" dirty="0" err="1">
                <a:solidFill>
                  <a:srgbClr val="660066"/>
                </a:solidFill>
              </a:rPr>
              <a:t>mình</a:t>
            </a:r>
            <a:r>
              <a:rPr lang="en-US" altLang="en-VN" sz="2000" dirty="0">
                <a:solidFill>
                  <a:srgbClr val="660066"/>
                </a:solidFill>
              </a:rPr>
              <a:t> quay </a:t>
            </a:r>
            <a:r>
              <a:rPr lang="en-US" altLang="en-VN" sz="2000" dirty="0" err="1">
                <a:solidFill>
                  <a:srgbClr val="660066"/>
                </a:solidFill>
              </a:rPr>
              <a:t>cóp</a:t>
            </a:r>
            <a:r>
              <a:rPr lang="en-US" altLang="en-VN" sz="2000" dirty="0">
                <a:solidFill>
                  <a:srgbClr val="660066"/>
                </a:solidFill>
              </a:rPr>
              <a:t> </a:t>
            </a:r>
            <a:r>
              <a:rPr lang="en-US" altLang="en-VN" sz="2000" dirty="0" err="1">
                <a:solidFill>
                  <a:srgbClr val="660066"/>
                </a:solidFill>
              </a:rPr>
              <a:t>trong</a:t>
            </a:r>
            <a:r>
              <a:rPr lang="en-US" altLang="en-VN" sz="2000" dirty="0">
                <a:solidFill>
                  <a:srgbClr val="660066"/>
                </a:solidFill>
              </a:rPr>
              <a:t> </a:t>
            </a:r>
            <a:r>
              <a:rPr lang="en-US" altLang="en-VN" sz="2000" dirty="0" err="1">
                <a:solidFill>
                  <a:srgbClr val="660066"/>
                </a:solidFill>
              </a:rPr>
              <a:t>giờ</a:t>
            </a:r>
            <a:r>
              <a:rPr lang="en-US" altLang="en-VN" sz="2000" dirty="0">
                <a:solidFill>
                  <a:srgbClr val="660066"/>
                </a:solidFill>
              </a:rPr>
              <a:t> </a:t>
            </a:r>
            <a:r>
              <a:rPr lang="en-US" altLang="en-VN" sz="2000" dirty="0" err="1">
                <a:solidFill>
                  <a:srgbClr val="660066"/>
                </a:solidFill>
              </a:rPr>
              <a:t>kiểm</a:t>
            </a:r>
            <a:r>
              <a:rPr lang="en-US" altLang="en-VN" sz="2000" dirty="0">
                <a:solidFill>
                  <a:srgbClr val="660066"/>
                </a:solidFill>
              </a:rPr>
              <a:t> </a:t>
            </a:r>
            <a:r>
              <a:rPr lang="en-US" altLang="en-VN" sz="2000" dirty="0" err="1">
                <a:solidFill>
                  <a:srgbClr val="660066"/>
                </a:solidFill>
              </a:rPr>
              <a:t>tra</a:t>
            </a:r>
            <a:r>
              <a:rPr lang="en-US" altLang="en-VN" sz="2000" dirty="0">
                <a:solidFill>
                  <a:srgbClr val="660066"/>
                </a:solidFill>
              </a:rPr>
              <a:t>, </a:t>
            </a:r>
            <a:r>
              <a:rPr lang="en-US" altLang="en-VN" sz="2000" dirty="0" err="1">
                <a:solidFill>
                  <a:srgbClr val="660066"/>
                </a:solidFill>
              </a:rPr>
              <a:t>em</a:t>
            </a:r>
            <a:r>
              <a:rPr lang="en-US" altLang="en-VN" sz="2000" dirty="0">
                <a:solidFill>
                  <a:srgbClr val="660066"/>
                </a:solidFill>
              </a:rPr>
              <a:t> </a:t>
            </a:r>
            <a:r>
              <a:rPr lang="en-US" altLang="en-VN" sz="2000" dirty="0" err="1">
                <a:solidFill>
                  <a:srgbClr val="660066"/>
                </a:solidFill>
              </a:rPr>
              <a:t>sẽ</a:t>
            </a:r>
            <a:r>
              <a:rPr lang="en-US" altLang="en-VN" sz="2000" dirty="0">
                <a:solidFill>
                  <a:srgbClr val="660066"/>
                </a:solidFill>
              </a:rPr>
              <a:t> </a:t>
            </a:r>
            <a:r>
              <a:rPr lang="en-US" altLang="en-VN" sz="2000" dirty="0" err="1">
                <a:solidFill>
                  <a:srgbClr val="660066"/>
                </a:solidFill>
              </a:rPr>
              <a:t>làm</a:t>
            </a:r>
            <a:r>
              <a:rPr lang="en-US" altLang="en-VN" sz="2000" dirty="0">
                <a:solidFill>
                  <a:srgbClr val="660066"/>
                </a:solidFill>
              </a:rPr>
              <a:t> </a:t>
            </a:r>
            <a:r>
              <a:rPr lang="en-US" altLang="en-VN" sz="2000" dirty="0" err="1">
                <a:solidFill>
                  <a:srgbClr val="660066"/>
                </a:solidFill>
              </a:rPr>
              <a:t>gì</a:t>
            </a:r>
            <a:r>
              <a:rPr lang="en-US" altLang="en-VN" sz="2000" dirty="0">
                <a:solidFill>
                  <a:srgbClr val="660066"/>
                </a:solidFill>
              </a:rPr>
              <a:t>?</a:t>
            </a:r>
            <a:endParaRPr lang="en-VN" sz="2000" dirty="0">
              <a:solidFill>
                <a:srgbClr val="660066"/>
              </a:solidFill>
            </a:endParaRPr>
          </a:p>
        </p:txBody>
      </p:sp>
      <p:sp>
        <p:nvSpPr>
          <p:cNvPr id="33" name="Rectangle 32">
            <a:extLst>
              <a:ext uri="{FF2B5EF4-FFF2-40B4-BE49-F238E27FC236}">
                <a16:creationId xmlns:a16="http://schemas.microsoft.com/office/drawing/2014/main" id="{AFFF91A7-6D3E-F74B-9B43-C5705499D310}"/>
              </a:ext>
            </a:extLst>
          </p:cNvPr>
          <p:cNvSpPr/>
          <p:nvPr/>
        </p:nvSpPr>
        <p:spPr>
          <a:xfrm>
            <a:off x="2678452" y="2125436"/>
            <a:ext cx="3888432" cy="1938992"/>
          </a:xfrm>
          <a:prstGeom prst="rect">
            <a:avLst/>
          </a:prstGeom>
        </p:spPr>
        <p:txBody>
          <a:bodyPr wrap="square">
            <a:spAutoFit/>
          </a:bodyPr>
          <a:lstStyle/>
          <a:p>
            <a:pPr algn="ctr"/>
            <a:r>
              <a:rPr lang="en-US" altLang="en-VN" sz="2000" dirty="0" err="1">
                <a:solidFill>
                  <a:schemeClr val="bg2"/>
                </a:solidFill>
              </a:rPr>
              <a:t>Bày</a:t>
            </a:r>
            <a:r>
              <a:rPr lang="en-US" altLang="en-VN" sz="2000" dirty="0">
                <a:solidFill>
                  <a:schemeClr val="bg2"/>
                </a:solidFill>
              </a:rPr>
              <a:t> </a:t>
            </a:r>
            <a:r>
              <a:rPr lang="en-US" altLang="en-VN" sz="2000" dirty="0" err="1">
                <a:solidFill>
                  <a:schemeClr val="bg2"/>
                </a:solidFill>
              </a:rPr>
              <a:t>tỏ</a:t>
            </a:r>
            <a:r>
              <a:rPr lang="en-US" altLang="en-VN" sz="2000" dirty="0">
                <a:solidFill>
                  <a:schemeClr val="bg2"/>
                </a:solidFill>
              </a:rPr>
              <a:t> </a:t>
            </a:r>
            <a:r>
              <a:rPr lang="en-US" altLang="en-VN" sz="2000" dirty="0" err="1">
                <a:solidFill>
                  <a:schemeClr val="bg2"/>
                </a:solidFill>
              </a:rPr>
              <a:t>thái</a:t>
            </a:r>
            <a:r>
              <a:rPr lang="en-US" altLang="en-VN" sz="2000" dirty="0">
                <a:solidFill>
                  <a:schemeClr val="bg2"/>
                </a:solidFill>
              </a:rPr>
              <a:t> </a:t>
            </a:r>
            <a:r>
              <a:rPr lang="en-US" altLang="en-VN" sz="2000" dirty="0" err="1">
                <a:solidFill>
                  <a:schemeClr val="bg2"/>
                </a:solidFill>
              </a:rPr>
              <a:t>độ</a:t>
            </a:r>
            <a:r>
              <a:rPr lang="en-US" altLang="en-VN" sz="2000" dirty="0">
                <a:solidFill>
                  <a:schemeClr val="bg2"/>
                </a:solidFill>
              </a:rPr>
              <a:t> </a:t>
            </a:r>
            <a:r>
              <a:rPr lang="en-US" altLang="en-VN" sz="2000" dirty="0" err="1">
                <a:solidFill>
                  <a:schemeClr val="bg2"/>
                </a:solidFill>
              </a:rPr>
              <a:t>không</a:t>
            </a:r>
            <a:r>
              <a:rPr lang="en-US" altLang="en-VN" sz="2000" dirty="0">
                <a:solidFill>
                  <a:schemeClr val="bg2"/>
                </a:solidFill>
              </a:rPr>
              <a:t> </a:t>
            </a:r>
            <a:r>
              <a:rPr lang="en-US" altLang="en-VN" sz="2000" dirty="0" err="1">
                <a:solidFill>
                  <a:schemeClr val="bg2"/>
                </a:solidFill>
              </a:rPr>
              <a:t>đồng</a:t>
            </a:r>
            <a:r>
              <a:rPr lang="en-US" altLang="en-VN" sz="2000" dirty="0">
                <a:solidFill>
                  <a:schemeClr val="bg2"/>
                </a:solidFill>
              </a:rPr>
              <a:t> </a:t>
            </a:r>
            <a:r>
              <a:rPr lang="en-US" altLang="en-VN" sz="2000" dirty="0" err="1">
                <a:solidFill>
                  <a:schemeClr val="bg2"/>
                </a:solidFill>
              </a:rPr>
              <a:t>tình</a:t>
            </a:r>
            <a:r>
              <a:rPr lang="en-US" altLang="en-VN" sz="2000" dirty="0">
                <a:solidFill>
                  <a:schemeClr val="bg2"/>
                </a:solidFill>
              </a:rPr>
              <a:t>. </a:t>
            </a:r>
            <a:r>
              <a:rPr lang="en-US" altLang="en-VN" sz="2000" dirty="0" err="1">
                <a:solidFill>
                  <a:schemeClr val="bg2"/>
                </a:solidFill>
              </a:rPr>
              <a:t>Phân</a:t>
            </a:r>
            <a:r>
              <a:rPr lang="en-US" altLang="en-VN" sz="2000" dirty="0">
                <a:solidFill>
                  <a:schemeClr val="bg2"/>
                </a:solidFill>
              </a:rPr>
              <a:t> </a:t>
            </a:r>
            <a:r>
              <a:rPr lang="en-US" altLang="en-VN" sz="2000" dirty="0" err="1">
                <a:solidFill>
                  <a:schemeClr val="bg2"/>
                </a:solidFill>
              </a:rPr>
              <a:t>tích</a:t>
            </a:r>
            <a:r>
              <a:rPr lang="en-US" altLang="en-VN" sz="2000" dirty="0">
                <a:solidFill>
                  <a:schemeClr val="bg2"/>
                </a:solidFill>
              </a:rPr>
              <a:t> </a:t>
            </a:r>
            <a:r>
              <a:rPr lang="en-US" altLang="en-VN" sz="2000" dirty="0" err="1">
                <a:solidFill>
                  <a:schemeClr val="bg2"/>
                </a:solidFill>
              </a:rPr>
              <a:t>cho</a:t>
            </a:r>
            <a:r>
              <a:rPr lang="en-US" altLang="en-VN" sz="2000" dirty="0">
                <a:solidFill>
                  <a:schemeClr val="bg2"/>
                </a:solidFill>
              </a:rPr>
              <a:t> </a:t>
            </a:r>
            <a:r>
              <a:rPr lang="en-US" altLang="en-VN" sz="2000" dirty="0" err="1">
                <a:solidFill>
                  <a:schemeClr val="bg2"/>
                </a:solidFill>
              </a:rPr>
              <a:t>bạn</a:t>
            </a:r>
            <a:r>
              <a:rPr lang="en-US" altLang="en-VN" sz="2000" dirty="0">
                <a:solidFill>
                  <a:schemeClr val="bg2"/>
                </a:solidFill>
              </a:rPr>
              <a:t> </a:t>
            </a:r>
          </a:p>
          <a:p>
            <a:pPr algn="ctr"/>
            <a:r>
              <a:rPr lang="en-US" altLang="en-VN" sz="2000" dirty="0" err="1">
                <a:solidFill>
                  <a:schemeClr val="bg2"/>
                </a:solidFill>
              </a:rPr>
              <a:t>thấy</a:t>
            </a:r>
            <a:r>
              <a:rPr lang="en-US" altLang="en-VN" sz="2000" dirty="0">
                <a:solidFill>
                  <a:schemeClr val="bg2"/>
                </a:solidFill>
              </a:rPr>
              <a:t> </a:t>
            </a:r>
            <a:r>
              <a:rPr lang="en-US" altLang="en-VN" sz="2000" dirty="0" err="1">
                <a:solidFill>
                  <a:schemeClr val="bg2"/>
                </a:solidFill>
              </a:rPr>
              <a:t>tác</a:t>
            </a:r>
            <a:r>
              <a:rPr lang="en-US" altLang="en-VN" sz="2000" dirty="0">
                <a:solidFill>
                  <a:schemeClr val="bg2"/>
                </a:solidFill>
              </a:rPr>
              <a:t> </a:t>
            </a:r>
            <a:r>
              <a:rPr lang="en-US" altLang="en-VN" sz="2000" dirty="0" err="1">
                <a:solidFill>
                  <a:schemeClr val="bg2"/>
                </a:solidFill>
              </a:rPr>
              <a:t>hại</a:t>
            </a:r>
            <a:r>
              <a:rPr lang="en-US" altLang="en-VN" sz="2000" dirty="0">
                <a:solidFill>
                  <a:schemeClr val="bg2"/>
                </a:solidFill>
              </a:rPr>
              <a:t> </a:t>
            </a:r>
            <a:r>
              <a:rPr lang="en-US" altLang="en-VN" sz="2000" dirty="0" err="1">
                <a:solidFill>
                  <a:schemeClr val="bg2"/>
                </a:solidFill>
              </a:rPr>
              <a:t>của</a:t>
            </a:r>
            <a:r>
              <a:rPr lang="en-US" altLang="en-VN" sz="2000" dirty="0">
                <a:solidFill>
                  <a:schemeClr val="bg2"/>
                </a:solidFill>
              </a:rPr>
              <a:t> </a:t>
            </a:r>
            <a:r>
              <a:rPr lang="en-US" altLang="en-VN" sz="2000" dirty="0" err="1">
                <a:solidFill>
                  <a:schemeClr val="bg2"/>
                </a:solidFill>
              </a:rPr>
              <a:t>việc</a:t>
            </a:r>
            <a:r>
              <a:rPr lang="en-US" altLang="en-VN" sz="2000" dirty="0">
                <a:solidFill>
                  <a:schemeClr val="bg2"/>
                </a:solidFill>
              </a:rPr>
              <a:t> </a:t>
            </a:r>
            <a:r>
              <a:rPr lang="en-US" altLang="en-VN" sz="2000" dirty="0" err="1">
                <a:solidFill>
                  <a:schemeClr val="bg2"/>
                </a:solidFill>
              </a:rPr>
              <a:t>làm</a:t>
            </a:r>
            <a:r>
              <a:rPr lang="en-US" altLang="en-VN" sz="2000" dirty="0">
                <a:solidFill>
                  <a:schemeClr val="bg2"/>
                </a:solidFill>
              </a:rPr>
              <a:t> </a:t>
            </a:r>
          </a:p>
          <a:p>
            <a:pPr algn="ctr"/>
            <a:r>
              <a:rPr lang="en-US" altLang="en-VN" sz="2000" dirty="0" err="1">
                <a:solidFill>
                  <a:schemeClr val="bg2"/>
                </a:solidFill>
              </a:rPr>
              <a:t>sai</a:t>
            </a:r>
            <a:r>
              <a:rPr lang="en-US" altLang="en-VN" sz="2000" dirty="0">
                <a:solidFill>
                  <a:schemeClr val="bg2"/>
                </a:solidFill>
              </a:rPr>
              <a:t> </a:t>
            </a:r>
            <a:r>
              <a:rPr lang="en-US" altLang="en-VN" sz="2000" dirty="0" err="1">
                <a:solidFill>
                  <a:schemeClr val="bg2"/>
                </a:solidFill>
              </a:rPr>
              <a:t>trái</a:t>
            </a:r>
            <a:r>
              <a:rPr lang="en-US" altLang="en-VN" sz="2000" dirty="0">
                <a:solidFill>
                  <a:schemeClr val="bg2"/>
                </a:solidFill>
              </a:rPr>
              <a:t> </a:t>
            </a:r>
            <a:r>
              <a:rPr lang="en-US" altLang="en-VN" sz="2000" dirty="0" err="1">
                <a:solidFill>
                  <a:schemeClr val="bg2"/>
                </a:solidFill>
              </a:rPr>
              <a:t>đó</a:t>
            </a:r>
            <a:r>
              <a:rPr lang="en-US" altLang="en-VN" sz="2000" dirty="0">
                <a:solidFill>
                  <a:schemeClr val="bg2"/>
                </a:solidFill>
              </a:rPr>
              <a:t>, </a:t>
            </a:r>
            <a:r>
              <a:rPr lang="en-US" altLang="en-VN" sz="2000" dirty="0" err="1">
                <a:solidFill>
                  <a:schemeClr val="bg2"/>
                </a:solidFill>
              </a:rPr>
              <a:t>khuyên</a:t>
            </a:r>
            <a:r>
              <a:rPr lang="en-US" altLang="en-VN" sz="2000" dirty="0">
                <a:solidFill>
                  <a:schemeClr val="bg2"/>
                </a:solidFill>
              </a:rPr>
              <a:t> </a:t>
            </a:r>
            <a:r>
              <a:rPr lang="en-US" altLang="en-VN" sz="2000" dirty="0" err="1">
                <a:solidFill>
                  <a:schemeClr val="bg2"/>
                </a:solidFill>
              </a:rPr>
              <a:t>bạn</a:t>
            </a:r>
            <a:r>
              <a:rPr lang="en-US" altLang="en-VN" sz="2000" dirty="0">
                <a:solidFill>
                  <a:schemeClr val="bg2"/>
                </a:solidFill>
              </a:rPr>
              <a:t> </a:t>
            </a:r>
            <a:r>
              <a:rPr lang="en-US" altLang="en-VN" sz="2000" dirty="0" err="1">
                <a:solidFill>
                  <a:schemeClr val="bg2"/>
                </a:solidFill>
              </a:rPr>
              <a:t>lần</a:t>
            </a:r>
            <a:r>
              <a:rPr lang="en-US" altLang="en-VN" sz="2000" dirty="0">
                <a:solidFill>
                  <a:schemeClr val="bg2"/>
                </a:solidFill>
              </a:rPr>
              <a:t> </a:t>
            </a:r>
            <a:r>
              <a:rPr lang="en-US" altLang="en-VN" sz="2000" dirty="0" err="1">
                <a:solidFill>
                  <a:schemeClr val="bg2"/>
                </a:solidFill>
              </a:rPr>
              <a:t>sau</a:t>
            </a:r>
            <a:r>
              <a:rPr lang="en-US" altLang="en-VN" sz="2000" dirty="0">
                <a:solidFill>
                  <a:schemeClr val="bg2"/>
                </a:solidFill>
              </a:rPr>
              <a:t> </a:t>
            </a:r>
          </a:p>
          <a:p>
            <a:pPr algn="ctr"/>
            <a:r>
              <a:rPr lang="en-US" altLang="en-VN" sz="2000" dirty="0" err="1">
                <a:solidFill>
                  <a:schemeClr val="bg2"/>
                </a:solidFill>
              </a:rPr>
              <a:t>không</a:t>
            </a:r>
            <a:r>
              <a:rPr lang="en-US" altLang="en-VN" sz="2000" dirty="0">
                <a:solidFill>
                  <a:schemeClr val="bg2"/>
                </a:solidFill>
              </a:rPr>
              <a:t> </a:t>
            </a:r>
            <a:r>
              <a:rPr lang="en-US" altLang="en-VN" sz="2000" dirty="0" err="1">
                <a:solidFill>
                  <a:schemeClr val="bg2"/>
                </a:solidFill>
              </a:rPr>
              <a:t>nên</a:t>
            </a:r>
            <a:r>
              <a:rPr lang="en-US" altLang="en-VN" sz="2000" dirty="0">
                <a:solidFill>
                  <a:schemeClr val="bg2"/>
                </a:solidFill>
              </a:rPr>
              <a:t> </a:t>
            </a:r>
            <a:r>
              <a:rPr lang="en-US" altLang="en-VN" sz="2000" dirty="0" err="1">
                <a:solidFill>
                  <a:schemeClr val="bg2"/>
                </a:solidFill>
              </a:rPr>
              <a:t>làm</a:t>
            </a:r>
            <a:r>
              <a:rPr lang="en-US" altLang="en-VN" sz="2000" dirty="0">
                <a:solidFill>
                  <a:schemeClr val="bg2"/>
                </a:solidFill>
              </a:rPr>
              <a:t> </a:t>
            </a:r>
          </a:p>
          <a:p>
            <a:pPr algn="ctr"/>
            <a:r>
              <a:rPr lang="en-US" altLang="en-VN" sz="2000" dirty="0" err="1">
                <a:solidFill>
                  <a:schemeClr val="bg2"/>
                </a:solidFill>
              </a:rPr>
              <a:t>như</a:t>
            </a:r>
            <a:r>
              <a:rPr lang="en-US" altLang="en-VN" sz="2000" dirty="0">
                <a:solidFill>
                  <a:schemeClr val="bg2"/>
                </a:solidFill>
              </a:rPr>
              <a:t> </a:t>
            </a:r>
            <a:r>
              <a:rPr lang="en-US" altLang="en-VN" sz="2000" dirty="0" err="1">
                <a:solidFill>
                  <a:schemeClr val="bg2"/>
                </a:solidFill>
              </a:rPr>
              <a:t>vậy</a:t>
            </a:r>
            <a:r>
              <a:rPr lang="en-US" altLang="en-VN" sz="2000" dirty="0">
                <a:solidFill>
                  <a:schemeClr val="bg2"/>
                </a:solidFill>
              </a:rPr>
              <a:t>.</a:t>
            </a:r>
            <a:endParaRPr lang="en-VN" sz="2000" dirty="0">
              <a:solidFill>
                <a:schemeClr val="bg2"/>
              </a:solidFill>
            </a:endParaRPr>
          </a:p>
        </p:txBody>
      </p:sp>
    </p:spTree>
    <p:extLst>
      <p:ext uri="{BB962C8B-B14F-4D97-AF65-F5344CB8AC3E}">
        <p14:creationId xmlns:p14="http://schemas.microsoft.com/office/powerpoint/2010/main" val="362219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3090</TotalTime>
  <Words>1448</Words>
  <Application>Microsoft Office PowerPoint</Application>
  <PresentationFormat>On-screen Show (16:9)</PresentationFormat>
  <Paragraphs>186</Paragraphs>
  <Slides>26</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26</vt:i4>
      </vt:variant>
    </vt:vector>
  </HeadingPairs>
  <TitlesOfParts>
    <vt:vector size="40" baseType="lpstr">
      <vt:lpstr>맑은 고딕</vt:lpstr>
      <vt:lpstr>Arial</vt:lpstr>
      <vt:lpstr>Calibri</vt:lpstr>
      <vt:lpstr>Cambria</vt:lpstr>
      <vt:lpstr>Century Gothic</vt:lpstr>
      <vt:lpstr>Fira Sans Extra Condensed</vt:lpstr>
      <vt:lpstr>Livvic</vt:lpstr>
      <vt:lpstr>Montserrat</vt:lpstr>
      <vt:lpstr>Sitka Subheading</vt:lpstr>
      <vt:lpstr>Times New Roman</vt:lpstr>
      <vt:lpstr>UTM Alberta Heavy</vt:lpstr>
      <vt:lpstr>Cover and End Slide Master</vt:lpstr>
      <vt:lpstr>Contents Slide Master</vt:lpstr>
      <vt:lpstr>Section Break Slide Master</vt:lpstr>
      <vt:lpstr>I.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Bùi Lý</cp:lastModifiedBy>
  <cp:revision>192</cp:revision>
  <dcterms:created xsi:type="dcterms:W3CDTF">2016-12-05T23:26:54Z</dcterms:created>
  <dcterms:modified xsi:type="dcterms:W3CDTF">2021-09-17T01:38:18Z</dcterms:modified>
</cp:coreProperties>
</file>