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547" r:id="rId3"/>
    <p:sldId id="322" r:id="rId4"/>
    <p:sldId id="315" r:id="rId5"/>
    <p:sldId id="548" r:id="rId6"/>
    <p:sldId id="286" r:id="rId7"/>
    <p:sldId id="260" r:id="rId8"/>
    <p:sldId id="258" r:id="rId9"/>
    <p:sldId id="321" r:id="rId10"/>
    <p:sldId id="549" r:id="rId11"/>
    <p:sldId id="293" r:id="rId12"/>
    <p:sldId id="316" r:id="rId13"/>
    <p:sldId id="292" r:id="rId14"/>
    <p:sldId id="317" r:id="rId15"/>
    <p:sldId id="568" r:id="rId16"/>
    <p:sldId id="567" r:id="rId17"/>
    <p:sldId id="550" r:id="rId18"/>
    <p:sldId id="318" r:id="rId19"/>
    <p:sldId id="570" r:id="rId20"/>
    <p:sldId id="571" r:id="rId21"/>
    <p:sldId id="565" r:id="rId22"/>
    <p:sldId id="572" r:id="rId23"/>
    <p:sldId id="566" r:id="rId24"/>
    <p:sldId id="320" r:id="rId25"/>
    <p:sldId id="319" r:id="rId26"/>
    <p:sldId id="265" r:id="rId27"/>
    <p:sldId id="563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800000"/>
    <a:srgbClr val="FF40FF"/>
    <a:srgbClr val="FFCC99"/>
    <a:srgbClr val="1B0F71"/>
    <a:srgbClr val="303C18"/>
    <a:srgbClr val="FFCC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2500" autoAdjust="0"/>
  </p:normalViewPr>
  <p:slideViewPr>
    <p:cSldViewPr>
      <p:cViewPr varScale="1">
        <p:scale>
          <a:sx n="97" d="100"/>
          <a:sy n="97" d="100"/>
        </p:scale>
        <p:origin x="-2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75EC6-8AD5-411E-8337-4E2C01B8031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469140-EB0D-4B05-9496-89875F96E5D3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L</a:t>
          </a:r>
          <a:r>
            <a:rPr lang="vi-VN" sz="2000" dirty="0">
              <a:latin typeface="Times New Roman" pitchFamily="18" charset="0"/>
              <a:cs typeface="Times New Roman" pitchFamily="18" charset="0"/>
            </a:rPr>
            <a:t>à phẩm chất đạo đức của con người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6430045-F7D0-4EAE-ABEB-55F559F9557D}" type="parTrans" cxnId="{8F785D8A-8ECF-4626-8635-B36842910D09}">
      <dgm:prSet/>
      <dgm:spPr/>
      <dgm:t>
        <a:bodyPr/>
        <a:lstStyle/>
        <a:p>
          <a:endParaRPr lang="en-US" sz="2000"/>
        </a:p>
      </dgm:t>
    </dgm:pt>
    <dgm:pt modelId="{FCAEF250-81CF-41D1-AF72-21CE2D237215}" type="sibTrans" cxnId="{8F785D8A-8ECF-4626-8635-B36842910D09}">
      <dgm:prSet/>
      <dgm:spPr/>
      <dgm:t>
        <a:bodyPr/>
        <a:lstStyle/>
        <a:p>
          <a:endParaRPr lang="en-US" sz="2000"/>
        </a:p>
      </dgm:t>
    </dgm:pt>
    <dgm:pt modelId="{E2FBD33B-E4E9-4AA1-9D4A-3AA7505DCE6F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T</a:t>
          </a:r>
          <a:r>
            <a:rPr lang="vi-VN" sz="2000" dirty="0">
              <a:latin typeface="Times New Roman" pitchFamily="18" charset="0"/>
              <a:cs typeface="Times New Roman" pitchFamily="18" charset="0"/>
            </a:rPr>
            <a:t>hể hiện sự công bằng, không thiên vị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6BCBFB5-3545-4B79-9FB7-2387F5D61129}" type="parTrans" cxnId="{F0014F70-F7DE-44F2-9815-F038479694B8}">
      <dgm:prSet/>
      <dgm:spPr/>
      <dgm:t>
        <a:bodyPr/>
        <a:lstStyle/>
        <a:p>
          <a:endParaRPr lang="en-US" sz="2000"/>
        </a:p>
      </dgm:t>
    </dgm:pt>
    <dgm:pt modelId="{891B0504-2376-486F-9FFA-C728FF460657}" type="sibTrans" cxnId="{F0014F70-F7DE-44F2-9815-F038479694B8}">
      <dgm:prSet/>
      <dgm:spPr/>
      <dgm:t>
        <a:bodyPr/>
        <a:lstStyle/>
        <a:p>
          <a:endParaRPr lang="en-US" sz="2000"/>
        </a:p>
      </dgm:t>
    </dgm:pt>
    <dgm:pt modelId="{BADF23D8-A930-4819-85B4-BD8CA123D6F3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G</a:t>
          </a:r>
          <a:r>
            <a:rPr lang="vi-VN" sz="2000" dirty="0">
              <a:latin typeface="Times New Roman" pitchFamily="18" charset="0"/>
              <a:cs typeface="Times New Roman" pitchFamily="18" charset="0"/>
            </a:rPr>
            <a:t>iải quyết công việc theo lẽ phải, xuất phát từ lợi ích chung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; </a:t>
          </a:r>
          <a:r>
            <a:rPr lang="vi-VN" sz="2000" dirty="0">
              <a:latin typeface="Times New Roman" pitchFamily="18" charset="0"/>
              <a:cs typeface="Times New Roman" pitchFamily="18" charset="0"/>
            </a:rPr>
            <a:t> đặt lợi ích chung lên trên cá nhân</a:t>
          </a:r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dirty="0"/>
        </a:p>
      </dgm:t>
    </dgm:pt>
    <dgm:pt modelId="{DFF968F5-8C8C-4DE5-875F-1E27C5934421}" type="parTrans" cxnId="{BC992044-DCF6-45EC-853A-B1E6015DBE5E}">
      <dgm:prSet/>
      <dgm:spPr/>
      <dgm:t>
        <a:bodyPr/>
        <a:lstStyle/>
        <a:p>
          <a:endParaRPr lang="en-US" sz="2000"/>
        </a:p>
      </dgm:t>
    </dgm:pt>
    <dgm:pt modelId="{319A432E-844E-4AFF-89BB-84B3A44EF373}" type="sibTrans" cxnId="{BC992044-DCF6-45EC-853A-B1E6015DBE5E}">
      <dgm:prSet/>
      <dgm:spPr/>
      <dgm:t>
        <a:bodyPr/>
        <a:lstStyle/>
        <a:p>
          <a:endParaRPr lang="en-US" sz="2000"/>
        </a:p>
      </dgm:t>
    </dgm:pt>
    <dgm:pt modelId="{1C6951C6-F117-455F-88C6-5FEDB4032E3A}" type="pres">
      <dgm:prSet presAssocID="{AC775EC6-8AD5-411E-8337-4E2C01B8031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34293D6-E755-48FD-BDBB-3DAEE0BB4A3A}" type="pres">
      <dgm:prSet presAssocID="{BADF23D8-A930-4819-85B4-BD8CA123D6F3}" presName="Accent3" presStyleCnt="0"/>
      <dgm:spPr/>
    </dgm:pt>
    <dgm:pt modelId="{115E08FC-C456-4A4E-8BD4-ADA89CE991B4}" type="pres">
      <dgm:prSet presAssocID="{BADF23D8-A930-4819-85B4-BD8CA123D6F3}" presName="Accent" presStyleLbl="node1" presStyleIdx="0" presStyleCnt="3"/>
      <dgm:spPr/>
    </dgm:pt>
    <dgm:pt modelId="{EAB41C31-9CC6-4A96-ABE6-19A263A8E637}" type="pres">
      <dgm:prSet presAssocID="{BADF23D8-A930-4819-85B4-BD8CA123D6F3}" presName="ParentBackground3" presStyleCnt="0"/>
      <dgm:spPr/>
    </dgm:pt>
    <dgm:pt modelId="{CE718072-6C87-4386-BC48-038A6464442A}" type="pres">
      <dgm:prSet presAssocID="{BADF23D8-A930-4819-85B4-BD8CA123D6F3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5A4FD6A0-165B-413C-A735-6A509DC7B31E}" type="pres">
      <dgm:prSet presAssocID="{BADF23D8-A930-4819-85B4-BD8CA123D6F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175D2-9CE2-4337-AB19-712ED4FF7FEE}" type="pres">
      <dgm:prSet presAssocID="{E2FBD33B-E4E9-4AA1-9D4A-3AA7505DCE6F}" presName="Accent2" presStyleCnt="0"/>
      <dgm:spPr/>
    </dgm:pt>
    <dgm:pt modelId="{03295FB4-EB18-4E5D-A915-F4D399CBE0BA}" type="pres">
      <dgm:prSet presAssocID="{E2FBD33B-E4E9-4AA1-9D4A-3AA7505DCE6F}" presName="Accent" presStyleLbl="node1" presStyleIdx="1" presStyleCnt="3"/>
      <dgm:spPr/>
    </dgm:pt>
    <dgm:pt modelId="{A98ED893-EB17-4D4D-A1C5-451C2819D3B9}" type="pres">
      <dgm:prSet presAssocID="{E2FBD33B-E4E9-4AA1-9D4A-3AA7505DCE6F}" presName="ParentBackground2" presStyleCnt="0"/>
      <dgm:spPr/>
    </dgm:pt>
    <dgm:pt modelId="{6B0CDC0C-A1B6-40AE-B854-F4ED52AC8DA6}" type="pres">
      <dgm:prSet presAssocID="{E2FBD33B-E4E9-4AA1-9D4A-3AA7505DCE6F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0D790066-63C6-4D96-8CA5-B3F35021DDCE}" type="pres">
      <dgm:prSet presAssocID="{E2FBD33B-E4E9-4AA1-9D4A-3AA7505DCE6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5ECD5-A2CE-460E-AE4C-DB56DA48DC91}" type="pres">
      <dgm:prSet presAssocID="{74469140-EB0D-4B05-9496-89875F96E5D3}" presName="Accent1" presStyleCnt="0"/>
      <dgm:spPr/>
    </dgm:pt>
    <dgm:pt modelId="{FDF85874-BC2A-4608-9F41-BE3E6EE2331B}" type="pres">
      <dgm:prSet presAssocID="{74469140-EB0D-4B05-9496-89875F96E5D3}" presName="Accent" presStyleLbl="node1" presStyleIdx="2" presStyleCnt="3"/>
      <dgm:spPr/>
    </dgm:pt>
    <dgm:pt modelId="{59D5DE54-8345-4636-9FEB-98F0EA55752B}" type="pres">
      <dgm:prSet presAssocID="{74469140-EB0D-4B05-9496-89875F96E5D3}" presName="ParentBackground1" presStyleCnt="0"/>
      <dgm:spPr/>
    </dgm:pt>
    <dgm:pt modelId="{A0842BFB-4E8A-420B-96FB-E4CB8448352D}" type="pres">
      <dgm:prSet presAssocID="{74469140-EB0D-4B05-9496-89875F96E5D3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3C8ED7A3-1688-49A1-84DE-C8564F269B3D}" type="pres">
      <dgm:prSet presAssocID="{74469140-EB0D-4B05-9496-89875F96E5D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339225-3AAF-44D4-804E-D4C1C79FB911}" type="presOf" srcId="{AC775EC6-8AD5-411E-8337-4E2C01B80314}" destId="{1C6951C6-F117-455F-88C6-5FEDB4032E3A}" srcOrd="0" destOrd="0" presId="urn:microsoft.com/office/officeart/2011/layout/CircleProcess"/>
    <dgm:cxn modelId="{BC992044-DCF6-45EC-853A-B1E6015DBE5E}" srcId="{AC775EC6-8AD5-411E-8337-4E2C01B80314}" destId="{BADF23D8-A930-4819-85B4-BD8CA123D6F3}" srcOrd="2" destOrd="0" parTransId="{DFF968F5-8C8C-4DE5-875F-1E27C5934421}" sibTransId="{319A432E-844E-4AFF-89BB-84B3A44EF373}"/>
    <dgm:cxn modelId="{F0014F70-F7DE-44F2-9815-F038479694B8}" srcId="{AC775EC6-8AD5-411E-8337-4E2C01B80314}" destId="{E2FBD33B-E4E9-4AA1-9D4A-3AA7505DCE6F}" srcOrd="1" destOrd="0" parTransId="{A6BCBFB5-3545-4B79-9FB7-2387F5D61129}" sibTransId="{891B0504-2376-486F-9FFA-C728FF460657}"/>
    <dgm:cxn modelId="{C3C4A17F-4F9F-43B4-9845-797192EF10E4}" type="presOf" srcId="{E2FBD33B-E4E9-4AA1-9D4A-3AA7505DCE6F}" destId="{0D790066-63C6-4D96-8CA5-B3F35021DDCE}" srcOrd="1" destOrd="0" presId="urn:microsoft.com/office/officeart/2011/layout/CircleProcess"/>
    <dgm:cxn modelId="{8F785D8A-8ECF-4626-8635-B36842910D09}" srcId="{AC775EC6-8AD5-411E-8337-4E2C01B80314}" destId="{74469140-EB0D-4B05-9496-89875F96E5D3}" srcOrd="0" destOrd="0" parTransId="{C6430045-F7D0-4EAE-ABEB-55F559F9557D}" sibTransId="{FCAEF250-81CF-41D1-AF72-21CE2D237215}"/>
    <dgm:cxn modelId="{58A24A3A-4AD2-4EA4-8E16-3F52992A0D83}" type="presOf" srcId="{74469140-EB0D-4B05-9496-89875F96E5D3}" destId="{3C8ED7A3-1688-49A1-84DE-C8564F269B3D}" srcOrd="1" destOrd="0" presId="urn:microsoft.com/office/officeart/2011/layout/CircleProcess"/>
    <dgm:cxn modelId="{7C2B3B6D-0C50-46AF-AB74-BA0EC4FC8FA3}" type="presOf" srcId="{E2FBD33B-E4E9-4AA1-9D4A-3AA7505DCE6F}" destId="{6B0CDC0C-A1B6-40AE-B854-F4ED52AC8DA6}" srcOrd="0" destOrd="0" presId="urn:microsoft.com/office/officeart/2011/layout/CircleProcess"/>
    <dgm:cxn modelId="{72A8367A-16BF-4153-A147-F888E5151980}" type="presOf" srcId="{BADF23D8-A930-4819-85B4-BD8CA123D6F3}" destId="{CE718072-6C87-4386-BC48-038A6464442A}" srcOrd="0" destOrd="0" presId="urn:microsoft.com/office/officeart/2011/layout/CircleProcess"/>
    <dgm:cxn modelId="{B367EA3C-D019-4DAE-8C84-1189AF719410}" type="presOf" srcId="{74469140-EB0D-4B05-9496-89875F96E5D3}" destId="{A0842BFB-4E8A-420B-96FB-E4CB8448352D}" srcOrd="0" destOrd="0" presId="urn:microsoft.com/office/officeart/2011/layout/CircleProcess"/>
    <dgm:cxn modelId="{1B81529D-A07A-4211-9211-3F3D12D85387}" type="presOf" srcId="{BADF23D8-A930-4819-85B4-BD8CA123D6F3}" destId="{5A4FD6A0-165B-413C-A735-6A509DC7B31E}" srcOrd="1" destOrd="0" presId="urn:microsoft.com/office/officeart/2011/layout/CircleProcess"/>
    <dgm:cxn modelId="{0D9D370C-821D-45D7-B70F-242D0B3045AC}" type="presParOf" srcId="{1C6951C6-F117-455F-88C6-5FEDB4032E3A}" destId="{134293D6-E755-48FD-BDBB-3DAEE0BB4A3A}" srcOrd="0" destOrd="0" presId="urn:microsoft.com/office/officeart/2011/layout/CircleProcess"/>
    <dgm:cxn modelId="{E2C750FA-4C45-4276-982B-7F12D51E2C11}" type="presParOf" srcId="{134293D6-E755-48FD-BDBB-3DAEE0BB4A3A}" destId="{115E08FC-C456-4A4E-8BD4-ADA89CE991B4}" srcOrd="0" destOrd="0" presId="urn:microsoft.com/office/officeart/2011/layout/CircleProcess"/>
    <dgm:cxn modelId="{9CFB7347-BFF3-4061-B8EB-4FD7EB398610}" type="presParOf" srcId="{1C6951C6-F117-455F-88C6-5FEDB4032E3A}" destId="{EAB41C31-9CC6-4A96-ABE6-19A263A8E637}" srcOrd="1" destOrd="0" presId="urn:microsoft.com/office/officeart/2011/layout/CircleProcess"/>
    <dgm:cxn modelId="{71B6E492-008A-4AD6-8138-2AB2360FFCBE}" type="presParOf" srcId="{EAB41C31-9CC6-4A96-ABE6-19A263A8E637}" destId="{CE718072-6C87-4386-BC48-038A6464442A}" srcOrd="0" destOrd="0" presId="urn:microsoft.com/office/officeart/2011/layout/CircleProcess"/>
    <dgm:cxn modelId="{6579BF3A-D716-4874-80AD-403195203E10}" type="presParOf" srcId="{1C6951C6-F117-455F-88C6-5FEDB4032E3A}" destId="{5A4FD6A0-165B-413C-A735-6A509DC7B31E}" srcOrd="2" destOrd="0" presId="urn:microsoft.com/office/officeart/2011/layout/CircleProcess"/>
    <dgm:cxn modelId="{52A14844-ADB4-4E64-B5D7-81E1C5FC67B0}" type="presParOf" srcId="{1C6951C6-F117-455F-88C6-5FEDB4032E3A}" destId="{BD8175D2-9CE2-4337-AB19-712ED4FF7FEE}" srcOrd="3" destOrd="0" presId="urn:microsoft.com/office/officeart/2011/layout/CircleProcess"/>
    <dgm:cxn modelId="{696EBB81-D227-437C-8E99-3E0C76B1EC31}" type="presParOf" srcId="{BD8175D2-9CE2-4337-AB19-712ED4FF7FEE}" destId="{03295FB4-EB18-4E5D-A915-F4D399CBE0BA}" srcOrd="0" destOrd="0" presId="urn:microsoft.com/office/officeart/2011/layout/CircleProcess"/>
    <dgm:cxn modelId="{5E40075C-6FEB-41EA-89E6-C3C476F6C7B4}" type="presParOf" srcId="{1C6951C6-F117-455F-88C6-5FEDB4032E3A}" destId="{A98ED893-EB17-4D4D-A1C5-451C2819D3B9}" srcOrd="4" destOrd="0" presId="urn:microsoft.com/office/officeart/2011/layout/CircleProcess"/>
    <dgm:cxn modelId="{56B012BD-E04D-48EC-9E63-C490B1D59AD5}" type="presParOf" srcId="{A98ED893-EB17-4D4D-A1C5-451C2819D3B9}" destId="{6B0CDC0C-A1B6-40AE-B854-F4ED52AC8DA6}" srcOrd="0" destOrd="0" presId="urn:microsoft.com/office/officeart/2011/layout/CircleProcess"/>
    <dgm:cxn modelId="{F0625694-11A3-405D-9FC9-61D16FE2E066}" type="presParOf" srcId="{1C6951C6-F117-455F-88C6-5FEDB4032E3A}" destId="{0D790066-63C6-4D96-8CA5-B3F35021DDCE}" srcOrd="5" destOrd="0" presId="urn:microsoft.com/office/officeart/2011/layout/CircleProcess"/>
    <dgm:cxn modelId="{272070C7-7300-4DC6-AB5F-53112C790E08}" type="presParOf" srcId="{1C6951C6-F117-455F-88C6-5FEDB4032E3A}" destId="{9325ECD5-A2CE-460E-AE4C-DB56DA48DC91}" srcOrd="6" destOrd="0" presId="urn:microsoft.com/office/officeart/2011/layout/CircleProcess"/>
    <dgm:cxn modelId="{BE989D1E-4F93-4907-81B0-E3A5C1DB2B56}" type="presParOf" srcId="{9325ECD5-A2CE-460E-AE4C-DB56DA48DC91}" destId="{FDF85874-BC2A-4608-9F41-BE3E6EE2331B}" srcOrd="0" destOrd="0" presId="urn:microsoft.com/office/officeart/2011/layout/CircleProcess"/>
    <dgm:cxn modelId="{8E316D79-26E3-42B3-B9B2-20B696389368}" type="presParOf" srcId="{1C6951C6-F117-455F-88C6-5FEDB4032E3A}" destId="{59D5DE54-8345-4636-9FEB-98F0EA55752B}" srcOrd="7" destOrd="0" presId="urn:microsoft.com/office/officeart/2011/layout/CircleProcess"/>
    <dgm:cxn modelId="{DE221229-6D82-43C8-A36B-F363F8792639}" type="presParOf" srcId="{59D5DE54-8345-4636-9FEB-98F0EA55752B}" destId="{A0842BFB-4E8A-420B-96FB-E4CB8448352D}" srcOrd="0" destOrd="0" presId="urn:microsoft.com/office/officeart/2011/layout/CircleProcess"/>
    <dgm:cxn modelId="{6ECD9D37-DC95-4967-AD4A-549B2F0B944C}" type="presParOf" srcId="{1C6951C6-F117-455F-88C6-5FEDB4032E3A}" destId="{3C8ED7A3-1688-49A1-84DE-C8564F269B3D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EB8E4-B4C7-4A5D-B48B-0BDE8684242F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09157-4B2C-456F-9FDA-FD573F72C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88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09157-4B2C-456F-9FDA-FD573F72CD4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9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9157-4B2C-456F-9FDA-FD573F72CD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46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09157-4B2C-456F-9FDA-FD573F72CD4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861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09157-4B2C-456F-9FDA-FD573F72CD4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8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9157-4B2C-456F-9FDA-FD573F72CD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5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9157-4B2C-456F-9FDA-FD573F72CD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86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9D58B-F039-4ADD-99E5-47AE7F46E7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7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9D58B-F039-4ADD-99E5-47AE7F46E7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28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9D58B-F039-4ADD-99E5-47AE7F46E7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6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5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6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3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1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36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87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79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4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16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2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4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4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1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7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9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3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9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2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5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8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0DDB-A00C-41DA-B976-77564956A3FE}" type="datetimeFigureOut">
              <a:rPr lang="zh-CN" altLang="en-US" smtClean="0"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CC46-F094-4483-8078-01747B98C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8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8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/>
          <p:nvPr/>
        </p:nvSpPr>
        <p:spPr>
          <a:xfrm>
            <a:off x="2372248" y="4460724"/>
            <a:ext cx="4399504" cy="459184"/>
          </a:xfrm>
          <a:custGeom>
            <a:avLst/>
            <a:gdLst/>
            <a:ahLst/>
            <a:cxnLst/>
            <a:rect l="l" t="t" r="r" b="b"/>
            <a:pathLst>
              <a:path w="107955" h="9411" extrusionOk="0">
                <a:moveTo>
                  <a:pt x="89672" y="0"/>
                </a:moveTo>
                <a:cubicBezTo>
                  <a:pt x="89569" y="0"/>
                  <a:pt x="89434" y="18"/>
                  <a:pt x="89285" y="52"/>
                </a:cubicBezTo>
                <a:cubicBezTo>
                  <a:pt x="88271" y="312"/>
                  <a:pt x="80855" y="505"/>
                  <a:pt x="76821" y="505"/>
                </a:cubicBezTo>
                <a:cubicBezTo>
                  <a:pt x="75707" y="505"/>
                  <a:pt x="74851" y="490"/>
                  <a:pt x="74459" y="458"/>
                </a:cubicBezTo>
                <a:cubicBezTo>
                  <a:pt x="73772" y="378"/>
                  <a:pt x="73085" y="340"/>
                  <a:pt x="72401" y="340"/>
                </a:cubicBezTo>
                <a:cubicBezTo>
                  <a:pt x="71502" y="340"/>
                  <a:pt x="70609" y="406"/>
                  <a:pt x="69727" y="532"/>
                </a:cubicBezTo>
                <a:cubicBezTo>
                  <a:pt x="66991" y="828"/>
                  <a:pt x="59153" y="680"/>
                  <a:pt x="55567" y="1013"/>
                </a:cubicBezTo>
                <a:cubicBezTo>
                  <a:pt x="55255" y="1040"/>
                  <a:pt x="55039" y="1051"/>
                  <a:pt x="54885" y="1051"/>
                </a:cubicBezTo>
                <a:cubicBezTo>
                  <a:pt x="54245" y="1051"/>
                  <a:pt x="54682" y="862"/>
                  <a:pt x="53780" y="862"/>
                </a:cubicBezTo>
                <a:cubicBezTo>
                  <a:pt x="53717" y="862"/>
                  <a:pt x="53648" y="863"/>
                  <a:pt x="53571" y="865"/>
                </a:cubicBezTo>
                <a:cubicBezTo>
                  <a:pt x="48654" y="1050"/>
                  <a:pt x="22035" y="2196"/>
                  <a:pt x="22035" y="2196"/>
                </a:cubicBezTo>
                <a:cubicBezTo>
                  <a:pt x="13530" y="2754"/>
                  <a:pt x="5419" y="3311"/>
                  <a:pt x="3838" y="3311"/>
                </a:cubicBezTo>
                <a:cubicBezTo>
                  <a:pt x="3742" y="3311"/>
                  <a:pt x="3670" y="3309"/>
                  <a:pt x="3623" y="3305"/>
                </a:cubicBezTo>
                <a:cubicBezTo>
                  <a:pt x="3376" y="3273"/>
                  <a:pt x="3169" y="3256"/>
                  <a:pt x="2992" y="3256"/>
                </a:cubicBezTo>
                <a:cubicBezTo>
                  <a:pt x="2564" y="3256"/>
                  <a:pt x="2317" y="3354"/>
                  <a:pt x="2108" y="3564"/>
                </a:cubicBezTo>
                <a:cubicBezTo>
                  <a:pt x="1257" y="4303"/>
                  <a:pt x="0" y="9183"/>
                  <a:pt x="962" y="9405"/>
                </a:cubicBezTo>
                <a:cubicBezTo>
                  <a:pt x="998" y="9409"/>
                  <a:pt x="1052" y="9411"/>
                  <a:pt x="1123" y="9411"/>
                </a:cubicBezTo>
                <a:cubicBezTo>
                  <a:pt x="2770" y="9411"/>
                  <a:pt x="13529" y="8420"/>
                  <a:pt x="18413" y="8420"/>
                </a:cubicBezTo>
                <a:cubicBezTo>
                  <a:pt x="19390" y="8420"/>
                  <a:pt x="20132" y="8460"/>
                  <a:pt x="20519" y="8555"/>
                </a:cubicBezTo>
                <a:cubicBezTo>
                  <a:pt x="22068" y="8428"/>
                  <a:pt x="32753" y="7383"/>
                  <a:pt x="38129" y="7383"/>
                </a:cubicBezTo>
                <a:cubicBezTo>
                  <a:pt x="39041" y="7383"/>
                  <a:pt x="39799" y="7413"/>
                  <a:pt x="40335" y="7483"/>
                </a:cubicBezTo>
                <a:cubicBezTo>
                  <a:pt x="42332" y="6743"/>
                  <a:pt x="60374" y="6854"/>
                  <a:pt x="60965" y="6669"/>
                </a:cubicBezTo>
                <a:cubicBezTo>
                  <a:pt x="61385" y="6549"/>
                  <a:pt x="62608" y="6483"/>
                  <a:pt x="63722" y="6483"/>
                </a:cubicBezTo>
                <a:cubicBezTo>
                  <a:pt x="64667" y="6483"/>
                  <a:pt x="65534" y="6531"/>
                  <a:pt x="65771" y="6632"/>
                </a:cubicBezTo>
                <a:cubicBezTo>
                  <a:pt x="66088" y="6781"/>
                  <a:pt x="66460" y="6831"/>
                  <a:pt x="66845" y="6831"/>
                </a:cubicBezTo>
                <a:cubicBezTo>
                  <a:pt x="67665" y="6831"/>
                  <a:pt x="68544" y="6602"/>
                  <a:pt x="69073" y="6602"/>
                </a:cubicBezTo>
                <a:cubicBezTo>
                  <a:pt x="69224" y="6602"/>
                  <a:pt x="69347" y="6621"/>
                  <a:pt x="69431" y="6669"/>
                </a:cubicBezTo>
                <a:cubicBezTo>
                  <a:pt x="73541" y="6293"/>
                  <a:pt x="72281" y="6211"/>
                  <a:pt x="81261" y="6211"/>
                </a:cubicBezTo>
                <a:cubicBezTo>
                  <a:pt x="83752" y="6211"/>
                  <a:pt x="87030" y="6218"/>
                  <a:pt x="91429" y="6226"/>
                </a:cubicBezTo>
                <a:cubicBezTo>
                  <a:pt x="95791" y="6226"/>
                  <a:pt x="95915" y="6078"/>
                  <a:pt x="97440" y="6078"/>
                </a:cubicBezTo>
                <a:cubicBezTo>
                  <a:pt x="98203" y="6078"/>
                  <a:pt x="99316" y="6115"/>
                  <a:pt x="101485" y="6226"/>
                </a:cubicBezTo>
                <a:cubicBezTo>
                  <a:pt x="102231" y="6266"/>
                  <a:pt x="102920" y="6296"/>
                  <a:pt x="103519" y="6296"/>
                </a:cubicBezTo>
                <a:cubicBezTo>
                  <a:pt x="104584" y="6296"/>
                  <a:pt x="105369" y="6200"/>
                  <a:pt x="105700" y="5893"/>
                </a:cubicBezTo>
                <a:cubicBezTo>
                  <a:pt x="106698" y="5006"/>
                  <a:pt x="107955" y="1272"/>
                  <a:pt x="107548" y="347"/>
                </a:cubicBezTo>
                <a:cubicBezTo>
                  <a:pt x="107510" y="247"/>
                  <a:pt x="106495" y="210"/>
                  <a:pt x="105155" y="210"/>
                </a:cubicBezTo>
                <a:cubicBezTo>
                  <a:pt x="102552" y="210"/>
                  <a:pt x="98722" y="348"/>
                  <a:pt x="98453" y="421"/>
                </a:cubicBezTo>
                <a:cubicBezTo>
                  <a:pt x="98388" y="443"/>
                  <a:pt x="98320" y="452"/>
                  <a:pt x="98255" y="452"/>
                </a:cubicBezTo>
                <a:cubicBezTo>
                  <a:pt x="98099" y="452"/>
                  <a:pt x="97962" y="400"/>
                  <a:pt x="97936" y="347"/>
                </a:cubicBezTo>
                <a:cubicBezTo>
                  <a:pt x="97899" y="273"/>
                  <a:pt x="89950" y="89"/>
                  <a:pt x="89876" y="89"/>
                </a:cubicBezTo>
                <a:cubicBezTo>
                  <a:pt x="89876" y="28"/>
                  <a:pt x="89798" y="0"/>
                  <a:pt x="89672" y="0"/>
                </a:cubicBez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1" y="3845602"/>
            <a:ext cx="941915" cy="939078"/>
            <a:chOff x="7043510" y="2506013"/>
            <a:chExt cx="941933" cy="939096"/>
          </a:xfrm>
          <a:gradFill>
            <a:gsLst>
              <a:gs pos="0">
                <a:srgbClr val="C00000"/>
              </a:gs>
              <a:gs pos="100000">
                <a:srgbClr val="FFFF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6" y="3794210"/>
            <a:ext cx="861773" cy="855823"/>
            <a:chOff x="6500275" y="2386225"/>
            <a:chExt cx="861790" cy="855840"/>
          </a:xfrm>
          <a:solidFill>
            <a:srgbClr val="CCFFCC"/>
          </a:solidFill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5" y="3789278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428219" y="1964161"/>
            <a:ext cx="327586" cy="485471"/>
            <a:chOff x="4508863" y="1528200"/>
            <a:chExt cx="318850" cy="472800"/>
          </a:xfrm>
          <a:solidFill>
            <a:srgbClr val="FF40FF"/>
          </a:solidFill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7887879" y="594933"/>
            <a:ext cx="726010" cy="725455"/>
            <a:chOff x="7335698" y="3570615"/>
            <a:chExt cx="799306" cy="7986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5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2" y="1018371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5" y="474008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E86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FF0000"/>
                </a:solidFill>
              </a:endParaRPr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7" y="515331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9" y="515331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653908" y="3618195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53907" y="3893107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Google Shape;156;p27">
            <a:extLst>
              <a:ext uri="{FF2B5EF4-FFF2-40B4-BE49-F238E27FC236}">
                <a16:creationId xmlns:a16="http://schemas.microsoft.com/office/drawing/2014/main" xmlns="" id="{572EE621-886E-9445-8CE7-1AE69E6475D1}"/>
              </a:ext>
            </a:extLst>
          </p:cNvPr>
          <p:cNvSpPr txBox="1">
            <a:spLocks/>
          </p:cNvSpPr>
          <p:nvPr/>
        </p:nvSpPr>
        <p:spPr>
          <a:xfrm>
            <a:off x="2454376" y="4305385"/>
            <a:ext cx="4240852" cy="49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" sz="18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GV </a:t>
            </a:r>
            <a:r>
              <a:rPr lang="en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Nguyễn Thị Kim Loan</a:t>
            </a:r>
            <a:endParaRPr lang="en" sz="1800" b="1" dirty="0">
              <a:solidFill>
                <a:srgbClr val="7030A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2">
            <a:extLst>
              <a:ext uri="{FF2B5EF4-FFF2-40B4-BE49-F238E27FC236}">
                <a16:creationId xmlns:a16="http://schemas.microsoft.com/office/drawing/2014/main" xmlns="" id="{62691F36-0BA0-1B47-9C37-E0B362C8BC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27193" y="3480988"/>
            <a:ext cx="1074002" cy="641825"/>
            <a:chOff x="0" y="0"/>
            <a:chExt cx="5460" cy="3810"/>
          </a:xfrm>
        </p:grpSpPr>
        <p:sp>
          <p:nvSpPr>
            <p:cNvPr id="61" name="AutoShape 3">
              <a:extLst>
                <a:ext uri="{FF2B5EF4-FFF2-40B4-BE49-F238E27FC236}">
                  <a16:creationId xmlns:a16="http://schemas.microsoft.com/office/drawing/2014/main" xmlns="" id="{B823321E-8844-B842-B23E-40DE88D925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defTabSz="685800">
                <a:spcBef>
                  <a:spcPct val="0"/>
                </a:spcBef>
                <a:buClrTx/>
                <a:buSzTx/>
                <a:buNone/>
              </a:pPr>
              <a:endParaRPr lang="en-US" altLang="en-US" sz="135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4">
              <a:extLst>
                <a:ext uri="{FF2B5EF4-FFF2-40B4-BE49-F238E27FC236}">
                  <a16:creationId xmlns:a16="http://schemas.microsoft.com/office/drawing/2014/main" xmlns="" id="{B7479479-9DC9-AD45-8C3B-14F0D1EA4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xmlns="" id="{83E45AD5-FC5D-2746-8CB9-61B170194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xmlns="" id="{22F20425-39DE-5246-AD08-AAF09D63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xmlns="" id="{4DD25D98-0BC4-574F-9A22-C6031D114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xmlns="" id="{EE9A97E7-6DB5-7841-92D6-D7AA6AD3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xmlns="" id="{D4CED522-86E5-C743-B00E-829B814F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xmlns="" id="{C520F109-EF84-6142-BFA9-D5B2E668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xmlns="" id="{8EC70EE0-0079-8D41-A921-E6D314D74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xmlns="" id="{DFB40115-5A75-124D-AD89-53CF02AFE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xmlns="" id="{5C530741-2F4B-5844-A744-666AF183E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xmlns="" id="{F52636C8-5801-CB44-BB7B-D297437AD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xmlns="" id="{0EC2EE58-948A-AB43-9983-6FB3115B0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xmlns="" id="{C7A5FA4C-8ECA-7B45-AD8B-7E215F39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xmlns="" id="{74C054FA-0F5B-244E-8C7E-7DEFC74E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xmlns="" id="{D027A925-EF78-EB4C-A94A-1828B33BB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xmlns="" id="{DA51F497-E9DE-8045-A208-FD7AE383A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xmlns="" id="{F1C32864-0D32-C648-812E-897153E06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xmlns="" id="{1EF46E91-E63F-C244-9EF6-A0016C1EC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xmlns="" id="{29F113B1-D990-2B4F-83EE-C7FFF759D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7C67DF72-54BA-7647-9A96-E181E0F9C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0100" y="4419600"/>
            <a:ext cx="609600" cy="609600"/>
          </a:xfrm>
          <a:prstGeom prst="rect">
            <a:avLst/>
          </a:prstGeom>
        </p:spPr>
      </p:pic>
      <p:grpSp>
        <p:nvGrpSpPr>
          <p:cNvPr id="82" name="Google Shape;174;p27">
            <a:extLst>
              <a:ext uri="{FF2B5EF4-FFF2-40B4-BE49-F238E27FC236}">
                <a16:creationId xmlns:a16="http://schemas.microsoft.com/office/drawing/2014/main" xmlns="" id="{99AAA122-B7E9-D340-B9DC-520BE782793B}"/>
              </a:ext>
            </a:extLst>
          </p:cNvPr>
          <p:cNvGrpSpPr/>
          <p:nvPr/>
        </p:nvGrpSpPr>
        <p:grpSpPr>
          <a:xfrm flipH="1">
            <a:off x="8018377" y="1952678"/>
            <a:ext cx="327586" cy="485471"/>
            <a:chOff x="4508863" y="1528200"/>
            <a:chExt cx="318850" cy="472800"/>
          </a:xfrm>
          <a:solidFill>
            <a:srgbClr val="FF40FF"/>
          </a:solidFill>
        </p:grpSpPr>
        <p:sp>
          <p:nvSpPr>
            <p:cNvPr id="83" name="Google Shape;175;p27">
              <a:extLst>
                <a:ext uri="{FF2B5EF4-FFF2-40B4-BE49-F238E27FC236}">
                  <a16:creationId xmlns:a16="http://schemas.microsoft.com/office/drawing/2014/main" xmlns="" id="{47C8E271-EB64-EC45-824B-F7F973ED1FC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176;p27">
              <a:extLst>
                <a:ext uri="{FF2B5EF4-FFF2-40B4-BE49-F238E27FC236}">
                  <a16:creationId xmlns:a16="http://schemas.microsoft.com/office/drawing/2014/main" xmlns="" id="{6EC7AAB8-638D-D042-A4B3-9A6A8C53B9F8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177;p27">
              <a:extLst>
                <a:ext uri="{FF2B5EF4-FFF2-40B4-BE49-F238E27FC236}">
                  <a16:creationId xmlns:a16="http://schemas.microsoft.com/office/drawing/2014/main" xmlns="" id="{AF3B217E-6508-8146-94A7-6EF921FA5846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178;p27">
              <a:extLst>
                <a:ext uri="{FF2B5EF4-FFF2-40B4-BE49-F238E27FC236}">
                  <a16:creationId xmlns:a16="http://schemas.microsoft.com/office/drawing/2014/main" xmlns="" id="{2E32A646-F1DF-E44A-BED6-661436B766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7" name="AutoShape 9">
            <a:extLst>
              <a:ext uri="{FF2B5EF4-FFF2-40B4-BE49-F238E27FC236}">
                <a16:creationId xmlns:a16="http://schemas.microsoft.com/office/drawing/2014/main" xmlns="" id="{5F5D3486-86A8-CE4D-B4E3-BE4F57E66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856" y="2601085"/>
            <a:ext cx="383520" cy="341711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vi-VN" sz="1013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8" name="AutoShape 22">
            <a:extLst>
              <a:ext uri="{FF2B5EF4-FFF2-40B4-BE49-F238E27FC236}">
                <a16:creationId xmlns:a16="http://schemas.microsoft.com/office/drawing/2014/main" xmlns="" id="{400AD7E2-6333-6243-99E4-34DBCA0F3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043" y="1821276"/>
            <a:ext cx="232569" cy="21486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vi-VN" sz="1013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9" name="AutoShape 13">
            <a:extLst>
              <a:ext uri="{FF2B5EF4-FFF2-40B4-BE49-F238E27FC236}">
                <a16:creationId xmlns:a16="http://schemas.microsoft.com/office/drawing/2014/main" xmlns="" id="{7CBFC127-B7A9-DE46-B081-922381B79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317" y="627268"/>
            <a:ext cx="383520" cy="392858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vi-VN" altLang="en-US" sz="1125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0" name="AutoShape 3">
            <a:extLst>
              <a:ext uri="{FF2B5EF4-FFF2-40B4-BE49-F238E27FC236}">
                <a16:creationId xmlns:a16="http://schemas.microsoft.com/office/drawing/2014/main" xmlns="" id="{65D77A74-4EF4-1C42-8808-79287B1AE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649" y="1633657"/>
            <a:ext cx="247220" cy="224432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vi-VN" altLang="en-US" sz="1125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1" name="AutoShape 11">
            <a:extLst>
              <a:ext uri="{FF2B5EF4-FFF2-40B4-BE49-F238E27FC236}">
                <a16:creationId xmlns:a16="http://schemas.microsoft.com/office/drawing/2014/main" xmlns="" id="{5DF098D8-F08F-FC41-871C-D856EFF3B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541" y="1369072"/>
            <a:ext cx="211509" cy="236612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vi-VN" altLang="en-US" sz="1125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2" name="AutoShape 14">
            <a:extLst>
              <a:ext uri="{FF2B5EF4-FFF2-40B4-BE49-F238E27FC236}">
                <a16:creationId xmlns:a16="http://schemas.microsoft.com/office/drawing/2014/main" xmlns="" id="{4BAB5F88-B359-5347-AE4D-1116324F2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267" y="2861767"/>
            <a:ext cx="222497" cy="24096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vi-VN" sz="1013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3" name="WordArt 11">
            <a:extLst>
              <a:ext uri="{FF2B5EF4-FFF2-40B4-BE49-F238E27FC236}">
                <a16:creationId xmlns:a16="http://schemas.microsoft.com/office/drawing/2014/main" xmlns="" id="{DF3EEB32-B774-F945-B2B5-B741F66E0E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6448" y="1361937"/>
            <a:ext cx="6042334" cy="86382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69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E86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E86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TIẾT HỌC ONLINE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9A32E9-E397-EC40-AC19-6A30195CA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31" y="2053916"/>
            <a:ext cx="2083919" cy="17412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72D2A7-EFE0-1D40-A0D4-F212877D77AA}"/>
              </a:ext>
            </a:extLst>
          </p:cNvPr>
          <p:cNvSpPr txBox="1"/>
          <p:nvPr/>
        </p:nvSpPr>
        <p:spPr>
          <a:xfrm>
            <a:off x="2512066" y="213248"/>
            <a:ext cx="3900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x-none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Ỷ BAN NHÂN </a:t>
            </a:r>
            <a:r>
              <a:rPr lang="x-none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en-US" b="1" dirty="0" smtClean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THỦ ĐỨC</a:t>
            </a:r>
            <a:endParaRPr lang="x-none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x-none" b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b="1" dirty="0" smtClean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TẤN TÀI</a:t>
            </a:r>
            <a:endParaRPr lang="x-none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741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9" grpId="0" animBg="1"/>
      <p:bldP spid="90" grpId="0" animBg="1"/>
      <p:bldP spid="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331640" y="123478"/>
            <a:ext cx="7416824" cy="659345"/>
            <a:chOff x="988200" y="411510"/>
            <a:chExt cx="7416824" cy="659345"/>
          </a:xfrm>
        </p:grpSpPr>
        <p:sp>
          <p:nvSpPr>
            <p:cNvPr id="22" name="任意多边形 21"/>
            <p:cNvSpPr/>
            <p:nvPr/>
          </p:nvSpPr>
          <p:spPr>
            <a:xfrm>
              <a:off x="988200" y="886189"/>
              <a:ext cx="6192688" cy="184666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988200" y="411510"/>
              <a:ext cx="74168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 </a:t>
              </a:r>
              <a:r>
                <a:rPr kumimoji="0" lang="en-US" altLang="zh-CN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Điều</a:t>
              </a:r>
              <a:r>
                <a:rPr kumimoji="0" lang="en-US" altLang="zh-CN" sz="2800" b="1" i="1" u="none" strike="noStrike" kern="1200" cap="none" spc="0" normalizeH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1" i="1" u="none" strike="noStrike" kern="1200" cap="none" spc="0" normalizeH="0" noProof="0" dirty="0" err="1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mong</a:t>
              </a:r>
              <a:r>
                <a:rPr kumimoji="0" lang="en-US" altLang="zh-CN" sz="2800" b="1" i="1" u="none" strike="noStrike" kern="1200" cap="none" spc="0" normalizeH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1" i="1" u="none" strike="noStrike" kern="1200" cap="none" spc="0" normalizeH="0" noProof="0" dirty="0" err="1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muốn</a:t>
              </a:r>
              <a:r>
                <a:rPr kumimoji="0" lang="en-US" altLang="zh-CN" sz="2800" b="1" i="1" u="none" strike="noStrike" kern="1200" cap="none" spc="0" normalizeH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1" i="1" u="none" strike="noStrike" kern="1200" cap="none" spc="0" normalizeH="0" noProof="0" dirty="0" err="1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của</a:t>
              </a:r>
              <a:r>
                <a:rPr kumimoji="0" lang="en-US" altLang="zh-CN" sz="2800" b="1" i="1" u="none" strike="noStrike" kern="1200" cap="none" spc="0" normalizeH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1" i="1" u="none" strike="noStrike" kern="1200" cap="none" spc="0" normalizeH="0" noProof="0" dirty="0" err="1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Bác</a:t>
              </a:r>
              <a:r>
                <a:rPr kumimoji="0" lang="en-US" altLang="zh-CN" sz="2800" b="1" i="1" u="none" strike="noStrike" kern="1200" cap="none" spc="0" normalizeH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1" i="1" u="none" strike="noStrike" kern="1200" cap="none" spc="0" normalizeH="0" noProof="0" dirty="0" err="1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Hồ</a:t>
              </a:r>
              <a:endPara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504" y="2903723"/>
            <a:ext cx="147234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3254" y="2195837"/>
            <a:ext cx="193183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3254" y="3344529"/>
            <a:ext cx="190955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8302" y="2244356"/>
            <a:ext cx="94407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5557" y="3611554"/>
            <a:ext cx="96956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31900" y="1022328"/>
            <a:ext cx="3132588" cy="13113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655335" y="2561058"/>
            <a:ext cx="772649" cy="178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42524" y="3926892"/>
            <a:ext cx="772649" cy="178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861380" y="3365389"/>
            <a:ext cx="3103108" cy="11794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412381" y="1823868"/>
            <a:ext cx="390039" cy="509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65509" y="3885876"/>
            <a:ext cx="395871" cy="141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6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ckground Powerpoint HD đẹp, đơn giản và chuyên nghiệp">
            <a:extLst>
              <a:ext uri="{FF2B5EF4-FFF2-40B4-BE49-F238E27FC236}">
                <a16:creationId xmlns:a16="http://schemas.microsoft.com/office/drawing/2014/main" xmlns="" id="{98B56047-C3A3-D644-9E82-96C6E4D4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1C1C3C03-1662-C743-BFE9-042FBC79208A}"/>
              </a:ext>
            </a:extLst>
          </p:cNvPr>
          <p:cNvSpPr txBox="1"/>
          <p:nvPr/>
        </p:nvSpPr>
        <p:spPr>
          <a:xfrm>
            <a:off x="611560" y="2259037"/>
            <a:ext cx="7115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落落补 汤圆" pitchFamily="2" charset="-128"/>
                <a:cs typeface="Times New Roman" panose="02020603050405020304" pitchFamily="18" charset="0"/>
              </a:rPr>
              <a:t>II</a:t>
            </a:r>
            <a:r>
              <a:rPr kumimoji="0" lang="en-US" altLang="zh-CN" sz="4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落落补 汤圆" pitchFamily="2" charset="-128"/>
                <a:cs typeface="Times New Roman" panose="02020603050405020304" pitchFamily="18" charset="0"/>
              </a:rPr>
              <a:t> – NỘI</a:t>
            </a:r>
            <a:r>
              <a:rPr kumimoji="0" lang="en-US" altLang="zh-CN" sz="44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落落补 汤圆" pitchFamily="2" charset="-128"/>
                <a:cs typeface="Times New Roman" panose="02020603050405020304" pitchFamily="18" charset="0"/>
              </a:rPr>
              <a:t> DUNG BÀI HỌC</a:t>
            </a:r>
            <a:endParaRPr kumimoji="0" lang="zh-CN" altLang="en-US" sz="4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落落补 汤圆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u="sng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u="sng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u="sng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u="sng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u="sng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u="sng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u="sng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u="sng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组合 5"/>
          <p:cNvGrpSpPr/>
          <p:nvPr/>
        </p:nvGrpSpPr>
        <p:grpSpPr>
          <a:xfrm>
            <a:off x="98444" y="1799155"/>
            <a:ext cx="1508450" cy="1348659"/>
            <a:chOff x="6208713" y="1243013"/>
            <a:chExt cx="706438" cy="620713"/>
          </a:xfrm>
          <a:solidFill>
            <a:schemeClr val="tx1"/>
          </a:solidFill>
        </p:grpSpPr>
        <p:sp>
          <p:nvSpPr>
            <p:cNvPr id="5" name="Freeform 804"/>
            <p:cNvSpPr>
              <a:spLocks/>
            </p:cNvSpPr>
            <p:nvPr/>
          </p:nvSpPr>
          <p:spPr bwMode="auto">
            <a:xfrm>
              <a:off x="6270626" y="1622425"/>
              <a:ext cx="26988" cy="68263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14"/>
                </a:cxn>
                <a:cxn ang="0">
                  <a:pos x="37" y="25"/>
                </a:cxn>
                <a:cxn ang="0">
                  <a:pos x="34" y="35"/>
                </a:cxn>
                <a:cxn ang="0">
                  <a:pos x="30" y="44"/>
                </a:cxn>
                <a:cxn ang="0">
                  <a:pos x="21" y="64"/>
                </a:cxn>
                <a:cxn ang="0">
                  <a:pos x="13" y="82"/>
                </a:cxn>
                <a:cxn ang="0">
                  <a:pos x="13" y="82"/>
                </a:cxn>
                <a:cxn ang="0">
                  <a:pos x="9" y="92"/>
                </a:cxn>
                <a:cxn ang="0">
                  <a:pos x="3" y="105"/>
                </a:cxn>
                <a:cxn ang="0">
                  <a:pos x="1" y="112"/>
                </a:cxn>
                <a:cxn ang="0">
                  <a:pos x="0" y="119"/>
                </a:cxn>
                <a:cxn ang="0">
                  <a:pos x="1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4" y="128"/>
                </a:cxn>
                <a:cxn ang="0">
                  <a:pos x="6" y="129"/>
                </a:cxn>
                <a:cxn ang="0">
                  <a:pos x="9" y="129"/>
                </a:cxn>
                <a:cxn ang="0">
                  <a:pos x="12" y="128"/>
                </a:cxn>
                <a:cxn ang="0">
                  <a:pos x="13" y="126"/>
                </a:cxn>
                <a:cxn ang="0">
                  <a:pos x="13" y="125"/>
                </a:cxn>
                <a:cxn ang="0">
                  <a:pos x="13" y="123"/>
                </a:cxn>
                <a:cxn ang="0">
                  <a:pos x="11" y="122"/>
                </a:cxn>
                <a:cxn ang="0">
                  <a:pos x="11" y="122"/>
                </a:cxn>
                <a:cxn ang="0">
                  <a:pos x="11" y="120"/>
                </a:cxn>
                <a:cxn ang="0">
                  <a:pos x="10" y="117"/>
                </a:cxn>
                <a:cxn ang="0">
                  <a:pos x="11" y="109"/>
                </a:cxn>
                <a:cxn ang="0">
                  <a:pos x="14" y="100"/>
                </a:cxn>
                <a:cxn ang="0">
                  <a:pos x="19" y="90"/>
                </a:cxn>
                <a:cxn ang="0">
                  <a:pos x="27" y="69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3" y="36"/>
                </a:cxn>
                <a:cxn ang="0">
                  <a:pos x="46" y="26"/>
                </a:cxn>
                <a:cxn ang="0">
                  <a:pos x="49" y="14"/>
                </a:cxn>
                <a:cxn ang="0">
                  <a:pos x="49" y="14"/>
                </a:cxn>
                <a:cxn ang="0">
                  <a:pos x="50" y="13"/>
                </a:cxn>
                <a:cxn ang="0">
                  <a:pos x="51" y="11"/>
                </a:cxn>
                <a:cxn ang="0">
                  <a:pos x="51" y="5"/>
                </a:cxn>
              </a:cxnLst>
              <a:rect l="0" t="0" r="r" b="b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" name="Freeform 805"/>
            <p:cNvSpPr>
              <a:spLocks/>
            </p:cNvSpPr>
            <p:nvPr/>
          </p:nvSpPr>
          <p:spPr bwMode="auto">
            <a:xfrm>
              <a:off x="6315076" y="1671638"/>
              <a:ext cx="15875" cy="412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7" y="38"/>
                </a:cxn>
                <a:cxn ang="0">
                  <a:pos x="2" y="56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3" y="78"/>
                </a:cxn>
                <a:cxn ang="0">
                  <a:pos x="5" y="78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4"/>
                </a:cxn>
                <a:cxn ang="0">
                  <a:pos x="9" y="74"/>
                </a:cxn>
                <a:cxn ang="0">
                  <a:pos x="10" y="65"/>
                </a:cxn>
                <a:cxn ang="0">
                  <a:pos x="11" y="57"/>
                </a:cxn>
                <a:cxn ang="0">
                  <a:pos x="16" y="39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" name="Freeform 806"/>
            <p:cNvSpPr>
              <a:spLocks/>
            </p:cNvSpPr>
            <p:nvPr/>
          </p:nvSpPr>
          <p:spPr bwMode="auto">
            <a:xfrm>
              <a:off x="6359526" y="1677988"/>
              <a:ext cx="20638" cy="6985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0" y="33"/>
                </a:cxn>
                <a:cxn ang="0">
                  <a:pos x="11" y="63"/>
                </a:cxn>
                <a:cxn ang="0">
                  <a:pos x="6" y="79"/>
                </a:cxn>
                <a:cxn ang="0">
                  <a:pos x="3" y="94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29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0" y="110"/>
                </a:cxn>
                <a:cxn ang="0">
                  <a:pos x="12" y="94"/>
                </a:cxn>
                <a:cxn ang="0">
                  <a:pos x="16" y="80"/>
                </a:cxn>
                <a:cxn ang="0">
                  <a:pos x="20" y="64"/>
                </a:cxn>
                <a:cxn ang="0">
                  <a:pos x="30" y="35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" name="Freeform 807"/>
            <p:cNvSpPr>
              <a:spLocks/>
            </p:cNvSpPr>
            <p:nvPr/>
          </p:nvSpPr>
          <p:spPr bwMode="auto">
            <a:xfrm>
              <a:off x="6392863" y="1708150"/>
              <a:ext cx="20638" cy="555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7" y="17"/>
                </a:cxn>
                <a:cxn ang="0">
                  <a:pos x="23" y="28"/>
                </a:cxn>
                <a:cxn ang="0">
                  <a:pos x="13" y="51"/>
                </a:cxn>
                <a:cxn ang="0">
                  <a:pos x="8" y="63"/>
                </a:cxn>
                <a:cxn ang="0">
                  <a:pos x="4" y="74"/>
                </a:cxn>
                <a:cxn ang="0">
                  <a:pos x="1" y="8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0" y="87"/>
                </a:cxn>
                <a:cxn ang="0">
                  <a:pos x="13" y="75"/>
                </a:cxn>
                <a:cxn ang="0">
                  <a:pos x="17" y="64"/>
                </a:cxn>
                <a:cxn ang="0">
                  <a:pos x="22" y="53"/>
                </a:cxn>
                <a:cxn ang="0">
                  <a:pos x="33" y="30"/>
                </a:cxn>
                <a:cxn ang="0">
                  <a:pos x="37" y="19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" name="Freeform 809"/>
            <p:cNvSpPr>
              <a:spLocks/>
            </p:cNvSpPr>
            <p:nvPr/>
          </p:nvSpPr>
          <p:spPr bwMode="auto">
            <a:xfrm>
              <a:off x="6438900" y="1719263"/>
              <a:ext cx="31750" cy="6508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1" y="2"/>
                </a:cxn>
                <a:cxn ang="0">
                  <a:pos x="37" y="25"/>
                </a:cxn>
                <a:cxn ang="0">
                  <a:pos x="25" y="44"/>
                </a:cxn>
                <a:cxn ang="0">
                  <a:pos x="14" y="64"/>
                </a:cxn>
                <a:cxn ang="0">
                  <a:pos x="6" y="83"/>
                </a:cxn>
                <a:cxn ang="0">
                  <a:pos x="2" y="93"/>
                </a:cxn>
                <a:cxn ang="0">
                  <a:pos x="0" y="101"/>
                </a:cxn>
                <a:cxn ang="0">
                  <a:pos x="0" y="108"/>
                </a:cxn>
                <a:cxn ang="0">
                  <a:pos x="1" y="114"/>
                </a:cxn>
                <a:cxn ang="0">
                  <a:pos x="2" y="116"/>
                </a:cxn>
                <a:cxn ang="0">
                  <a:pos x="5" y="119"/>
                </a:cxn>
                <a:cxn ang="0">
                  <a:pos x="7" y="120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12" y="123"/>
                </a:cxn>
                <a:cxn ang="0">
                  <a:pos x="14" y="123"/>
                </a:cxn>
                <a:cxn ang="0">
                  <a:pos x="15" y="120"/>
                </a:cxn>
                <a:cxn ang="0">
                  <a:pos x="16" y="119"/>
                </a:cxn>
                <a:cxn ang="0">
                  <a:pos x="15" y="115"/>
                </a:cxn>
                <a:cxn ang="0">
                  <a:pos x="14" y="114"/>
                </a:cxn>
                <a:cxn ang="0">
                  <a:pos x="13" y="113"/>
                </a:cxn>
                <a:cxn ang="0">
                  <a:pos x="13" y="113"/>
                </a:cxn>
                <a:cxn ang="0">
                  <a:pos x="11" y="112"/>
                </a:cxn>
                <a:cxn ang="0">
                  <a:pos x="10" y="111"/>
                </a:cxn>
                <a:cxn ang="0">
                  <a:pos x="10" y="107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18" y="80"/>
                </a:cxn>
                <a:cxn ang="0">
                  <a:pos x="27" y="62"/>
                </a:cxn>
                <a:cxn ang="0">
                  <a:pos x="47" y="2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60" y="5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1" y="2"/>
                </a:cxn>
              </a:cxnLst>
              <a:rect l="0" t="0" r="r" b="b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" name="Freeform 810"/>
            <p:cNvSpPr>
              <a:spLocks/>
            </p:cNvSpPr>
            <p:nvPr/>
          </p:nvSpPr>
          <p:spPr bwMode="auto">
            <a:xfrm>
              <a:off x="6478588" y="1731963"/>
              <a:ext cx="28575" cy="650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0" y="8"/>
                </a:cxn>
                <a:cxn ang="0">
                  <a:pos x="34" y="14"/>
                </a:cxn>
                <a:cxn ang="0">
                  <a:pos x="25" y="26"/>
                </a:cxn>
                <a:cxn ang="0">
                  <a:pos x="16" y="41"/>
                </a:cxn>
                <a:cxn ang="0">
                  <a:pos x="10" y="55"/>
                </a:cxn>
                <a:cxn ang="0">
                  <a:pos x="6" y="71"/>
                </a:cxn>
                <a:cxn ang="0">
                  <a:pos x="3" y="87"/>
                </a:cxn>
                <a:cxn ang="0">
                  <a:pos x="1" y="103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0" y="104"/>
                </a:cxn>
                <a:cxn ang="0">
                  <a:pos x="12" y="88"/>
                </a:cxn>
                <a:cxn ang="0">
                  <a:pos x="15" y="74"/>
                </a:cxn>
                <a:cxn ang="0">
                  <a:pos x="19" y="59"/>
                </a:cxn>
                <a:cxn ang="0">
                  <a:pos x="25" y="45"/>
                </a:cxn>
                <a:cxn ang="0">
                  <a:pos x="33" y="31"/>
                </a:cxn>
                <a:cxn ang="0">
                  <a:pos x="41" y="19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811"/>
            <p:cNvSpPr>
              <a:spLocks/>
            </p:cNvSpPr>
            <p:nvPr/>
          </p:nvSpPr>
          <p:spPr bwMode="auto">
            <a:xfrm>
              <a:off x="6523038" y="1739900"/>
              <a:ext cx="25400" cy="6191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27" y="29"/>
                </a:cxn>
                <a:cxn ang="0">
                  <a:pos x="17" y="56"/>
                </a:cxn>
                <a:cxn ang="0">
                  <a:pos x="8" y="82"/>
                </a:cxn>
                <a:cxn ang="0">
                  <a:pos x="4" y="96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1" y="113"/>
                </a:cxn>
                <a:cxn ang="0">
                  <a:pos x="4" y="116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3" y="99"/>
                </a:cxn>
                <a:cxn ang="0">
                  <a:pos x="16" y="85"/>
                </a:cxn>
                <a:cxn ang="0">
                  <a:pos x="25" y="58"/>
                </a:cxn>
                <a:cxn ang="0">
                  <a:pos x="37" y="32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812"/>
            <p:cNvSpPr>
              <a:spLocks/>
            </p:cNvSpPr>
            <p:nvPr/>
          </p:nvSpPr>
          <p:spPr bwMode="auto">
            <a:xfrm>
              <a:off x="6572250" y="1743075"/>
              <a:ext cx="28575" cy="61913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813"/>
            <p:cNvSpPr>
              <a:spLocks/>
            </p:cNvSpPr>
            <p:nvPr/>
          </p:nvSpPr>
          <p:spPr bwMode="auto">
            <a:xfrm>
              <a:off x="6629400" y="1741488"/>
              <a:ext cx="28575" cy="55563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9" y="14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32"/>
                </a:cxn>
                <a:cxn ang="0">
                  <a:pos x="33" y="38"/>
                </a:cxn>
                <a:cxn ang="0">
                  <a:pos x="32" y="44"/>
                </a:cxn>
                <a:cxn ang="0">
                  <a:pos x="31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2" y="61"/>
                </a:cxn>
                <a:cxn ang="0">
                  <a:pos x="15" y="73"/>
                </a:cxn>
                <a:cxn ang="0">
                  <a:pos x="9" y="86"/>
                </a:cxn>
                <a:cxn ang="0">
                  <a:pos x="5" y="91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7" y="103"/>
                </a:cxn>
                <a:cxn ang="0">
                  <a:pos x="14" y="94"/>
                </a:cxn>
                <a:cxn ang="0">
                  <a:pos x="21" y="84"/>
                </a:cxn>
                <a:cxn ang="0">
                  <a:pos x="31" y="63"/>
                </a:cxn>
                <a:cxn ang="0">
                  <a:pos x="31" y="63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39" y="54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42" y="38"/>
                </a:cxn>
                <a:cxn ang="0">
                  <a:pos x="44" y="28"/>
                </a:cxn>
                <a:cxn ang="0">
                  <a:pos x="48" y="18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814"/>
            <p:cNvSpPr>
              <a:spLocks/>
            </p:cNvSpPr>
            <p:nvPr/>
          </p:nvSpPr>
          <p:spPr bwMode="auto">
            <a:xfrm>
              <a:off x="6673850" y="1739900"/>
              <a:ext cx="20638" cy="539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815"/>
            <p:cNvSpPr>
              <a:spLocks/>
            </p:cNvSpPr>
            <p:nvPr/>
          </p:nvSpPr>
          <p:spPr bwMode="auto">
            <a:xfrm>
              <a:off x="6811963" y="1671638"/>
              <a:ext cx="9525" cy="38100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58"/>
                </a:cxn>
                <a:cxn ang="0">
                  <a:pos x="10" y="51"/>
                </a:cxn>
                <a:cxn ang="0">
                  <a:pos x="9" y="44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2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59"/>
                </a:cxn>
                <a:cxn ang="0">
                  <a:pos x="3" y="63"/>
                </a:cxn>
                <a:cxn ang="0">
                  <a:pos x="5" y="66"/>
                </a:cxn>
                <a:cxn ang="0">
                  <a:pos x="7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7" y="70"/>
                </a:cxn>
                <a:cxn ang="0">
                  <a:pos x="17" y="68"/>
                </a:cxn>
                <a:cxn ang="0">
                  <a:pos x="17" y="62"/>
                </a:cxn>
                <a:cxn ang="0">
                  <a:pos x="17" y="62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3" y="57"/>
                </a:cxn>
                <a:cxn ang="0">
                  <a:pos x="11" y="58"/>
                </a:cxn>
                <a:cxn ang="0">
                  <a:pos x="11" y="58"/>
                </a:cxn>
              </a:cxnLst>
              <a:rect l="0" t="0" r="r" b="b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Freeform 816"/>
            <p:cNvSpPr>
              <a:spLocks/>
            </p:cNvSpPr>
            <p:nvPr/>
          </p:nvSpPr>
          <p:spPr bwMode="auto">
            <a:xfrm>
              <a:off x="6843713" y="1644650"/>
              <a:ext cx="22225" cy="5556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9" y="6"/>
                </a:cxn>
                <a:cxn ang="0">
                  <a:pos x="26" y="12"/>
                </a:cxn>
                <a:cxn ang="0">
                  <a:pos x="20" y="23"/>
                </a:cxn>
                <a:cxn ang="0">
                  <a:pos x="16" y="35"/>
                </a:cxn>
                <a:cxn ang="0">
                  <a:pos x="13" y="48"/>
                </a:cxn>
                <a:cxn ang="0">
                  <a:pos x="8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3" y="91"/>
                </a:cxn>
                <a:cxn ang="0">
                  <a:pos x="17" y="81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5" y="45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33" y="20"/>
                </a:cxn>
                <a:cxn ang="0">
                  <a:pos x="36" y="14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817"/>
            <p:cNvSpPr>
              <a:spLocks/>
            </p:cNvSpPr>
            <p:nvPr/>
          </p:nvSpPr>
          <p:spPr bwMode="auto">
            <a:xfrm>
              <a:off x="6719888" y="1743075"/>
              <a:ext cx="9525" cy="476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25"/>
                </a:cxn>
                <a:cxn ang="0">
                  <a:pos x="8" y="44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4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91"/>
                </a:cxn>
                <a:cxn ang="0">
                  <a:pos x="4" y="91"/>
                </a:cxn>
                <a:cxn ang="0">
                  <a:pos x="7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3" y="79"/>
                </a:cxn>
                <a:cxn ang="0">
                  <a:pos x="15" y="68"/>
                </a:cxn>
                <a:cxn ang="0">
                  <a:pos x="17" y="58"/>
                </a:cxn>
                <a:cxn ang="0">
                  <a:pos x="17" y="48"/>
                </a:cxn>
                <a:cxn ang="0">
                  <a:pos x="17" y="26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818"/>
            <p:cNvSpPr>
              <a:spLocks/>
            </p:cNvSpPr>
            <p:nvPr/>
          </p:nvSpPr>
          <p:spPr bwMode="auto">
            <a:xfrm>
              <a:off x="6754813" y="1758950"/>
              <a:ext cx="12700" cy="4921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18"/>
                </a:cxn>
                <a:cxn ang="0">
                  <a:pos x="13" y="30"/>
                </a:cxn>
                <a:cxn ang="0">
                  <a:pos x="11" y="42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5" y="63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0" y="91"/>
                </a:cxn>
                <a:cxn ang="0">
                  <a:pos x="11" y="90"/>
                </a:cxn>
                <a:cxn ang="0">
                  <a:pos x="12" y="88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0" y="82"/>
                </a:cxn>
                <a:cxn ang="0">
                  <a:pos x="10" y="77"/>
                </a:cxn>
                <a:cxn ang="0">
                  <a:pos x="11" y="72"/>
                </a:cxn>
                <a:cxn ang="0">
                  <a:pos x="13" y="68"/>
                </a:cxn>
                <a:cxn ang="0">
                  <a:pos x="16" y="5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0" y="39"/>
                </a:cxn>
                <a:cxn ang="0">
                  <a:pos x="22" y="28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Freeform 821"/>
            <p:cNvSpPr>
              <a:spLocks/>
            </p:cNvSpPr>
            <p:nvPr/>
          </p:nvSpPr>
          <p:spPr bwMode="auto">
            <a:xfrm>
              <a:off x="6418263" y="1346200"/>
              <a:ext cx="39688" cy="65088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63" y="3"/>
                </a:cxn>
                <a:cxn ang="0">
                  <a:pos x="61" y="12"/>
                </a:cxn>
                <a:cxn ang="0">
                  <a:pos x="59" y="19"/>
                </a:cxn>
                <a:cxn ang="0">
                  <a:pos x="52" y="33"/>
                </a:cxn>
                <a:cxn ang="0">
                  <a:pos x="43" y="48"/>
                </a:cxn>
                <a:cxn ang="0">
                  <a:pos x="33" y="61"/>
                </a:cxn>
                <a:cxn ang="0">
                  <a:pos x="24" y="75"/>
                </a:cxn>
                <a:cxn ang="0">
                  <a:pos x="15" y="88"/>
                </a:cxn>
                <a:cxn ang="0">
                  <a:pos x="6" y="102"/>
                </a:cxn>
                <a:cxn ang="0">
                  <a:pos x="3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1"/>
                </a:cxn>
                <a:cxn ang="0">
                  <a:pos x="10" y="120"/>
                </a:cxn>
                <a:cxn ang="0">
                  <a:pos x="10" y="120"/>
                </a:cxn>
                <a:cxn ang="0">
                  <a:pos x="13" y="112"/>
                </a:cxn>
                <a:cxn ang="0">
                  <a:pos x="16" y="105"/>
                </a:cxn>
                <a:cxn ang="0">
                  <a:pos x="24" y="90"/>
                </a:cxn>
                <a:cxn ang="0">
                  <a:pos x="33" y="77"/>
                </a:cxn>
                <a:cxn ang="0">
                  <a:pos x="43" y="63"/>
                </a:cxn>
                <a:cxn ang="0">
                  <a:pos x="52" y="50"/>
                </a:cxn>
                <a:cxn ang="0">
                  <a:pos x="61" y="36"/>
                </a:cxn>
                <a:cxn ang="0">
                  <a:pos x="67" y="22"/>
                </a:cxn>
                <a:cxn ang="0">
                  <a:pos x="70" y="14"/>
                </a:cxn>
                <a:cxn ang="0">
                  <a:pos x="73" y="6"/>
                </a:cxn>
                <a:cxn ang="0">
                  <a:pos x="73" y="6"/>
                </a:cxn>
                <a:cxn ang="0">
                  <a:pos x="73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3" y="3"/>
                </a:cxn>
                <a:cxn ang="0">
                  <a:pos x="63" y="3"/>
                </a:cxn>
              </a:cxnLst>
              <a:rect l="0" t="0" r="r" b="b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Freeform 822"/>
            <p:cNvSpPr>
              <a:spLocks/>
            </p:cNvSpPr>
            <p:nvPr/>
          </p:nvSpPr>
          <p:spPr bwMode="auto">
            <a:xfrm>
              <a:off x="6462713" y="1366838"/>
              <a:ext cx="34925" cy="508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42" y="24"/>
                </a:cxn>
                <a:cxn ang="0">
                  <a:pos x="29" y="46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4" y="97"/>
                </a:cxn>
                <a:cxn ang="0">
                  <a:pos x="6" y="97"/>
                </a:cxn>
                <a:cxn ang="0">
                  <a:pos x="8" y="97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37" y="51"/>
                </a:cxn>
                <a:cxn ang="0">
                  <a:pos x="50" y="28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7" y="3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823"/>
            <p:cNvSpPr>
              <a:spLocks/>
            </p:cNvSpPr>
            <p:nvPr/>
          </p:nvSpPr>
          <p:spPr bwMode="auto">
            <a:xfrm>
              <a:off x="6569075" y="1604963"/>
              <a:ext cx="28575" cy="68263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3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2" y="29"/>
                </a:cxn>
                <a:cxn ang="0">
                  <a:pos x="25" y="41"/>
                </a:cxn>
                <a:cxn ang="0">
                  <a:pos x="22" y="47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4" y="71"/>
                </a:cxn>
                <a:cxn ang="0">
                  <a:pos x="9" y="89"/>
                </a:cxn>
                <a:cxn ang="0">
                  <a:pos x="3" y="106"/>
                </a:cxn>
                <a:cxn ang="0">
                  <a:pos x="1" y="11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1" y="127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5" y="129"/>
                </a:cxn>
                <a:cxn ang="0">
                  <a:pos x="6" y="129"/>
                </a:cxn>
                <a:cxn ang="0">
                  <a:pos x="9" y="128"/>
                </a:cxn>
                <a:cxn ang="0">
                  <a:pos x="10" y="127"/>
                </a:cxn>
                <a:cxn ang="0">
                  <a:pos x="10" y="125"/>
                </a:cxn>
                <a:cxn ang="0">
                  <a:pos x="10" y="125"/>
                </a:cxn>
                <a:cxn ang="0">
                  <a:pos x="12" y="108"/>
                </a:cxn>
                <a:cxn ang="0">
                  <a:pos x="16" y="93"/>
                </a:cxn>
                <a:cxn ang="0">
                  <a:pos x="21" y="78"/>
                </a:cxn>
                <a:cxn ang="0">
                  <a:pos x="28" y="64"/>
                </a:cxn>
                <a:cxn ang="0">
                  <a:pos x="42" y="35"/>
                </a:cxn>
                <a:cxn ang="0">
                  <a:pos x="49" y="2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5" y="3"/>
                </a:cxn>
                <a:cxn ang="0">
                  <a:pos x="45" y="3"/>
                </a:cxn>
              </a:cxnLst>
              <a:rect l="0" t="0" r="r" b="b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824"/>
            <p:cNvSpPr>
              <a:spLocks/>
            </p:cNvSpPr>
            <p:nvPr/>
          </p:nvSpPr>
          <p:spPr bwMode="auto">
            <a:xfrm>
              <a:off x="6619875" y="1614488"/>
              <a:ext cx="25400" cy="4445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11"/>
                </a:cxn>
                <a:cxn ang="0">
                  <a:pos x="25" y="19"/>
                </a:cxn>
                <a:cxn ang="0">
                  <a:pos x="19" y="28"/>
                </a:cxn>
                <a:cxn ang="0">
                  <a:pos x="13" y="39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1" y="71"/>
                </a:cxn>
                <a:cxn ang="0">
                  <a:pos x="14" y="61"/>
                </a:cxn>
                <a:cxn ang="0">
                  <a:pos x="17" y="51"/>
                </a:cxn>
                <a:cxn ang="0">
                  <a:pos x="22" y="42"/>
                </a:cxn>
                <a:cxn ang="0">
                  <a:pos x="27" y="33"/>
                </a:cxn>
                <a:cxn ang="0">
                  <a:pos x="33" y="24"/>
                </a:cxn>
                <a:cxn ang="0">
                  <a:pos x="40" y="16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825"/>
            <p:cNvSpPr>
              <a:spLocks/>
            </p:cNvSpPr>
            <p:nvPr/>
          </p:nvSpPr>
          <p:spPr bwMode="auto">
            <a:xfrm>
              <a:off x="6659563" y="1624013"/>
              <a:ext cx="28575" cy="46038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0"/>
                </a:cxn>
                <a:cxn ang="0">
                  <a:pos x="32" y="17"/>
                </a:cxn>
                <a:cxn ang="0">
                  <a:pos x="25" y="26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13" y="44"/>
                </a:cxn>
                <a:cxn ang="0">
                  <a:pos x="9" y="56"/>
                </a:cxn>
                <a:cxn ang="0">
                  <a:pos x="5" y="6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63"/>
                </a:cxn>
                <a:cxn ang="0">
                  <a:pos x="26" y="42"/>
                </a:cxn>
                <a:cxn ang="0">
                  <a:pos x="26" y="42"/>
                </a:cxn>
                <a:cxn ang="0">
                  <a:pos x="28" y="37"/>
                </a:cxn>
                <a:cxn ang="0">
                  <a:pos x="31" y="33"/>
                </a:cxn>
                <a:cxn ang="0">
                  <a:pos x="38" y="25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826"/>
            <p:cNvSpPr>
              <a:spLocks/>
            </p:cNvSpPr>
            <p:nvPr/>
          </p:nvSpPr>
          <p:spPr bwMode="auto">
            <a:xfrm>
              <a:off x="6746875" y="1463675"/>
              <a:ext cx="23813" cy="412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7" y="18"/>
                </a:cxn>
                <a:cxn ang="0">
                  <a:pos x="22" y="27"/>
                </a:cxn>
                <a:cxn ang="0">
                  <a:pos x="18" y="35"/>
                </a:cxn>
                <a:cxn ang="0">
                  <a:pos x="9" y="54"/>
                </a:cxn>
                <a:cxn ang="0">
                  <a:pos x="5" y="6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3" y="68"/>
                </a:cxn>
                <a:cxn ang="0">
                  <a:pos x="18" y="59"/>
                </a:cxn>
                <a:cxn ang="0">
                  <a:pos x="26" y="42"/>
                </a:cxn>
                <a:cxn ang="0">
                  <a:pos x="30" y="32"/>
                </a:cxn>
                <a:cxn ang="0">
                  <a:pos x="34" y="24"/>
                </a:cxn>
                <a:cxn ang="0">
                  <a:pos x="39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827"/>
            <p:cNvSpPr>
              <a:spLocks/>
            </p:cNvSpPr>
            <p:nvPr/>
          </p:nvSpPr>
          <p:spPr bwMode="auto">
            <a:xfrm>
              <a:off x="6792913" y="1493838"/>
              <a:ext cx="9525" cy="793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828"/>
            <p:cNvSpPr>
              <a:spLocks noEditPoints="1"/>
            </p:cNvSpPr>
            <p:nvPr/>
          </p:nvSpPr>
          <p:spPr bwMode="auto">
            <a:xfrm>
              <a:off x="6208713" y="1243013"/>
              <a:ext cx="706438" cy="620713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1095" y="1131"/>
                </a:cxn>
                <a:cxn ang="0">
                  <a:pos x="938" y="1062"/>
                </a:cxn>
                <a:cxn ang="0">
                  <a:pos x="899" y="1051"/>
                </a:cxn>
                <a:cxn ang="0">
                  <a:pos x="728" y="1088"/>
                </a:cxn>
                <a:cxn ang="0">
                  <a:pos x="531" y="1080"/>
                </a:cxn>
                <a:cxn ang="0">
                  <a:pos x="322" y="1026"/>
                </a:cxn>
                <a:cxn ang="0">
                  <a:pos x="161" y="920"/>
                </a:cxn>
                <a:cxn ang="0">
                  <a:pos x="51" y="762"/>
                </a:cxn>
                <a:cxn ang="0">
                  <a:pos x="8" y="609"/>
                </a:cxn>
                <a:cxn ang="0">
                  <a:pos x="4" y="424"/>
                </a:cxn>
                <a:cxn ang="0">
                  <a:pos x="39" y="285"/>
                </a:cxn>
                <a:cxn ang="0">
                  <a:pos x="97" y="185"/>
                </a:cxn>
                <a:cxn ang="0">
                  <a:pos x="167" y="114"/>
                </a:cxn>
                <a:cxn ang="0">
                  <a:pos x="255" y="62"/>
                </a:cxn>
                <a:cxn ang="0">
                  <a:pos x="439" y="14"/>
                </a:cxn>
                <a:cxn ang="0">
                  <a:pos x="700" y="5"/>
                </a:cxn>
                <a:cxn ang="0">
                  <a:pos x="714" y="7"/>
                </a:cxn>
                <a:cxn ang="0">
                  <a:pos x="803" y="0"/>
                </a:cxn>
                <a:cxn ang="0">
                  <a:pos x="994" y="43"/>
                </a:cxn>
                <a:cxn ang="0">
                  <a:pos x="1175" y="156"/>
                </a:cxn>
                <a:cxn ang="0">
                  <a:pos x="1247" y="243"/>
                </a:cxn>
                <a:cxn ang="0">
                  <a:pos x="1289" y="328"/>
                </a:cxn>
                <a:cxn ang="0">
                  <a:pos x="1324" y="456"/>
                </a:cxn>
                <a:cxn ang="0">
                  <a:pos x="1336" y="593"/>
                </a:cxn>
                <a:cxn ang="0">
                  <a:pos x="1319" y="726"/>
                </a:cxn>
                <a:cxn ang="0">
                  <a:pos x="1266" y="842"/>
                </a:cxn>
                <a:cxn ang="0">
                  <a:pos x="1204" y="907"/>
                </a:cxn>
                <a:cxn ang="0">
                  <a:pos x="1205" y="990"/>
                </a:cxn>
                <a:cxn ang="0">
                  <a:pos x="1239" y="1150"/>
                </a:cxn>
                <a:cxn ang="0">
                  <a:pos x="1234" y="1167"/>
                </a:cxn>
                <a:cxn ang="0">
                  <a:pos x="912" y="999"/>
                </a:cxn>
                <a:cxn ang="0">
                  <a:pos x="967" y="1032"/>
                </a:cxn>
                <a:cxn ang="0">
                  <a:pos x="1119" y="1098"/>
                </a:cxn>
                <a:cxn ang="0">
                  <a:pos x="1181" y="1067"/>
                </a:cxn>
                <a:cxn ang="0">
                  <a:pos x="1156" y="912"/>
                </a:cxn>
                <a:cxn ang="0">
                  <a:pos x="1170" y="893"/>
                </a:cxn>
                <a:cxn ang="0">
                  <a:pos x="1193" y="864"/>
                </a:cxn>
                <a:cxn ang="0">
                  <a:pos x="1262" y="762"/>
                </a:cxn>
                <a:cxn ang="0">
                  <a:pos x="1294" y="636"/>
                </a:cxn>
                <a:cxn ang="0">
                  <a:pos x="1293" y="502"/>
                </a:cxn>
                <a:cxn ang="0">
                  <a:pos x="1265" y="373"/>
                </a:cxn>
                <a:cxn ang="0">
                  <a:pos x="1214" y="265"/>
                </a:cxn>
                <a:cxn ang="0">
                  <a:pos x="1124" y="168"/>
                </a:cxn>
                <a:cxn ang="0">
                  <a:pos x="962" y="75"/>
                </a:cxn>
                <a:cxn ang="0">
                  <a:pos x="786" y="39"/>
                </a:cxn>
                <a:cxn ang="0">
                  <a:pos x="705" y="49"/>
                </a:cxn>
                <a:cxn ang="0">
                  <a:pos x="686" y="45"/>
                </a:cxn>
                <a:cxn ang="0">
                  <a:pos x="459" y="52"/>
                </a:cxn>
                <a:cxn ang="0">
                  <a:pos x="295" y="89"/>
                </a:cxn>
                <a:cxn ang="0">
                  <a:pos x="184" y="153"/>
                </a:cxn>
                <a:cxn ang="0">
                  <a:pos x="109" y="238"/>
                </a:cxn>
                <a:cxn ang="0">
                  <a:pos x="62" y="340"/>
                </a:cxn>
                <a:cxn ang="0">
                  <a:pos x="40" y="448"/>
                </a:cxn>
                <a:cxn ang="0">
                  <a:pos x="55" y="647"/>
                </a:cxn>
                <a:cxn ang="0">
                  <a:pos x="121" y="805"/>
                </a:cxn>
                <a:cxn ang="0">
                  <a:pos x="251" y="941"/>
                </a:cxn>
                <a:cxn ang="0">
                  <a:pos x="434" y="1017"/>
                </a:cxn>
                <a:cxn ang="0">
                  <a:pos x="592" y="1043"/>
                </a:cxn>
                <a:cxn ang="0">
                  <a:pos x="736" y="1045"/>
                </a:cxn>
                <a:cxn ang="0">
                  <a:pos x="890" y="1012"/>
                </a:cxn>
                <a:cxn ang="0">
                  <a:pos x="900" y="1005"/>
                </a:cxn>
              </a:cxnLst>
              <a:rect l="0" t="0" r="r" b="b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  <a:lnTo>
                    <a:pt x="912" y="9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829"/>
            <p:cNvSpPr>
              <a:spLocks/>
            </p:cNvSpPr>
            <p:nvPr/>
          </p:nvSpPr>
          <p:spPr bwMode="auto">
            <a:xfrm>
              <a:off x="6411913" y="1501775"/>
              <a:ext cx="71438" cy="65088"/>
            </a:xfrm>
            <a:custGeom>
              <a:avLst/>
              <a:gdLst/>
              <a:ahLst/>
              <a:cxnLst>
                <a:cxn ang="0">
                  <a:pos x="76" y="123"/>
                </a:cxn>
                <a:cxn ang="0">
                  <a:pos x="76" y="123"/>
                </a:cxn>
                <a:cxn ang="0">
                  <a:pos x="71" y="123"/>
                </a:cxn>
                <a:cxn ang="0">
                  <a:pos x="66" y="122"/>
                </a:cxn>
                <a:cxn ang="0">
                  <a:pos x="64" y="121"/>
                </a:cxn>
                <a:cxn ang="0">
                  <a:pos x="64" y="121"/>
                </a:cxn>
                <a:cxn ang="0">
                  <a:pos x="57" y="121"/>
                </a:cxn>
                <a:cxn ang="0">
                  <a:pos x="57" y="121"/>
                </a:cxn>
                <a:cxn ang="0">
                  <a:pos x="55" y="121"/>
                </a:cxn>
                <a:cxn ang="0">
                  <a:pos x="55" y="121"/>
                </a:cxn>
                <a:cxn ang="0">
                  <a:pos x="45" y="119"/>
                </a:cxn>
                <a:cxn ang="0">
                  <a:pos x="36" y="115"/>
                </a:cxn>
                <a:cxn ang="0">
                  <a:pos x="27" y="110"/>
                </a:cxn>
                <a:cxn ang="0">
                  <a:pos x="19" y="104"/>
                </a:cxn>
                <a:cxn ang="0">
                  <a:pos x="13" y="98"/>
                </a:cxn>
                <a:cxn ang="0">
                  <a:pos x="8" y="89"/>
                </a:cxn>
                <a:cxn ang="0">
                  <a:pos x="4" y="81"/>
                </a:cxn>
                <a:cxn ang="0">
                  <a:pos x="1" y="7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9" y="27"/>
                </a:cxn>
                <a:cxn ang="0">
                  <a:pos x="13" y="20"/>
                </a:cxn>
                <a:cxn ang="0">
                  <a:pos x="19" y="14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2" y="3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99" y="15"/>
                </a:cxn>
                <a:cxn ang="0">
                  <a:pos x="108" y="22"/>
                </a:cxn>
                <a:cxn ang="0">
                  <a:pos x="118" y="31"/>
                </a:cxn>
                <a:cxn ang="0">
                  <a:pos x="125" y="40"/>
                </a:cxn>
                <a:cxn ang="0">
                  <a:pos x="130" y="49"/>
                </a:cxn>
                <a:cxn ang="0">
                  <a:pos x="132" y="54"/>
                </a:cxn>
                <a:cxn ang="0">
                  <a:pos x="134" y="59"/>
                </a:cxn>
                <a:cxn ang="0">
                  <a:pos x="134" y="65"/>
                </a:cxn>
                <a:cxn ang="0">
                  <a:pos x="134" y="70"/>
                </a:cxn>
                <a:cxn ang="0">
                  <a:pos x="134" y="75"/>
                </a:cxn>
                <a:cxn ang="0">
                  <a:pos x="132" y="80"/>
                </a:cxn>
                <a:cxn ang="0">
                  <a:pos x="132" y="80"/>
                </a:cxn>
                <a:cxn ang="0">
                  <a:pos x="128" y="88"/>
                </a:cxn>
                <a:cxn ang="0">
                  <a:pos x="123" y="96"/>
                </a:cxn>
                <a:cxn ang="0">
                  <a:pos x="116" y="103"/>
                </a:cxn>
                <a:cxn ang="0">
                  <a:pos x="109" y="110"/>
                </a:cxn>
                <a:cxn ang="0">
                  <a:pos x="101" y="115"/>
                </a:cxn>
                <a:cxn ang="0">
                  <a:pos x="93" y="120"/>
                </a:cxn>
                <a:cxn ang="0">
                  <a:pos x="84" y="122"/>
                </a:cxn>
                <a:cxn ang="0">
                  <a:pos x="76" y="123"/>
                </a:cxn>
                <a:cxn ang="0">
                  <a:pos x="76" y="123"/>
                </a:cxn>
              </a:cxnLst>
              <a:rect l="0" t="0" r="r" b="b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  <a:lnTo>
                    <a:pt x="7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830"/>
            <p:cNvSpPr>
              <a:spLocks/>
            </p:cNvSpPr>
            <p:nvPr/>
          </p:nvSpPr>
          <p:spPr bwMode="auto">
            <a:xfrm>
              <a:off x="6535738" y="1511300"/>
              <a:ext cx="63500" cy="57150"/>
            </a:xfrm>
            <a:custGeom>
              <a:avLst/>
              <a:gdLst/>
              <a:ahLst/>
              <a:cxnLst>
                <a:cxn ang="0">
                  <a:pos x="66" y="110"/>
                </a:cxn>
                <a:cxn ang="0">
                  <a:pos x="46" y="106"/>
                </a:cxn>
                <a:cxn ang="0">
                  <a:pos x="44" y="106"/>
                </a:cxn>
                <a:cxn ang="0">
                  <a:pos x="42" y="106"/>
                </a:cxn>
                <a:cxn ang="0">
                  <a:pos x="38" y="106"/>
                </a:cxn>
                <a:cxn ang="0">
                  <a:pos x="33" y="104"/>
                </a:cxn>
                <a:cxn ang="0">
                  <a:pos x="29" y="100"/>
                </a:cxn>
                <a:cxn ang="0">
                  <a:pos x="28" y="99"/>
                </a:cxn>
                <a:cxn ang="0">
                  <a:pos x="11" y="83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15" y="18"/>
                </a:cxn>
                <a:cxn ang="0">
                  <a:pos x="35" y="5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80" y="1"/>
                </a:cxn>
                <a:cxn ang="0">
                  <a:pos x="89" y="4"/>
                </a:cxn>
                <a:cxn ang="0">
                  <a:pos x="102" y="11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20" y="43"/>
                </a:cxn>
                <a:cxn ang="0">
                  <a:pos x="120" y="60"/>
                </a:cxn>
                <a:cxn ang="0">
                  <a:pos x="116" y="76"/>
                </a:cxn>
                <a:cxn ang="0">
                  <a:pos x="109" y="91"/>
                </a:cxn>
                <a:cxn ang="0">
                  <a:pos x="99" y="100"/>
                </a:cxn>
                <a:cxn ang="0">
                  <a:pos x="99" y="103"/>
                </a:cxn>
                <a:cxn ang="0">
                  <a:pos x="93" y="105"/>
                </a:cxn>
                <a:cxn ang="0">
                  <a:pos x="85" y="109"/>
                </a:cxn>
                <a:cxn ang="0">
                  <a:pos x="76" y="109"/>
                </a:cxn>
                <a:cxn ang="0">
                  <a:pos x="66" y="110"/>
                </a:cxn>
              </a:cxnLst>
              <a:rect l="0" t="0" r="r" b="b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66" y="110"/>
                  </a:lnTo>
                  <a:lnTo>
                    <a:pt x="66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831"/>
            <p:cNvSpPr>
              <a:spLocks/>
            </p:cNvSpPr>
            <p:nvPr/>
          </p:nvSpPr>
          <p:spPr bwMode="auto">
            <a:xfrm>
              <a:off x="6656388" y="1506538"/>
              <a:ext cx="73025" cy="68263"/>
            </a:xfrm>
            <a:custGeom>
              <a:avLst/>
              <a:gdLst/>
              <a:ahLst/>
              <a:cxnLst>
                <a:cxn ang="0">
                  <a:pos x="62" y="128"/>
                </a:cxn>
                <a:cxn ang="0">
                  <a:pos x="46" y="124"/>
                </a:cxn>
                <a:cxn ang="0">
                  <a:pos x="42" y="122"/>
                </a:cxn>
                <a:cxn ang="0">
                  <a:pos x="30" y="109"/>
                </a:cxn>
                <a:cxn ang="0">
                  <a:pos x="18" y="85"/>
                </a:cxn>
                <a:cxn ang="0">
                  <a:pos x="15" y="79"/>
                </a:cxn>
                <a:cxn ang="0">
                  <a:pos x="11" y="75"/>
                </a:cxn>
                <a:cxn ang="0">
                  <a:pos x="4" y="64"/>
                </a:cxn>
                <a:cxn ang="0">
                  <a:pos x="0" y="51"/>
                </a:cxn>
                <a:cxn ang="0">
                  <a:pos x="3" y="39"/>
                </a:cxn>
                <a:cxn ang="0">
                  <a:pos x="6" y="34"/>
                </a:cxn>
                <a:cxn ang="0">
                  <a:pos x="18" y="20"/>
                </a:cxn>
                <a:cxn ang="0">
                  <a:pos x="35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94" y="6"/>
                </a:cxn>
                <a:cxn ang="0">
                  <a:pos x="102" y="13"/>
                </a:cxn>
                <a:cxn ang="0">
                  <a:pos x="105" y="14"/>
                </a:cxn>
                <a:cxn ang="0">
                  <a:pos x="114" y="18"/>
                </a:cxn>
                <a:cxn ang="0">
                  <a:pos x="122" y="26"/>
                </a:cxn>
                <a:cxn ang="0">
                  <a:pos x="135" y="45"/>
                </a:cxn>
                <a:cxn ang="0">
                  <a:pos x="138" y="56"/>
                </a:cxn>
                <a:cxn ang="0">
                  <a:pos x="139" y="70"/>
                </a:cxn>
                <a:cxn ang="0">
                  <a:pos x="136" y="81"/>
                </a:cxn>
                <a:cxn ang="0">
                  <a:pos x="134" y="86"/>
                </a:cxn>
                <a:cxn ang="0">
                  <a:pos x="120" y="98"/>
                </a:cxn>
                <a:cxn ang="0">
                  <a:pos x="104" y="104"/>
                </a:cxn>
                <a:cxn ang="0">
                  <a:pos x="96" y="109"/>
                </a:cxn>
                <a:cxn ang="0">
                  <a:pos x="90" y="116"/>
                </a:cxn>
                <a:cxn ang="0">
                  <a:pos x="84" y="121"/>
                </a:cxn>
                <a:cxn ang="0">
                  <a:pos x="70" y="128"/>
                </a:cxn>
                <a:cxn ang="0">
                  <a:pos x="62" y="128"/>
                </a:cxn>
              </a:cxnLst>
              <a:rect l="0" t="0" r="r" b="b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264079" y="277877"/>
            <a:ext cx="732654" cy="1258299"/>
          </a:xfrm>
          <a:custGeom>
            <a:avLst/>
            <a:gdLst>
              <a:gd name="T0" fmla="*/ 64 w 129"/>
              <a:gd name="T1" fmla="*/ 0 h 186"/>
              <a:gd name="T2" fmla="*/ 129 w 129"/>
              <a:gd name="T3" fmla="*/ 50 h 186"/>
              <a:gd name="T4" fmla="*/ 121 w 129"/>
              <a:gd name="T5" fmla="*/ 82 h 186"/>
              <a:gd name="T6" fmla="*/ 95 w 129"/>
              <a:gd name="T7" fmla="*/ 103 h 186"/>
              <a:gd name="T8" fmla="*/ 80 w 129"/>
              <a:gd name="T9" fmla="*/ 120 h 186"/>
              <a:gd name="T10" fmla="*/ 69 w 129"/>
              <a:gd name="T11" fmla="*/ 128 h 186"/>
              <a:gd name="T12" fmla="*/ 37 w 129"/>
              <a:gd name="T13" fmla="*/ 128 h 186"/>
              <a:gd name="T14" fmla="*/ 29 w 129"/>
              <a:gd name="T15" fmla="*/ 119 h 186"/>
              <a:gd name="T16" fmla="*/ 29 w 129"/>
              <a:gd name="T17" fmla="*/ 113 h 186"/>
              <a:gd name="T18" fmla="*/ 30 w 129"/>
              <a:gd name="T19" fmla="*/ 96 h 186"/>
              <a:gd name="T20" fmla="*/ 54 w 129"/>
              <a:gd name="T21" fmla="*/ 73 h 186"/>
              <a:gd name="T22" fmla="*/ 74 w 129"/>
              <a:gd name="T23" fmla="*/ 51 h 186"/>
              <a:gd name="T24" fmla="*/ 62 w 129"/>
              <a:gd name="T25" fmla="*/ 38 h 186"/>
              <a:gd name="T26" fmla="*/ 50 w 129"/>
              <a:gd name="T27" fmla="*/ 58 h 186"/>
              <a:gd name="T28" fmla="*/ 42 w 129"/>
              <a:gd name="T29" fmla="*/ 66 h 186"/>
              <a:gd name="T30" fmla="*/ 8 w 129"/>
              <a:gd name="T31" fmla="*/ 66 h 186"/>
              <a:gd name="T32" fmla="*/ 0 w 129"/>
              <a:gd name="T33" fmla="*/ 57 h 186"/>
              <a:gd name="T34" fmla="*/ 0 w 129"/>
              <a:gd name="T35" fmla="*/ 28 h 186"/>
              <a:gd name="T36" fmla="*/ 7 w 129"/>
              <a:gd name="T37" fmla="*/ 16 h 186"/>
              <a:gd name="T38" fmla="*/ 64 w 129"/>
              <a:gd name="T39" fmla="*/ 0 h 186"/>
              <a:gd name="T40" fmla="*/ 56 w 129"/>
              <a:gd name="T41" fmla="*/ 138 h 186"/>
              <a:gd name="T42" fmla="*/ 80 w 129"/>
              <a:gd name="T43" fmla="*/ 162 h 186"/>
              <a:gd name="T44" fmla="*/ 56 w 129"/>
              <a:gd name="T45" fmla="*/ 186 h 186"/>
              <a:gd name="T46" fmla="*/ 32 w 129"/>
              <a:gd name="T47" fmla="*/ 162 h 186"/>
              <a:gd name="T48" fmla="*/ 56 w 129"/>
              <a:gd name="T49" fmla="*/ 138 h 186"/>
              <a:gd name="T50" fmla="*/ 0 w 129"/>
              <a:gd name="T51" fmla="*/ 0 h 186"/>
              <a:gd name="T52" fmla="*/ 129 w 129"/>
              <a:gd name="T5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T50" t="T51" r="T52" b="T53"/>
            <a:pathLst>
              <a:path w="129" h="186">
                <a:moveTo>
                  <a:pt x="64" y="0"/>
                </a:moveTo>
                <a:cubicBezTo>
                  <a:pt x="97" y="0"/>
                  <a:pt x="129" y="11"/>
                  <a:pt x="129" y="50"/>
                </a:cubicBezTo>
                <a:cubicBezTo>
                  <a:pt x="129" y="60"/>
                  <a:pt x="127" y="74"/>
                  <a:pt x="121" y="82"/>
                </a:cubicBezTo>
                <a:cubicBezTo>
                  <a:pt x="115" y="92"/>
                  <a:pt x="105" y="98"/>
                  <a:pt x="95" y="103"/>
                </a:cubicBezTo>
                <a:cubicBezTo>
                  <a:pt x="84" y="109"/>
                  <a:pt x="80" y="120"/>
                  <a:pt x="80" y="120"/>
                </a:cubicBezTo>
                <a:cubicBezTo>
                  <a:pt x="78" y="124"/>
                  <a:pt x="73" y="128"/>
                  <a:pt x="69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2" y="128"/>
                  <a:pt x="29" y="124"/>
                  <a:pt x="29" y="119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108"/>
                  <a:pt x="29" y="101"/>
                  <a:pt x="30" y="96"/>
                </a:cubicBezTo>
                <a:cubicBezTo>
                  <a:pt x="30" y="96"/>
                  <a:pt x="33" y="84"/>
                  <a:pt x="54" y="73"/>
                </a:cubicBezTo>
                <a:cubicBezTo>
                  <a:pt x="63" y="68"/>
                  <a:pt x="74" y="63"/>
                  <a:pt x="74" y="51"/>
                </a:cubicBezTo>
                <a:cubicBezTo>
                  <a:pt x="74" y="43"/>
                  <a:pt x="70" y="38"/>
                  <a:pt x="62" y="38"/>
                </a:cubicBezTo>
                <a:cubicBezTo>
                  <a:pt x="51" y="38"/>
                  <a:pt x="50" y="50"/>
                  <a:pt x="50" y="58"/>
                </a:cubicBezTo>
                <a:cubicBezTo>
                  <a:pt x="50" y="62"/>
                  <a:pt x="47" y="66"/>
                  <a:pt x="42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66"/>
                  <a:pt x="0" y="62"/>
                  <a:pt x="0" y="5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3"/>
                  <a:pt x="3" y="18"/>
                  <a:pt x="7" y="16"/>
                </a:cubicBezTo>
                <a:cubicBezTo>
                  <a:pt x="7" y="16"/>
                  <a:pt x="40" y="0"/>
                  <a:pt x="64" y="0"/>
                </a:cubicBezTo>
                <a:moveTo>
                  <a:pt x="56" y="138"/>
                </a:moveTo>
                <a:cubicBezTo>
                  <a:pt x="69" y="138"/>
                  <a:pt x="80" y="148"/>
                  <a:pt x="80" y="162"/>
                </a:cubicBezTo>
                <a:cubicBezTo>
                  <a:pt x="80" y="176"/>
                  <a:pt x="69" y="186"/>
                  <a:pt x="56" y="186"/>
                </a:cubicBezTo>
                <a:cubicBezTo>
                  <a:pt x="43" y="186"/>
                  <a:pt x="32" y="176"/>
                  <a:pt x="32" y="162"/>
                </a:cubicBezTo>
                <a:cubicBezTo>
                  <a:pt x="32" y="148"/>
                  <a:pt x="43" y="138"/>
                  <a:pt x="56" y="138"/>
                </a:cubicBezTo>
              </a:path>
            </a:pathLst>
          </a:custGeom>
          <a:noFill/>
          <a:ln w="73025" cap="flat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918064362"/>
              </p:ext>
            </p:extLst>
          </p:nvPr>
        </p:nvGraphicFramePr>
        <p:xfrm>
          <a:off x="1152182" y="1131590"/>
          <a:ext cx="8012085" cy="476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0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0" grpId="1" animBg="1"/>
      <p:bldGraphic spid="3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0+ Mẫu background powerpoint đẹp cho bài thuyết trình">
            <a:extLst>
              <a:ext uri="{FF2B5EF4-FFF2-40B4-BE49-F238E27FC236}">
                <a16:creationId xmlns:a16="http://schemas.microsoft.com/office/drawing/2014/main" xmlns="" id="{FFD1A1CC-383F-264A-BEF5-47D887589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041"/>
            <a:ext cx="9144000" cy="52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2E92E7AE-F733-1C4F-91CB-A68CFA428C80}"/>
              </a:ext>
            </a:extLst>
          </p:cNvPr>
          <p:cNvSpPr>
            <a:spLocks noEditPoints="1"/>
          </p:cNvSpPr>
          <p:nvPr/>
        </p:nvSpPr>
        <p:spPr bwMode="auto">
          <a:xfrm>
            <a:off x="2843808" y="1624640"/>
            <a:ext cx="958396" cy="1885326"/>
          </a:xfrm>
          <a:custGeom>
            <a:avLst/>
            <a:gdLst>
              <a:gd name="T0" fmla="*/ 64 w 129"/>
              <a:gd name="T1" fmla="*/ 0 h 186"/>
              <a:gd name="T2" fmla="*/ 129 w 129"/>
              <a:gd name="T3" fmla="*/ 50 h 186"/>
              <a:gd name="T4" fmla="*/ 121 w 129"/>
              <a:gd name="T5" fmla="*/ 82 h 186"/>
              <a:gd name="T6" fmla="*/ 95 w 129"/>
              <a:gd name="T7" fmla="*/ 103 h 186"/>
              <a:gd name="T8" fmla="*/ 80 w 129"/>
              <a:gd name="T9" fmla="*/ 120 h 186"/>
              <a:gd name="T10" fmla="*/ 69 w 129"/>
              <a:gd name="T11" fmla="*/ 128 h 186"/>
              <a:gd name="T12" fmla="*/ 37 w 129"/>
              <a:gd name="T13" fmla="*/ 128 h 186"/>
              <a:gd name="T14" fmla="*/ 29 w 129"/>
              <a:gd name="T15" fmla="*/ 119 h 186"/>
              <a:gd name="T16" fmla="*/ 29 w 129"/>
              <a:gd name="T17" fmla="*/ 113 h 186"/>
              <a:gd name="T18" fmla="*/ 30 w 129"/>
              <a:gd name="T19" fmla="*/ 96 h 186"/>
              <a:gd name="T20" fmla="*/ 54 w 129"/>
              <a:gd name="T21" fmla="*/ 73 h 186"/>
              <a:gd name="T22" fmla="*/ 74 w 129"/>
              <a:gd name="T23" fmla="*/ 51 h 186"/>
              <a:gd name="T24" fmla="*/ 62 w 129"/>
              <a:gd name="T25" fmla="*/ 38 h 186"/>
              <a:gd name="T26" fmla="*/ 50 w 129"/>
              <a:gd name="T27" fmla="*/ 58 h 186"/>
              <a:gd name="T28" fmla="*/ 42 w 129"/>
              <a:gd name="T29" fmla="*/ 66 h 186"/>
              <a:gd name="T30" fmla="*/ 8 w 129"/>
              <a:gd name="T31" fmla="*/ 66 h 186"/>
              <a:gd name="T32" fmla="*/ 0 w 129"/>
              <a:gd name="T33" fmla="*/ 57 h 186"/>
              <a:gd name="T34" fmla="*/ 0 w 129"/>
              <a:gd name="T35" fmla="*/ 28 h 186"/>
              <a:gd name="T36" fmla="*/ 7 w 129"/>
              <a:gd name="T37" fmla="*/ 16 h 186"/>
              <a:gd name="T38" fmla="*/ 64 w 129"/>
              <a:gd name="T39" fmla="*/ 0 h 186"/>
              <a:gd name="T40" fmla="*/ 56 w 129"/>
              <a:gd name="T41" fmla="*/ 138 h 186"/>
              <a:gd name="T42" fmla="*/ 80 w 129"/>
              <a:gd name="T43" fmla="*/ 162 h 186"/>
              <a:gd name="T44" fmla="*/ 56 w 129"/>
              <a:gd name="T45" fmla="*/ 186 h 186"/>
              <a:gd name="T46" fmla="*/ 32 w 129"/>
              <a:gd name="T47" fmla="*/ 162 h 186"/>
              <a:gd name="T48" fmla="*/ 56 w 129"/>
              <a:gd name="T49" fmla="*/ 138 h 186"/>
              <a:gd name="T50" fmla="*/ 0 w 129"/>
              <a:gd name="T51" fmla="*/ 0 h 186"/>
              <a:gd name="T52" fmla="*/ 129 w 129"/>
              <a:gd name="T5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T50" t="T51" r="T52" b="T53"/>
            <a:pathLst>
              <a:path w="129" h="186">
                <a:moveTo>
                  <a:pt x="64" y="0"/>
                </a:moveTo>
                <a:cubicBezTo>
                  <a:pt x="97" y="0"/>
                  <a:pt x="129" y="11"/>
                  <a:pt x="129" y="50"/>
                </a:cubicBezTo>
                <a:cubicBezTo>
                  <a:pt x="129" y="60"/>
                  <a:pt x="127" y="74"/>
                  <a:pt x="121" y="82"/>
                </a:cubicBezTo>
                <a:cubicBezTo>
                  <a:pt x="115" y="92"/>
                  <a:pt x="105" y="98"/>
                  <a:pt x="95" y="103"/>
                </a:cubicBezTo>
                <a:cubicBezTo>
                  <a:pt x="84" y="109"/>
                  <a:pt x="80" y="120"/>
                  <a:pt x="80" y="120"/>
                </a:cubicBezTo>
                <a:cubicBezTo>
                  <a:pt x="78" y="124"/>
                  <a:pt x="73" y="128"/>
                  <a:pt x="69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2" y="128"/>
                  <a:pt x="29" y="124"/>
                  <a:pt x="29" y="119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108"/>
                  <a:pt x="29" y="101"/>
                  <a:pt x="30" y="96"/>
                </a:cubicBezTo>
                <a:cubicBezTo>
                  <a:pt x="30" y="96"/>
                  <a:pt x="33" y="84"/>
                  <a:pt x="54" y="73"/>
                </a:cubicBezTo>
                <a:cubicBezTo>
                  <a:pt x="63" y="68"/>
                  <a:pt x="74" y="63"/>
                  <a:pt x="74" y="51"/>
                </a:cubicBezTo>
                <a:cubicBezTo>
                  <a:pt x="74" y="43"/>
                  <a:pt x="70" y="38"/>
                  <a:pt x="62" y="38"/>
                </a:cubicBezTo>
                <a:cubicBezTo>
                  <a:pt x="51" y="38"/>
                  <a:pt x="50" y="50"/>
                  <a:pt x="50" y="58"/>
                </a:cubicBezTo>
                <a:cubicBezTo>
                  <a:pt x="50" y="62"/>
                  <a:pt x="47" y="66"/>
                  <a:pt x="42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66"/>
                  <a:pt x="0" y="62"/>
                  <a:pt x="0" y="5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3"/>
                  <a:pt x="3" y="18"/>
                  <a:pt x="7" y="16"/>
                </a:cubicBezTo>
                <a:cubicBezTo>
                  <a:pt x="7" y="16"/>
                  <a:pt x="40" y="0"/>
                  <a:pt x="64" y="0"/>
                </a:cubicBezTo>
                <a:moveTo>
                  <a:pt x="56" y="138"/>
                </a:moveTo>
                <a:cubicBezTo>
                  <a:pt x="69" y="138"/>
                  <a:pt x="80" y="148"/>
                  <a:pt x="80" y="162"/>
                </a:cubicBezTo>
                <a:cubicBezTo>
                  <a:pt x="80" y="176"/>
                  <a:pt x="69" y="186"/>
                  <a:pt x="56" y="186"/>
                </a:cubicBezTo>
                <a:cubicBezTo>
                  <a:pt x="43" y="186"/>
                  <a:pt x="32" y="176"/>
                  <a:pt x="32" y="162"/>
                </a:cubicBezTo>
                <a:cubicBezTo>
                  <a:pt x="32" y="148"/>
                  <a:pt x="43" y="138"/>
                  <a:pt x="56" y="138"/>
                </a:cubicBezTo>
              </a:path>
            </a:pathLst>
          </a:custGeom>
          <a:noFill/>
          <a:ln w="73025" cap="flat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ED42AE04-E19A-7141-B695-0950B0986AF1}"/>
              </a:ext>
            </a:extLst>
          </p:cNvPr>
          <p:cNvSpPr/>
          <p:nvPr/>
        </p:nvSpPr>
        <p:spPr>
          <a:xfrm>
            <a:off x="4572000" y="627534"/>
            <a:ext cx="4514850" cy="3429000"/>
          </a:xfrm>
          <a:prstGeom prst="cloud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15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ghị luận về lối sống trong sạch, liêm khiết - Theki.vn">
            <a:extLst>
              <a:ext uri="{FF2B5EF4-FFF2-40B4-BE49-F238E27FC236}">
                <a16:creationId xmlns:a16="http://schemas.microsoft.com/office/drawing/2014/main" xmlns="" id="{FDF5CBBC-2300-D847-9155-1913E84FD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7"/>
            <a:ext cx="434840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in tức trường lớp - TRƯỜNG TRUNG HỌC PHỔ THÔNG TỐ HỮU">
            <a:extLst>
              <a:ext uri="{FF2B5EF4-FFF2-40B4-BE49-F238E27FC236}">
                <a16:creationId xmlns:a16="http://schemas.microsoft.com/office/drawing/2014/main" xmlns="" id="{DEC0E019-9471-764C-8F4C-0C14AB2F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88" y="12407"/>
            <a:ext cx="4904111" cy="513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ài 1: Chí công vô tư - Hoc24">
            <a:extLst>
              <a:ext uri="{FF2B5EF4-FFF2-40B4-BE49-F238E27FC236}">
                <a16:creationId xmlns:a16="http://schemas.microsoft.com/office/drawing/2014/main" xmlns="" id="{BB0E49A6-951F-9F4E-9E80-AE8FC674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6936" cy="331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m hãy nêu những biểu hiện chí công vô tư của anh Hồ Công Dũng?">
            <a:extLst>
              <a:ext uri="{FF2B5EF4-FFF2-40B4-BE49-F238E27FC236}">
                <a16:creationId xmlns:a16="http://schemas.microsoft.com/office/drawing/2014/main" xmlns="" id="{5BFDE30E-2C34-324A-9591-E3CC862C5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36" y="1683550"/>
            <a:ext cx="4567064" cy="34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220AA2-C64F-B944-BD0E-30E1DB1E8360}"/>
              </a:ext>
            </a:extLst>
          </p:cNvPr>
          <p:cNvSpPr txBox="1"/>
          <p:nvPr/>
        </p:nvSpPr>
        <p:spPr>
          <a:xfrm>
            <a:off x="1187624" y="379588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solidFill>
                  <a:srgbClr val="800000"/>
                </a:solidFill>
              </a:rPr>
              <a:t>Biểu hiện trái với chí công vô tư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A8704C-E56E-7642-A526-EEF9749794A5}"/>
              </a:ext>
            </a:extLst>
          </p:cNvPr>
          <p:cNvSpPr txBox="1"/>
          <p:nvPr/>
        </p:nvSpPr>
        <p:spPr>
          <a:xfrm>
            <a:off x="5724128" y="69954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solidFill>
                  <a:srgbClr val="800000"/>
                </a:solidFill>
              </a:rPr>
              <a:t>Biểu hiện chí công vô tư</a:t>
            </a:r>
          </a:p>
        </p:txBody>
      </p:sp>
    </p:spTree>
    <p:extLst>
      <p:ext uri="{BB962C8B-B14F-4D97-AF65-F5344CB8AC3E}">
        <p14:creationId xmlns:p14="http://schemas.microsoft.com/office/powerpoint/2010/main" val="206698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2FB7D-D76D-4347-BA01-76DBE7D5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6F9AA8-A754-984A-AD9F-5647ECF80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244" name="Picture 4" descr="50+ Mẫu background powerpoint đẹp cho bài thuyết trình">
            <a:extLst>
              <a:ext uri="{FF2B5EF4-FFF2-40B4-BE49-F238E27FC236}">
                <a16:creationId xmlns:a16="http://schemas.microsoft.com/office/drawing/2014/main" xmlns="" id="{3C6ECD28-8B19-634C-93A4-4978341ED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78" y="0"/>
            <a:ext cx="90722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7">
            <a:extLst>
              <a:ext uri="{FF2B5EF4-FFF2-40B4-BE49-F238E27FC236}">
                <a16:creationId xmlns:a16="http://schemas.microsoft.com/office/drawing/2014/main" xmlns="" id="{4649713A-899A-B34F-8458-07CD92DF7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973" y="1007598"/>
            <a:ext cx="4714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Ý </a:t>
            </a:r>
            <a:r>
              <a:rPr lang="en-US" altLang="zh-CN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nghĩa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4">
            <a:extLst>
              <a:ext uri="{FF2B5EF4-FFF2-40B4-BE49-F238E27FC236}">
                <a16:creationId xmlns:a16="http://schemas.microsoft.com/office/drawing/2014/main" xmlns="" id="{FD27BB55-1D10-2745-95BD-A83D0DC3708A}"/>
              </a:ext>
            </a:extLst>
          </p:cNvPr>
          <p:cNvGrpSpPr/>
          <p:nvPr/>
        </p:nvGrpSpPr>
        <p:grpSpPr>
          <a:xfrm>
            <a:off x="2195949" y="1063229"/>
            <a:ext cx="1032347" cy="1213092"/>
            <a:chOff x="3213101" y="3067051"/>
            <a:chExt cx="541337" cy="720725"/>
          </a:xfrm>
          <a:solidFill>
            <a:schemeClr val="tx1"/>
          </a:solidFill>
        </p:grpSpPr>
        <p:sp>
          <p:nvSpPr>
            <p:cNvPr id="9" name="Freeform 873">
              <a:extLst>
                <a:ext uri="{FF2B5EF4-FFF2-40B4-BE49-F238E27FC236}">
                  <a16:creationId xmlns:a16="http://schemas.microsoft.com/office/drawing/2014/main" xmlns="" id="{B5B1C869-2493-3842-9780-C92D8AE5F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801" y="3094038"/>
              <a:ext cx="158750" cy="142875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93" y="0"/>
                </a:cxn>
                <a:cxn ang="0">
                  <a:pos x="381" y="3"/>
                </a:cxn>
                <a:cxn ang="0">
                  <a:pos x="369" y="5"/>
                </a:cxn>
                <a:cxn ang="0">
                  <a:pos x="358" y="10"/>
                </a:cxn>
                <a:cxn ang="0">
                  <a:pos x="347" y="16"/>
                </a:cxn>
                <a:cxn ang="0">
                  <a:pos x="326" y="27"/>
                </a:cxn>
                <a:cxn ang="0">
                  <a:pos x="307" y="42"/>
                </a:cxn>
                <a:cxn ang="0">
                  <a:pos x="307" y="42"/>
                </a:cxn>
                <a:cxn ang="0">
                  <a:pos x="252" y="86"/>
                </a:cxn>
                <a:cxn ang="0">
                  <a:pos x="224" y="108"/>
                </a:cxn>
                <a:cxn ang="0">
                  <a:pos x="198" y="132"/>
                </a:cxn>
                <a:cxn ang="0">
                  <a:pos x="198" y="132"/>
                </a:cxn>
                <a:cxn ang="0">
                  <a:pos x="172" y="157"/>
                </a:cxn>
                <a:cxn ang="0">
                  <a:pos x="146" y="183"/>
                </a:cxn>
                <a:cxn ang="0">
                  <a:pos x="122" y="210"/>
                </a:cxn>
                <a:cxn ang="0">
                  <a:pos x="97" y="238"/>
                </a:cxn>
                <a:cxn ang="0">
                  <a:pos x="50" y="294"/>
                </a:cxn>
                <a:cxn ang="0">
                  <a:pos x="2" y="349"/>
                </a:cxn>
                <a:cxn ang="0">
                  <a:pos x="2" y="349"/>
                </a:cxn>
                <a:cxn ang="0">
                  <a:pos x="0" y="352"/>
                </a:cxn>
                <a:cxn ang="0">
                  <a:pos x="0" y="353"/>
                </a:cxn>
                <a:cxn ang="0">
                  <a:pos x="2" y="357"/>
                </a:cxn>
                <a:cxn ang="0">
                  <a:pos x="6" y="360"/>
                </a:cxn>
                <a:cxn ang="0">
                  <a:pos x="8" y="358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55" y="306"/>
                </a:cxn>
                <a:cxn ang="0">
                  <a:pos x="99" y="254"/>
                </a:cxn>
                <a:cxn ang="0">
                  <a:pos x="144" y="203"/>
                </a:cxn>
                <a:cxn ang="0">
                  <a:pos x="167" y="178"/>
                </a:cxn>
                <a:cxn ang="0">
                  <a:pos x="190" y="154"/>
                </a:cxn>
                <a:cxn ang="0">
                  <a:pos x="190" y="154"/>
                </a:cxn>
                <a:cxn ang="0">
                  <a:pos x="215" y="131"/>
                </a:cxn>
                <a:cxn ang="0">
                  <a:pos x="240" y="110"/>
                </a:cxn>
                <a:cxn ang="0">
                  <a:pos x="266" y="89"/>
                </a:cxn>
                <a:cxn ang="0">
                  <a:pos x="292" y="68"/>
                </a:cxn>
                <a:cxn ang="0">
                  <a:pos x="292" y="68"/>
                </a:cxn>
                <a:cxn ang="0">
                  <a:pos x="316" y="50"/>
                </a:cxn>
                <a:cxn ang="0">
                  <a:pos x="341" y="33"/>
                </a:cxn>
                <a:cxn ang="0">
                  <a:pos x="354" y="25"/>
                </a:cxn>
                <a:cxn ang="0">
                  <a:pos x="367" y="20"/>
                </a:cxn>
                <a:cxn ang="0">
                  <a:pos x="381" y="14"/>
                </a:cxn>
                <a:cxn ang="0">
                  <a:pos x="395" y="10"/>
                </a:cxn>
                <a:cxn ang="0">
                  <a:pos x="395" y="10"/>
                </a:cxn>
                <a:cxn ang="0">
                  <a:pos x="398" y="9"/>
                </a:cxn>
                <a:cxn ang="0">
                  <a:pos x="399" y="8"/>
                </a:cxn>
                <a:cxn ang="0">
                  <a:pos x="399" y="6"/>
                </a:cxn>
                <a:cxn ang="0">
                  <a:pos x="399" y="4"/>
                </a:cxn>
                <a:cxn ang="0">
                  <a:pos x="397" y="0"/>
                </a:cxn>
                <a:cxn ang="0">
                  <a:pos x="395" y="0"/>
                </a:cxn>
                <a:cxn ang="0">
                  <a:pos x="393" y="0"/>
                </a:cxn>
                <a:cxn ang="0">
                  <a:pos x="393" y="0"/>
                </a:cxn>
              </a:cxnLst>
              <a:rect l="0" t="0" r="r" b="b"/>
              <a:pathLst>
                <a:path w="399" h="360">
                  <a:moveTo>
                    <a:pt x="393" y="0"/>
                  </a:moveTo>
                  <a:lnTo>
                    <a:pt x="393" y="0"/>
                  </a:lnTo>
                  <a:lnTo>
                    <a:pt x="381" y="3"/>
                  </a:lnTo>
                  <a:lnTo>
                    <a:pt x="369" y="5"/>
                  </a:lnTo>
                  <a:lnTo>
                    <a:pt x="358" y="10"/>
                  </a:lnTo>
                  <a:lnTo>
                    <a:pt x="347" y="16"/>
                  </a:lnTo>
                  <a:lnTo>
                    <a:pt x="326" y="27"/>
                  </a:lnTo>
                  <a:lnTo>
                    <a:pt x="307" y="42"/>
                  </a:lnTo>
                  <a:lnTo>
                    <a:pt x="307" y="42"/>
                  </a:lnTo>
                  <a:lnTo>
                    <a:pt x="252" y="86"/>
                  </a:lnTo>
                  <a:lnTo>
                    <a:pt x="224" y="108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72" y="157"/>
                  </a:lnTo>
                  <a:lnTo>
                    <a:pt x="146" y="183"/>
                  </a:lnTo>
                  <a:lnTo>
                    <a:pt x="122" y="210"/>
                  </a:lnTo>
                  <a:lnTo>
                    <a:pt x="97" y="238"/>
                  </a:lnTo>
                  <a:lnTo>
                    <a:pt x="50" y="294"/>
                  </a:lnTo>
                  <a:lnTo>
                    <a:pt x="2" y="349"/>
                  </a:lnTo>
                  <a:lnTo>
                    <a:pt x="2" y="349"/>
                  </a:lnTo>
                  <a:lnTo>
                    <a:pt x="0" y="352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6" y="360"/>
                  </a:lnTo>
                  <a:lnTo>
                    <a:pt x="8" y="358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55" y="306"/>
                  </a:lnTo>
                  <a:lnTo>
                    <a:pt x="99" y="254"/>
                  </a:lnTo>
                  <a:lnTo>
                    <a:pt x="144" y="203"/>
                  </a:lnTo>
                  <a:lnTo>
                    <a:pt x="167" y="178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215" y="131"/>
                  </a:lnTo>
                  <a:lnTo>
                    <a:pt x="240" y="110"/>
                  </a:lnTo>
                  <a:lnTo>
                    <a:pt x="266" y="89"/>
                  </a:lnTo>
                  <a:lnTo>
                    <a:pt x="292" y="68"/>
                  </a:lnTo>
                  <a:lnTo>
                    <a:pt x="292" y="68"/>
                  </a:lnTo>
                  <a:lnTo>
                    <a:pt x="316" y="50"/>
                  </a:lnTo>
                  <a:lnTo>
                    <a:pt x="341" y="33"/>
                  </a:lnTo>
                  <a:lnTo>
                    <a:pt x="354" y="25"/>
                  </a:lnTo>
                  <a:lnTo>
                    <a:pt x="367" y="20"/>
                  </a:lnTo>
                  <a:lnTo>
                    <a:pt x="381" y="14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9"/>
                  </a:lnTo>
                  <a:lnTo>
                    <a:pt x="399" y="8"/>
                  </a:lnTo>
                  <a:lnTo>
                    <a:pt x="399" y="6"/>
                  </a:lnTo>
                  <a:lnTo>
                    <a:pt x="399" y="4"/>
                  </a:lnTo>
                  <a:lnTo>
                    <a:pt x="397" y="0"/>
                  </a:lnTo>
                  <a:lnTo>
                    <a:pt x="395" y="0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Freeform 874">
              <a:extLst>
                <a:ext uri="{FF2B5EF4-FFF2-40B4-BE49-F238E27FC236}">
                  <a16:creationId xmlns:a16="http://schemas.microsoft.com/office/drawing/2014/main" xmlns="" id="{052FC321-F8A2-4B41-8CE3-453B2756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51" y="3078163"/>
              <a:ext cx="209550" cy="179388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3" y="0"/>
                </a:cxn>
                <a:cxn ang="0">
                  <a:pos x="505" y="8"/>
                </a:cxn>
                <a:cxn ang="0">
                  <a:pos x="487" y="16"/>
                </a:cxn>
                <a:cxn ang="0">
                  <a:pos x="452" y="34"/>
                </a:cxn>
                <a:cxn ang="0">
                  <a:pos x="383" y="76"/>
                </a:cxn>
                <a:cxn ang="0">
                  <a:pos x="383" y="76"/>
                </a:cxn>
                <a:cxn ang="0">
                  <a:pos x="364" y="88"/>
                </a:cxn>
                <a:cxn ang="0">
                  <a:pos x="347" y="101"/>
                </a:cxn>
                <a:cxn ang="0">
                  <a:pos x="330" y="115"/>
                </a:cxn>
                <a:cxn ang="0">
                  <a:pos x="313" y="131"/>
                </a:cxn>
                <a:cxn ang="0">
                  <a:pos x="280" y="163"/>
                </a:cxn>
                <a:cxn ang="0">
                  <a:pos x="249" y="193"/>
                </a:cxn>
                <a:cxn ang="0">
                  <a:pos x="249" y="193"/>
                </a:cxn>
                <a:cxn ang="0">
                  <a:pos x="215" y="223"/>
                </a:cxn>
                <a:cxn ang="0">
                  <a:pos x="183" y="254"/>
                </a:cxn>
                <a:cxn ang="0">
                  <a:pos x="118" y="317"/>
                </a:cxn>
                <a:cxn ang="0">
                  <a:pos x="118" y="317"/>
                </a:cxn>
                <a:cxn ang="0">
                  <a:pos x="88" y="347"/>
                </a:cxn>
                <a:cxn ang="0">
                  <a:pos x="56" y="377"/>
                </a:cxn>
                <a:cxn ang="0">
                  <a:pos x="28" y="410"/>
                </a:cxn>
                <a:cxn ang="0">
                  <a:pos x="13" y="425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45"/>
                </a:cxn>
                <a:cxn ang="0">
                  <a:pos x="0" y="446"/>
                </a:cxn>
                <a:cxn ang="0">
                  <a:pos x="2" y="449"/>
                </a:cxn>
                <a:cxn ang="0">
                  <a:pos x="3" y="450"/>
                </a:cxn>
                <a:cxn ang="0">
                  <a:pos x="7" y="450"/>
                </a:cxn>
                <a:cxn ang="0">
                  <a:pos x="9" y="450"/>
                </a:cxn>
                <a:cxn ang="0">
                  <a:pos x="11" y="449"/>
                </a:cxn>
                <a:cxn ang="0">
                  <a:pos x="11" y="449"/>
                </a:cxn>
                <a:cxn ang="0">
                  <a:pos x="24" y="432"/>
                </a:cxn>
                <a:cxn ang="0">
                  <a:pos x="37" y="415"/>
                </a:cxn>
                <a:cxn ang="0">
                  <a:pos x="66" y="384"/>
                </a:cxn>
                <a:cxn ang="0">
                  <a:pos x="96" y="353"/>
                </a:cxn>
                <a:cxn ang="0">
                  <a:pos x="127" y="325"/>
                </a:cxn>
                <a:cxn ang="0">
                  <a:pos x="127" y="325"/>
                </a:cxn>
                <a:cxn ang="0">
                  <a:pos x="187" y="266"/>
                </a:cxn>
                <a:cxn ang="0">
                  <a:pos x="217" y="236"/>
                </a:cxn>
                <a:cxn ang="0">
                  <a:pos x="249" y="207"/>
                </a:cxn>
                <a:cxn ang="0">
                  <a:pos x="249" y="207"/>
                </a:cxn>
                <a:cxn ang="0">
                  <a:pos x="313" y="151"/>
                </a:cxn>
                <a:cxn ang="0">
                  <a:pos x="344" y="122"/>
                </a:cxn>
                <a:cxn ang="0">
                  <a:pos x="378" y="96"/>
                </a:cxn>
                <a:cxn ang="0">
                  <a:pos x="412" y="71"/>
                </a:cxn>
                <a:cxn ang="0">
                  <a:pos x="431" y="59"/>
                </a:cxn>
                <a:cxn ang="0">
                  <a:pos x="449" y="47"/>
                </a:cxn>
                <a:cxn ang="0">
                  <a:pos x="467" y="37"/>
                </a:cxn>
                <a:cxn ang="0">
                  <a:pos x="487" y="28"/>
                </a:cxn>
                <a:cxn ang="0">
                  <a:pos x="506" y="19"/>
                </a:cxn>
                <a:cxn ang="0">
                  <a:pos x="527" y="12"/>
                </a:cxn>
                <a:cxn ang="0">
                  <a:pos x="527" y="12"/>
                </a:cxn>
                <a:cxn ang="0">
                  <a:pos x="529" y="11"/>
                </a:cxn>
                <a:cxn ang="0">
                  <a:pos x="530" y="8"/>
                </a:cxn>
                <a:cxn ang="0">
                  <a:pos x="530" y="4"/>
                </a:cxn>
                <a:cxn ang="0">
                  <a:pos x="530" y="2"/>
                </a:cxn>
                <a:cxn ang="0">
                  <a:pos x="529" y="0"/>
                </a:cxn>
                <a:cxn ang="0">
                  <a:pos x="526" y="0"/>
                </a:cxn>
                <a:cxn ang="0">
                  <a:pos x="523" y="0"/>
                </a:cxn>
                <a:cxn ang="0">
                  <a:pos x="523" y="0"/>
                </a:cxn>
              </a:cxnLst>
              <a:rect l="0" t="0" r="r" b="b"/>
              <a:pathLst>
                <a:path w="530" h="450">
                  <a:moveTo>
                    <a:pt x="523" y="0"/>
                  </a:moveTo>
                  <a:lnTo>
                    <a:pt x="523" y="0"/>
                  </a:lnTo>
                  <a:lnTo>
                    <a:pt x="505" y="8"/>
                  </a:lnTo>
                  <a:lnTo>
                    <a:pt x="487" y="16"/>
                  </a:lnTo>
                  <a:lnTo>
                    <a:pt x="452" y="34"/>
                  </a:lnTo>
                  <a:lnTo>
                    <a:pt x="383" y="76"/>
                  </a:lnTo>
                  <a:lnTo>
                    <a:pt x="383" y="76"/>
                  </a:lnTo>
                  <a:lnTo>
                    <a:pt x="364" y="88"/>
                  </a:lnTo>
                  <a:lnTo>
                    <a:pt x="347" y="101"/>
                  </a:lnTo>
                  <a:lnTo>
                    <a:pt x="330" y="115"/>
                  </a:lnTo>
                  <a:lnTo>
                    <a:pt x="313" y="131"/>
                  </a:lnTo>
                  <a:lnTo>
                    <a:pt x="280" y="16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15" y="223"/>
                  </a:lnTo>
                  <a:lnTo>
                    <a:pt x="183" y="254"/>
                  </a:lnTo>
                  <a:lnTo>
                    <a:pt x="118" y="317"/>
                  </a:lnTo>
                  <a:lnTo>
                    <a:pt x="118" y="317"/>
                  </a:lnTo>
                  <a:lnTo>
                    <a:pt x="88" y="347"/>
                  </a:lnTo>
                  <a:lnTo>
                    <a:pt x="56" y="377"/>
                  </a:lnTo>
                  <a:lnTo>
                    <a:pt x="28" y="410"/>
                  </a:lnTo>
                  <a:lnTo>
                    <a:pt x="13" y="425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45"/>
                  </a:lnTo>
                  <a:lnTo>
                    <a:pt x="0" y="446"/>
                  </a:lnTo>
                  <a:lnTo>
                    <a:pt x="2" y="449"/>
                  </a:lnTo>
                  <a:lnTo>
                    <a:pt x="3" y="450"/>
                  </a:lnTo>
                  <a:lnTo>
                    <a:pt x="7" y="450"/>
                  </a:lnTo>
                  <a:lnTo>
                    <a:pt x="9" y="450"/>
                  </a:lnTo>
                  <a:lnTo>
                    <a:pt x="11" y="449"/>
                  </a:lnTo>
                  <a:lnTo>
                    <a:pt x="11" y="449"/>
                  </a:lnTo>
                  <a:lnTo>
                    <a:pt x="24" y="432"/>
                  </a:lnTo>
                  <a:lnTo>
                    <a:pt x="37" y="415"/>
                  </a:lnTo>
                  <a:lnTo>
                    <a:pt x="66" y="384"/>
                  </a:lnTo>
                  <a:lnTo>
                    <a:pt x="96" y="353"/>
                  </a:lnTo>
                  <a:lnTo>
                    <a:pt x="127" y="325"/>
                  </a:lnTo>
                  <a:lnTo>
                    <a:pt x="127" y="325"/>
                  </a:lnTo>
                  <a:lnTo>
                    <a:pt x="187" y="266"/>
                  </a:lnTo>
                  <a:lnTo>
                    <a:pt x="217" y="236"/>
                  </a:lnTo>
                  <a:lnTo>
                    <a:pt x="249" y="207"/>
                  </a:lnTo>
                  <a:lnTo>
                    <a:pt x="249" y="207"/>
                  </a:lnTo>
                  <a:lnTo>
                    <a:pt x="313" y="151"/>
                  </a:lnTo>
                  <a:lnTo>
                    <a:pt x="344" y="122"/>
                  </a:lnTo>
                  <a:lnTo>
                    <a:pt x="378" y="96"/>
                  </a:lnTo>
                  <a:lnTo>
                    <a:pt x="412" y="71"/>
                  </a:lnTo>
                  <a:lnTo>
                    <a:pt x="431" y="59"/>
                  </a:lnTo>
                  <a:lnTo>
                    <a:pt x="449" y="47"/>
                  </a:lnTo>
                  <a:lnTo>
                    <a:pt x="467" y="37"/>
                  </a:lnTo>
                  <a:lnTo>
                    <a:pt x="487" y="28"/>
                  </a:lnTo>
                  <a:lnTo>
                    <a:pt x="506" y="19"/>
                  </a:lnTo>
                  <a:lnTo>
                    <a:pt x="527" y="12"/>
                  </a:lnTo>
                  <a:lnTo>
                    <a:pt x="527" y="12"/>
                  </a:lnTo>
                  <a:lnTo>
                    <a:pt x="529" y="11"/>
                  </a:lnTo>
                  <a:lnTo>
                    <a:pt x="530" y="8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29" y="0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Freeform 875">
              <a:extLst>
                <a:ext uri="{FF2B5EF4-FFF2-40B4-BE49-F238E27FC236}">
                  <a16:creationId xmlns:a16="http://schemas.microsoft.com/office/drawing/2014/main" xmlns="" id="{5ADEA646-951D-044E-8137-5F831B81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1" y="3081338"/>
              <a:ext cx="225425" cy="176213"/>
            </a:xfrm>
            <a:custGeom>
              <a:avLst/>
              <a:gdLst/>
              <a:ahLst/>
              <a:cxnLst>
                <a:cxn ang="0">
                  <a:pos x="560" y="4"/>
                </a:cxn>
                <a:cxn ang="0">
                  <a:pos x="557" y="5"/>
                </a:cxn>
                <a:cxn ang="0">
                  <a:pos x="547" y="5"/>
                </a:cxn>
                <a:cxn ang="0">
                  <a:pos x="539" y="8"/>
                </a:cxn>
                <a:cxn ang="0">
                  <a:pos x="518" y="23"/>
                </a:cxn>
                <a:cxn ang="0">
                  <a:pos x="479" y="52"/>
                </a:cxn>
                <a:cxn ang="0">
                  <a:pos x="440" y="81"/>
                </a:cxn>
                <a:cxn ang="0">
                  <a:pos x="323" y="159"/>
                </a:cxn>
                <a:cxn ang="0">
                  <a:pos x="286" y="187"/>
                </a:cxn>
                <a:cxn ang="0">
                  <a:pos x="177" y="276"/>
                </a:cxn>
                <a:cxn ang="0">
                  <a:pos x="141" y="309"/>
                </a:cxn>
                <a:cxn ang="0">
                  <a:pos x="75" y="373"/>
                </a:cxn>
                <a:cxn ang="0">
                  <a:pos x="56" y="388"/>
                </a:cxn>
                <a:cxn ang="0">
                  <a:pos x="38" y="404"/>
                </a:cxn>
                <a:cxn ang="0">
                  <a:pos x="13" y="428"/>
                </a:cxn>
                <a:cxn ang="0">
                  <a:pos x="4" y="433"/>
                </a:cxn>
                <a:cxn ang="0">
                  <a:pos x="3" y="434"/>
                </a:cxn>
                <a:cxn ang="0">
                  <a:pos x="0" y="441"/>
                </a:cxn>
                <a:cxn ang="0">
                  <a:pos x="5" y="445"/>
                </a:cxn>
                <a:cxn ang="0">
                  <a:pos x="7" y="445"/>
                </a:cxn>
                <a:cxn ang="0">
                  <a:pos x="20" y="438"/>
                </a:cxn>
                <a:cxn ang="0">
                  <a:pos x="43" y="416"/>
                </a:cxn>
                <a:cxn ang="0">
                  <a:pos x="54" y="407"/>
                </a:cxn>
                <a:cxn ang="0">
                  <a:pos x="127" y="337"/>
                </a:cxn>
                <a:cxn ang="0">
                  <a:pos x="166" y="301"/>
                </a:cxn>
                <a:cxn ang="0">
                  <a:pos x="286" y="201"/>
                </a:cxn>
                <a:cxn ang="0">
                  <a:pos x="307" y="186"/>
                </a:cxn>
                <a:cxn ang="0">
                  <a:pos x="373" y="139"/>
                </a:cxn>
                <a:cxn ang="0">
                  <a:pos x="462" y="80"/>
                </a:cxn>
                <a:cxn ang="0">
                  <a:pos x="500" y="51"/>
                </a:cxn>
                <a:cxn ang="0">
                  <a:pos x="538" y="22"/>
                </a:cxn>
                <a:cxn ang="0">
                  <a:pos x="543" y="21"/>
                </a:cxn>
                <a:cxn ang="0">
                  <a:pos x="557" y="18"/>
                </a:cxn>
                <a:cxn ang="0">
                  <a:pos x="565" y="14"/>
                </a:cxn>
                <a:cxn ang="0">
                  <a:pos x="570" y="6"/>
                </a:cxn>
                <a:cxn ang="0">
                  <a:pos x="570" y="4"/>
                </a:cxn>
                <a:cxn ang="0">
                  <a:pos x="566" y="0"/>
                </a:cxn>
                <a:cxn ang="0">
                  <a:pos x="561" y="1"/>
                </a:cxn>
                <a:cxn ang="0">
                  <a:pos x="560" y="4"/>
                </a:cxn>
              </a:cxnLst>
              <a:rect l="0" t="0" r="r" b="b"/>
              <a:pathLst>
                <a:path w="570" h="445">
                  <a:moveTo>
                    <a:pt x="560" y="4"/>
                  </a:moveTo>
                  <a:lnTo>
                    <a:pt x="560" y="4"/>
                  </a:lnTo>
                  <a:lnTo>
                    <a:pt x="559" y="4"/>
                  </a:lnTo>
                  <a:lnTo>
                    <a:pt x="557" y="5"/>
                  </a:lnTo>
                  <a:lnTo>
                    <a:pt x="553" y="5"/>
                  </a:lnTo>
                  <a:lnTo>
                    <a:pt x="547" y="5"/>
                  </a:lnTo>
                  <a:lnTo>
                    <a:pt x="547" y="5"/>
                  </a:lnTo>
                  <a:lnTo>
                    <a:pt x="539" y="8"/>
                  </a:lnTo>
                  <a:lnTo>
                    <a:pt x="531" y="13"/>
                  </a:lnTo>
                  <a:lnTo>
                    <a:pt x="518" y="23"/>
                  </a:lnTo>
                  <a:lnTo>
                    <a:pt x="518" y="23"/>
                  </a:lnTo>
                  <a:lnTo>
                    <a:pt x="479" y="52"/>
                  </a:lnTo>
                  <a:lnTo>
                    <a:pt x="440" y="81"/>
                  </a:lnTo>
                  <a:lnTo>
                    <a:pt x="440" y="81"/>
                  </a:lnTo>
                  <a:lnTo>
                    <a:pt x="361" y="132"/>
                  </a:lnTo>
                  <a:lnTo>
                    <a:pt x="323" y="159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12" y="246"/>
                  </a:lnTo>
                  <a:lnTo>
                    <a:pt x="177" y="276"/>
                  </a:lnTo>
                  <a:lnTo>
                    <a:pt x="141" y="309"/>
                  </a:lnTo>
                  <a:lnTo>
                    <a:pt x="141" y="309"/>
                  </a:lnTo>
                  <a:lnTo>
                    <a:pt x="107" y="340"/>
                  </a:lnTo>
                  <a:lnTo>
                    <a:pt x="75" y="373"/>
                  </a:lnTo>
                  <a:lnTo>
                    <a:pt x="75" y="373"/>
                  </a:lnTo>
                  <a:lnTo>
                    <a:pt x="56" y="388"/>
                  </a:lnTo>
                  <a:lnTo>
                    <a:pt x="38" y="404"/>
                  </a:lnTo>
                  <a:lnTo>
                    <a:pt x="38" y="404"/>
                  </a:lnTo>
                  <a:lnTo>
                    <a:pt x="22" y="421"/>
                  </a:lnTo>
                  <a:lnTo>
                    <a:pt x="13" y="428"/>
                  </a:lnTo>
                  <a:lnTo>
                    <a:pt x="9" y="431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3" y="434"/>
                  </a:lnTo>
                  <a:lnTo>
                    <a:pt x="1" y="435"/>
                  </a:lnTo>
                  <a:lnTo>
                    <a:pt x="0" y="441"/>
                  </a:lnTo>
                  <a:lnTo>
                    <a:pt x="3" y="443"/>
                  </a:lnTo>
                  <a:lnTo>
                    <a:pt x="5" y="445"/>
                  </a:lnTo>
                  <a:lnTo>
                    <a:pt x="7" y="445"/>
                  </a:lnTo>
                  <a:lnTo>
                    <a:pt x="7" y="445"/>
                  </a:lnTo>
                  <a:lnTo>
                    <a:pt x="14" y="441"/>
                  </a:lnTo>
                  <a:lnTo>
                    <a:pt x="20" y="438"/>
                  </a:lnTo>
                  <a:lnTo>
                    <a:pt x="33" y="428"/>
                  </a:lnTo>
                  <a:lnTo>
                    <a:pt x="43" y="416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92" y="371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166" y="301"/>
                  </a:lnTo>
                  <a:lnTo>
                    <a:pt x="205" y="268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307" y="186"/>
                  </a:lnTo>
                  <a:lnTo>
                    <a:pt x="328" y="169"/>
                  </a:lnTo>
                  <a:lnTo>
                    <a:pt x="373" y="139"/>
                  </a:lnTo>
                  <a:lnTo>
                    <a:pt x="462" y="80"/>
                  </a:lnTo>
                  <a:lnTo>
                    <a:pt x="462" y="80"/>
                  </a:lnTo>
                  <a:lnTo>
                    <a:pt x="481" y="65"/>
                  </a:lnTo>
                  <a:lnTo>
                    <a:pt x="500" y="51"/>
                  </a:lnTo>
                  <a:lnTo>
                    <a:pt x="519" y="37"/>
                  </a:lnTo>
                  <a:lnTo>
                    <a:pt x="538" y="22"/>
                  </a:lnTo>
                  <a:lnTo>
                    <a:pt x="538" y="22"/>
                  </a:lnTo>
                  <a:lnTo>
                    <a:pt x="543" y="21"/>
                  </a:lnTo>
                  <a:lnTo>
                    <a:pt x="548" y="20"/>
                  </a:lnTo>
                  <a:lnTo>
                    <a:pt x="557" y="18"/>
                  </a:lnTo>
                  <a:lnTo>
                    <a:pt x="561" y="17"/>
                  </a:lnTo>
                  <a:lnTo>
                    <a:pt x="565" y="14"/>
                  </a:lnTo>
                  <a:lnTo>
                    <a:pt x="569" y="1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70" y="4"/>
                  </a:lnTo>
                  <a:lnTo>
                    <a:pt x="570" y="1"/>
                  </a:lnTo>
                  <a:lnTo>
                    <a:pt x="566" y="0"/>
                  </a:lnTo>
                  <a:lnTo>
                    <a:pt x="562" y="0"/>
                  </a:lnTo>
                  <a:lnTo>
                    <a:pt x="561" y="1"/>
                  </a:lnTo>
                  <a:lnTo>
                    <a:pt x="560" y="4"/>
                  </a:lnTo>
                  <a:lnTo>
                    <a:pt x="56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876">
              <a:extLst>
                <a:ext uri="{FF2B5EF4-FFF2-40B4-BE49-F238E27FC236}">
                  <a16:creationId xmlns:a16="http://schemas.microsoft.com/office/drawing/2014/main" xmlns="" id="{152586A1-3DB4-AB43-BA23-B9FAEDC99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526" y="3082926"/>
              <a:ext cx="227013" cy="171450"/>
            </a:xfrm>
            <a:custGeom>
              <a:avLst/>
              <a:gdLst/>
              <a:ahLst/>
              <a:cxnLst>
                <a:cxn ang="0">
                  <a:pos x="567" y="0"/>
                </a:cxn>
                <a:cxn ang="0">
                  <a:pos x="551" y="4"/>
                </a:cxn>
                <a:cxn ang="0">
                  <a:pos x="524" y="20"/>
                </a:cxn>
                <a:cxn ang="0">
                  <a:pos x="510" y="29"/>
                </a:cxn>
                <a:cxn ang="0">
                  <a:pos x="424" y="96"/>
                </a:cxn>
                <a:cxn ang="0">
                  <a:pos x="275" y="213"/>
                </a:cxn>
                <a:cxn ang="0">
                  <a:pos x="224" y="251"/>
                </a:cxn>
                <a:cxn ang="0">
                  <a:pos x="100" y="343"/>
                </a:cxn>
                <a:cxn ang="0">
                  <a:pos x="57" y="372"/>
                </a:cxn>
                <a:cxn ang="0">
                  <a:pos x="29" y="389"/>
                </a:cxn>
                <a:cxn ang="0">
                  <a:pos x="11" y="403"/>
                </a:cxn>
                <a:cxn ang="0">
                  <a:pos x="2" y="416"/>
                </a:cxn>
                <a:cxn ang="0">
                  <a:pos x="0" y="426"/>
                </a:cxn>
                <a:cxn ang="0">
                  <a:pos x="2" y="430"/>
                </a:cxn>
                <a:cxn ang="0">
                  <a:pos x="7" y="433"/>
                </a:cxn>
                <a:cxn ang="0">
                  <a:pos x="13" y="433"/>
                </a:cxn>
                <a:cxn ang="0">
                  <a:pos x="17" y="432"/>
                </a:cxn>
                <a:cxn ang="0">
                  <a:pos x="17" y="424"/>
                </a:cxn>
                <a:cxn ang="0">
                  <a:pos x="13" y="423"/>
                </a:cxn>
                <a:cxn ang="0">
                  <a:pos x="11" y="421"/>
                </a:cxn>
                <a:cxn ang="0">
                  <a:pos x="12" y="419"/>
                </a:cxn>
                <a:cxn ang="0">
                  <a:pos x="21" y="411"/>
                </a:cxn>
                <a:cxn ang="0">
                  <a:pos x="49" y="391"/>
                </a:cxn>
                <a:cxn ang="0">
                  <a:pos x="88" y="364"/>
                </a:cxn>
                <a:cxn ang="0">
                  <a:pos x="131" y="335"/>
                </a:cxn>
                <a:cxn ang="0">
                  <a:pos x="257" y="242"/>
                </a:cxn>
                <a:cxn ang="0">
                  <a:pos x="333" y="183"/>
                </a:cxn>
                <a:cxn ang="0">
                  <a:pos x="407" y="124"/>
                </a:cxn>
                <a:cxn ang="0">
                  <a:pos x="484" y="63"/>
                </a:cxn>
                <a:cxn ang="0">
                  <a:pos x="522" y="32"/>
                </a:cxn>
                <a:cxn ang="0">
                  <a:pos x="544" y="18"/>
                </a:cxn>
                <a:cxn ang="0">
                  <a:pos x="567" y="11"/>
                </a:cxn>
                <a:cxn ang="0">
                  <a:pos x="569" y="11"/>
                </a:cxn>
                <a:cxn ang="0">
                  <a:pos x="572" y="5"/>
                </a:cxn>
                <a:cxn ang="0">
                  <a:pos x="571" y="1"/>
                </a:cxn>
                <a:cxn ang="0">
                  <a:pos x="567" y="0"/>
                </a:cxn>
              </a:cxnLst>
              <a:rect l="0" t="0" r="r" b="b"/>
              <a:pathLst>
                <a:path w="572" h="433">
                  <a:moveTo>
                    <a:pt x="567" y="0"/>
                  </a:moveTo>
                  <a:lnTo>
                    <a:pt x="567" y="0"/>
                  </a:lnTo>
                  <a:lnTo>
                    <a:pt x="559" y="1"/>
                  </a:lnTo>
                  <a:lnTo>
                    <a:pt x="551" y="4"/>
                  </a:lnTo>
                  <a:lnTo>
                    <a:pt x="537" y="11"/>
                  </a:lnTo>
                  <a:lnTo>
                    <a:pt x="524" y="20"/>
                  </a:lnTo>
                  <a:lnTo>
                    <a:pt x="510" y="29"/>
                  </a:lnTo>
                  <a:lnTo>
                    <a:pt x="510" y="29"/>
                  </a:lnTo>
                  <a:lnTo>
                    <a:pt x="424" y="96"/>
                  </a:lnTo>
                  <a:lnTo>
                    <a:pt x="424" y="96"/>
                  </a:lnTo>
                  <a:lnTo>
                    <a:pt x="325" y="174"/>
                  </a:lnTo>
                  <a:lnTo>
                    <a:pt x="275" y="213"/>
                  </a:lnTo>
                  <a:lnTo>
                    <a:pt x="224" y="251"/>
                  </a:lnTo>
                  <a:lnTo>
                    <a:pt x="224" y="251"/>
                  </a:lnTo>
                  <a:lnTo>
                    <a:pt x="142" y="313"/>
                  </a:lnTo>
                  <a:lnTo>
                    <a:pt x="100" y="343"/>
                  </a:lnTo>
                  <a:lnTo>
                    <a:pt x="57" y="372"/>
                  </a:lnTo>
                  <a:lnTo>
                    <a:pt x="57" y="372"/>
                  </a:lnTo>
                  <a:lnTo>
                    <a:pt x="40" y="382"/>
                  </a:lnTo>
                  <a:lnTo>
                    <a:pt x="29" y="389"/>
                  </a:lnTo>
                  <a:lnTo>
                    <a:pt x="20" y="395"/>
                  </a:lnTo>
                  <a:lnTo>
                    <a:pt x="11" y="403"/>
                  </a:lnTo>
                  <a:lnTo>
                    <a:pt x="4" y="412"/>
                  </a:lnTo>
                  <a:lnTo>
                    <a:pt x="2" y="416"/>
                  </a:lnTo>
                  <a:lnTo>
                    <a:pt x="0" y="421"/>
                  </a:lnTo>
                  <a:lnTo>
                    <a:pt x="0" y="426"/>
                  </a:lnTo>
                  <a:lnTo>
                    <a:pt x="2" y="430"/>
                  </a:lnTo>
                  <a:lnTo>
                    <a:pt x="2" y="430"/>
                  </a:lnTo>
                  <a:lnTo>
                    <a:pt x="4" y="433"/>
                  </a:lnTo>
                  <a:lnTo>
                    <a:pt x="7" y="433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15" y="433"/>
                  </a:lnTo>
                  <a:lnTo>
                    <a:pt x="17" y="432"/>
                  </a:lnTo>
                  <a:lnTo>
                    <a:pt x="19" y="428"/>
                  </a:lnTo>
                  <a:lnTo>
                    <a:pt x="17" y="424"/>
                  </a:lnTo>
                  <a:lnTo>
                    <a:pt x="15" y="423"/>
                  </a:lnTo>
                  <a:lnTo>
                    <a:pt x="13" y="423"/>
                  </a:lnTo>
                  <a:lnTo>
                    <a:pt x="13" y="423"/>
                  </a:lnTo>
                  <a:lnTo>
                    <a:pt x="11" y="421"/>
                  </a:lnTo>
                  <a:lnTo>
                    <a:pt x="9" y="421"/>
                  </a:lnTo>
                  <a:lnTo>
                    <a:pt x="12" y="419"/>
                  </a:lnTo>
                  <a:lnTo>
                    <a:pt x="21" y="411"/>
                  </a:lnTo>
                  <a:lnTo>
                    <a:pt x="21" y="411"/>
                  </a:lnTo>
                  <a:lnTo>
                    <a:pt x="34" y="400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88" y="364"/>
                  </a:lnTo>
                  <a:lnTo>
                    <a:pt x="88" y="364"/>
                  </a:lnTo>
                  <a:lnTo>
                    <a:pt x="131" y="335"/>
                  </a:lnTo>
                  <a:lnTo>
                    <a:pt x="173" y="304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333" y="183"/>
                  </a:lnTo>
                  <a:lnTo>
                    <a:pt x="407" y="124"/>
                  </a:lnTo>
                  <a:lnTo>
                    <a:pt x="407" y="124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503" y="49"/>
                  </a:lnTo>
                  <a:lnTo>
                    <a:pt x="522" y="32"/>
                  </a:lnTo>
                  <a:lnTo>
                    <a:pt x="534" y="24"/>
                  </a:lnTo>
                  <a:lnTo>
                    <a:pt x="544" y="18"/>
                  </a:lnTo>
                  <a:lnTo>
                    <a:pt x="555" y="13"/>
                  </a:lnTo>
                  <a:lnTo>
                    <a:pt x="567" y="11"/>
                  </a:lnTo>
                  <a:lnTo>
                    <a:pt x="567" y="11"/>
                  </a:lnTo>
                  <a:lnTo>
                    <a:pt x="569" y="11"/>
                  </a:lnTo>
                  <a:lnTo>
                    <a:pt x="571" y="9"/>
                  </a:lnTo>
                  <a:lnTo>
                    <a:pt x="572" y="5"/>
                  </a:lnTo>
                  <a:lnTo>
                    <a:pt x="572" y="3"/>
                  </a:lnTo>
                  <a:lnTo>
                    <a:pt x="571" y="1"/>
                  </a:lnTo>
                  <a:lnTo>
                    <a:pt x="569" y="0"/>
                  </a:lnTo>
                  <a:lnTo>
                    <a:pt x="567" y="0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877">
              <a:extLst>
                <a:ext uri="{FF2B5EF4-FFF2-40B4-BE49-F238E27FC236}">
                  <a16:creationId xmlns:a16="http://schemas.microsoft.com/office/drawing/2014/main" xmlns="" id="{7C9B1035-8AC8-D144-950E-F26EEBADB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851" y="3092451"/>
              <a:ext cx="185738" cy="153988"/>
            </a:xfrm>
            <a:custGeom>
              <a:avLst/>
              <a:gdLst/>
              <a:ahLst/>
              <a:cxnLst>
                <a:cxn ang="0">
                  <a:pos x="458" y="2"/>
                </a:cxn>
                <a:cxn ang="0">
                  <a:pos x="437" y="20"/>
                </a:cxn>
                <a:cxn ang="0">
                  <a:pos x="414" y="38"/>
                </a:cxn>
                <a:cxn ang="0">
                  <a:pos x="400" y="53"/>
                </a:cxn>
                <a:cxn ang="0">
                  <a:pos x="353" y="93"/>
                </a:cxn>
                <a:cxn ang="0">
                  <a:pos x="234" y="199"/>
                </a:cxn>
                <a:cxn ang="0">
                  <a:pos x="202" y="227"/>
                </a:cxn>
                <a:cxn ang="0">
                  <a:pos x="102" y="300"/>
                </a:cxn>
                <a:cxn ang="0">
                  <a:pos x="76" y="319"/>
                </a:cxn>
                <a:cxn ang="0">
                  <a:pos x="52" y="339"/>
                </a:cxn>
                <a:cxn ang="0">
                  <a:pos x="43" y="347"/>
                </a:cxn>
                <a:cxn ang="0">
                  <a:pos x="13" y="367"/>
                </a:cxn>
                <a:cxn ang="0">
                  <a:pos x="10" y="369"/>
                </a:cxn>
                <a:cxn ang="0">
                  <a:pos x="6" y="376"/>
                </a:cxn>
                <a:cxn ang="0">
                  <a:pos x="2" y="377"/>
                </a:cxn>
                <a:cxn ang="0">
                  <a:pos x="0" y="381"/>
                </a:cxn>
                <a:cxn ang="0">
                  <a:pos x="0" y="387"/>
                </a:cxn>
                <a:cxn ang="0">
                  <a:pos x="4" y="389"/>
                </a:cxn>
                <a:cxn ang="0">
                  <a:pos x="6" y="389"/>
                </a:cxn>
                <a:cxn ang="0">
                  <a:pos x="21" y="378"/>
                </a:cxn>
                <a:cxn ang="0">
                  <a:pos x="36" y="365"/>
                </a:cxn>
                <a:cxn ang="0">
                  <a:pos x="52" y="353"/>
                </a:cxn>
                <a:cxn ang="0">
                  <a:pos x="99" y="317"/>
                </a:cxn>
                <a:cxn ang="0">
                  <a:pos x="132" y="293"/>
                </a:cxn>
                <a:cxn ang="0">
                  <a:pos x="196" y="246"/>
                </a:cxn>
                <a:cxn ang="0">
                  <a:pos x="227" y="220"/>
                </a:cxn>
                <a:cxn ang="0">
                  <a:pos x="353" y="108"/>
                </a:cxn>
                <a:cxn ang="0">
                  <a:pos x="409" y="59"/>
                </a:cxn>
                <a:cxn ang="0">
                  <a:pos x="465" y="11"/>
                </a:cxn>
                <a:cxn ang="0">
                  <a:pos x="467" y="8"/>
                </a:cxn>
                <a:cxn ang="0">
                  <a:pos x="465" y="3"/>
                </a:cxn>
                <a:cxn ang="0">
                  <a:pos x="459" y="0"/>
                </a:cxn>
                <a:cxn ang="0">
                  <a:pos x="458" y="2"/>
                </a:cxn>
              </a:cxnLst>
              <a:rect l="0" t="0" r="r" b="b"/>
              <a:pathLst>
                <a:path w="467" h="389">
                  <a:moveTo>
                    <a:pt x="458" y="2"/>
                  </a:moveTo>
                  <a:lnTo>
                    <a:pt x="458" y="2"/>
                  </a:lnTo>
                  <a:lnTo>
                    <a:pt x="447" y="12"/>
                  </a:lnTo>
                  <a:lnTo>
                    <a:pt x="437" y="20"/>
                  </a:lnTo>
                  <a:lnTo>
                    <a:pt x="425" y="29"/>
                  </a:lnTo>
                  <a:lnTo>
                    <a:pt x="414" y="38"/>
                  </a:lnTo>
                  <a:lnTo>
                    <a:pt x="414" y="38"/>
                  </a:lnTo>
                  <a:lnTo>
                    <a:pt x="400" y="53"/>
                  </a:lnTo>
                  <a:lnTo>
                    <a:pt x="384" y="66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02" y="227"/>
                  </a:lnTo>
                  <a:lnTo>
                    <a:pt x="168" y="251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76" y="319"/>
                  </a:lnTo>
                  <a:lnTo>
                    <a:pt x="64" y="32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43" y="347"/>
                  </a:lnTo>
                  <a:lnTo>
                    <a:pt x="32" y="353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10" y="369"/>
                  </a:lnTo>
                  <a:lnTo>
                    <a:pt x="9" y="372"/>
                  </a:lnTo>
                  <a:lnTo>
                    <a:pt x="6" y="376"/>
                  </a:lnTo>
                  <a:lnTo>
                    <a:pt x="2" y="377"/>
                  </a:lnTo>
                  <a:lnTo>
                    <a:pt x="2" y="377"/>
                  </a:lnTo>
                  <a:lnTo>
                    <a:pt x="1" y="378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2" y="389"/>
                  </a:lnTo>
                  <a:lnTo>
                    <a:pt x="4" y="389"/>
                  </a:lnTo>
                  <a:lnTo>
                    <a:pt x="6" y="389"/>
                  </a:lnTo>
                  <a:lnTo>
                    <a:pt x="6" y="389"/>
                  </a:lnTo>
                  <a:lnTo>
                    <a:pt x="14" y="384"/>
                  </a:lnTo>
                  <a:lnTo>
                    <a:pt x="21" y="378"/>
                  </a:lnTo>
                  <a:lnTo>
                    <a:pt x="28" y="370"/>
                  </a:lnTo>
                  <a:lnTo>
                    <a:pt x="36" y="365"/>
                  </a:lnTo>
                  <a:lnTo>
                    <a:pt x="36" y="365"/>
                  </a:lnTo>
                  <a:lnTo>
                    <a:pt x="52" y="353"/>
                  </a:lnTo>
                  <a:lnTo>
                    <a:pt x="68" y="340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132" y="293"/>
                  </a:lnTo>
                  <a:lnTo>
                    <a:pt x="165" y="270"/>
                  </a:lnTo>
                  <a:lnTo>
                    <a:pt x="196" y="246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80" y="84"/>
                  </a:lnTo>
                  <a:lnTo>
                    <a:pt x="409" y="59"/>
                  </a:lnTo>
                  <a:lnTo>
                    <a:pt x="438" y="36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7" y="8"/>
                  </a:lnTo>
                  <a:lnTo>
                    <a:pt x="467" y="6"/>
                  </a:lnTo>
                  <a:lnTo>
                    <a:pt x="465" y="3"/>
                  </a:lnTo>
                  <a:lnTo>
                    <a:pt x="461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Freeform 878">
              <a:extLst>
                <a:ext uri="{FF2B5EF4-FFF2-40B4-BE49-F238E27FC236}">
                  <a16:creationId xmlns:a16="http://schemas.microsoft.com/office/drawing/2014/main" xmlns="" id="{6952BED2-B0AC-4C45-ABD2-FCEA83ED3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076" y="3098801"/>
              <a:ext cx="65088" cy="63500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8" y="0"/>
                </a:cxn>
                <a:cxn ang="0">
                  <a:pos x="145" y="7"/>
                </a:cxn>
                <a:cxn ang="0">
                  <a:pos x="134" y="15"/>
                </a:cxn>
                <a:cxn ang="0">
                  <a:pos x="122" y="24"/>
                </a:cxn>
                <a:cxn ang="0">
                  <a:pos x="111" y="34"/>
                </a:cxn>
                <a:cxn ang="0">
                  <a:pos x="90" y="55"/>
                </a:cxn>
                <a:cxn ang="0">
                  <a:pos x="71" y="76"/>
                </a:cxn>
                <a:cxn ang="0">
                  <a:pos x="71" y="76"/>
                </a:cxn>
                <a:cxn ang="0">
                  <a:pos x="62" y="85"/>
                </a:cxn>
                <a:cxn ang="0">
                  <a:pos x="51" y="95"/>
                </a:cxn>
                <a:cxn ang="0">
                  <a:pos x="30" y="110"/>
                </a:cxn>
                <a:cxn ang="0">
                  <a:pos x="21" y="119"/>
                </a:cxn>
                <a:cxn ang="0">
                  <a:pos x="12" y="129"/>
                </a:cxn>
                <a:cxn ang="0">
                  <a:pos x="5" y="140"/>
                </a:cxn>
                <a:cxn ang="0">
                  <a:pos x="1" y="153"/>
                </a:cxn>
                <a:cxn ang="0">
                  <a:pos x="1" y="153"/>
                </a:cxn>
                <a:cxn ang="0">
                  <a:pos x="0" y="156"/>
                </a:cxn>
                <a:cxn ang="0">
                  <a:pos x="1" y="157"/>
                </a:cxn>
                <a:cxn ang="0">
                  <a:pos x="5" y="160"/>
                </a:cxn>
                <a:cxn ang="0">
                  <a:pos x="9" y="160"/>
                </a:cxn>
                <a:cxn ang="0">
                  <a:pos x="11" y="159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6" y="146"/>
                </a:cxn>
                <a:cxn ang="0">
                  <a:pos x="21" y="135"/>
                </a:cxn>
                <a:cxn ang="0">
                  <a:pos x="29" y="126"/>
                </a:cxn>
                <a:cxn ang="0">
                  <a:pos x="38" y="118"/>
                </a:cxn>
                <a:cxn ang="0">
                  <a:pos x="56" y="102"/>
                </a:cxn>
                <a:cxn ang="0">
                  <a:pos x="75" y="88"/>
                </a:cxn>
                <a:cxn ang="0">
                  <a:pos x="75" y="88"/>
                </a:cxn>
                <a:cxn ang="0">
                  <a:pos x="86" y="79"/>
                </a:cxn>
                <a:cxn ang="0">
                  <a:pos x="96" y="68"/>
                </a:cxn>
                <a:cxn ang="0">
                  <a:pos x="115" y="46"/>
                </a:cxn>
                <a:cxn ang="0">
                  <a:pos x="126" y="36"/>
                </a:cxn>
                <a:cxn ang="0">
                  <a:pos x="136" y="27"/>
                </a:cxn>
                <a:cxn ang="0">
                  <a:pos x="148" y="19"/>
                </a:cxn>
                <a:cxn ang="0">
                  <a:pos x="162" y="12"/>
                </a:cxn>
                <a:cxn ang="0">
                  <a:pos x="162" y="12"/>
                </a:cxn>
                <a:cxn ang="0">
                  <a:pos x="164" y="11"/>
                </a:cxn>
                <a:cxn ang="0">
                  <a:pos x="165" y="8"/>
                </a:cxn>
                <a:cxn ang="0">
                  <a:pos x="165" y="4"/>
                </a:cxn>
                <a:cxn ang="0">
                  <a:pos x="165" y="3"/>
                </a:cxn>
                <a:cxn ang="0">
                  <a:pos x="164" y="2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5" h="160">
                  <a:moveTo>
                    <a:pt x="158" y="0"/>
                  </a:moveTo>
                  <a:lnTo>
                    <a:pt x="158" y="0"/>
                  </a:lnTo>
                  <a:lnTo>
                    <a:pt x="145" y="7"/>
                  </a:lnTo>
                  <a:lnTo>
                    <a:pt x="134" y="15"/>
                  </a:lnTo>
                  <a:lnTo>
                    <a:pt x="122" y="24"/>
                  </a:lnTo>
                  <a:lnTo>
                    <a:pt x="111" y="34"/>
                  </a:lnTo>
                  <a:lnTo>
                    <a:pt x="90" y="55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2" y="85"/>
                  </a:lnTo>
                  <a:lnTo>
                    <a:pt x="51" y="95"/>
                  </a:lnTo>
                  <a:lnTo>
                    <a:pt x="30" y="110"/>
                  </a:lnTo>
                  <a:lnTo>
                    <a:pt x="21" y="119"/>
                  </a:lnTo>
                  <a:lnTo>
                    <a:pt x="12" y="129"/>
                  </a:lnTo>
                  <a:lnTo>
                    <a:pt x="5" y="140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1" y="157"/>
                  </a:lnTo>
                  <a:lnTo>
                    <a:pt x="5" y="160"/>
                  </a:lnTo>
                  <a:lnTo>
                    <a:pt x="9" y="160"/>
                  </a:lnTo>
                  <a:lnTo>
                    <a:pt x="11" y="159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6" y="146"/>
                  </a:lnTo>
                  <a:lnTo>
                    <a:pt x="21" y="135"/>
                  </a:lnTo>
                  <a:lnTo>
                    <a:pt x="29" y="126"/>
                  </a:lnTo>
                  <a:lnTo>
                    <a:pt x="38" y="118"/>
                  </a:lnTo>
                  <a:lnTo>
                    <a:pt x="56" y="102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86" y="79"/>
                  </a:lnTo>
                  <a:lnTo>
                    <a:pt x="96" y="68"/>
                  </a:lnTo>
                  <a:lnTo>
                    <a:pt x="115" y="46"/>
                  </a:lnTo>
                  <a:lnTo>
                    <a:pt x="126" y="36"/>
                  </a:lnTo>
                  <a:lnTo>
                    <a:pt x="136" y="27"/>
                  </a:lnTo>
                  <a:lnTo>
                    <a:pt x="148" y="1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4" y="11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5" y="3"/>
                  </a:lnTo>
                  <a:lnTo>
                    <a:pt x="164" y="2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Freeform 879">
              <a:extLst>
                <a:ext uri="{FF2B5EF4-FFF2-40B4-BE49-F238E27FC236}">
                  <a16:creationId xmlns:a16="http://schemas.microsoft.com/office/drawing/2014/main" xmlns="" id="{A28F538B-682C-9E4D-8236-447503B1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3103563"/>
              <a:ext cx="90488" cy="82550"/>
            </a:xfrm>
            <a:custGeom>
              <a:avLst/>
              <a:gdLst/>
              <a:ahLst/>
              <a:cxnLst>
                <a:cxn ang="0">
                  <a:pos x="220" y="1"/>
                </a:cxn>
                <a:cxn ang="0">
                  <a:pos x="220" y="1"/>
                </a:cxn>
                <a:cxn ang="0">
                  <a:pos x="191" y="20"/>
                </a:cxn>
                <a:cxn ang="0">
                  <a:pos x="163" y="39"/>
                </a:cxn>
                <a:cxn ang="0">
                  <a:pos x="150" y="50"/>
                </a:cxn>
                <a:cxn ang="0">
                  <a:pos x="139" y="62"/>
                </a:cxn>
                <a:cxn ang="0">
                  <a:pos x="127" y="73"/>
                </a:cxn>
                <a:cxn ang="0">
                  <a:pos x="115" y="86"/>
                </a:cxn>
                <a:cxn ang="0">
                  <a:pos x="115" y="86"/>
                </a:cxn>
                <a:cxn ang="0">
                  <a:pos x="102" y="101"/>
                </a:cxn>
                <a:cxn ang="0">
                  <a:pos x="88" y="114"/>
                </a:cxn>
                <a:cxn ang="0">
                  <a:pos x="73" y="126"/>
                </a:cxn>
                <a:cxn ang="0">
                  <a:pos x="60" y="139"/>
                </a:cxn>
                <a:cxn ang="0">
                  <a:pos x="60" y="139"/>
                </a:cxn>
                <a:cxn ang="0">
                  <a:pos x="31" y="170"/>
                </a:cxn>
                <a:cxn ang="0">
                  <a:pos x="1" y="202"/>
                </a:cxn>
                <a:cxn ang="0">
                  <a:pos x="1" y="202"/>
                </a:cxn>
                <a:cxn ang="0">
                  <a:pos x="0" y="204"/>
                </a:cxn>
                <a:cxn ang="0">
                  <a:pos x="0" y="205"/>
                </a:cxn>
                <a:cxn ang="0">
                  <a:pos x="3" y="209"/>
                </a:cxn>
                <a:cxn ang="0">
                  <a:pos x="5" y="211"/>
                </a:cxn>
                <a:cxn ang="0">
                  <a:pos x="8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37" y="182"/>
                </a:cxn>
                <a:cxn ang="0">
                  <a:pos x="61" y="153"/>
                </a:cxn>
                <a:cxn ang="0">
                  <a:pos x="89" y="127"/>
                </a:cxn>
                <a:cxn ang="0">
                  <a:pos x="102" y="114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27" y="93"/>
                </a:cxn>
                <a:cxn ang="0">
                  <a:pos x="136" y="83"/>
                </a:cxn>
                <a:cxn ang="0">
                  <a:pos x="145" y="71"/>
                </a:cxn>
                <a:cxn ang="0">
                  <a:pos x="154" y="62"/>
                </a:cxn>
                <a:cxn ang="0">
                  <a:pos x="154" y="62"/>
                </a:cxn>
                <a:cxn ang="0">
                  <a:pos x="171" y="47"/>
                </a:cxn>
                <a:cxn ang="0">
                  <a:pos x="188" y="34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9"/>
                </a:cxn>
                <a:cxn ang="0">
                  <a:pos x="229" y="7"/>
                </a:cxn>
                <a:cxn ang="0">
                  <a:pos x="228" y="3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20" y="1"/>
                </a:cxn>
                <a:cxn ang="0">
                  <a:pos x="220" y="1"/>
                </a:cxn>
              </a:cxnLst>
              <a:rect l="0" t="0" r="r" b="b"/>
              <a:pathLst>
                <a:path w="229" h="211">
                  <a:moveTo>
                    <a:pt x="220" y="1"/>
                  </a:moveTo>
                  <a:lnTo>
                    <a:pt x="220" y="1"/>
                  </a:lnTo>
                  <a:lnTo>
                    <a:pt x="191" y="20"/>
                  </a:lnTo>
                  <a:lnTo>
                    <a:pt x="163" y="39"/>
                  </a:lnTo>
                  <a:lnTo>
                    <a:pt x="150" y="50"/>
                  </a:lnTo>
                  <a:lnTo>
                    <a:pt x="139" y="62"/>
                  </a:lnTo>
                  <a:lnTo>
                    <a:pt x="127" y="73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02" y="101"/>
                  </a:lnTo>
                  <a:lnTo>
                    <a:pt x="88" y="114"/>
                  </a:lnTo>
                  <a:lnTo>
                    <a:pt x="73" y="126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31" y="170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3" y="209"/>
                  </a:lnTo>
                  <a:lnTo>
                    <a:pt x="5" y="211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37" y="182"/>
                  </a:lnTo>
                  <a:lnTo>
                    <a:pt x="61" y="153"/>
                  </a:lnTo>
                  <a:lnTo>
                    <a:pt x="89" y="127"/>
                  </a:lnTo>
                  <a:lnTo>
                    <a:pt x="102" y="114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27" y="93"/>
                  </a:lnTo>
                  <a:lnTo>
                    <a:pt x="136" y="83"/>
                  </a:lnTo>
                  <a:lnTo>
                    <a:pt x="145" y="71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71" y="47"/>
                  </a:lnTo>
                  <a:lnTo>
                    <a:pt x="188" y="34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9"/>
                  </a:lnTo>
                  <a:lnTo>
                    <a:pt x="229" y="7"/>
                  </a:lnTo>
                  <a:lnTo>
                    <a:pt x="228" y="3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20" y="1"/>
                  </a:lnTo>
                  <a:lnTo>
                    <a:pt x="22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880">
              <a:extLst>
                <a:ext uri="{FF2B5EF4-FFF2-40B4-BE49-F238E27FC236}">
                  <a16:creationId xmlns:a16="http://schemas.microsoft.com/office/drawing/2014/main" xmlns="" id="{1035BAA3-32E6-6D4C-9713-1013889A4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176" y="3119438"/>
              <a:ext cx="95250" cy="85725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0"/>
                </a:cxn>
                <a:cxn ang="0">
                  <a:pos x="217" y="8"/>
                </a:cxn>
                <a:cxn ang="0">
                  <a:pos x="206" y="17"/>
                </a:cxn>
                <a:cxn ang="0">
                  <a:pos x="194" y="27"/>
                </a:cxn>
                <a:cxn ang="0">
                  <a:pos x="182" y="39"/>
                </a:cxn>
                <a:cxn ang="0">
                  <a:pos x="161" y="61"/>
                </a:cxn>
                <a:cxn ang="0">
                  <a:pos x="140" y="85"/>
                </a:cxn>
                <a:cxn ang="0">
                  <a:pos x="140" y="85"/>
                </a:cxn>
                <a:cxn ang="0">
                  <a:pos x="110" y="115"/>
                </a:cxn>
                <a:cxn ang="0">
                  <a:pos x="77" y="145"/>
                </a:cxn>
                <a:cxn ang="0">
                  <a:pos x="45" y="172"/>
                </a:cxn>
                <a:cxn ang="0">
                  <a:pos x="11" y="200"/>
                </a:cxn>
                <a:cxn ang="0">
                  <a:pos x="11" y="200"/>
                </a:cxn>
                <a:cxn ang="0">
                  <a:pos x="8" y="200"/>
                </a:cxn>
                <a:cxn ang="0">
                  <a:pos x="5" y="202"/>
                </a:cxn>
                <a:cxn ang="0">
                  <a:pos x="5" y="202"/>
                </a:cxn>
                <a:cxn ang="0">
                  <a:pos x="3" y="205"/>
                </a:cxn>
                <a:cxn ang="0">
                  <a:pos x="3" y="205"/>
                </a:cxn>
                <a:cxn ang="0">
                  <a:pos x="0" y="209"/>
                </a:cxn>
                <a:cxn ang="0">
                  <a:pos x="0" y="212"/>
                </a:cxn>
                <a:cxn ang="0">
                  <a:pos x="2" y="215"/>
                </a:cxn>
                <a:cxn ang="0">
                  <a:pos x="3" y="215"/>
                </a:cxn>
                <a:cxn ang="0">
                  <a:pos x="5" y="215"/>
                </a:cxn>
                <a:cxn ang="0">
                  <a:pos x="5" y="215"/>
                </a:cxn>
                <a:cxn ang="0">
                  <a:pos x="9" y="215"/>
                </a:cxn>
                <a:cxn ang="0">
                  <a:pos x="13" y="214"/>
                </a:cxn>
                <a:cxn ang="0">
                  <a:pos x="15" y="212"/>
                </a:cxn>
                <a:cxn ang="0">
                  <a:pos x="16" y="209"/>
                </a:cxn>
                <a:cxn ang="0">
                  <a:pos x="16" y="209"/>
                </a:cxn>
                <a:cxn ang="0">
                  <a:pos x="45" y="187"/>
                </a:cxn>
                <a:cxn ang="0">
                  <a:pos x="72" y="163"/>
                </a:cxn>
                <a:cxn ang="0">
                  <a:pos x="100" y="140"/>
                </a:cxn>
                <a:cxn ang="0">
                  <a:pos x="126" y="115"/>
                </a:cxn>
                <a:cxn ang="0">
                  <a:pos x="126" y="115"/>
                </a:cxn>
                <a:cxn ang="0">
                  <a:pos x="155" y="86"/>
                </a:cxn>
                <a:cxn ang="0">
                  <a:pos x="182" y="56"/>
                </a:cxn>
                <a:cxn ang="0">
                  <a:pos x="182" y="56"/>
                </a:cxn>
                <a:cxn ang="0">
                  <a:pos x="195" y="43"/>
                </a:cxn>
                <a:cxn ang="0">
                  <a:pos x="208" y="31"/>
                </a:cxn>
                <a:cxn ang="0">
                  <a:pos x="221" y="19"/>
                </a:cxn>
                <a:cxn ang="0">
                  <a:pos x="237" y="10"/>
                </a:cxn>
                <a:cxn ang="0">
                  <a:pos x="237" y="10"/>
                </a:cxn>
                <a:cxn ang="0">
                  <a:pos x="238" y="8"/>
                </a:cxn>
                <a:cxn ang="0">
                  <a:pos x="240" y="6"/>
                </a:cxn>
                <a:cxn ang="0">
                  <a:pos x="238" y="2"/>
                </a:cxn>
                <a:cxn ang="0">
                  <a:pos x="236" y="0"/>
                </a:cxn>
                <a:cxn ang="0">
                  <a:pos x="233" y="0"/>
                </a:cxn>
                <a:cxn ang="0">
                  <a:pos x="230" y="0"/>
                </a:cxn>
                <a:cxn ang="0">
                  <a:pos x="230" y="0"/>
                </a:cxn>
              </a:cxnLst>
              <a:rect l="0" t="0" r="r" b="b"/>
              <a:pathLst>
                <a:path w="240" h="215">
                  <a:moveTo>
                    <a:pt x="230" y="0"/>
                  </a:moveTo>
                  <a:lnTo>
                    <a:pt x="230" y="0"/>
                  </a:lnTo>
                  <a:lnTo>
                    <a:pt x="217" y="8"/>
                  </a:lnTo>
                  <a:lnTo>
                    <a:pt x="206" y="17"/>
                  </a:lnTo>
                  <a:lnTo>
                    <a:pt x="194" y="27"/>
                  </a:lnTo>
                  <a:lnTo>
                    <a:pt x="182" y="39"/>
                  </a:lnTo>
                  <a:lnTo>
                    <a:pt x="161" y="61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10" y="115"/>
                  </a:lnTo>
                  <a:lnTo>
                    <a:pt x="77" y="145"/>
                  </a:lnTo>
                  <a:lnTo>
                    <a:pt x="45" y="17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8" y="200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2" y="215"/>
                  </a:lnTo>
                  <a:lnTo>
                    <a:pt x="3" y="215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9" y="215"/>
                  </a:lnTo>
                  <a:lnTo>
                    <a:pt x="13" y="214"/>
                  </a:lnTo>
                  <a:lnTo>
                    <a:pt x="15" y="212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45" y="187"/>
                  </a:lnTo>
                  <a:lnTo>
                    <a:pt x="72" y="163"/>
                  </a:lnTo>
                  <a:lnTo>
                    <a:pt x="100" y="140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55" y="8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95" y="43"/>
                  </a:lnTo>
                  <a:lnTo>
                    <a:pt x="208" y="31"/>
                  </a:lnTo>
                  <a:lnTo>
                    <a:pt x="221" y="19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8" y="8"/>
                  </a:lnTo>
                  <a:lnTo>
                    <a:pt x="240" y="6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Freeform 881">
              <a:extLst>
                <a:ext uri="{FF2B5EF4-FFF2-40B4-BE49-F238E27FC236}">
                  <a16:creationId xmlns:a16="http://schemas.microsoft.com/office/drawing/2014/main" xmlns="" id="{F8818FED-32DC-8243-BD08-6117D1732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338" y="3135313"/>
              <a:ext cx="92075" cy="92075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05" y="22"/>
                </a:cxn>
                <a:cxn ang="0">
                  <a:pos x="194" y="31"/>
                </a:cxn>
                <a:cxn ang="0">
                  <a:pos x="185" y="43"/>
                </a:cxn>
                <a:cxn ang="0">
                  <a:pos x="185" y="43"/>
                </a:cxn>
                <a:cxn ang="0">
                  <a:pos x="171" y="59"/>
                </a:cxn>
                <a:cxn ang="0">
                  <a:pos x="155" y="74"/>
                </a:cxn>
                <a:cxn ang="0">
                  <a:pos x="140" y="89"/>
                </a:cxn>
                <a:cxn ang="0">
                  <a:pos x="127" y="106"/>
                </a:cxn>
                <a:cxn ang="0">
                  <a:pos x="127" y="106"/>
                </a:cxn>
                <a:cxn ang="0">
                  <a:pos x="114" y="123"/>
                </a:cxn>
                <a:cxn ang="0">
                  <a:pos x="100" y="139"/>
                </a:cxn>
                <a:cxn ang="0">
                  <a:pos x="86" y="154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53" y="184"/>
                </a:cxn>
                <a:cxn ang="0">
                  <a:pos x="36" y="197"/>
                </a:cxn>
                <a:cxn ang="0">
                  <a:pos x="19" y="210"/>
                </a:cxn>
                <a:cxn ang="0">
                  <a:pos x="3" y="225"/>
                </a:cxn>
                <a:cxn ang="0">
                  <a:pos x="3" y="225"/>
                </a:cxn>
                <a:cxn ang="0">
                  <a:pos x="0" y="226"/>
                </a:cxn>
                <a:cxn ang="0">
                  <a:pos x="0" y="229"/>
                </a:cxn>
                <a:cxn ang="0">
                  <a:pos x="3" y="233"/>
                </a:cxn>
                <a:cxn ang="0">
                  <a:pos x="6" y="234"/>
                </a:cxn>
                <a:cxn ang="0">
                  <a:pos x="8" y="234"/>
                </a:cxn>
                <a:cxn ang="0">
                  <a:pos x="11" y="233"/>
                </a:cxn>
                <a:cxn ang="0">
                  <a:pos x="11" y="233"/>
                </a:cxn>
                <a:cxn ang="0">
                  <a:pos x="25" y="220"/>
                </a:cxn>
                <a:cxn ang="0">
                  <a:pos x="41" y="208"/>
                </a:cxn>
                <a:cxn ang="0">
                  <a:pos x="55" y="197"/>
                </a:cxn>
                <a:cxn ang="0">
                  <a:pos x="71" y="184"/>
                </a:cxn>
                <a:cxn ang="0">
                  <a:pos x="71" y="184"/>
                </a:cxn>
                <a:cxn ang="0">
                  <a:pos x="99" y="157"/>
                </a:cxn>
                <a:cxn ang="0">
                  <a:pos x="113" y="142"/>
                </a:cxn>
                <a:cxn ang="0">
                  <a:pos x="125" y="128"/>
                </a:cxn>
                <a:cxn ang="0">
                  <a:pos x="125" y="128"/>
                </a:cxn>
                <a:cxn ang="0">
                  <a:pos x="151" y="97"/>
                </a:cxn>
                <a:cxn ang="0">
                  <a:pos x="177" y="67"/>
                </a:cxn>
                <a:cxn ang="0">
                  <a:pos x="205" y="38"/>
                </a:cxn>
                <a:cxn ang="0">
                  <a:pos x="233" y="10"/>
                </a:cxn>
                <a:cxn ang="0">
                  <a:pos x="233" y="10"/>
                </a:cxn>
                <a:cxn ang="0">
                  <a:pos x="235" y="8"/>
                </a:cxn>
                <a:cxn ang="0">
                  <a:pos x="235" y="5"/>
                </a:cxn>
                <a:cxn ang="0">
                  <a:pos x="233" y="1"/>
                </a:cxn>
                <a:cxn ang="0">
                  <a:pos x="229" y="0"/>
                </a:cxn>
                <a:cxn ang="0">
                  <a:pos x="227" y="0"/>
                </a:cxn>
                <a:cxn ang="0">
                  <a:pos x="225" y="1"/>
                </a:cxn>
                <a:cxn ang="0">
                  <a:pos x="225" y="1"/>
                </a:cxn>
              </a:cxnLst>
              <a:rect l="0" t="0" r="r" b="b"/>
              <a:pathLst>
                <a:path w="235" h="234">
                  <a:moveTo>
                    <a:pt x="225" y="1"/>
                  </a:moveTo>
                  <a:lnTo>
                    <a:pt x="225" y="1"/>
                  </a:lnTo>
                  <a:lnTo>
                    <a:pt x="205" y="22"/>
                  </a:lnTo>
                  <a:lnTo>
                    <a:pt x="194" y="31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71" y="59"/>
                  </a:lnTo>
                  <a:lnTo>
                    <a:pt x="155" y="74"/>
                  </a:lnTo>
                  <a:lnTo>
                    <a:pt x="140" y="89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14" y="123"/>
                  </a:lnTo>
                  <a:lnTo>
                    <a:pt x="100" y="139"/>
                  </a:lnTo>
                  <a:lnTo>
                    <a:pt x="86" y="15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53" y="184"/>
                  </a:lnTo>
                  <a:lnTo>
                    <a:pt x="36" y="197"/>
                  </a:lnTo>
                  <a:lnTo>
                    <a:pt x="19" y="210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3" y="233"/>
                  </a:lnTo>
                  <a:lnTo>
                    <a:pt x="6" y="234"/>
                  </a:lnTo>
                  <a:lnTo>
                    <a:pt x="8" y="234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25" y="220"/>
                  </a:lnTo>
                  <a:lnTo>
                    <a:pt x="41" y="208"/>
                  </a:lnTo>
                  <a:lnTo>
                    <a:pt x="55" y="197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99" y="157"/>
                  </a:lnTo>
                  <a:lnTo>
                    <a:pt x="113" y="142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51" y="97"/>
                  </a:lnTo>
                  <a:lnTo>
                    <a:pt x="177" y="67"/>
                  </a:lnTo>
                  <a:lnTo>
                    <a:pt x="205" y="38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5"/>
                  </a:lnTo>
                  <a:lnTo>
                    <a:pt x="233" y="1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Freeform 882">
              <a:extLst>
                <a:ext uri="{FF2B5EF4-FFF2-40B4-BE49-F238E27FC236}">
                  <a16:creationId xmlns:a16="http://schemas.microsoft.com/office/drawing/2014/main" xmlns="" id="{B9EA09F2-EF04-3347-8256-3F0553E26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026" y="3171826"/>
              <a:ext cx="68263" cy="60325"/>
            </a:xfrm>
            <a:custGeom>
              <a:avLst/>
              <a:gdLst/>
              <a:ahLst/>
              <a:cxnLst>
                <a:cxn ang="0">
                  <a:pos x="161" y="2"/>
                </a:cxn>
                <a:cxn ang="0">
                  <a:pos x="161" y="2"/>
                </a:cxn>
                <a:cxn ang="0">
                  <a:pos x="120" y="36"/>
                </a:cxn>
                <a:cxn ang="0">
                  <a:pos x="80" y="71"/>
                </a:cxn>
                <a:cxn ang="0">
                  <a:pos x="40" y="108"/>
                </a:cxn>
                <a:cxn ang="0">
                  <a:pos x="1" y="144"/>
                </a:cxn>
                <a:cxn ang="0">
                  <a:pos x="1" y="144"/>
                </a:cxn>
                <a:cxn ang="0">
                  <a:pos x="0" y="147"/>
                </a:cxn>
                <a:cxn ang="0">
                  <a:pos x="0" y="148"/>
                </a:cxn>
                <a:cxn ang="0">
                  <a:pos x="1" y="152"/>
                </a:cxn>
                <a:cxn ang="0">
                  <a:pos x="5" y="155"/>
                </a:cxn>
                <a:cxn ang="0">
                  <a:pos x="8" y="153"/>
                </a:cxn>
                <a:cxn ang="0">
                  <a:pos x="9" y="152"/>
                </a:cxn>
                <a:cxn ang="0">
                  <a:pos x="9" y="152"/>
                </a:cxn>
                <a:cxn ang="0">
                  <a:pos x="48" y="116"/>
                </a:cxn>
                <a:cxn ang="0">
                  <a:pos x="87" y="79"/>
                </a:cxn>
                <a:cxn ang="0">
                  <a:pos x="128" y="44"/>
                </a:cxn>
                <a:cxn ang="0">
                  <a:pos x="170" y="10"/>
                </a:cxn>
                <a:cxn ang="0">
                  <a:pos x="170" y="10"/>
                </a:cxn>
                <a:cxn ang="0">
                  <a:pos x="171" y="8"/>
                </a:cxn>
                <a:cxn ang="0">
                  <a:pos x="171" y="6"/>
                </a:cxn>
                <a:cxn ang="0">
                  <a:pos x="171" y="4"/>
                </a:cxn>
                <a:cxn ang="0">
                  <a:pos x="170" y="3"/>
                </a:cxn>
                <a:cxn ang="0">
                  <a:pos x="166" y="0"/>
                </a:cxn>
                <a:cxn ang="0">
                  <a:pos x="163" y="0"/>
                </a:cxn>
                <a:cxn ang="0">
                  <a:pos x="161" y="2"/>
                </a:cxn>
                <a:cxn ang="0">
                  <a:pos x="161" y="2"/>
                </a:cxn>
              </a:cxnLst>
              <a:rect l="0" t="0" r="r" b="b"/>
              <a:pathLst>
                <a:path w="171" h="155">
                  <a:moveTo>
                    <a:pt x="161" y="2"/>
                  </a:moveTo>
                  <a:lnTo>
                    <a:pt x="161" y="2"/>
                  </a:lnTo>
                  <a:lnTo>
                    <a:pt x="120" y="36"/>
                  </a:lnTo>
                  <a:lnTo>
                    <a:pt x="80" y="71"/>
                  </a:lnTo>
                  <a:lnTo>
                    <a:pt x="40" y="108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1" y="152"/>
                  </a:lnTo>
                  <a:lnTo>
                    <a:pt x="5" y="155"/>
                  </a:lnTo>
                  <a:lnTo>
                    <a:pt x="8" y="153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48" y="116"/>
                  </a:lnTo>
                  <a:lnTo>
                    <a:pt x="87" y="79"/>
                  </a:lnTo>
                  <a:lnTo>
                    <a:pt x="128" y="4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1" y="8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Freeform 883">
              <a:extLst>
                <a:ext uri="{FF2B5EF4-FFF2-40B4-BE49-F238E27FC236}">
                  <a16:creationId xmlns:a16="http://schemas.microsoft.com/office/drawing/2014/main" xmlns="" id="{CFED2BF9-575E-E544-B9A5-770FA5D50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1" y="3186113"/>
              <a:ext cx="73025" cy="6826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174" y="2"/>
                </a:cxn>
                <a:cxn ang="0">
                  <a:pos x="157" y="22"/>
                </a:cxn>
                <a:cxn ang="0">
                  <a:pos x="149" y="31"/>
                </a:cxn>
                <a:cxn ang="0">
                  <a:pos x="140" y="40"/>
                </a:cxn>
                <a:cxn ang="0">
                  <a:pos x="140" y="40"/>
                </a:cxn>
                <a:cxn ang="0">
                  <a:pos x="128" y="49"/>
                </a:cxn>
                <a:cxn ang="0">
                  <a:pos x="115" y="59"/>
                </a:cxn>
                <a:cxn ang="0">
                  <a:pos x="103" y="68"/>
                </a:cxn>
                <a:cxn ang="0">
                  <a:pos x="92" y="78"/>
                </a:cxn>
                <a:cxn ang="0">
                  <a:pos x="92" y="78"/>
                </a:cxn>
                <a:cxn ang="0">
                  <a:pos x="68" y="98"/>
                </a:cxn>
                <a:cxn ang="0">
                  <a:pos x="45" y="119"/>
                </a:cxn>
                <a:cxn ang="0">
                  <a:pos x="31" y="129"/>
                </a:cxn>
                <a:cxn ang="0">
                  <a:pos x="21" y="140"/>
                </a:cxn>
                <a:cxn ang="0">
                  <a:pos x="11" y="151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3" y="171"/>
                </a:cxn>
                <a:cxn ang="0">
                  <a:pos x="8" y="171"/>
                </a:cxn>
                <a:cxn ang="0">
                  <a:pos x="9" y="171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18" y="159"/>
                </a:cxn>
                <a:cxn ang="0">
                  <a:pos x="28" y="150"/>
                </a:cxn>
                <a:cxn ang="0">
                  <a:pos x="47" y="134"/>
                </a:cxn>
                <a:cxn ang="0">
                  <a:pos x="47" y="134"/>
                </a:cxn>
                <a:cxn ang="0">
                  <a:pos x="73" y="110"/>
                </a:cxn>
                <a:cxn ang="0">
                  <a:pos x="99" y="86"/>
                </a:cxn>
                <a:cxn ang="0">
                  <a:pos x="99" y="86"/>
                </a:cxn>
                <a:cxn ang="0">
                  <a:pos x="111" y="76"/>
                </a:cxn>
                <a:cxn ang="0">
                  <a:pos x="124" y="66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57" y="39"/>
                </a:cxn>
                <a:cxn ang="0">
                  <a:pos x="166" y="30"/>
                </a:cxn>
                <a:cxn ang="0">
                  <a:pos x="182" y="10"/>
                </a:cxn>
                <a:cxn ang="0">
                  <a:pos x="182" y="10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1" y="2"/>
                </a:cxn>
                <a:cxn ang="0">
                  <a:pos x="179" y="1"/>
                </a:cxn>
                <a:cxn ang="0">
                  <a:pos x="178" y="0"/>
                </a:cxn>
                <a:cxn ang="0">
                  <a:pos x="175" y="1"/>
                </a:cxn>
                <a:cxn ang="0">
                  <a:pos x="174" y="2"/>
                </a:cxn>
                <a:cxn ang="0">
                  <a:pos x="174" y="2"/>
                </a:cxn>
              </a:cxnLst>
              <a:rect l="0" t="0" r="r" b="b"/>
              <a:pathLst>
                <a:path w="183" h="171">
                  <a:moveTo>
                    <a:pt x="174" y="2"/>
                  </a:moveTo>
                  <a:lnTo>
                    <a:pt x="174" y="2"/>
                  </a:lnTo>
                  <a:lnTo>
                    <a:pt x="157" y="22"/>
                  </a:lnTo>
                  <a:lnTo>
                    <a:pt x="149" y="31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28" y="49"/>
                  </a:lnTo>
                  <a:lnTo>
                    <a:pt x="115" y="59"/>
                  </a:lnTo>
                  <a:lnTo>
                    <a:pt x="103" y="6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68" y="98"/>
                  </a:lnTo>
                  <a:lnTo>
                    <a:pt x="45" y="119"/>
                  </a:lnTo>
                  <a:lnTo>
                    <a:pt x="31" y="129"/>
                  </a:lnTo>
                  <a:lnTo>
                    <a:pt x="21" y="140"/>
                  </a:lnTo>
                  <a:lnTo>
                    <a:pt x="11" y="151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3" y="171"/>
                  </a:lnTo>
                  <a:lnTo>
                    <a:pt x="8" y="171"/>
                  </a:lnTo>
                  <a:lnTo>
                    <a:pt x="9" y="171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59"/>
                  </a:lnTo>
                  <a:lnTo>
                    <a:pt x="28" y="150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73" y="110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111" y="76"/>
                  </a:lnTo>
                  <a:lnTo>
                    <a:pt x="124" y="66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7" y="39"/>
                  </a:lnTo>
                  <a:lnTo>
                    <a:pt x="166" y="3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2"/>
                  </a:lnTo>
                  <a:lnTo>
                    <a:pt x="179" y="1"/>
                  </a:lnTo>
                  <a:lnTo>
                    <a:pt x="178" y="0"/>
                  </a:lnTo>
                  <a:lnTo>
                    <a:pt x="175" y="1"/>
                  </a:lnTo>
                  <a:lnTo>
                    <a:pt x="174" y="2"/>
                  </a:lnTo>
                  <a:lnTo>
                    <a:pt x="17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Freeform 884">
              <a:extLst>
                <a:ext uri="{FF2B5EF4-FFF2-40B4-BE49-F238E27FC236}">
                  <a16:creationId xmlns:a16="http://schemas.microsoft.com/office/drawing/2014/main" xmlns="" id="{C8606BA0-B35C-0A46-9CD9-FA516D7CF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476" y="3219451"/>
              <a:ext cx="49213" cy="42863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110" y="5"/>
                </a:cxn>
                <a:cxn ang="0">
                  <a:pos x="102" y="8"/>
                </a:cxn>
                <a:cxn ang="0">
                  <a:pos x="96" y="10"/>
                </a:cxn>
                <a:cxn ang="0">
                  <a:pos x="91" y="15"/>
                </a:cxn>
                <a:cxn ang="0">
                  <a:pos x="91" y="15"/>
                </a:cxn>
                <a:cxn ang="0">
                  <a:pos x="76" y="30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45" y="55"/>
                </a:cxn>
                <a:cxn ang="0">
                  <a:pos x="29" y="68"/>
                </a:cxn>
                <a:cxn ang="0">
                  <a:pos x="15" y="82"/>
                </a:cxn>
                <a:cxn ang="0">
                  <a:pos x="2" y="98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4" y="107"/>
                </a:cxn>
                <a:cxn ang="0">
                  <a:pos x="6" y="108"/>
                </a:cxn>
                <a:cxn ang="0">
                  <a:pos x="8" y="107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25" y="89"/>
                </a:cxn>
                <a:cxn ang="0">
                  <a:pos x="41" y="73"/>
                </a:cxn>
                <a:cxn ang="0">
                  <a:pos x="59" y="59"/>
                </a:cxn>
                <a:cxn ang="0">
                  <a:pos x="78" y="44"/>
                </a:cxn>
                <a:cxn ang="0">
                  <a:pos x="78" y="44"/>
                </a:cxn>
                <a:cxn ang="0">
                  <a:pos x="88" y="34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104" y="19"/>
                </a:cxn>
                <a:cxn ang="0">
                  <a:pos x="110" y="15"/>
                </a:cxn>
                <a:cxn ang="0">
                  <a:pos x="118" y="13"/>
                </a:cxn>
                <a:cxn ang="0">
                  <a:pos x="125" y="9"/>
                </a:cxn>
                <a:cxn ang="0">
                  <a:pos x="125" y="9"/>
                </a:cxn>
                <a:cxn ang="0">
                  <a:pos x="126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1"/>
                </a:cxn>
                <a:cxn ang="0">
                  <a:pos x="121" y="0"/>
                </a:cxn>
                <a:cxn ang="0">
                  <a:pos x="118" y="0"/>
                </a:cxn>
                <a:cxn ang="0">
                  <a:pos x="116" y="1"/>
                </a:cxn>
                <a:cxn ang="0">
                  <a:pos x="116" y="1"/>
                </a:cxn>
              </a:cxnLst>
              <a:rect l="0" t="0" r="r" b="b"/>
              <a:pathLst>
                <a:path w="126" h="108">
                  <a:moveTo>
                    <a:pt x="116" y="1"/>
                  </a:moveTo>
                  <a:lnTo>
                    <a:pt x="116" y="1"/>
                  </a:lnTo>
                  <a:lnTo>
                    <a:pt x="110" y="5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76" y="30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45" y="55"/>
                  </a:lnTo>
                  <a:lnTo>
                    <a:pt x="29" y="68"/>
                  </a:lnTo>
                  <a:lnTo>
                    <a:pt x="15" y="8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4" y="107"/>
                  </a:lnTo>
                  <a:lnTo>
                    <a:pt x="6" y="108"/>
                  </a:lnTo>
                  <a:lnTo>
                    <a:pt x="8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25" y="89"/>
                  </a:lnTo>
                  <a:lnTo>
                    <a:pt x="41" y="73"/>
                  </a:lnTo>
                  <a:lnTo>
                    <a:pt x="59" y="59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8" y="3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104" y="19"/>
                  </a:lnTo>
                  <a:lnTo>
                    <a:pt x="110" y="15"/>
                  </a:lnTo>
                  <a:lnTo>
                    <a:pt x="118" y="13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6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885">
              <a:extLst>
                <a:ext uri="{FF2B5EF4-FFF2-40B4-BE49-F238E27FC236}">
                  <a16:creationId xmlns:a16="http://schemas.microsoft.com/office/drawing/2014/main" xmlns="" id="{1C69ACB7-DE0E-3D4E-B708-807CAEFD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301" y="3514726"/>
              <a:ext cx="87313" cy="9366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2" y="0"/>
                </a:cxn>
                <a:cxn ang="0">
                  <a:pos x="204" y="1"/>
                </a:cxn>
                <a:cxn ang="0">
                  <a:pos x="196" y="3"/>
                </a:cxn>
                <a:cxn ang="0">
                  <a:pos x="190" y="6"/>
                </a:cxn>
                <a:cxn ang="0">
                  <a:pos x="184" y="10"/>
                </a:cxn>
                <a:cxn ang="0">
                  <a:pos x="173" y="19"/>
                </a:cxn>
                <a:cxn ang="0">
                  <a:pos x="162" y="30"/>
                </a:cxn>
                <a:cxn ang="0">
                  <a:pos x="162" y="30"/>
                </a:cxn>
                <a:cxn ang="0">
                  <a:pos x="145" y="47"/>
                </a:cxn>
                <a:cxn ang="0">
                  <a:pos x="127" y="62"/>
                </a:cxn>
                <a:cxn ang="0">
                  <a:pos x="110" y="79"/>
                </a:cxn>
                <a:cxn ang="0">
                  <a:pos x="93" y="96"/>
                </a:cxn>
                <a:cxn ang="0">
                  <a:pos x="93" y="96"/>
                </a:cxn>
                <a:cxn ang="0">
                  <a:pos x="65" y="129"/>
                </a:cxn>
                <a:cxn ang="0">
                  <a:pos x="39" y="163"/>
                </a:cxn>
                <a:cxn ang="0">
                  <a:pos x="39" y="163"/>
                </a:cxn>
                <a:cxn ang="0">
                  <a:pos x="17" y="194"/>
                </a:cxn>
                <a:cxn ang="0">
                  <a:pos x="8" y="210"/>
                </a:cxn>
                <a:cxn ang="0">
                  <a:pos x="0" y="227"/>
                </a:cxn>
                <a:cxn ang="0">
                  <a:pos x="0" y="227"/>
                </a:cxn>
                <a:cxn ang="0">
                  <a:pos x="0" y="230"/>
                </a:cxn>
                <a:cxn ang="0">
                  <a:pos x="1" y="231"/>
                </a:cxn>
                <a:cxn ang="0">
                  <a:pos x="3" y="232"/>
                </a:cxn>
                <a:cxn ang="0">
                  <a:pos x="4" y="234"/>
                </a:cxn>
                <a:cxn ang="0">
                  <a:pos x="8" y="234"/>
                </a:cxn>
                <a:cxn ang="0">
                  <a:pos x="10" y="232"/>
                </a:cxn>
                <a:cxn ang="0">
                  <a:pos x="12" y="230"/>
                </a:cxn>
                <a:cxn ang="0">
                  <a:pos x="12" y="230"/>
                </a:cxn>
                <a:cxn ang="0">
                  <a:pos x="18" y="214"/>
                </a:cxn>
                <a:cxn ang="0">
                  <a:pos x="27" y="198"/>
                </a:cxn>
                <a:cxn ang="0">
                  <a:pos x="38" y="183"/>
                </a:cxn>
                <a:cxn ang="0">
                  <a:pos x="48" y="168"/>
                </a:cxn>
                <a:cxn ang="0">
                  <a:pos x="72" y="139"/>
                </a:cxn>
                <a:cxn ang="0">
                  <a:pos x="96" y="111"/>
                </a:cxn>
                <a:cxn ang="0">
                  <a:pos x="96" y="111"/>
                </a:cxn>
                <a:cxn ang="0">
                  <a:pos x="106" y="99"/>
                </a:cxn>
                <a:cxn ang="0">
                  <a:pos x="118" y="86"/>
                </a:cxn>
                <a:cxn ang="0">
                  <a:pos x="143" y="64"/>
                </a:cxn>
                <a:cxn ang="0">
                  <a:pos x="143" y="64"/>
                </a:cxn>
                <a:cxn ang="0">
                  <a:pos x="157" y="48"/>
                </a:cxn>
                <a:cxn ang="0">
                  <a:pos x="174" y="32"/>
                </a:cxn>
                <a:cxn ang="0">
                  <a:pos x="183" y="24"/>
                </a:cxn>
                <a:cxn ang="0">
                  <a:pos x="192" y="18"/>
                </a:cxn>
                <a:cxn ang="0">
                  <a:pos x="201" y="14"/>
                </a:cxn>
                <a:cxn ang="0">
                  <a:pos x="212" y="11"/>
                </a:cxn>
                <a:cxn ang="0">
                  <a:pos x="212" y="11"/>
                </a:cxn>
                <a:cxn ang="0">
                  <a:pos x="213" y="10"/>
                </a:cxn>
                <a:cxn ang="0">
                  <a:pos x="216" y="9"/>
                </a:cxn>
                <a:cxn ang="0">
                  <a:pos x="217" y="5"/>
                </a:cxn>
                <a:cxn ang="0">
                  <a:pos x="217" y="3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7" h="234">
                  <a:moveTo>
                    <a:pt x="212" y="0"/>
                  </a:moveTo>
                  <a:lnTo>
                    <a:pt x="212" y="0"/>
                  </a:lnTo>
                  <a:lnTo>
                    <a:pt x="204" y="1"/>
                  </a:lnTo>
                  <a:lnTo>
                    <a:pt x="196" y="3"/>
                  </a:lnTo>
                  <a:lnTo>
                    <a:pt x="190" y="6"/>
                  </a:lnTo>
                  <a:lnTo>
                    <a:pt x="184" y="10"/>
                  </a:lnTo>
                  <a:lnTo>
                    <a:pt x="173" y="19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45" y="47"/>
                  </a:lnTo>
                  <a:lnTo>
                    <a:pt x="127" y="62"/>
                  </a:lnTo>
                  <a:lnTo>
                    <a:pt x="110" y="79"/>
                  </a:lnTo>
                  <a:lnTo>
                    <a:pt x="93" y="96"/>
                  </a:lnTo>
                  <a:lnTo>
                    <a:pt x="93" y="96"/>
                  </a:lnTo>
                  <a:lnTo>
                    <a:pt x="65" y="129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17" y="194"/>
                  </a:lnTo>
                  <a:lnTo>
                    <a:pt x="8" y="210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3" y="232"/>
                  </a:lnTo>
                  <a:lnTo>
                    <a:pt x="4" y="234"/>
                  </a:lnTo>
                  <a:lnTo>
                    <a:pt x="8" y="234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8" y="214"/>
                  </a:lnTo>
                  <a:lnTo>
                    <a:pt x="27" y="198"/>
                  </a:lnTo>
                  <a:lnTo>
                    <a:pt x="38" y="183"/>
                  </a:lnTo>
                  <a:lnTo>
                    <a:pt x="48" y="168"/>
                  </a:lnTo>
                  <a:lnTo>
                    <a:pt x="72" y="139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106" y="99"/>
                  </a:lnTo>
                  <a:lnTo>
                    <a:pt x="118" y="86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57" y="48"/>
                  </a:lnTo>
                  <a:lnTo>
                    <a:pt x="174" y="32"/>
                  </a:lnTo>
                  <a:lnTo>
                    <a:pt x="183" y="24"/>
                  </a:lnTo>
                  <a:lnTo>
                    <a:pt x="192" y="18"/>
                  </a:lnTo>
                  <a:lnTo>
                    <a:pt x="201" y="14"/>
                  </a:lnTo>
                  <a:lnTo>
                    <a:pt x="212" y="11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6" y="9"/>
                  </a:lnTo>
                  <a:lnTo>
                    <a:pt x="217" y="5"/>
                  </a:lnTo>
                  <a:lnTo>
                    <a:pt x="217" y="3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886">
              <a:extLst>
                <a:ext uri="{FF2B5EF4-FFF2-40B4-BE49-F238E27FC236}">
                  <a16:creationId xmlns:a16="http://schemas.microsoft.com/office/drawing/2014/main" xmlns="" id="{26786B43-088C-B54A-ADD8-346EBCE7A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3548063"/>
              <a:ext cx="125413" cy="130175"/>
            </a:xfrm>
            <a:custGeom>
              <a:avLst/>
              <a:gdLst/>
              <a:ahLst/>
              <a:cxnLst>
                <a:cxn ang="0">
                  <a:pos x="305" y="1"/>
                </a:cxn>
                <a:cxn ang="0">
                  <a:pos x="305" y="1"/>
                </a:cxn>
                <a:cxn ang="0">
                  <a:pos x="296" y="6"/>
                </a:cxn>
                <a:cxn ang="0">
                  <a:pos x="287" y="13"/>
                </a:cxn>
                <a:cxn ang="0">
                  <a:pos x="278" y="18"/>
                </a:cxn>
                <a:cxn ang="0">
                  <a:pos x="270" y="24"/>
                </a:cxn>
                <a:cxn ang="0">
                  <a:pos x="270" y="24"/>
                </a:cxn>
                <a:cxn ang="0">
                  <a:pos x="249" y="45"/>
                </a:cxn>
                <a:cxn ang="0">
                  <a:pos x="227" y="65"/>
                </a:cxn>
                <a:cxn ang="0">
                  <a:pos x="227" y="65"/>
                </a:cxn>
                <a:cxn ang="0">
                  <a:pos x="181" y="107"/>
                </a:cxn>
                <a:cxn ang="0">
                  <a:pos x="159" y="129"/>
                </a:cxn>
                <a:cxn ang="0">
                  <a:pos x="138" y="151"/>
                </a:cxn>
                <a:cxn ang="0">
                  <a:pos x="138" y="151"/>
                </a:cxn>
                <a:cxn ang="0">
                  <a:pos x="95" y="200"/>
                </a:cxn>
                <a:cxn ang="0">
                  <a:pos x="50" y="247"/>
                </a:cxn>
                <a:cxn ang="0">
                  <a:pos x="50" y="247"/>
                </a:cxn>
                <a:cxn ang="0">
                  <a:pos x="36" y="264"/>
                </a:cxn>
                <a:cxn ang="0">
                  <a:pos x="21" y="282"/>
                </a:cxn>
                <a:cxn ang="0">
                  <a:pos x="10" y="302"/>
                </a:cxn>
                <a:cxn ang="0">
                  <a:pos x="4" y="312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2" y="327"/>
                </a:cxn>
                <a:cxn ang="0">
                  <a:pos x="4" y="329"/>
                </a:cxn>
                <a:cxn ang="0">
                  <a:pos x="10" y="329"/>
                </a:cxn>
                <a:cxn ang="0">
                  <a:pos x="11" y="328"/>
                </a:cxn>
                <a:cxn ang="0">
                  <a:pos x="12" y="325"/>
                </a:cxn>
                <a:cxn ang="0">
                  <a:pos x="12" y="325"/>
                </a:cxn>
                <a:cxn ang="0">
                  <a:pos x="17" y="313"/>
                </a:cxn>
                <a:cxn ang="0">
                  <a:pos x="23" y="302"/>
                </a:cxn>
                <a:cxn ang="0">
                  <a:pos x="31" y="290"/>
                </a:cxn>
                <a:cxn ang="0">
                  <a:pos x="38" y="279"/>
                </a:cxn>
                <a:cxn ang="0">
                  <a:pos x="55" y="259"/>
                </a:cxn>
                <a:cxn ang="0">
                  <a:pos x="74" y="239"/>
                </a:cxn>
                <a:cxn ang="0">
                  <a:pos x="74" y="239"/>
                </a:cxn>
                <a:cxn ang="0">
                  <a:pos x="113" y="196"/>
                </a:cxn>
                <a:cxn ang="0">
                  <a:pos x="154" y="151"/>
                </a:cxn>
                <a:cxn ang="0">
                  <a:pos x="154" y="151"/>
                </a:cxn>
                <a:cxn ang="0">
                  <a:pos x="172" y="130"/>
                </a:cxn>
                <a:cxn ang="0">
                  <a:pos x="193" y="111"/>
                </a:cxn>
                <a:cxn ang="0">
                  <a:pos x="235" y="73"/>
                </a:cxn>
                <a:cxn ang="0">
                  <a:pos x="235" y="73"/>
                </a:cxn>
                <a:cxn ang="0">
                  <a:pos x="271" y="39"/>
                </a:cxn>
                <a:cxn ang="0">
                  <a:pos x="271" y="39"/>
                </a:cxn>
                <a:cxn ang="0">
                  <a:pos x="280" y="31"/>
                </a:cxn>
                <a:cxn ang="0">
                  <a:pos x="292" y="23"/>
                </a:cxn>
                <a:cxn ang="0">
                  <a:pos x="303" y="17"/>
                </a:cxn>
                <a:cxn ang="0">
                  <a:pos x="313" y="9"/>
                </a:cxn>
                <a:cxn ang="0">
                  <a:pos x="313" y="9"/>
                </a:cxn>
                <a:cxn ang="0">
                  <a:pos x="314" y="6"/>
                </a:cxn>
                <a:cxn ang="0">
                  <a:pos x="316" y="5"/>
                </a:cxn>
                <a:cxn ang="0">
                  <a:pos x="314" y="2"/>
                </a:cxn>
                <a:cxn ang="0">
                  <a:pos x="313" y="1"/>
                </a:cxn>
                <a:cxn ang="0">
                  <a:pos x="309" y="0"/>
                </a:cxn>
                <a:cxn ang="0">
                  <a:pos x="308" y="0"/>
                </a:cxn>
                <a:cxn ang="0">
                  <a:pos x="305" y="1"/>
                </a:cxn>
                <a:cxn ang="0">
                  <a:pos x="305" y="1"/>
                </a:cxn>
              </a:cxnLst>
              <a:rect l="0" t="0" r="r" b="b"/>
              <a:pathLst>
                <a:path w="316" h="329">
                  <a:moveTo>
                    <a:pt x="305" y="1"/>
                  </a:moveTo>
                  <a:lnTo>
                    <a:pt x="305" y="1"/>
                  </a:lnTo>
                  <a:lnTo>
                    <a:pt x="296" y="6"/>
                  </a:lnTo>
                  <a:lnTo>
                    <a:pt x="287" y="13"/>
                  </a:lnTo>
                  <a:lnTo>
                    <a:pt x="278" y="18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49" y="45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181" y="107"/>
                  </a:lnTo>
                  <a:lnTo>
                    <a:pt x="159" y="129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95" y="200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36" y="264"/>
                  </a:lnTo>
                  <a:lnTo>
                    <a:pt x="21" y="282"/>
                  </a:lnTo>
                  <a:lnTo>
                    <a:pt x="10" y="302"/>
                  </a:lnTo>
                  <a:lnTo>
                    <a:pt x="4" y="312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4" y="329"/>
                  </a:lnTo>
                  <a:lnTo>
                    <a:pt x="10" y="329"/>
                  </a:lnTo>
                  <a:lnTo>
                    <a:pt x="11" y="328"/>
                  </a:lnTo>
                  <a:lnTo>
                    <a:pt x="12" y="325"/>
                  </a:lnTo>
                  <a:lnTo>
                    <a:pt x="12" y="325"/>
                  </a:lnTo>
                  <a:lnTo>
                    <a:pt x="17" y="313"/>
                  </a:lnTo>
                  <a:lnTo>
                    <a:pt x="23" y="302"/>
                  </a:lnTo>
                  <a:lnTo>
                    <a:pt x="31" y="290"/>
                  </a:lnTo>
                  <a:lnTo>
                    <a:pt x="38" y="279"/>
                  </a:lnTo>
                  <a:lnTo>
                    <a:pt x="55" y="259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113" y="196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72" y="130"/>
                  </a:lnTo>
                  <a:lnTo>
                    <a:pt x="193" y="11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80" y="31"/>
                  </a:lnTo>
                  <a:lnTo>
                    <a:pt x="292" y="23"/>
                  </a:lnTo>
                  <a:lnTo>
                    <a:pt x="303" y="17"/>
                  </a:lnTo>
                  <a:lnTo>
                    <a:pt x="313" y="9"/>
                  </a:lnTo>
                  <a:lnTo>
                    <a:pt x="313" y="9"/>
                  </a:lnTo>
                  <a:lnTo>
                    <a:pt x="314" y="6"/>
                  </a:lnTo>
                  <a:lnTo>
                    <a:pt x="316" y="5"/>
                  </a:lnTo>
                  <a:lnTo>
                    <a:pt x="314" y="2"/>
                  </a:lnTo>
                  <a:lnTo>
                    <a:pt x="313" y="1"/>
                  </a:lnTo>
                  <a:lnTo>
                    <a:pt x="309" y="0"/>
                  </a:lnTo>
                  <a:lnTo>
                    <a:pt x="308" y="0"/>
                  </a:lnTo>
                  <a:lnTo>
                    <a:pt x="305" y="1"/>
                  </a:lnTo>
                  <a:lnTo>
                    <a:pt x="30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Freeform 887">
              <a:extLst>
                <a:ext uri="{FF2B5EF4-FFF2-40B4-BE49-F238E27FC236}">
                  <a16:creationId xmlns:a16="http://schemas.microsoft.com/office/drawing/2014/main" xmlns="" id="{7EB6AA16-D5DA-1E47-AD43-87D48AEEE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963" y="3578226"/>
              <a:ext cx="133350" cy="146050"/>
            </a:xfrm>
            <a:custGeom>
              <a:avLst/>
              <a:gdLst/>
              <a:ahLst/>
              <a:cxnLst>
                <a:cxn ang="0">
                  <a:pos x="328" y="1"/>
                </a:cxn>
                <a:cxn ang="0">
                  <a:pos x="277" y="42"/>
                </a:cxn>
                <a:cxn ang="0">
                  <a:pos x="230" y="86"/>
                </a:cxn>
                <a:cxn ang="0">
                  <a:pos x="186" y="136"/>
                </a:cxn>
                <a:cxn ang="0">
                  <a:pos x="144" y="184"/>
                </a:cxn>
                <a:cxn ang="0">
                  <a:pos x="122" y="208"/>
                </a:cxn>
                <a:cxn ang="0">
                  <a:pos x="73" y="252"/>
                </a:cxn>
                <a:cxn ang="0">
                  <a:pos x="50" y="275"/>
                </a:cxn>
                <a:cxn ang="0">
                  <a:pos x="26" y="303"/>
                </a:cxn>
                <a:cxn ang="0">
                  <a:pos x="12" y="324"/>
                </a:cxn>
                <a:cxn ang="0">
                  <a:pos x="3" y="348"/>
                </a:cxn>
                <a:cxn ang="0">
                  <a:pos x="0" y="360"/>
                </a:cxn>
                <a:cxn ang="0">
                  <a:pos x="3" y="365"/>
                </a:cxn>
                <a:cxn ang="0">
                  <a:pos x="9" y="365"/>
                </a:cxn>
                <a:cxn ang="0">
                  <a:pos x="16" y="358"/>
                </a:cxn>
                <a:cxn ang="0">
                  <a:pos x="17" y="353"/>
                </a:cxn>
                <a:cxn ang="0">
                  <a:pos x="13" y="349"/>
                </a:cxn>
                <a:cxn ang="0">
                  <a:pos x="17" y="337"/>
                </a:cxn>
                <a:cxn ang="0">
                  <a:pos x="30" y="315"/>
                </a:cxn>
                <a:cxn ang="0">
                  <a:pos x="55" y="285"/>
                </a:cxn>
                <a:cxn ang="0">
                  <a:pos x="72" y="268"/>
                </a:cxn>
                <a:cxn ang="0">
                  <a:pos x="116" y="228"/>
                </a:cxn>
                <a:cxn ang="0">
                  <a:pos x="149" y="196"/>
                </a:cxn>
                <a:cxn ang="0">
                  <a:pos x="158" y="186"/>
                </a:cxn>
                <a:cxn ang="0">
                  <a:pos x="220" y="115"/>
                </a:cxn>
                <a:cxn ang="0">
                  <a:pos x="263" y="71"/>
                </a:cxn>
                <a:cxn ang="0">
                  <a:pos x="309" y="30"/>
                </a:cxn>
                <a:cxn ang="0">
                  <a:pos x="334" y="12"/>
                </a:cxn>
                <a:cxn ang="0">
                  <a:pos x="336" y="8"/>
                </a:cxn>
                <a:cxn ang="0">
                  <a:pos x="334" y="1"/>
                </a:cxn>
                <a:cxn ang="0">
                  <a:pos x="330" y="0"/>
                </a:cxn>
                <a:cxn ang="0">
                  <a:pos x="328" y="1"/>
                </a:cxn>
              </a:cxnLst>
              <a:rect l="0" t="0" r="r" b="b"/>
              <a:pathLst>
                <a:path w="336" h="366">
                  <a:moveTo>
                    <a:pt x="328" y="1"/>
                  </a:moveTo>
                  <a:lnTo>
                    <a:pt x="328" y="1"/>
                  </a:lnTo>
                  <a:lnTo>
                    <a:pt x="302" y="21"/>
                  </a:lnTo>
                  <a:lnTo>
                    <a:pt x="277" y="42"/>
                  </a:lnTo>
                  <a:lnTo>
                    <a:pt x="252" y="64"/>
                  </a:lnTo>
                  <a:lnTo>
                    <a:pt x="230" y="86"/>
                  </a:lnTo>
                  <a:lnTo>
                    <a:pt x="208" y="111"/>
                  </a:lnTo>
                  <a:lnTo>
                    <a:pt x="186" y="136"/>
                  </a:lnTo>
                  <a:lnTo>
                    <a:pt x="144" y="184"/>
                  </a:lnTo>
                  <a:lnTo>
                    <a:pt x="144" y="184"/>
                  </a:lnTo>
                  <a:lnTo>
                    <a:pt x="133" y="198"/>
                  </a:lnTo>
                  <a:lnTo>
                    <a:pt x="122" y="208"/>
                  </a:lnTo>
                  <a:lnTo>
                    <a:pt x="98" y="230"/>
                  </a:lnTo>
                  <a:lnTo>
                    <a:pt x="73" y="252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34" y="293"/>
                  </a:lnTo>
                  <a:lnTo>
                    <a:pt x="26" y="303"/>
                  </a:lnTo>
                  <a:lnTo>
                    <a:pt x="18" y="314"/>
                  </a:lnTo>
                  <a:lnTo>
                    <a:pt x="12" y="324"/>
                  </a:lnTo>
                  <a:lnTo>
                    <a:pt x="7" y="336"/>
                  </a:lnTo>
                  <a:lnTo>
                    <a:pt x="3" y="34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4"/>
                  </a:lnTo>
                  <a:lnTo>
                    <a:pt x="3" y="365"/>
                  </a:lnTo>
                  <a:lnTo>
                    <a:pt x="7" y="366"/>
                  </a:lnTo>
                  <a:lnTo>
                    <a:pt x="9" y="365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17" y="356"/>
                  </a:lnTo>
                  <a:lnTo>
                    <a:pt x="17" y="353"/>
                  </a:lnTo>
                  <a:lnTo>
                    <a:pt x="16" y="352"/>
                  </a:lnTo>
                  <a:lnTo>
                    <a:pt x="13" y="349"/>
                  </a:lnTo>
                  <a:lnTo>
                    <a:pt x="13" y="349"/>
                  </a:lnTo>
                  <a:lnTo>
                    <a:pt x="17" y="337"/>
                  </a:lnTo>
                  <a:lnTo>
                    <a:pt x="24" y="327"/>
                  </a:lnTo>
                  <a:lnTo>
                    <a:pt x="30" y="315"/>
                  </a:lnTo>
                  <a:lnTo>
                    <a:pt x="38" y="305"/>
                  </a:lnTo>
                  <a:lnTo>
                    <a:pt x="55" y="285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94" y="247"/>
                  </a:lnTo>
                  <a:lnTo>
                    <a:pt x="116" y="228"/>
                  </a:lnTo>
                  <a:lnTo>
                    <a:pt x="139" y="207"/>
                  </a:lnTo>
                  <a:lnTo>
                    <a:pt x="149" y="196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99" y="139"/>
                  </a:lnTo>
                  <a:lnTo>
                    <a:pt x="220" y="115"/>
                  </a:lnTo>
                  <a:lnTo>
                    <a:pt x="241" y="93"/>
                  </a:lnTo>
                  <a:lnTo>
                    <a:pt x="263" y="71"/>
                  </a:lnTo>
                  <a:lnTo>
                    <a:pt x="285" y="50"/>
                  </a:lnTo>
                  <a:lnTo>
                    <a:pt x="309" y="30"/>
                  </a:lnTo>
                  <a:lnTo>
                    <a:pt x="334" y="12"/>
                  </a:lnTo>
                  <a:lnTo>
                    <a:pt x="334" y="12"/>
                  </a:lnTo>
                  <a:lnTo>
                    <a:pt x="335" y="9"/>
                  </a:lnTo>
                  <a:lnTo>
                    <a:pt x="336" y="8"/>
                  </a:lnTo>
                  <a:lnTo>
                    <a:pt x="335" y="3"/>
                  </a:lnTo>
                  <a:lnTo>
                    <a:pt x="334" y="1"/>
                  </a:lnTo>
                  <a:lnTo>
                    <a:pt x="332" y="0"/>
                  </a:lnTo>
                  <a:lnTo>
                    <a:pt x="330" y="0"/>
                  </a:lnTo>
                  <a:lnTo>
                    <a:pt x="328" y="1"/>
                  </a:lnTo>
                  <a:lnTo>
                    <a:pt x="32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Freeform 888">
              <a:extLst>
                <a:ext uri="{FF2B5EF4-FFF2-40B4-BE49-F238E27FC236}">
                  <a16:creationId xmlns:a16="http://schemas.microsoft.com/office/drawing/2014/main" xmlns="" id="{5A2652D9-07BB-8547-9BB8-4A1818DF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6" y="3592513"/>
              <a:ext cx="152400" cy="169863"/>
            </a:xfrm>
            <a:custGeom>
              <a:avLst/>
              <a:gdLst/>
              <a:ahLst/>
              <a:cxnLst>
                <a:cxn ang="0">
                  <a:pos x="371" y="2"/>
                </a:cxn>
                <a:cxn ang="0">
                  <a:pos x="371" y="2"/>
                </a:cxn>
                <a:cxn ang="0">
                  <a:pos x="319" y="51"/>
                </a:cxn>
                <a:cxn ang="0">
                  <a:pos x="293" y="76"/>
                </a:cxn>
                <a:cxn ang="0">
                  <a:pos x="267" y="100"/>
                </a:cxn>
                <a:cxn ang="0">
                  <a:pos x="267" y="100"/>
                </a:cxn>
                <a:cxn ang="0">
                  <a:pos x="212" y="147"/>
                </a:cxn>
                <a:cxn ang="0">
                  <a:pos x="186" y="172"/>
                </a:cxn>
                <a:cxn ang="0">
                  <a:pos x="161" y="199"/>
                </a:cxn>
                <a:cxn ang="0">
                  <a:pos x="161" y="199"/>
                </a:cxn>
                <a:cxn ang="0">
                  <a:pos x="149" y="212"/>
                </a:cxn>
                <a:cxn ang="0">
                  <a:pos x="138" y="228"/>
                </a:cxn>
                <a:cxn ang="0">
                  <a:pos x="119" y="258"/>
                </a:cxn>
                <a:cxn ang="0">
                  <a:pos x="99" y="289"/>
                </a:cxn>
                <a:cxn ang="0">
                  <a:pos x="81" y="321"/>
                </a:cxn>
                <a:cxn ang="0">
                  <a:pos x="81" y="321"/>
                </a:cxn>
                <a:cxn ang="0">
                  <a:pos x="63" y="346"/>
                </a:cxn>
                <a:cxn ang="0">
                  <a:pos x="46" y="372"/>
                </a:cxn>
                <a:cxn ang="0">
                  <a:pos x="46" y="372"/>
                </a:cxn>
                <a:cxn ang="0">
                  <a:pos x="38" y="385"/>
                </a:cxn>
                <a:cxn ang="0">
                  <a:pos x="29" y="399"/>
                </a:cxn>
                <a:cxn ang="0">
                  <a:pos x="22" y="406"/>
                </a:cxn>
                <a:cxn ang="0">
                  <a:pos x="17" y="411"/>
                </a:cxn>
                <a:cxn ang="0">
                  <a:pos x="10" y="415"/>
                </a:cxn>
                <a:cxn ang="0">
                  <a:pos x="4" y="416"/>
                </a:cxn>
                <a:cxn ang="0">
                  <a:pos x="4" y="416"/>
                </a:cxn>
                <a:cxn ang="0">
                  <a:pos x="1" y="418"/>
                </a:cxn>
                <a:cxn ang="0">
                  <a:pos x="0" y="419"/>
                </a:cxn>
                <a:cxn ang="0">
                  <a:pos x="0" y="421"/>
                </a:cxn>
                <a:cxn ang="0">
                  <a:pos x="0" y="423"/>
                </a:cxn>
                <a:cxn ang="0">
                  <a:pos x="2" y="427"/>
                </a:cxn>
                <a:cxn ang="0">
                  <a:pos x="4" y="428"/>
                </a:cxn>
                <a:cxn ang="0">
                  <a:pos x="6" y="428"/>
                </a:cxn>
                <a:cxn ang="0">
                  <a:pos x="6" y="428"/>
                </a:cxn>
                <a:cxn ang="0">
                  <a:pos x="15" y="425"/>
                </a:cxn>
                <a:cxn ang="0">
                  <a:pos x="25" y="419"/>
                </a:cxn>
                <a:cxn ang="0">
                  <a:pos x="31" y="412"/>
                </a:cxn>
                <a:cxn ang="0">
                  <a:pos x="39" y="403"/>
                </a:cxn>
                <a:cxn ang="0">
                  <a:pos x="51" y="385"/>
                </a:cxn>
                <a:cxn ang="0">
                  <a:pos x="61" y="368"/>
                </a:cxn>
                <a:cxn ang="0">
                  <a:pos x="61" y="368"/>
                </a:cxn>
                <a:cxn ang="0">
                  <a:pos x="153" y="229"/>
                </a:cxn>
                <a:cxn ang="0">
                  <a:pos x="153" y="229"/>
                </a:cxn>
                <a:cxn ang="0">
                  <a:pos x="163" y="212"/>
                </a:cxn>
                <a:cxn ang="0">
                  <a:pos x="176" y="197"/>
                </a:cxn>
                <a:cxn ang="0">
                  <a:pos x="191" y="182"/>
                </a:cxn>
                <a:cxn ang="0">
                  <a:pos x="205" y="168"/>
                </a:cxn>
                <a:cxn ang="0">
                  <a:pos x="235" y="140"/>
                </a:cxn>
                <a:cxn ang="0">
                  <a:pos x="267" y="114"/>
                </a:cxn>
                <a:cxn ang="0">
                  <a:pos x="267" y="114"/>
                </a:cxn>
                <a:cxn ang="0">
                  <a:pos x="295" y="89"/>
                </a:cxn>
                <a:cxn ang="0">
                  <a:pos x="324" y="63"/>
                </a:cxn>
                <a:cxn ang="0">
                  <a:pos x="380" y="10"/>
                </a:cxn>
                <a:cxn ang="0">
                  <a:pos x="380" y="10"/>
                </a:cxn>
                <a:cxn ang="0">
                  <a:pos x="382" y="8"/>
                </a:cxn>
                <a:cxn ang="0">
                  <a:pos x="382" y="6"/>
                </a:cxn>
                <a:cxn ang="0">
                  <a:pos x="380" y="2"/>
                </a:cxn>
                <a:cxn ang="0">
                  <a:pos x="377" y="0"/>
                </a:cxn>
                <a:cxn ang="0">
                  <a:pos x="374" y="0"/>
                </a:cxn>
                <a:cxn ang="0">
                  <a:pos x="371" y="2"/>
                </a:cxn>
                <a:cxn ang="0">
                  <a:pos x="371" y="2"/>
                </a:cxn>
              </a:cxnLst>
              <a:rect l="0" t="0" r="r" b="b"/>
              <a:pathLst>
                <a:path w="382" h="428">
                  <a:moveTo>
                    <a:pt x="371" y="2"/>
                  </a:moveTo>
                  <a:lnTo>
                    <a:pt x="371" y="2"/>
                  </a:lnTo>
                  <a:lnTo>
                    <a:pt x="319" y="51"/>
                  </a:lnTo>
                  <a:lnTo>
                    <a:pt x="293" y="76"/>
                  </a:lnTo>
                  <a:lnTo>
                    <a:pt x="267" y="100"/>
                  </a:lnTo>
                  <a:lnTo>
                    <a:pt x="267" y="100"/>
                  </a:lnTo>
                  <a:lnTo>
                    <a:pt x="212" y="147"/>
                  </a:lnTo>
                  <a:lnTo>
                    <a:pt x="186" y="172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49" y="212"/>
                  </a:lnTo>
                  <a:lnTo>
                    <a:pt x="138" y="228"/>
                  </a:lnTo>
                  <a:lnTo>
                    <a:pt x="119" y="258"/>
                  </a:lnTo>
                  <a:lnTo>
                    <a:pt x="99" y="289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63" y="346"/>
                  </a:lnTo>
                  <a:lnTo>
                    <a:pt x="46" y="372"/>
                  </a:lnTo>
                  <a:lnTo>
                    <a:pt x="46" y="372"/>
                  </a:lnTo>
                  <a:lnTo>
                    <a:pt x="38" y="385"/>
                  </a:lnTo>
                  <a:lnTo>
                    <a:pt x="29" y="399"/>
                  </a:lnTo>
                  <a:lnTo>
                    <a:pt x="22" y="406"/>
                  </a:lnTo>
                  <a:lnTo>
                    <a:pt x="17" y="411"/>
                  </a:lnTo>
                  <a:lnTo>
                    <a:pt x="10" y="415"/>
                  </a:lnTo>
                  <a:lnTo>
                    <a:pt x="4" y="416"/>
                  </a:lnTo>
                  <a:lnTo>
                    <a:pt x="4" y="416"/>
                  </a:lnTo>
                  <a:lnTo>
                    <a:pt x="1" y="418"/>
                  </a:lnTo>
                  <a:lnTo>
                    <a:pt x="0" y="419"/>
                  </a:lnTo>
                  <a:lnTo>
                    <a:pt x="0" y="421"/>
                  </a:lnTo>
                  <a:lnTo>
                    <a:pt x="0" y="423"/>
                  </a:lnTo>
                  <a:lnTo>
                    <a:pt x="2" y="427"/>
                  </a:lnTo>
                  <a:lnTo>
                    <a:pt x="4" y="428"/>
                  </a:lnTo>
                  <a:lnTo>
                    <a:pt x="6" y="428"/>
                  </a:lnTo>
                  <a:lnTo>
                    <a:pt x="6" y="428"/>
                  </a:lnTo>
                  <a:lnTo>
                    <a:pt x="15" y="425"/>
                  </a:lnTo>
                  <a:lnTo>
                    <a:pt x="25" y="419"/>
                  </a:lnTo>
                  <a:lnTo>
                    <a:pt x="31" y="412"/>
                  </a:lnTo>
                  <a:lnTo>
                    <a:pt x="39" y="403"/>
                  </a:lnTo>
                  <a:lnTo>
                    <a:pt x="51" y="385"/>
                  </a:lnTo>
                  <a:lnTo>
                    <a:pt x="61" y="368"/>
                  </a:lnTo>
                  <a:lnTo>
                    <a:pt x="61" y="368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63" y="212"/>
                  </a:lnTo>
                  <a:lnTo>
                    <a:pt x="176" y="197"/>
                  </a:lnTo>
                  <a:lnTo>
                    <a:pt x="191" y="182"/>
                  </a:lnTo>
                  <a:lnTo>
                    <a:pt x="205" y="168"/>
                  </a:lnTo>
                  <a:lnTo>
                    <a:pt x="235" y="140"/>
                  </a:lnTo>
                  <a:lnTo>
                    <a:pt x="267" y="114"/>
                  </a:lnTo>
                  <a:lnTo>
                    <a:pt x="267" y="114"/>
                  </a:lnTo>
                  <a:lnTo>
                    <a:pt x="295" y="89"/>
                  </a:lnTo>
                  <a:lnTo>
                    <a:pt x="324" y="63"/>
                  </a:lnTo>
                  <a:lnTo>
                    <a:pt x="380" y="10"/>
                  </a:lnTo>
                  <a:lnTo>
                    <a:pt x="380" y="10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0" y="2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2"/>
                  </a:lnTo>
                  <a:lnTo>
                    <a:pt x="37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Freeform 889">
              <a:extLst>
                <a:ext uri="{FF2B5EF4-FFF2-40B4-BE49-F238E27FC236}">
                  <a16:creationId xmlns:a16="http://schemas.microsoft.com/office/drawing/2014/main" xmlns="" id="{61E9DE42-8FA0-A24C-B988-6D7A549AB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401" y="3587751"/>
              <a:ext cx="139700" cy="176213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23" y="15"/>
                </a:cxn>
                <a:cxn ang="0">
                  <a:pos x="310" y="34"/>
                </a:cxn>
                <a:cxn ang="0">
                  <a:pos x="298" y="49"/>
                </a:cxn>
                <a:cxn ang="0">
                  <a:pos x="264" y="94"/>
                </a:cxn>
                <a:cxn ang="0">
                  <a:pos x="214" y="162"/>
                </a:cxn>
                <a:cxn ang="0">
                  <a:pos x="161" y="227"/>
                </a:cxn>
                <a:cxn ang="0">
                  <a:pos x="110" y="285"/>
                </a:cxn>
                <a:cxn ang="0">
                  <a:pos x="74" y="329"/>
                </a:cxn>
                <a:cxn ang="0">
                  <a:pos x="64" y="345"/>
                </a:cxn>
                <a:cxn ang="0">
                  <a:pos x="25" y="405"/>
                </a:cxn>
                <a:cxn ang="0">
                  <a:pos x="9" y="421"/>
                </a:cxn>
                <a:cxn ang="0">
                  <a:pos x="2" y="429"/>
                </a:cxn>
                <a:cxn ang="0">
                  <a:pos x="0" y="439"/>
                </a:cxn>
                <a:cxn ang="0">
                  <a:pos x="1" y="442"/>
                </a:cxn>
                <a:cxn ang="0">
                  <a:pos x="6" y="444"/>
                </a:cxn>
                <a:cxn ang="0">
                  <a:pos x="12" y="442"/>
                </a:cxn>
                <a:cxn ang="0">
                  <a:pos x="12" y="439"/>
                </a:cxn>
                <a:cxn ang="0">
                  <a:pos x="16" y="431"/>
                </a:cxn>
                <a:cxn ang="0">
                  <a:pos x="33" y="412"/>
                </a:cxn>
                <a:cxn ang="0">
                  <a:pos x="40" y="402"/>
                </a:cxn>
                <a:cxn ang="0">
                  <a:pos x="65" y="363"/>
                </a:cxn>
                <a:cxn ang="0">
                  <a:pos x="74" y="350"/>
                </a:cxn>
                <a:cxn ang="0">
                  <a:pos x="123" y="289"/>
                </a:cxn>
                <a:cxn ang="0">
                  <a:pos x="175" y="227"/>
                </a:cxn>
                <a:cxn ang="0">
                  <a:pos x="217" y="176"/>
                </a:cxn>
                <a:cxn ang="0">
                  <a:pos x="256" y="124"/>
                </a:cxn>
                <a:cxn ang="0">
                  <a:pos x="301" y="65"/>
                </a:cxn>
                <a:cxn ang="0">
                  <a:pos x="311" y="51"/>
                </a:cxn>
                <a:cxn ang="0">
                  <a:pos x="327" y="28"/>
                </a:cxn>
                <a:cxn ang="0">
                  <a:pos x="339" y="15"/>
                </a:cxn>
                <a:cxn ang="0">
                  <a:pos x="345" y="10"/>
                </a:cxn>
                <a:cxn ang="0">
                  <a:pos x="349" y="6"/>
                </a:cxn>
                <a:cxn ang="0">
                  <a:pos x="344" y="0"/>
                </a:cxn>
                <a:cxn ang="0">
                  <a:pos x="340" y="1"/>
                </a:cxn>
              </a:cxnLst>
              <a:rect l="0" t="0" r="r" b="b"/>
              <a:pathLst>
                <a:path w="349" h="444">
                  <a:moveTo>
                    <a:pt x="340" y="1"/>
                  </a:moveTo>
                  <a:lnTo>
                    <a:pt x="340" y="1"/>
                  </a:lnTo>
                  <a:lnTo>
                    <a:pt x="329" y="7"/>
                  </a:lnTo>
                  <a:lnTo>
                    <a:pt x="323" y="15"/>
                  </a:lnTo>
                  <a:lnTo>
                    <a:pt x="316" y="23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298" y="49"/>
                  </a:lnTo>
                  <a:lnTo>
                    <a:pt x="286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14" y="162"/>
                  </a:lnTo>
                  <a:lnTo>
                    <a:pt x="188" y="194"/>
                  </a:lnTo>
                  <a:lnTo>
                    <a:pt x="161" y="227"/>
                  </a:lnTo>
                  <a:lnTo>
                    <a:pt x="161" y="227"/>
                  </a:lnTo>
                  <a:lnTo>
                    <a:pt x="110" y="285"/>
                  </a:lnTo>
                  <a:lnTo>
                    <a:pt x="86" y="313"/>
                  </a:lnTo>
                  <a:lnTo>
                    <a:pt x="74" y="329"/>
                  </a:lnTo>
                  <a:lnTo>
                    <a:pt x="64" y="345"/>
                  </a:lnTo>
                  <a:lnTo>
                    <a:pt x="64" y="345"/>
                  </a:lnTo>
                  <a:lnTo>
                    <a:pt x="25" y="405"/>
                  </a:lnTo>
                  <a:lnTo>
                    <a:pt x="25" y="405"/>
                  </a:lnTo>
                  <a:lnTo>
                    <a:pt x="18" y="413"/>
                  </a:lnTo>
                  <a:lnTo>
                    <a:pt x="9" y="421"/>
                  </a:lnTo>
                  <a:lnTo>
                    <a:pt x="6" y="425"/>
                  </a:lnTo>
                  <a:lnTo>
                    <a:pt x="2" y="429"/>
                  </a:lnTo>
                  <a:lnTo>
                    <a:pt x="1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42"/>
                  </a:lnTo>
                  <a:lnTo>
                    <a:pt x="2" y="443"/>
                  </a:lnTo>
                  <a:lnTo>
                    <a:pt x="6" y="444"/>
                  </a:lnTo>
                  <a:lnTo>
                    <a:pt x="10" y="443"/>
                  </a:lnTo>
                  <a:lnTo>
                    <a:pt x="12" y="442"/>
                  </a:lnTo>
                  <a:lnTo>
                    <a:pt x="12" y="439"/>
                  </a:lnTo>
                  <a:lnTo>
                    <a:pt x="12" y="439"/>
                  </a:lnTo>
                  <a:lnTo>
                    <a:pt x="13" y="435"/>
                  </a:lnTo>
                  <a:lnTo>
                    <a:pt x="16" y="431"/>
                  </a:lnTo>
                  <a:lnTo>
                    <a:pt x="23" y="421"/>
                  </a:lnTo>
                  <a:lnTo>
                    <a:pt x="33" y="412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56" y="376"/>
                  </a:lnTo>
                  <a:lnTo>
                    <a:pt x="65" y="363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98" y="319"/>
                  </a:lnTo>
                  <a:lnTo>
                    <a:pt x="123" y="289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96" y="202"/>
                  </a:lnTo>
                  <a:lnTo>
                    <a:pt x="217" y="176"/>
                  </a:lnTo>
                  <a:lnTo>
                    <a:pt x="256" y="124"/>
                  </a:lnTo>
                  <a:lnTo>
                    <a:pt x="256" y="124"/>
                  </a:lnTo>
                  <a:lnTo>
                    <a:pt x="278" y="94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11" y="51"/>
                  </a:lnTo>
                  <a:lnTo>
                    <a:pt x="322" y="35"/>
                  </a:lnTo>
                  <a:lnTo>
                    <a:pt x="327" y="28"/>
                  </a:lnTo>
                  <a:lnTo>
                    <a:pt x="332" y="21"/>
                  </a:lnTo>
                  <a:lnTo>
                    <a:pt x="339" y="15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8" y="9"/>
                  </a:lnTo>
                  <a:lnTo>
                    <a:pt x="349" y="6"/>
                  </a:lnTo>
                  <a:lnTo>
                    <a:pt x="348" y="2"/>
                  </a:lnTo>
                  <a:lnTo>
                    <a:pt x="344" y="0"/>
                  </a:lnTo>
                  <a:lnTo>
                    <a:pt x="343" y="0"/>
                  </a:lnTo>
                  <a:lnTo>
                    <a:pt x="340" y="1"/>
                  </a:lnTo>
                  <a:lnTo>
                    <a:pt x="34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Freeform 890">
              <a:extLst>
                <a:ext uri="{FF2B5EF4-FFF2-40B4-BE49-F238E27FC236}">
                  <a16:creationId xmlns:a16="http://schemas.microsoft.com/office/drawing/2014/main" xmlns="" id="{294136FE-FE7E-474B-B268-4626DD42B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326" y="3660776"/>
              <a:ext cx="88900" cy="106363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31"/>
                </a:cxn>
                <a:cxn ang="0">
                  <a:pos x="156" y="62"/>
                </a:cxn>
                <a:cxn ang="0">
                  <a:pos x="128" y="94"/>
                </a:cxn>
                <a:cxn ang="0">
                  <a:pos x="102" y="127"/>
                </a:cxn>
                <a:cxn ang="0">
                  <a:pos x="102" y="127"/>
                </a:cxn>
                <a:cxn ang="0">
                  <a:pos x="75" y="163"/>
                </a:cxn>
                <a:cxn ang="0">
                  <a:pos x="47" y="201"/>
                </a:cxn>
                <a:cxn ang="0">
                  <a:pos x="47" y="201"/>
                </a:cxn>
                <a:cxn ang="0">
                  <a:pos x="35" y="215"/>
                </a:cxn>
                <a:cxn ang="0">
                  <a:pos x="22" y="229"/>
                </a:cxn>
                <a:cxn ang="0">
                  <a:pos x="11" y="243"/>
                </a:cxn>
                <a:cxn ang="0">
                  <a:pos x="0" y="259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4"/>
                </a:cxn>
                <a:cxn ang="0">
                  <a:pos x="3" y="266"/>
                </a:cxn>
                <a:cxn ang="0">
                  <a:pos x="7" y="268"/>
                </a:cxn>
                <a:cxn ang="0">
                  <a:pos x="9" y="266"/>
                </a:cxn>
                <a:cxn ang="0">
                  <a:pos x="11" y="265"/>
                </a:cxn>
                <a:cxn ang="0">
                  <a:pos x="11" y="265"/>
                </a:cxn>
                <a:cxn ang="0">
                  <a:pos x="16" y="256"/>
                </a:cxn>
                <a:cxn ang="0">
                  <a:pos x="22" y="247"/>
                </a:cxn>
                <a:cxn ang="0">
                  <a:pos x="34" y="231"/>
                </a:cxn>
                <a:cxn ang="0">
                  <a:pos x="49" y="217"/>
                </a:cxn>
                <a:cxn ang="0">
                  <a:pos x="62" y="201"/>
                </a:cxn>
                <a:cxn ang="0">
                  <a:pos x="62" y="201"/>
                </a:cxn>
                <a:cxn ang="0">
                  <a:pos x="84" y="171"/>
                </a:cxn>
                <a:cxn ang="0">
                  <a:pos x="106" y="141"/>
                </a:cxn>
                <a:cxn ang="0">
                  <a:pos x="106" y="141"/>
                </a:cxn>
                <a:cxn ang="0">
                  <a:pos x="132" y="107"/>
                </a:cxn>
                <a:cxn ang="0">
                  <a:pos x="161" y="73"/>
                </a:cxn>
                <a:cxn ang="0">
                  <a:pos x="191" y="40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3" y="8"/>
                </a:cxn>
                <a:cxn ang="0">
                  <a:pos x="223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3" h="268">
                  <a:moveTo>
                    <a:pt x="213" y="1"/>
                  </a:moveTo>
                  <a:lnTo>
                    <a:pt x="213" y="1"/>
                  </a:lnTo>
                  <a:lnTo>
                    <a:pt x="185" y="31"/>
                  </a:lnTo>
                  <a:lnTo>
                    <a:pt x="156" y="62"/>
                  </a:lnTo>
                  <a:lnTo>
                    <a:pt x="128" y="94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75" y="163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35" y="215"/>
                  </a:lnTo>
                  <a:lnTo>
                    <a:pt x="22" y="229"/>
                  </a:lnTo>
                  <a:lnTo>
                    <a:pt x="11" y="243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3" y="266"/>
                  </a:lnTo>
                  <a:lnTo>
                    <a:pt x="7" y="268"/>
                  </a:lnTo>
                  <a:lnTo>
                    <a:pt x="9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6" y="256"/>
                  </a:lnTo>
                  <a:lnTo>
                    <a:pt x="22" y="247"/>
                  </a:lnTo>
                  <a:lnTo>
                    <a:pt x="34" y="231"/>
                  </a:lnTo>
                  <a:lnTo>
                    <a:pt x="49" y="217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84" y="17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32" y="107"/>
                  </a:lnTo>
                  <a:lnTo>
                    <a:pt x="161" y="73"/>
                  </a:lnTo>
                  <a:lnTo>
                    <a:pt x="191" y="40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3" y="8"/>
                  </a:lnTo>
                  <a:lnTo>
                    <a:pt x="223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Freeform 891">
              <a:extLst>
                <a:ext uri="{FF2B5EF4-FFF2-40B4-BE49-F238E27FC236}">
                  <a16:creationId xmlns:a16="http://schemas.microsoft.com/office/drawing/2014/main" xmlns="" id="{B85EB471-DD67-C948-80F4-22E8FD04C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3705226"/>
              <a:ext cx="47625" cy="66675"/>
            </a:xfrm>
            <a:custGeom>
              <a:avLst/>
              <a:gdLst/>
              <a:ahLst/>
              <a:cxnLst>
                <a:cxn ang="0">
                  <a:pos x="108" y="4"/>
                </a:cxn>
                <a:cxn ang="0">
                  <a:pos x="108" y="4"/>
                </a:cxn>
                <a:cxn ang="0">
                  <a:pos x="106" y="14"/>
                </a:cxn>
                <a:cxn ang="0">
                  <a:pos x="102" y="21"/>
                </a:cxn>
                <a:cxn ang="0">
                  <a:pos x="97" y="29"/>
                </a:cxn>
                <a:cxn ang="0">
                  <a:pos x="90" y="37"/>
                </a:cxn>
                <a:cxn ang="0">
                  <a:pos x="76" y="53"/>
                </a:cxn>
                <a:cxn ang="0">
                  <a:pos x="64" y="67"/>
                </a:cxn>
                <a:cxn ang="0">
                  <a:pos x="64" y="67"/>
                </a:cxn>
                <a:cxn ang="0">
                  <a:pos x="48" y="89"/>
                </a:cxn>
                <a:cxn ang="0">
                  <a:pos x="34" y="113"/>
                </a:cxn>
                <a:cxn ang="0">
                  <a:pos x="18" y="135"/>
                </a:cxn>
                <a:cxn ang="0">
                  <a:pos x="10" y="146"/>
                </a:cxn>
                <a:cxn ang="0">
                  <a:pos x="1" y="156"/>
                </a:cxn>
                <a:cxn ang="0">
                  <a:pos x="1" y="156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1" y="164"/>
                </a:cxn>
                <a:cxn ang="0">
                  <a:pos x="5" y="167"/>
                </a:cxn>
                <a:cxn ang="0">
                  <a:pos x="8" y="165"/>
                </a:cxn>
                <a:cxn ang="0">
                  <a:pos x="9" y="164"/>
                </a:cxn>
                <a:cxn ang="0">
                  <a:pos x="9" y="164"/>
                </a:cxn>
                <a:cxn ang="0">
                  <a:pos x="26" y="144"/>
                </a:cxn>
                <a:cxn ang="0">
                  <a:pos x="40" y="123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4" y="71"/>
                </a:cxn>
                <a:cxn ang="0">
                  <a:pos x="82" y="63"/>
                </a:cxn>
                <a:cxn ang="0">
                  <a:pos x="98" y="46"/>
                </a:cxn>
                <a:cxn ang="0">
                  <a:pos x="104" y="37"/>
                </a:cxn>
                <a:cxn ang="0">
                  <a:pos x="111" y="28"/>
                </a:cxn>
                <a:cxn ang="0">
                  <a:pos x="116" y="17"/>
                </a:cxn>
                <a:cxn ang="0">
                  <a:pos x="119" y="7"/>
                </a:cxn>
                <a:cxn ang="0">
                  <a:pos x="119" y="7"/>
                </a:cxn>
                <a:cxn ang="0">
                  <a:pos x="119" y="6"/>
                </a:cxn>
                <a:cxn ang="0">
                  <a:pos x="117" y="3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1" y="0"/>
                </a:cxn>
                <a:cxn ang="0">
                  <a:pos x="108" y="2"/>
                </a:cxn>
                <a:cxn ang="0">
                  <a:pos x="108" y="4"/>
                </a:cxn>
                <a:cxn ang="0">
                  <a:pos x="108" y="4"/>
                </a:cxn>
              </a:cxnLst>
              <a:rect l="0" t="0" r="r" b="b"/>
              <a:pathLst>
                <a:path w="119" h="167">
                  <a:moveTo>
                    <a:pt x="108" y="4"/>
                  </a:moveTo>
                  <a:lnTo>
                    <a:pt x="108" y="4"/>
                  </a:lnTo>
                  <a:lnTo>
                    <a:pt x="106" y="14"/>
                  </a:lnTo>
                  <a:lnTo>
                    <a:pt x="102" y="21"/>
                  </a:lnTo>
                  <a:lnTo>
                    <a:pt x="97" y="29"/>
                  </a:lnTo>
                  <a:lnTo>
                    <a:pt x="90" y="37"/>
                  </a:lnTo>
                  <a:lnTo>
                    <a:pt x="76" y="5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48" y="89"/>
                  </a:lnTo>
                  <a:lnTo>
                    <a:pt x="34" y="113"/>
                  </a:lnTo>
                  <a:lnTo>
                    <a:pt x="18" y="135"/>
                  </a:lnTo>
                  <a:lnTo>
                    <a:pt x="10" y="14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5" y="167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26" y="144"/>
                  </a:lnTo>
                  <a:lnTo>
                    <a:pt x="40" y="123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74" y="71"/>
                  </a:lnTo>
                  <a:lnTo>
                    <a:pt x="82" y="63"/>
                  </a:lnTo>
                  <a:lnTo>
                    <a:pt x="98" y="46"/>
                  </a:lnTo>
                  <a:lnTo>
                    <a:pt x="104" y="37"/>
                  </a:lnTo>
                  <a:lnTo>
                    <a:pt x="111" y="28"/>
                  </a:lnTo>
                  <a:lnTo>
                    <a:pt x="116" y="1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7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8" y="2"/>
                  </a:lnTo>
                  <a:lnTo>
                    <a:pt x="108" y="4"/>
                  </a:lnTo>
                  <a:lnTo>
                    <a:pt x="10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Freeform 892">
              <a:extLst>
                <a:ext uri="{FF2B5EF4-FFF2-40B4-BE49-F238E27FC236}">
                  <a16:creationId xmlns:a16="http://schemas.microsoft.com/office/drawing/2014/main" xmlns="" id="{F5D1D96B-90BB-A64F-BD63-4B502289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6" y="3724276"/>
              <a:ext cx="47625" cy="53975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74" y="38"/>
                </a:cxn>
                <a:cxn ang="0">
                  <a:pos x="57" y="56"/>
                </a:cxn>
                <a:cxn ang="0">
                  <a:pos x="42" y="76"/>
                </a:cxn>
                <a:cxn ang="0">
                  <a:pos x="42" y="76"/>
                </a:cxn>
                <a:cxn ang="0">
                  <a:pos x="30" y="89"/>
                </a:cxn>
                <a:cxn ang="0">
                  <a:pos x="18" y="101"/>
                </a:cxn>
                <a:cxn ang="0">
                  <a:pos x="13" y="107"/>
                </a:cxn>
                <a:cxn ang="0">
                  <a:pos x="8" y="114"/>
                </a:cxn>
                <a:cxn ang="0">
                  <a:pos x="4" y="122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4" y="136"/>
                </a:cxn>
                <a:cxn ang="0">
                  <a:pos x="8" y="136"/>
                </a:cxn>
                <a:cxn ang="0">
                  <a:pos x="10" y="135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4"/>
                </a:cxn>
                <a:cxn ang="0">
                  <a:pos x="19" y="117"/>
                </a:cxn>
                <a:cxn ang="0">
                  <a:pos x="25" y="109"/>
                </a:cxn>
                <a:cxn ang="0">
                  <a:pos x="31" y="102"/>
                </a:cxn>
                <a:cxn ang="0">
                  <a:pos x="43" y="89"/>
                </a:cxn>
                <a:cxn ang="0">
                  <a:pos x="56" y="76"/>
                </a:cxn>
                <a:cxn ang="0">
                  <a:pos x="56" y="76"/>
                </a:cxn>
                <a:cxn ang="0">
                  <a:pos x="70" y="59"/>
                </a:cxn>
                <a:cxn ang="0">
                  <a:pos x="86" y="42"/>
                </a:cxn>
                <a:cxn ang="0">
                  <a:pos x="119" y="9"/>
                </a:cxn>
                <a:cxn ang="0">
                  <a:pos x="119" y="9"/>
                </a:cxn>
                <a:cxn ang="0">
                  <a:pos x="120" y="8"/>
                </a:cxn>
                <a:cxn ang="0">
                  <a:pos x="120" y="5"/>
                </a:cxn>
                <a:cxn ang="0">
                  <a:pos x="117" y="2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10" y="2"/>
                </a:cxn>
              </a:cxnLst>
              <a:rect l="0" t="0" r="r" b="b"/>
              <a:pathLst>
                <a:path w="120" h="136">
                  <a:moveTo>
                    <a:pt x="110" y="2"/>
                  </a:moveTo>
                  <a:lnTo>
                    <a:pt x="110" y="2"/>
                  </a:lnTo>
                  <a:lnTo>
                    <a:pt x="74" y="38"/>
                  </a:lnTo>
                  <a:lnTo>
                    <a:pt x="57" y="5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0" y="89"/>
                  </a:lnTo>
                  <a:lnTo>
                    <a:pt x="18" y="101"/>
                  </a:lnTo>
                  <a:lnTo>
                    <a:pt x="13" y="107"/>
                  </a:lnTo>
                  <a:lnTo>
                    <a:pt x="8" y="114"/>
                  </a:lnTo>
                  <a:lnTo>
                    <a:pt x="4" y="12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4" y="136"/>
                  </a:lnTo>
                  <a:lnTo>
                    <a:pt x="8" y="136"/>
                  </a:lnTo>
                  <a:lnTo>
                    <a:pt x="10" y="135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9" y="117"/>
                  </a:lnTo>
                  <a:lnTo>
                    <a:pt x="25" y="109"/>
                  </a:lnTo>
                  <a:lnTo>
                    <a:pt x="31" y="102"/>
                  </a:lnTo>
                  <a:lnTo>
                    <a:pt x="43" y="89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0" y="59"/>
                  </a:lnTo>
                  <a:lnTo>
                    <a:pt x="86" y="4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0" y="8"/>
                  </a:lnTo>
                  <a:lnTo>
                    <a:pt x="120" y="5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Freeform 893">
              <a:extLst>
                <a:ext uri="{FF2B5EF4-FFF2-40B4-BE49-F238E27FC236}">
                  <a16:creationId xmlns:a16="http://schemas.microsoft.com/office/drawing/2014/main" xmlns="" id="{7431C3C5-EC8E-E843-98D7-EC54D66AC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6" y="3732213"/>
              <a:ext cx="38100" cy="47625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86" y="3"/>
                </a:cxn>
                <a:cxn ang="0">
                  <a:pos x="74" y="23"/>
                </a:cxn>
                <a:cxn ang="0">
                  <a:pos x="60" y="41"/>
                </a:cxn>
                <a:cxn ang="0">
                  <a:pos x="44" y="58"/>
                </a:cxn>
                <a:cxn ang="0">
                  <a:pos x="27" y="74"/>
                </a:cxn>
                <a:cxn ang="0">
                  <a:pos x="27" y="74"/>
                </a:cxn>
                <a:cxn ang="0">
                  <a:pos x="18" y="82"/>
                </a:cxn>
                <a:cxn ang="0">
                  <a:pos x="7" y="92"/>
                </a:cxn>
                <a:cxn ang="0">
                  <a:pos x="3" y="99"/>
                </a:cxn>
                <a:cxn ang="0">
                  <a:pos x="1" y="104"/>
                </a:cxn>
                <a:cxn ang="0">
                  <a:pos x="0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1" y="118"/>
                </a:cxn>
                <a:cxn ang="0">
                  <a:pos x="3" y="119"/>
                </a:cxn>
                <a:cxn ang="0">
                  <a:pos x="7" y="121"/>
                </a:cxn>
                <a:cxn ang="0">
                  <a:pos x="10" y="118"/>
                </a:cxn>
                <a:cxn ang="0">
                  <a:pos x="11" y="116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1" y="109"/>
                </a:cxn>
                <a:cxn ang="0">
                  <a:pos x="14" y="102"/>
                </a:cxn>
                <a:cxn ang="0">
                  <a:pos x="18" y="97"/>
                </a:cxn>
                <a:cxn ang="0">
                  <a:pos x="23" y="92"/>
                </a:cxn>
                <a:cxn ang="0">
                  <a:pos x="35" y="82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58" y="59"/>
                </a:cxn>
                <a:cxn ang="0">
                  <a:pos x="73" y="44"/>
                </a:cxn>
                <a:cxn ang="0">
                  <a:pos x="86" y="27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86" y="3"/>
                </a:cxn>
                <a:cxn ang="0">
                  <a:pos x="86" y="3"/>
                </a:cxn>
              </a:cxnLst>
              <a:rect l="0" t="0" r="r" b="b"/>
              <a:pathLst>
                <a:path w="96" h="121">
                  <a:moveTo>
                    <a:pt x="86" y="3"/>
                  </a:moveTo>
                  <a:lnTo>
                    <a:pt x="86" y="3"/>
                  </a:lnTo>
                  <a:lnTo>
                    <a:pt x="74" y="23"/>
                  </a:lnTo>
                  <a:lnTo>
                    <a:pt x="60" y="41"/>
                  </a:lnTo>
                  <a:lnTo>
                    <a:pt x="44" y="58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18" y="82"/>
                  </a:lnTo>
                  <a:lnTo>
                    <a:pt x="7" y="92"/>
                  </a:lnTo>
                  <a:lnTo>
                    <a:pt x="3" y="99"/>
                  </a:lnTo>
                  <a:lnTo>
                    <a:pt x="1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3" y="119"/>
                  </a:lnTo>
                  <a:lnTo>
                    <a:pt x="7" y="121"/>
                  </a:lnTo>
                  <a:lnTo>
                    <a:pt x="10" y="118"/>
                  </a:lnTo>
                  <a:lnTo>
                    <a:pt x="11" y="116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8" y="97"/>
                  </a:lnTo>
                  <a:lnTo>
                    <a:pt x="23" y="92"/>
                  </a:lnTo>
                  <a:lnTo>
                    <a:pt x="35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58" y="59"/>
                  </a:lnTo>
                  <a:lnTo>
                    <a:pt x="73" y="44"/>
                  </a:lnTo>
                  <a:lnTo>
                    <a:pt x="86" y="27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3"/>
                  </a:lnTo>
                  <a:lnTo>
                    <a:pt x="8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Freeform 894">
              <a:extLst>
                <a:ext uri="{FF2B5EF4-FFF2-40B4-BE49-F238E27FC236}">
                  <a16:creationId xmlns:a16="http://schemas.microsoft.com/office/drawing/2014/main" xmlns="" id="{73DCC71E-A8E2-B242-ACEC-775FA765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1" y="3668713"/>
              <a:ext cx="79375" cy="104775"/>
            </a:xfrm>
            <a:custGeom>
              <a:avLst/>
              <a:gdLst/>
              <a:ahLst/>
              <a:cxnLst>
                <a:cxn ang="0">
                  <a:pos x="190" y="1"/>
                </a:cxn>
                <a:cxn ang="0">
                  <a:pos x="190" y="1"/>
                </a:cxn>
                <a:cxn ang="0">
                  <a:pos x="161" y="33"/>
                </a:cxn>
                <a:cxn ang="0">
                  <a:pos x="132" y="65"/>
                </a:cxn>
                <a:cxn ang="0">
                  <a:pos x="106" y="98"/>
                </a:cxn>
                <a:cxn ang="0">
                  <a:pos x="80" y="132"/>
                </a:cxn>
                <a:cxn ang="0">
                  <a:pos x="80" y="132"/>
                </a:cxn>
                <a:cxn ang="0">
                  <a:pos x="67" y="153"/>
                </a:cxn>
                <a:cxn ang="0">
                  <a:pos x="54" y="174"/>
                </a:cxn>
                <a:cxn ang="0">
                  <a:pos x="40" y="193"/>
                </a:cxn>
                <a:cxn ang="0">
                  <a:pos x="33" y="204"/>
                </a:cxn>
                <a:cxn ang="0">
                  <a:pos x="25" y="213"/>
                </a:cxn>
                <a:cxn ang="0">
                  <a:pos x="25" y="213"/>
                </a:cxn>
                <a:cxn ang="0">
                  <a:pos x="16" y="222"/>
                </a:cxn>
                <a:cxn ang="0">
                  <a:pos x="9" y="233"/>
                </a:cxn>
                <a:cxn ang="0">
                  <a:pos x="3" y="244"/>
                </a:cxn>
                <a:cxn ang="0">
                  <a:pos x="0" y="258"/>
                </a:cxn>
                <a:cxn ang="0">
                  <a:pos x="0" y="258"/>
                </a:cxn>
                <a:cxn ang="0">
                  <a:pos x="0" y="259"/>
                </a:cxn>
                <a:cxn ang="0">
                  <a:pos x="1" y="261"/>
                </a:cxn>
                <a:cxn ang="0">
                  <a:pos x="3" y="261"/>
                </a:cxn>
                <a:cxn ang="0">
                  <a:pos x="5" y="263"/>
                </a:cxn>
                <a:cxn ang="0">
                  <a:pos x="9" y="261"/>
                </a:cxn>
                <a:cxn ang="0">
                  <a:pos x="10" y="259"/>
                </a:cxn>
                <a:cxn ang="0">
                  <a:pos x="12" y="258"/>
                </a:cxn>
                <a:cxn ang="0">
                  <a:pos x="12" y="258"/>
                </a:cxn>
                <a:cxn ang="0">
                  <a:pos x="13" y="248"/>
                </a:cxn>
                <a:cxn ang="0">
                  <a:pos x="17" y="241"/>
                </a:cxn>
                <a:cxn ang="0">
                  <a:pos x="22" y="233"/>
                </a:cxn>
                <a:cxn ang="0">
                  <a:pos x="27" y="225"/>
                </a:cxn>
                <a:cxn ang="0">
                  <a:pos x="40" y="210"/>
                </a:cxn>
                <a:cxn ang="0">
                  <a:pos x="51" y="196"/>
                </a:cxn>
                <a:cxn ang="0">
                  <a:pos x="51" y="196"/>
                </a:cxn>
                <a:cxn ang="0">
                  <a:pos x="76" y="159"/>
                </a:cxn>
                <a:cxn ang="0">
                  <a:pos x="88" y="141"/>
                </a:cxn>
                <a:cxn ang="0">
                  <a:pos x="101" y="124"/>
                </a:cxn>
                <a:cxn ang="0">
                  <a:pos x="101" y="124"/>
                </a:cxn>
                <a:cxn ang="0">
                  <a:pos x="148" y="65"/>
                </a:cxn>
                <a:cxn ang="0">
                  <a:pos x="173" y="37"/>
                </a:cxn>
                <a:cxn ang="0">
                  <a:pos x="197" y="10"/>
                </a:cxn>
                <a:cxn ang="0">
                  <a:pos x="197" y="10"/>
                </a:cxn>
                <a:cxn ang="0">
                  <a:pos x="199" y="8"/>
                </a:cxn>
                <a:cxn ang="0">
                  <a:pos x="200" y="5"/>
                </a:cxn>
                <a:cxn ang="0">
                  <a:pos x="197" y="1"/>
                </a:cxn>
                <a:cxn ang="0">
                  <a:pos x="193" y="0"/>
                </a:cxn>
                <a:cxn ang="0">
                  <a:pos x="192" y="0"/>
                </a:cxn>
                <a:cxn ang="0">
                  <a:pos x="190" y="1"/>
                </a:cxn>
                <a:cxn ang="0">
                  <a:pos x="190" y="1"/>
                </a:cxn>
              </a:cxnLst>
              <a:rect l="0" t="0" r="r" b="b"/>
              <a:pathLst>
                <a:path w="200" h="263">
                  <a:moveTo>
                    <a:pt x="190" y="1"/>
                  </a:moveTo>
                  <a:lnTo>
                    <a:pt x="190" y="1"/>
                  </a:lnTo>
                  <a:lnTo>
                    <a:pt x="161" y="33"/>
                  </a:lnTo>
                  <a:lnTo>
                    <a:pt x="132" y="65"/>
                  </a:lnTo>
                  <a:lnTo>
                    <a:pt x="106" y="98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67" y="153"/>
                  </a:lnTo>
                  <a:lnTo>
                    <a:pt x="54" y="174"/>
                  </a:lnTo>
                  <a:lnTo>
                    <a:pt x="40" y="193"/>
                  </a:lnTo>
                  <a:lnTo>
                    <a:pt x="33" y="204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6" y="222"/>
                  </a:lnTo>
                  <a:lnTo>
                    <a:pt x="9" y="233"/>
                  </a:lnTo>
                  <a:lnTo>
                    <a:pt x="3" y="24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9"/>
                  </a:lnTo>
                  <a:lnTo>
                    <a:pt x="1" y="261"/>
                  </a:lnTo>
                  <a:lnTo>
                    <a:pt x="3" y="261"/>
                  </a:lnTo>
                  <a:lnTo>
                    <a:pt x="5" y="263"/>
                  </a:lnTo>
                  <a:lnTo>
                    <a:pt x="9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3" y="248"/>
                  </a:lnTo>
                  <a:lnTo>
                    <a:pt x="17" y="241"/>
                  </a:lnTo>
                  <a:lnTo>
                    <a:pt x="22" y="233"/>
                  </a:lnTo>
                  <a:lnTo>
                    <a:pt x="27" y="225"/>
                  </a:lnTo>
                  <a:lnTo>
                    <a:pt x="40" y="210"/>
                  </a:lnTo>
                  <a:lnTo>
                    <a:pt x="51" y="196"/>
                  </a:lnTo>
                  <a:lnTo>
                    <a:pt x="51" y="196"/>
                  </a:lnTo>
                  <a:lnTo>
                    <a:pt x="76" y="159"/>
                  </a:lnTo>
                  <a:lnTo>
                    <a:pt x="88" y="141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48" y="65"/>
                  </a:lnTo>
                  <a:lnTo>
                    <a:pt x="173" y="37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9" y="8"/>
                  </a:lnTo>
                  <a:lnTo>
                    <a:pt x="200" y="5"/>
                  </a:lnTo>
                  <a:lnTo>
                    <a:pt x="197" y="1"/>
                  </a:lnTo>
                  <a:lnTo>
                    <a:pt x="193" y="0"/>
                  </a:lnTo>
                  <a:lnTo>
                    <a:pt x="192" y="0"/>
                  </a:lnTo>
                  <a:lnTo>
                    <a:pt x="190" y="1"/>
                  </a:lnTo>
                  <a:lnTo>
                    <a:pt x="19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Freeform 895">
              <a:extLst>
                <a:ext uri="{FF2B5EF4-FFF2-40B4-BE49-F238E27FC236}">
                  <a16:creationId xmlns:a16="http://schemas.microsoft.com/office/drawing/2014/main" xmlns="" id="{D5105F16-D3F8-1040-8103-0101214F0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176" y="3678238"/>
              <a:ext cx="74613" cy="98425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78" y="2"/>
                </a:cxn>
                <a:cxn ang="0">
                  <a:pos x="165" y="12"/>
                </a:cxn>
                <a:cxn ang="0">
                  <a:pos x="151" y="24"/>
                </a:cxn>
                <a:cxn ang="0">
                  <a:pos x="136" y="36"/>
                </a:cxn>
                <a:cxn ang="0">
                  <a:pos x="131" y="42"/>
                </a:cxn>
                <a:cxn ang="0">
                  <a:pos x="126" y="49"/>
                </a:cxn>
                <a:cxn ang="0">
                  <a:pos x="126" y="49"/>
                </a:cxn>
                <a:cxn ang="0">
                  <a:pos x="104" y="82"/>
                </a:cxn>
                <a:cxn ang="0">
                  <a:pos x="80" y="116"/>
                </a:cxn>
                <a:cxn ang="0">
                  <a:pos x="80" y="116"/>
                </a:cxn>
                <a:cxn ang="0">
                  <a:pos x="68" y="133"/>
                </a:cxn>
                <a:cxn ang="0">
                  <a:pos x="56" y="151"/>
                </a:cxn>
                <a:cxn ang="0">
                  <a:pos x="34" y="189"/>
                </a:cxn>
                <a:cxn ang="0">
                  <a:pos x="34" y="189"/>
                </a:cxn>
                <a:cxn ang="0">
                  <a:pos x="25" y="201"/>
                </a:cxn>
                <a:cxn ang="0">
                  <a:pos x="15" y="212"/>
                </a:cxn>
                <a:cxn ang="0">
                  <a:pos x="5" y="224"/>
                </a:cxn>
                <a:cxn ang="0">
                  <a:pos x="2" y="231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0" y="241"/>
                </a:cxn>
                <a:cxn ang="0">
                  <a:pos x="0" y="242"/>
                </a:cxn>
                <a:cxn ang="0">
                  <a:pos x="4" y="245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3" y="235"/>
                </a:cxn>
                <a:cxn ang="0">
                  <a:pos x="17" y="228"/>
                </a:cxn>
                <a:cxn ang="0">
                  <a:pos x="29" y="219"/>
                </a:cxn>
                <a:cxn ang="0">
                  <a:pos x="29" y="219"/>
                </a:cxn>
                <a:cxn ang="0">
                  <a:pos x="33" y="214"/>
                </a:cxn>
                <a:cxn ang="0">
                  <a:pos x="37" y="207"/>
                </a:cxn>
                <a:cxn ang="0">
                  <a:pos x="45" y="195"/>
                </a:cxn>
                <a:cxn ang="0">
                  <a:pos x="45" y="195"/>
                </a:cxn>
                <a:cxn ang="0">
                  <a:pos x="84" y="129"/>
                </a:cxn>
                <a:cxn ang="0">
                  <a:pos x="84" y="129"/>
                </a:cxn>
                <a:cxn ang="0">
                  <a:pos x="94" y="114"/>
                </a:cxn>
                <a:cxn ang="0">
                  <a:pos x="104" y="100"/>
                </a:cxn>
                <a:cxn ang="0">
                  <a:pos x="124" y="72"/>
                </a:cxn>
                <a:cxn ang="0">
                  <a:pos x="124" y="72"/>
                </a:cxn>
                <a:cxn ang="0">
                  <a:pos x="131" y="63"/>
                </a:cxn>
                <a:cxn ang="0">
                  <a:pos x="138" y="54"/>
                </a:cxn>
                <a:cxn ang="0">
                  <a:pos x="153" y="40"/>
                </a:cxn>
                <a:cxn ang="0">
                  <a:pos x="186" y="10"/>
                </a:cxn>
                <a:cxn ang="0">
                  <a:pos x="186" y="10"/>
                </a:cxn>
                <a:cxn ang="0">
                  <a:pos x="187" y="7"/>
                </a:cxn>
                <a:cxn ang="0">
                  <a:pos x="189" y="6"/>
                </a:cxn>
                <a:cxn ang="0">
                  <a:pos x="186" y="2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178" y="2"/>
                </a:cxn>
                <a:cxn ang="0">
                  <a:pos x="178" y="2"/>
                </a:cxn>
              </a:cxnLst>
              <a:rect l="0" t="0" r="r" b="b"/>
              <a:pathLst>
                <a:path w="189" h="245">
                  <a:moveTo>
                    <a:pt x="178" y="2"/>
                  </a:moveTo>
                  <a:lnTo>
                    <a:pt x="178" y="2"/>
                  </a:lnTo>
                  <a:lnTo>
                    <a:pt x="165" y="12"/>
                  </a:lnTo>
                  <a:lnTo>
                    <a:pt x="151" y="24"/>
                  </a:lnTo>
                  <a:lnTo>
                    <a:pt x="136" y="36"/>
                  </a:lnTo>
                  <a:lnTo>
                    <a:pt x="131" y="42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04" y="8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33"/>
                  </a:lnTo>
                  <a:lnTo>
                    <a:pt x="56" y="151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5" y="201"/>
                  </a:lnTo>
                  <a:lnTo>
                    <a:pt x="15" y="212"/>
                  </a:lnTo>
                  <a:lnTo>
                    <a:pt x="5" y="224"/>
                  </a:lnTo>
                  <a:lnTo>
                    <a:pt x="2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2"/>
                  </a:lnTo>
                  <a:lnTo>
                    <a:pt x="4" y="245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3" y="235"/>
                  </a:lnTo>
                  <a:lnTo>
                    <a:pt x="17" y="228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33" y="214"/>
                  </a:lnTo>
                  <a:lnTo>
                    <a:pt x="37" y="207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94" y="114"/>
                  </a:lnTo>
                  <a:lnTo>
                    <a:pt x="104" y="100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31" y="63"/>
                  </a:lnTo>
                  <a:lnTo>
                    <a:pt x="138" y="54"/>
                  </a:lnTo>
                  <a:lnTo>
                    <a:pt x="153" y="4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7" y="7"/>
                  </a:lnTo>
                  <a:lnTo>
                    <a:pt x="189" y="6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8" y="2"/>
                  </a:lnTo>
                  <a:lnTo>
                    <a:pt x="17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Freeform 896">
              <a:extLst>
                <a:ext uri="{FF2B5EF4-FFF2-40B4-BE49-F238E27FC236}">
                  <a16:creationId xmlns:a16="http://schemas.microsoft.com/office/drawing/2014/main" xmlns="" id="{F531AB07-92F6-8C46-8094-4A64129AD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3630613"/>
              <a:ext cx="122238" cy="152400"/>
            </a:xfrm>
            <a:custGeom>
              <a:avLst/>
              <a:gdLst/>
              <a:ahLst/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80" y="22"/>
                </a:cxn>
                <a:cxn ang="0">
                  <a:pos x="263" y="43"/>
                </a:cxn>
                <a:cxn ang="0">
                  <a:pos x="228" y="86"/>
                </a:cxn>
                <a:cxn ang="0">
                  <a:pos x="228" y="86"/>
                </a:cxn>
                <a:cxn ang="0">
                  <a:pos x="190" y="132"/>
                </a:cxn>
                <a:cxn ang="0">
                  <a:pos x="173" y="154"/>
                </a:cxn>
                <a:cxn ang="0">
                  <a:pos x="156" y="179"/>
                </a:cxn>
                <a:cxn ang="0">
                  <a:pos x="156" y="179"/>
                </a:cxn>
                <a:cxn ang="0">
                  <a:pos x="135" y="205"/>
                </a:cxn>
                <a:cxn ang="0">
                  <a:pos x="114" y="230"/>
                </a:cxn>
                <a:cxn ang="0">
                  <a:pos x="70" y="280"/>
                </a:cxn>
                <a:cxn ang="0">
                  <a:pos x="70" y="280"/>
                </a:cxn>
                <a:cxn ang="0">
                  <a:pos x="53" y="302"/>
                </a:cxn>
                <a:cxn ang="0">
                  <a:pos x="36" y="327"/>
                </a:cxn>
                <a:cxn ang="0">
                  <a:pos x="20" y="351"/>
                </a:cxn>
                <a:cxn ang="0">
                  <a:pos x="11" y="361"/>
                </a:cxn>
                <a:cxn ang="0">
                  <a:pos x="2" y="373"/>
                </a:cxn>
                <a:cxn ang="0">
                  <a:pos x="2" y="373"/>
                </a:cxn>
                <a:cxn ang="0">
                  <a:pos x="0" y="375"/>
                </a:cxn>
                <a:cxn ang="0">
                  <a:pos x="0" y="377"/>
                </a:cxn>
                <a:cxn ang="0">
                  <a:pos x="3" y="381"/>
                </a:cxn>
                <a:cxn ang="0">
                  <a:pos x="5" y="382"/>
                </a:cxn>
                <a:cxn ang="0">
                  <a:pos x="8" y="382"/>
                </a:cxn>
                <a:cxn ang="0">
                  <a:pos x="9" y="381"/>
                </a:cxn>
                <a:cxn ang="0">
                  <a:pos x="9" y="381"/>
                </a:cxn>
                <a:cxn ang="0">
                  <a:pos x="26" y="360"/>
                </a:cxn>
                <a:cxn ang="0">
                  <a:pos x="41" y="339"/>
                </a:cxn>
                <a:cxn ang="0">
                  <a:pos x="55" y="317"/>
                </a:cxn>
                <a:cxn ang="0">
                  <a:pos x="71" y="296"/>
                </a:cxn>
                <a:cxn ang="0">
                  <a:pos x="71" y="296"/>
                </a:cxn>
                <a:cxn ang="0">
                  <a:pos x="91" y="272"/>
                </a:cxn>
                <a:cxn ang="0">
                  <a:pos x="111" y="250"/>
                </a:cxn>
                <a:cxn ang="0">
                  <a:pos x="153" y="204"/>
                </a:cxn>
                <a:cxn ang="0">
                  <a:pos x="153" y="204"/>
                </a:cxn>
                <a:cxn ang="0">
                  <a:pos x="161" y="194"/>
                </a:cxn>
                <a:cxn ang="0">
                  <a:pos x="169" y="182"/>
                </a:cxn>
                <a:cxn ang="0">
                  <a:pos x="183" y="158"/>
                </a:cxn>
                <a:cxn ang="0">
                  <a:pos x="183" y="158"/>
                </a:cxn>
                <a:cxn ang="0">
                  <a:pos x="206" y="130"/>
                </a:cxn>
                <a:cxn ang="0">
                  <a:pos x="229" y="102"/>
                </a:cxn>
                <a:cxn ang="0">
                  <a:pos x="229" y="102"/>
                </a:cxn>
                <a:cxn ang="0">
                  <a:pos x="267" y="55"/>
                </a:cxn>
                <a:cxn ang="0">
                  <a:pos x="287" y="32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8" y="8"/>
                </a:cxn>
                <a:cxn ang="0">
                  <a:pos x="309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1" y="0"/>
                </a:cxn>
                <a:cxn ang="0">
                  <a:pos x="298" y="1"/>
                </a:cxn>
                <a:cxn ang="0">
                  <a:pos x="298" y="1"/>
                </a:cxn>
              </a:cxnLst>
              <a:rect l="0" t="0" r="r" b="b"/>
              <a:pathLst>
                <a:path w="309" h="382">
                  <a:moveTo>
                    <a:pt x="298" y="1"/>
                  </a:moveTo>
                  <a:lnTo>
                    <a:pt x="298" y="1"/>
                  </a:lnTo>
                  <a:lnTo>
                    <a:pt x="280" y="22"/>
                  </a:lnTo>
                  <a:lnTo>
                    <a:pt x="263" y="43"/>
                  </a:lnTo>
                  <a:lnTo>
                    <a:pt x="228" y="86"/>
                  </a:lnTo>
                  <a:lnTo>
                    <a:pt x="228" y="86"/>
                  </a:lnTo>
                  <a:lnTo>
                    <a:pt x="190" y="132"/>
                  </a:lnTo>
                  <a:lnTo>
                    <a:pt x="173" y="154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35" y="205"/>
                  </a:lnTo>
                  <a:lnTo>
                    <a:pt x="114" y="23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3" y="302"/>
                  </a:lnTo>
                  <a:lnTo>
                    <a:pt x="36" y="327"/>
                  </a:lnTo>
                  <a:lnTo>
                    <a:pt x="20" y="351"/>
                  </a:lnTo>
                  <a:lnTo>
                    <a:pt x="11" y="361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0" y="375"/>
                  </a:lnTo>
                  <a:lnTo>
                    <a:pt x="0" y="377"/>
                  </a:lnTo>
                  <a:lnTo>
                    <a:pt x="3" y="381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9" y="381"/>
                  </a:lnTo>
                  <a:lnTo>
                    <a:pt x="9" y="381"/>
                  </a:lnTo>
                  <a:lnTo>
                    <a:pt x="26" y="360"/>
                  </a:lnTo>
                  <a:lnTo>
                    <a:pt x="41" y="339"/>
                  </a:lnTo>
                  <a:lnTo>
                    <a:pt x="55" y="317"/>
                  </a:lnTo>
                  <a:lnTo>
                    <a:pt x="71" y="296"/>
                  </a:lnTo>
                  <a:lnTo>
                    <a:pt x="71" y="296"/>
                  </a:lnTo>
                  <a:lnTo>
                    <a:pt x="91" y="272"/>
                  </a:lnTo>
                  <a:lnTo>
                    <a:pt x="111" y="250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61" y="194"/>
                  </a:lnTo>
                  <a:lnTo>
                    <a:pt x="169" y="182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206" y="130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67" y="55"/>
                  </a:lnTo>
                  <a:lnTo>
                    <a:pt x="287" y="32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8" y="8"/>
                  </a:lnTo>
                  <a:lnTo>
                    <a:pt x="309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Freeform 897">
              <a:extLst>
                <a:ext uri="{FF2B5EF4-FFF2-40B4-BE49-F238E27FC236}">
                  <a16:creationId xmlns:a16="http://schemas.microsoft.com/office/drawing/2014/main" xmlns="" id="{A2F11036-861B-0845-9DEA-B1592AD91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026" y="3665538"/>
              <a:ext cx="88900" cy="111125"/>
            </a:xfrm>
            <a:custGeom>
              <a:avLst/>
              <a:gdLst/>
              <a:ahLst/>
              <a:cxnLst>
                <a:cxn ang="0">
                  <a:pos x="222" y="5"/>
                </a:cxn>
                <a:cxn ang="0">
                  <a:pos x="220" y="1"/>
                </a:cxn>
                <a:cxn ang="0">
                  <a:pos x="216" y="1"/>
                </a:cxn>
                <a:cxn ang="0">
                  <a:pos x="212" y="5"/>
                </a:cxn>
                <a:cxn ang="0">
                  <a:pos x="212" y="8"/>
                </a:cxn>
                <a:cxn ang="0">
                  <a:pos x="210" y="13"/>
                </a:cxn>
                <a:cxn ang="0">
                  <a:pos x="201" y="28"/>
                </a:cxn>
                <a:cxn ang="0">
                  <a:pos x="180" y="50"/>
                </a:cxn>
                <a:cxn ang="0">
                  <a:pos x="170" y="60"/>
                </a:cxn>
                <a:cxn ang="0">
                  <a:pos x="124" y="123"/>
                </a:cxn>
                <a:cxn ang="0">
                  <a:pos x="107" y="144"/>
                </a:cxn>
                <a:cxn ang="0">
                  <a:pos x="51" y="207"/>
                </a:cxn>
                <a:cxn ang="0">
                  <a:pos x="39" y="219"/>
                </a:cxn>
                <a:cxn ang="0">
                  <a:pos x="29" y="232"/>
                </a:cxn>
                <a:cxn ang="0">
                  <a:pos x="23" y="242"/>
                </a:cxn>
                <a:cxn ang="0">
                  <a:pos x="12" y="262"/>
                </a:cxn>
                <a:cxn ang="0">
                  <a:pos x="2" y="270"/>
                </a:cxn>
                <a:cxn ang="0">
                  <a:pos x="0" y="273"/>
                </a:cxn>
                <a:cxn ang="0">
                  <a:pos x="2" y="280"/>
                </a:cxn>
                <a:cxn ang="0">
                  <a:pos x="6" y="280"/>
                </a:cxn>
                <a:cxn ang="0">
                  <a:pos x="8" y="280"/>
                </a:cxn>
                <a:cxn ang="0">
                  <a:pos x="21" y="267"/>
                </a:cxn>
                <a:cxn ang="0">
                  <a:pos x="40" y="237"/>
                </a:cxn>
                <a:cxn ang="0">
                  <a:pos x="51" y="222"/>
                </a:cxn>
                <a:cxn ang="0">
                  <a:pos x="129" y="136"/>
                </a:cxn>
                <a:cxn ang="0">
                  <a:pos x="138" y="124"/>
                </a:cxn>
                <a:cxn ang="0">
                  <a:pos x="162" y="90"/>
                </a:cxn>
                <a:cxn ang="0">
                  <a:pos x="187" y="56"/>
                </a:cxn>
                <a:cxn ang="0">
                  <a:pos x="197" y="46"/>
                </a:cxn>
                <a:cxn ang="0">
                  <a:pos x="216" y="28"/>
                </a:cxn>
                <a:cxn ang="0">
                  <a:pos x="221" y="17"/>
                </a:cxn>
                <a:cxn ang="0">
                  <a:pos x="222" y="5"/>
                </a:cxn>
              </a:cxnLst>
              <a:rect l="0" t="0" r="r" b="b"/>
              <a:pathLst>
                <a:path w="222" h="280">
                  <a:moveTo>
                    <a:pt x="222" y="5"/>
                  </a:moveTo>
                  <a:lnTo>
                    <a:pt x="222" y="5"/>
                  </a:lnTo>
                  <a:lnTo>
                    <a:pt x="221" y="3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6" y="1"/>
                  </a:lnTo>
                  <a:lnTo>
                    <a:pt x="212" y="3"/>
                  </a:lnTo>
                  <a:lnTo>
                    <a:pt x="212" y="5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11"/>
                  </a:lnTo>
                  <a:lnTo>
                    <a:pt x="210" y="13"/>
                  </a:lnTo>
                  <a:lnTo>
                    <a:pt x="206" y="20"/>
                  </a:lnTo>
                  <a:lnTo>
                    <a:pt x="201" y="28"/>
                  </a:lnTo>
                  <a:lnTo>
                    <a:pt x="195" y="35"/>
                  </a:lnTo>
                  <a:lnTo>
                    <a:pt x="180" y="5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40" y="102"/>
                  </a:lnTo>
                  <a:lnTo>
                    <a:pt x="124" y="123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80" y="175"/>
                  </a:lnTo>
                  <a:lnTo>
                    <a:pt x="51" y="207"/>
                  </a:lnTo>
                  <a:lnTo>
                    <a:pt x="51" y="207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3" y="242"/>
                  </a:lnTo>
                  <a:lnTo>
                    <a:pt x="18" y="253"/>
                  </a:lnTo>
                  <a:lnTo>
                    <a:pt x="12" y="26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1" y="271"/>
                  </a:lnTo>
                  <a:lnTo>
                    <a:pt x="0" y="273"/>
                  </a:lnTo>
                  <a:lnTo>
                    <a:pt x="1" y="277"/>
                  </a:lnTo>
                  <a:lnTo>
                    <a:pt x="2" y="280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16" y="273"/>
                  </a:lnTo>
                  <a:lnTo>
                    <a:pt x="21" y="267"/>
                  </a:lnTo>
                  <a:lnTo>
                    <a:pt x="31" y="253"/>
                  </a:lnTo>
                  <a:lnTo>
                    <a:pt x="40" y="237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90" y="179"/>
                  </a:lnTo>
                  <a:lnTo>
                    <a:pt x="129" y="136"/>
                  </a:lnTo>
                  <a:lnTo>
                    <a:pt x="129" y="136"/>
                  </a:lnTo>
                  <a:lnTo>
                    <a:pt x="138" y="124"/>
                  </a:lnTo>
                  <a:lnTo>
                    <a:pt x="146" y="114"/>
                  </a:lnTo>
                  <a:lnTo>
                    <a:pt x="162" y="90"/>
                  </a:lnTo>
                  <a:lnTo>
                    <a:pt x="178" y="67"/>
                  </a:lnTo>
                  <a:lnTo>
                    <a:pt x="187" y="56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206" y="37"/>
                  </a:lnTo>
                  <a:lnTo>
                    <a:pt x="216" y="28"/>
                  </a:lnTo>
                  <a:lnTo>
                    <a:pt x="218" y="22"/>
                  </a:lnTo>
                  <a:lnTo>
                    <a:pt x="221" y="17"/>
                  </a:lnTo>
                  <a:lnTo>
                    <a:pt x="222" y="12"/>
                  </a:lnTo>
                  <a:lnTo>
                    <a:pt x="222" y="5"/>
                  </a:lnTo>
                  <a:lnTo>
                    <a:pt x="22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Freeform 898">
              <a:extLst>
                <a:ext uri="{FF2B5EF4-FFF2-40B4-BE49-F238E27FC236}">
                  <a16:creationId xmlns:a16="http://schemas.microsoft.com/office/drawing/2014/main" xmlns="" id="{73D81A0A-0B2A-D64A-8AA6-0303C5BDC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3692526"/>
              <a:ext cx="60325" cy="80963"/>
            </a:xfrm>
            <a:custGeom>
              <a:avLst/>
              <a:gdLst/>
              <a:ahLst/>
              <a:cxnLst>
                <a:cxn ang="0">
                  <a:pos x="142" y="4"/>
                </a:cxn>
                <a:cxn ang="0">
                  <a:pos x="142" y="4"/>
                </a:cxn>
                <a:cxn ang="0">
                  <a:pos x="141" y="8"/>
                </a:cxn>
                <a:cxn ang="0">
                  <a:pos x="138" y="14"/>
                </a:cxn>
                <a:cxn ang="0">
                  <a:pos x="130" y="24"/>
                </a:cxn>
                <a:cxn ang="0">
                  <a:pos x="121" y="34"/>
                </a:cxn>
                <a:cxn ang="0">
                  <a:pos x="115" y="42"/>
                </a:cxn>
                <a:cxn ang="0">
                  <a:pos x="115" y="42"/>
                </a:cxn>
                <a:cxn ang="0">
                  <a:pos x="95" y="70"/>
                </a:cxn>
                <a:cxn ang="0">
                  <a:pos x="77" y="97"/>
                </a:cxn>
                <a:cxn ang="0">
                  <a:pos x="77" y="97"/>
                </a:cxn>
                <a:cxn ang="0">
                  <a:pos x="68" y="110"/>
                </a:cxn>
                <a:cxn ang="0">
                  <a:pos x="58" y="122"/>
                </a:cxn>
                <a:cxn ang="0">
                  <a:pos x="38" y="147"/>
                </a:cxn>
                <a:cxn ang="0">
                  <a:pos x="18" y="170"/>
                </a:cxn>
                <a:cxn ang="0">
                  <a:pos x="9" y="184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0" y="202"/>
                </a:cxn>
                <a:cxn ang="0">
                  <a:pos x="2" y="204"/>
                </a:cxn>
                <a:cxn ang="0">
                  <a:pos x="6" y="206"/>
                </a:cxn>
                <a:cxn ang="0">
                  <a:pos x="9" y="204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19" y="189"/>
                </a:cxn>
                <a:cxn ang="0">
                  <a:pos x="30" y="177"/>
                </a:cxn>
                <a:cxn ang="0">
                  <a:pos x="51" y="152"/>
                </a:cxn>
                <a:cxn ang="0">
                  <a:pos x="51" y="152"/>
                </a:cxn>
                <a:cxn ang="0">
                  <a:pos x="69" y="129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3" y="38"/>
                </a:cxn>
                <a:cxn ang="0">
                  <a:pos x="141" y="29"/>
                </a:cxn>
                <a:cxn ang="0">
                  <a:pos x="149" y="19"/>
                </a:cxn>
                <a:cxn ang="0">
                  <a:pos x="151" y="14"/>
                </a:cxn>
                <a:cxn ang="0">
                  <a:pos x="154" y="7"/>
                </a:cxn>
                <a:cxn ang="0">
                  <a:pos x="154" y="7"/>
                </a:cxn>
                <a:cxn ang="0">
                  <a:pos x="154" y="4"/>
                </a:cxn>
                <a:cxn ang="0">
                  <a:pos x="153" y="3"/>
                </a:cxn>
                <a:cxn ang="0">
                  <a:pos x="149" y="0"/>
                </a:cxn>
                <a:cxn ang="0">
                  <a:pos x="145" y="0"/>
                </a:cxn>
                <a:cxn ang="0">
                  <a:pos x="144" y="2"/>
                </a:cxn>
                <a:cxn ang="0">
                  <a:pos x="142" y="4"/>
                </a:cxn>
                <a:cxn ang="0">
                  <a:pos x="142" y="4"/>
                </a:cxn>
              </a:cxnLst>
              <a:rect l="0" t="0" r="r" b="b"/>
              <a:pathLst>
                <a:path w="154" h="206">
                  <a:moveTo>
                    <a:pt x="142" y="4"/>
                  </a:moveTo>
                  <a:lnTo>
                    <a:pt x="142" y="4"/>
                  </a:lnTo>
                  <a:lnTo>
                    <a:pt x="141" y="8"/>
                  </a:lnTo>
                  <a:lnTo>
                    <a:pt x="138" y="14"/>
                  </a:lnTo>
                  <a:lnTo>
                    <a:pt x="130" y="24"/>
                  </a:lnTo>
                  <a:lnTo>
                    <a:pt x="121" y="3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5" y="7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68" y="110"/>
                  </a:lnTo>
                  <a:lnTo>
                    <a:pt x="58" y="122"/>
                  </a:lnTo>
                  <a:lnTo>
                    <a:pt x="38" y="147"/>
                  </a:lnTo>
                  <a:lnTo>
                    <a:pt x="18" y="170"/>
                  </a:lnTo>
                  <a:lnTo>
                    <a:pt x="9" y="184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2" y="204"/>
                  </a:lnTo>
                  <a:lnTo>
                    <a:pt x="6" y="206"/>
                  </a:lnTo>
                  <a:lnTo>
                    <a:pt x="9" y="204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9" y="189"/>
                  </a:lnTo>
                  <a:lnTo>
                    <a:pt x="30" y="17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9" y="129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3" y="38"/>
                  </a:lnTo>
                  <a:lnTo>
                    <a:pt x="141" y="29"/>
                  </a:lnTo>
                  <a:lnTo>
                    <a:pt x="149" y="19"/>
                  </a:lnTo>
                  <a:lnTo>
                    <a:pt x="151" y="14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3" y="3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4" y="2"/>
                  </a:lnTo>
                  <a:lnTo>
                    <a:pt x="142" y="4"/>
                  </a:lnTo>
                  <a:lnTo>
                    <a:pt x="14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Freeform 899">
              <a:extLst>
                <a:ext uri="{FF2B5EF4-FFF2-40B4-BE49-F238E27FC236}">
                  <a16:creationId xmlns:a16="http://schemas.microsoft.com/office/drawing/2014/main" xmlns="" id="{48EADBFC-8BC0-8746-953C-E9E6A2FD6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3721101"/>
              <a:ext cx="41275" cy="50800"/>
            </a:xfrm>
            <a:custGeom>
              <a:avLst/>
              <a:gdLst/>
              <a:ahLst/>
              <a:cxnLst>
                <a:cxn ang="0">
                  <a:pos x="93" y="2"/>
                </a:cxn>
                <a:cxn ang="0">
                  <a:pos x="93" y="2"/>
                </a:cxn>
                <a:cxn ang="0">
                  <a:pos x="80" y="15"/>
                </a:cxn>
                <a:cxn ang="0">
                  <a:pos x="68" y="30"/>
                </a:cxn>
                <a:cxn ang="0">
                  <a:pos x="46" y="59"/>
                </a:cxn>
                <a:cxn ang="0">
                  <a:pos x="24" y="87"/>
                </a:cxn>
                <a:cxn ang="0">
                  <a:pos x="1" y="116"/>
                </a:cxn>
                <a:cxn ang="0">
                  <a:pos x="1" y="116"/>
                </a:cxn>
                <a:cxn ang="0">
                  <a:pos x="0" y="119"/>
                </a:cxn>
                <a:cxn ang="0">
                  <a:pos x="0" y="120"/>
                </a:cxn>
                <a:cxn ang="0">
                  <a:pos x="1" y="124"/>
                </a:cxn>
                <a:cxn ang="0">
                  <a:pos x="4" y="125"/>
                </a:cxn>
                <a:cxn ang="0">
                  <a:pos x="5" y="127"/>
                </a:cxn>
                <a:cxn ang="0">
                  <a:pos x="8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32" y="95"/>
                </a:cxn>
                <a:cxn ang="0">
                  <a:pos x="54" y="66"/>
                </a:cxn>
                <a:cxn ang="0">
                  <a:pos x="76" y="38"/>
                </a:cxn>
                <a:cxn ang="0">
                  <a:pos x="89" y="23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8"/>
                </a:cxn>
                <a:cxn ang="0">
                  <a:pos x="102" y="6"/>
                </a:cxn>
                <a:cxn ang="0">
                  <a:pos x="101" y="2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3" y="2"/>
                </a:cxn>
                <a:cxn ang="0">
                  <a:pos x="93" y="2"/>
                </a:cxn>
              </a:cxnLst>
              <a:rect l="0" t="0" r="r" b="b"/>
              <a:pathLst>
                <a:path w="102" h="127">
                  <a:moveTo>
                    <a:pt x="93" y="2"/>
                  </a:moveTo>
                  <a:lnTo>
                    <a:pt x="93" y="2"/>
                  </a:lnTo>
                  <a:lnTo>
                    <a:pt x="80" y="15"/>
                  </a:lnTo>
                  <a:lnTo>
                    <a:pt x="68" y="30"/>
                  </a:lnTo>
                  <a:lnTo>
                    <a:pt x="46" y="59"/>
                  </a:lnTo>
                  <a:lnTo>
                    <a:pt x="24" y="87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5"/>
                  </a:lnTo>
                  <a:lnTo>
                    <a:pt x="5" y="127"/>
                  </a:lnTo>
                  <a:lnTo>
                    <a:pt x="8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32" y="95"/>
                  </a:lnTo>
                  <a:lnTo>
                    <a:pt x="54" y="66"/>
                  </a:lnTo>
                  <a:lnTo>
                    <a:pt x="76" y="38"/>
                  </a:lnTo>
                  <a:lnTo>
                    <a:pt x="89" y="23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1" y="2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3" y="2"/>
                  </a:lnTo>
                  <a:lnTo>
                    <a:pt x="9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Freeform 900">
              <a:extLst>
                <a:ext uri="{FF2B5EF4-FFF2-40B4-BE49-F238E27FC236}">
                  <a16:creationId xmlns:a16="http://schemas.microsoft.com/office/drawing/2014/main" xmlns="" id="{FFEEBC2C-EDA9-284D-AC12-5DBD7D41B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1" y="3597276"/>
              <a:ext cx="38100" cy="52388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68" y="35"/>
                </a:cxn>
                <a:cxn ang="0">
                  <a:pos x="48" y="65"/>
                </a:cxn>
                <a:cxn ang="0">
                  <a:pos x="26" y="95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4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5" y="132"/>
                </a:cxn>
                <a:cxn ang="0">
                  <a:pos x="8" y="132"/>
                </a:cxn>
                <a:cxn ang="0">
                  <a:pos x="9" y="131"/>
                </a:cxn>
                <a:cxn ang="0">
                  <a:pos x="9" y="131"/>
                </a:cxn>
                <a:cxn ang="0">
                  <a:pos x="35" y="102"/>
                </a:cxn>
                <a:cxn ang="0">
                  <a:pos x="57" y="73"/>
                </a:cxn>
                <a:cxn ang="0">
                  <a:pos x="78" y="42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7" y="6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0" y="0"/>
                </a:cxn>
                <a:cxn ang="0">
                  <a:pos x="88" y="1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7" h="132">
                  <a:moveTo>
                    <a:pt x="86" y="4"/>
                  </a:moveTo>
                  <a:lnTo>
                    <a:pt x="86" y="4"/>
                  </a:lnTo>
                  <a:lnTo>
                    <a:pt x="68" y="35"/>
                  </a:lnTo>
                  <a:lnTo>
                    <a:pt x="48" y="65"/>
                  </a:lnTo>
                  <a:lnTo>
                    <a:pt x="26" y="95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35" y="102"/>
                  </a:lnTo>
                  <a:lnTo>
                    <a:pt x="57" y="73"/>
                  </a:lnTo>
                  <a:lnTo>
                    <a:pt x="78" y="4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7" y="6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Freeform 901">
              <a:extLst>
                <a:ext uri="{FF2B5EF4-FFF2-40B4-BE49-F238E27FC236}">
                  <a16:creationId xmlns:a16="http://schemas.microsoft.com/office/drawing/2014/main" xmlns="" id="{998191CD-9E14-4447-94A0-AC27AF84D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3532188"/>
              <a:ext cx="114300" cy="157163"/>
            </a:xfrm>
            <a:custGeom>
              <a:avLst/>
              <a:gdLst/>
              <a:ahLst/>
              <a:cxnLst>
                <a:cxn ang="0">
                  <a:pos x="273" y="4"/>
                </a:cxn>
                <a:cxn ang="0">
                  <a:pos x="267" y="18"/>
                </a:cxn>
                <a:cxn ang="0">
                  <a:pos x="233" y="55"/>
                </a:cxn>
                <a:cxn ang="0">
                  <a:pos x="223" y="65"/>
                </a:cxn>
                <a:cxn ang="0">
                  <a:pos x="200" y="98"/>
                </a:cxn>
                <a:cxn ang="0">
                  <a:pos x="163" y="157"/>
                </a:cxn>
                <a:cxn ang="0">
                  <a:pos x="127" y="216"/>
                </a:cxn>
                <a:cxn ang="0">
                  <a:pos x="89" y="264"/>
                </a:cxn>
                <a:cxn ang="0">
                  <a:pos x="62" y="300"/>
                </a:cxn>
                <a:cxn ang="0">
                  <a:pos x="53" y="313"/>
                </a:cxn>
                <a:cxn ang="0">
                  <a:pos x="25" y="358"/>
                </a:cxn>
                <a:cxn ang="0">
                  <a:pos x="14" y="375"/>
                </a:cxn>
                <a:cxn ang="0">
                  <a:pos x="6" y="387"/>
                </a:cxn>
                <a:cxn ang="0">
                  <a:pos x="5" y="388"/>
                </a:cxn>
                <a:cxn ang="0">
                  <a:pos x="1" y="390"/>
                </a:cxn>
                <a:cxn ang="0">
                  <a:pos x="1" y="398"/>
                </a:cxn>
                <a:cxn ang="0">
                  <a:pos x="5" y="399"/>
                </a:cxn>
                <a:cxn ang="0">
                  <a:pos x="11" y="398"/>
                </a:cxn>
                <a:cxn ang="0">
                  <a:pos x="22" y="387"/>
                </a:cxn>
                <a:cxn ang="0">
                  <a:pos x="35" y="364"/>
                </a:cxn>
                <a:cxn ang="0">
                  <a:pos x="43" y="352"/>
                </a:cxn>
                <a:cxn ang="0">
                  <a:pos x="52" y="340"/>
                </a:cxn>
                <a:cxn ang="0">
                  <a:pos x="73" y="302"/>
                </a:cxn>
                <a:cxn ang="0">
                  <a:pos x="79" y="293"/>
                </a:cxn>
                <a:cxn ang="0">
                  <a:pos x="95" y="277"/>
                </a:cxn>
                <a:cxn ang="0">
                  <a:pos x="103" y="269"/>
                </a:cxn>
                <a:cxn ang="0">
                  <a:pos x="119" y="246"/>
                </a:cxn>
                <a:cxn ang="0">
                  <a:pos x="141" y="213"/>
                </a:cxn>
                <a:cxn ang="0">
                  <a:pos x="204" y="114"/>
                </a:cxn>
                <a:cxn ang="0">
                  <a:pos x="215" y="96"/>
                </a:cxn>
                <a:cxn ang="0">
                  <a:pos x="255" y="48"/>
                </a:cxn>
                <a:cxn ang="0">
                  <a:pos x="272" y="29"/>
                </a:cxn>
                <a:cxn ang="0">
                  <a:pos x="282" y="13"/>
                </a:cxn>
                <a:cxn ang="0">
                  <a:pos x="285" y="7"/>
                </a:cxn>
                <a:cxn ang="0">
                  <a:pos x="284" y="3"/>
                </a:cxn>
                <a:cxn ang="0">
                  <a:pos x="277" y="0"/>
                </a:cxn>
                <a:cxn ang="0">
                  <a:pos x="273" y="4"/>
                </a:cxn>
              </a:cxnLst>
              <a:rect l="0" t="0" r="r" b="b"/>
              <a:pathLst>
                <a:path w="285" h="399">
                  <a:moveTo>
                    <a:pt x="273" y="4"/>
                  </a:moveTo>
                  <a:lnTo>
                    <a:pt x="273" y="4"/>
                  </a:lnTo>
                  <a:lnTo>
                    <a:pt x="270" y="11"/>
                  </a:lnTo>
                  <a:lnTo>
                    <a:pt x="267" y="18"/>
                  </a:lnTo>
                  <a:lnTo>
                    <a:pt x="256" y="3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23" y="65"/>
                  </a:lnTo>
                  <a:lnTo>
                    <a:pt x="215" y="76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163" y="157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08" y="241"/>
                  </a:lnTo>
                  <a:lnTo>
                    <a:pt x="89" y="264"/>
                  </a:lnTo>
                  <a:lnTo>
                    <a:pt x="70" y="288"/>
                  </a:lnTo>
                  <a:lnTo>
                    <a:pt x="62" y="300"/>
                  </a:lnTo>
                  <a:lnTo>
                    <a:pt x="53" y="313"/>
                  </a:lnTo>
                  <a:lnTo>
                    <a:pt x="53" y="313"/>
                  </a:lnTo>
                  <a:lnTo>
                    <a:pt x="40" y="33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4" y="375"/>
                  </a:lnTo>
                  <a:lnTo>
                    <a:pt x="9" y="385"/>
                  </a:lnTo>
                  <a:lnTo>
                    <a:pt x="6" y="387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2" y="388"/>
                  </a:lnTo>
                  <a:lnTo>
                    <a:pt x="1" y="390"/>
                  </a:lnTo>
                  <a:lnTo>
                    <a:pt x="0" y="394"/>
                  </a:lnTo>
                  <a:lnTo>
                    <a:pt x="1" y="398"/>
                  </a:lnTo>
                  <a:lnTo>
                    <a:pt x="2" y="399"/>
                  </a:lnTo>
                  <a:lnTo>
                    <a:pt x="5" y="399"/>
                  </a:lnTo>
                  <a:lnTo>
                    <a:pt x="5" y="399"/>
                  </a:lnTo>
                  <a:lnTo>
                    <a:pt x="11" y="398"/>
                  </a:lnTo>
                  <a:lnTo>
                    <a:pt x="17" y="394"/>
                  </a:lnTo>
                  <a:lnTo>
                    <a:pt x="22" y="387"/>
                  </a:lnTo>
                  <a:lnTo>
                    <a:pt x="27" y="379"/>
                  </a:lnTo>
                  <a:lnTo>
                    <a:pt x="35" y="364"/>
                  </a:lnTo>
                  <a:lnTo>
                    <a:pt x="39" y="357"/>
                  </a:lnTo>
                  <a:lnTo>
                    <a:pt x="43" y="352"/>
                  </a:lnTo>
                  <a:lnTo>
                    <a:pt x="43" y="352"/>
                  </a:lnTo>
                  <a:lnTo>
                    <a:pt x="52" y="340"/>
                  </a:lnTo>
                  <a:lnTo>
                    <a:pt x="60" y="327"/>
                  </a:lnTo>
                  <a:lnTo>
                    <a:pt x="73" y="302"/>
                  </a:lnTo>
                  <a:lnTo>
                    <a:pt x="73" y="302"/>
                  </a:lnTo>
                  <a:lnTo>
                    <a:pt x="79" y="293"/>
                  </a:lnTo>
                  <a:lnTo>
                    <a:pt x="87" y="285"/>
                  </a:lnTo>
                  <a:lnTo>
                    <a:pt x="95" y="277"/>
                  </a:lnTo>
                  <a:lnTo>
                    <a:pt x="103" y="269"/>
                  </a:lnTo>
                  <a:lnTo>
                    <a:pt x="103" y="269"/>
                  </a:lnTo>
                  <a:lnTo>
                    <a:pt x="111" y="258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41" y="213"/>
                  </a:lnTo>
                  <a:lnTo>
                    <a:pt x="162" y="181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15" y="96"/>
                  </a:lnTo>
                  <a:lnTo>
                    <a:pt x="227" y="80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72" y="29"/>
                  </a:lnTo>
                  <a:lnTo>
                    <a:pt x="280" y="18"/>
                  </a:lnTo>
                  <a:lnTo>
                    <a:pt x="282" y="13"/>
                  </a:lnTo>
                  <a:lnTo>
                    <a:pt x="285" y="7"/>
                  </a:lnTo>
                  <a:lnTo>
                    <a:pt x="285" y="7"/>
                  </a:lnTo>
                  <a:lnTo>
                    <a:pt x="285" y="5"/>
                  </a:lnTo>
                  <a:lnTo>
                    <a:pt x="284" y="3"/>
                  </a:lnTo>
                  <a:lnTo>
                    <a:pt x="281" y="0"/>
                  </a:lnTo>
                  <a:lnTo>
                    <a:pt x="277" y="0"/>
                  </a:lnTo>
                  <a:lnTo>
                    <a:pt x="274" y="1"/>
                  </a:lnTo>
                  <a:lnTo>
                    <a:pt x="273" y="4"/>
                  </a:lnTo>
                  <a:lnTo>
                    <a:pt x="27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Freeform 902">
              <a:extLst>
                <a:ext uri="{FF2B5EF4-FFF2-40B4-BE49-F238E27FC236}">
                  <a16:creationId xmlns:a16="http://schemas.microsoft.com/office/drawing/2014/main" xmlns="" id="{D43F8D1B-E86E-F241-A2D1-3B8167C8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1" y="3543301"/>
              <a:ext cx="68263" cy="95250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2" y="12"/>
                </a:cxn>
                <a:cxn ang="0">
                  <a:pos x="144" y="23"/>
                </a:cxn>
                <a:cxn ang="0">
                  <a:pos x="128" y="46"/>
                </a:cxn>
                <a:cxn ang="0">
                  <a:pos x="114" y="70"/>
                </a:cxn>
                <a:cxn ang="0">
                  <a:pos x="100" y="95"/>
                </a:cxn>
                <a:cxn ang="0">
                  <a:pos x="100" y="95"/>
                </a:cxn>
                <a:cxn ang="0">
                  <a:pos x="92" y="108"/>
                </a:cxn>
                <a:cxn ang="0">
                  <a:pos x="81" y="121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38" y="175"/>
                </a:cxn>
                <a:cxn ang="0">
                  <a:pos x="17" y="203"/>
                </a:cxn>
                <a:cxn ang="0">
                  <a:pos x="17" y="203"/>
                </a:cxn>
                <a:cxn ang="0">
                  <a:pos x="5" y="217"/>
                </a:cxn>
                <a:cxn ang="0">
                  <a:pos x="2" y="227"/>
                </a:cxn>
                <a:cxn ang="0">
                  <a:pos x="0" y="231"/>
                </a:cxn>
                <a:cxn ang="0">
                  <a:pos x="0" y="235"/>
                </a:cxn>
                <a:cxn ang="0">
                  <a:pos x="0" y="235"/>
                </a:cxn>
                <a:cxn ang="0">
                  <a:pos x="2" y="237"/>
                </a:cxn>
                <a:cxn ang="0">
                  <a:pos x="4" y="238"/>
                </a:cxn>
                <a:cxn ang="0">
                  <a:pos x="8" y="239"/>
                </a:cxn>
                <a:cxn ang="0">
                  <a:pos x="9" y="238"/>
                </a:cxn>
                <a:cxn ang="0">
                  <a:pos x="12" y="237"/>
                </a:cxn>
                <a:cxn ang="0">
                  <a:pos x="12" y="234"/>
                </a:cxn>
                <a:cxn ang="0">
                  <a:pos x="12" y="231"/>
                </a:cxn>
                <a:cxn ang="0">
                  <a:pos x="12" y="231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22" y="213"/>
                </a:cxn>
                <a:cxn ang="0">
                  <a:pos x="37" y="195"/>
                </a:cxn>
                <a:cxn ang="0">
                  <a:pos x="37" y="195"/>
                </a:cxn>
                <a:cxn ang="0">
                  <a:pos x="58" y="169"/>
                </a:cxn>
                <a:cxn ang="0">
                  <a:pos x="79" y="144"/>
                </a:cxn>
                <a:cxn ang="0">
                  <a:pos x="79" y="144"/>
                </a:cxn>
                <a:cxn ang="0">
                  <a:pos x="91" y="127"/>
                </a:cxn>
                <a:cxn ang="0">
                  <a:pos x="102" y="110"/>
                </a:cxn>
                <a:cxn ang="0">
                  <a:pos x="123" y="76"/>
                </a:cxn>
                <a:cxn ang="0">
                  <a:pos x="134" y="59"/>
                </a:cxn>
                <a:cxn ang="0">
                  <a:pos x="144" y="40"/>
                </a:cxn>
                <a:cxn ang="0">
                  <a:pos x="157" y="25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2" y="8"/>
                </a:cxn>
                <a:cxn ang="0">
                  <a:pos x="172" y="5"/>
                </a:cxn>
                <a:cxn ang="0">
                  <a:pos x="170" y="1"/>
                </a:cxn>
                <a:cxn ang="0">
                  <a:pos x="166" y="0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72" h="239">
                  <a:moveTo>
                    <a:pt x="162" y="1"/>
                  </a:moveTo>
                  <a:lnTo>
                    <a:pt x="162" y="1"/>
                  </a:lnTo>
                  <a:lnTo>
                    <a:pt x="152" y="12"/>
                  </a:lnTo>
                  <a:lnTo>
                    <a:pt x="144" y="23"/>
                  </a:lnTo>
                  <a:lnTo>
                    <a:pt x="128" y="46"/>
                  </a:lnTo>
                  <a:lnTo>
                    <a:pt x="114" y="70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92" y="108"/>
                  </a:lnTo>
                  <a:lnTo>
                    <a:pt x="81" y="121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38" y="175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5" y="217"/>
                  </a:lnTo>
                  <a:lnTo>
                    <a:pt x="2" y="227"/>
                  </a:lnTo>
                  <a:lnTo>
                    <a:pt x="0" y="231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4" y="238"/>
                  </a:lnTo>
                  <a:lnTo>
                    <a:pt x="8" y="239"/>
                  </a:lnTo>
                  <a:lnTo>
                    <a:pt x="9" y="238"/>
                  </a:lnTo>
                  <a:lnTo>
                    <a:pt x="12" y="237"/>
                  </a:lnTo>
                  <a:lnTo>
                    <a:pt x="12" y="234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22" y="213"/>
                  </a:lnTo>
                  <a:lnTo>
                    <a:pt x="37" y="195"/>
                  </a:lnTo>
                  <a:lnTo>
                    <a:pt x="37" y="195"/>
                  </a:lnTo>
                  <a:lnTo>
                    <a:pt x="58" y="169"/>
                  </a:lnTo>
                  <a:lnTo>
                    <a:pt x="79" y="144"/>
                  </a:lnTo>
                  <a:lnTo>
                    <a:pt x="79" y="144"/>
                  </a:lnTo>
                  <a:lnTo>
                    <a:pt x="91" y="127"/>
                  </a:lnTo>
                  <a:lnTo>
                    <a:pt x="102" y="110"/>
                  </a:lnTo>
                  <a:lnTo>
                    <a:pt x="123" y="76"/>
                  </a:lnTo>
                  <a:lnTo>
                    <a:pt x="134" y="59"/>
                  </a:lnTo>
                  <a:lnTo>
                    <a:pt x="144" y="40"/>
                  </a:lnTo>
                  <a:lnTo>
                    <a:pt x="157" y="25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2" y="8"/>
                  </a:lnTo>
                  <a:lnTo>
                    <a:pt x="172" y="5"/>
                  </a:lnTo>
                  <a:lnTo>
                    <a:pt x="170" y="1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Freeform 903">
              <a:extLst>
                <a:ext uri="{FF2B5EF4-FFF2-40B4-BE49-F238E27FC236}">
                  <a16:creationId xmlns:a16="http://schemas.microsoft.com/office/drawing/2014/main" xmlns="" id="{DE52FC3C-B18A-C647-9B48-DD849B5D0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3560763"/>
              <a:ext cx="53975" cy="80963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25" y="2"/>
                </a:cxn>
                <a:cxn ang="0">
                  <a:pos x="119" y="17"/>
                </a:cxn>
                <a:cxn ang="0">
                  <a:pos x="111" y="31"/>
                </a:cxn>
                <a:cxn ang="0">
                  <a:pos x="94" y="58"/>
                </a:cxn>
                <a:cxn ang="0">
                  <a:pos x="57" y="113"/>
                </a:cxn>
                <a:cxn ang="0">
                  <a:pos x="57" y="113"/>
                </a:cxn>
                <a:cxn ang="0">
                  <a:pos x="22" y="164"/>
                </a:cxn>
                <a:cxn ang="0">
                  <a:pos x="22" y="164"/>
                </a:cxn>
                <a:cxn ang="0">
                  <a:pos x="15" y="172"/>
                </a:cxn>
                <a:cxn ang="0">
                  <a:pos x="9" y="180"/>
                </a:cxn>
                <a:cxn ang="0">
                  <a:pos x="4" y="188"/>
                </a:cxn>
                <a:cxn ang="0">
                  <a:pos x="1" y="192"/>
                </a:cxn>
                <a:cxn ang="0">
                  <a:pos x="0" y="197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4" y="204"/>
                </a:cxn>
                <a:cxn ang="0">
                  <a:pos x="6" y="205"/>
                </a:cxn>
                <a:cxn ang="0">
                  <a:pos x="7" y="204"/>
                </a:cxn>
                <a:cxn ang="0">
                  <a:pos x="9" y="202"/>
                </a:cxn>
                <a:cxn ang="0">
                  <a:pos x="10" y="201"/>
                </a:cxn>
                <a:cxn ang="0">
                  <a:pos x="10" y="201"/>
                </a:cxn>
                <a:cxn ang="0">
                  <a:pos x="11" y="196"/>
                </a:cxn>
                <a:cxn ang="0">
                  <a:pos x="14" y="192"/>
                </a:cxn>
                <a:cxn ang="0">
                  <a:pos x="22" y="180"/>
                </a:cxn>
                <a:cxn ang="0">
                  <a:pos x="31" y="171"/>
                </a:cxn>
                <a:cxn ang="0">
                  <a:pos x="38" y="162"/>
                </a:cxn>
                <a:cxn ang="0">
                  <a:pos x="38" y="162"/>
                </a:cxn>
                <a:cxn ang="0">
                  <a:pos x="56" y="136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07" y="60"/>
                </a:cxn>
                <a:cxn ang="0">
                  <a:pos x="123" y="3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4"/>
                </a:cxn>
                <a:cxn ang="0">
                  <a:pos x="133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26" y="0"/>
                </a:cxn>
                <a:cxn ang="0">
                  <a:pos x="125" y="2"/>
                </a:cxn>
                <a:cxn ang="0">
                  <a:pos x="125" y="2"/>
                </a:cxn>
              </a:cxnLst>
              <a:rect l="0" t="0" r="r" b="b"/>
              <a:pathLst>
                <a:path w="136" h="205">
                  <a:moveTo>
                    <a:pt x="125" y="2"/>
                  </a:moveTo>
                  <a:lnTo>
                    <a:pt x="125" y="2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94" y="58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15" y="172"/>
                  </a:lnTo>
                  <a:lnTo>
                    <a:pt x="9" y="180"/>
                  </a:lnTo>
                  <a:lnTo>
                    <a:pt x="4" y="188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4" y="204"/>
                  </a:lnTo>
                  <a:lnTo>
                    <a:pt x="6" y="205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10" y="201"/>
                  </a:lnTo>
                  <a:lnTo>
                    <a:pt x="10" y="201"/>
                  </a:lnTo>
                  <a:lnTo>
                    <a:pt x="11" y="196"/>
                  </a:lnTo>
                  <a:lnTo>
                    <a:pt x="14" y="192"/>
                  </a:lnTo>
                  <a:lnTo>
                    <a:pt x="22" y="180"/>
                  </a:lnTo>
                  <a:lnTo>
                    <a:pt x="31" y="17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56" y="136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107" y="60"/>
                  </a:lnTo>
                  <a:lnTo>
                    <a:pt x="123" y="3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4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Freeform 904">
              <a:extLst>
                <a:ext uri="{FF2B5EF4-FFF2-40B4-BE49-F238E27FC236}">
                  <a16:creationId xmlns:a16="http://schemas.microsoft.com/office/drawing/2014/main" xmlns="" id="{109B2FE6-3E05-7344-BC13-8014F882A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3586163"/>
              <a:ext cx="38100" cy="555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75" y="25"/>
                </a:cxn>
                <a:cxn ang="0">
                  <a:pos x="64" y="46"/>
                </a:cxn>
                <a:cxn ang="0">
                  <a:pos x="49" y="64"/>
                </a:cxn>
                <a:cxn ang="0">
                  <a:pos x="34" y="83"/>
                </a:cxn>
                <a:cxn ang="0">
                  <a:pos x="34" y="83"/>
                </a:cxn>
                <a:cxn ang="0">
                  <a:pos x="22" y="95"/>
                </a:cxn>
                <a:cxn ang="0">
                  <a:pos x="13" y="106"/>
                </a:cxn>
                <a:cxn ang="0">
                  <a:pos x="5" y="121"/>
                </a:cxn>
                <a:cxn ang="0">
                  <a:pos x="2" y="127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0" y="138"/>
                </a:cxn>
                <a:cxn ang="0">
                  <a:pos x="1" y="140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0"/>
                </a:cxn>
                <a:cxn ang="0">
                  <a:pos x="11" y="139"/>
                </a:cxn>
                <a:cxn ang="0">
                  <a:pos x="11" y="139"/>
                </a:cxn>
                <a:cxn ang="0">
                  <a:pos x="14" y="129"/>
                </a:cxn>
                <a:cxn ang="0">
                  <a:pos x="19" y="118"/>
                </a:cxn>
                <a:cxn ang="0">
                  <a:pos x="24" y="110"/>
                </a:cxn>
                <a:cxn ang="0">
                  <a:pos x="31" y="101"/>
                </a:cxn>
                <a:cxn ang="0">
                  <a:pos x="45" y="87"/>
                </a:cxn>
                <a:cxn ang="0">
                  <a:pos x="61" y="71"/>
                </a:cxn>
                <a:cxn ang="0">
                  <a:pos x="61" y="71"/>
                </a:cxn>
                <a:cxn ang="0">
                  <a:pos x="72" y="57"/>
                </a:cxn>
                <a:cxn ang="0">
                  <a:pos x="81" y="41"/>
                </a:cxn>
                <a:cxn ang="0">
                  <a:pos x="90" y="24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6" y="3"/>
                </a:cxn>
                <a:cxn ang="0">
                  <a:pos x="95" y="2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7" y="2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6" h="142">
                  <a:moveTo>
                    <a:pt x="86" y="4"/>
                  </a:moveTo>
                  <a:lnTo>
                    <a:pt x="86" y="4"/>
                  </a:lnTo>
                  <a:lnTo>
                    <a:pt x="75" y="25"/>
                  </a:lnTo>
                  <a:lnTo>
                    <a:pt x="64" y="46"/>
                  </a:lnTo>
                  <a:lnTo>
                    <a:pt x="49" y="64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22" y="95"/>
                  </a:lnTo>
                  <a:lnTo>
                    <a:pt x="13" y="106"/>
                  </a:lnTo>
                  <a:lnTo>
                    <a:pt x="5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0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4" y="129"/>
                  </a:lnTo>
                  <a:lnTo>
                    <a:pt x="19" y="118"/>
                  </a:lnTo>
                  <a:lnTo>
                    <a:pt x="24" y="110"/>
                  </a:lnTo>
                  <a:lnTo>
                    <a:pt x="31" y="101"/>
                  </a:lnTo>
                  <a:lnTo>
                    <a:pt x="45" y="87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72" y="57"/>
                  </a:lnTo>
                  <a:lnTo>
                    <a:pt x="81" y="41"/>
                  </a:lnTo>
                  <a:lnTo>
                    <a:pt x="90" y="2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6" y="3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Freeform 905">
              <a:extLst>
                <a:ext uri="{FF2B5EF4-FFF2-40B4-BE49-F238E27FC236}">
                  <a16:creationId xmlns:a16="http://schemas.microsoft.com/office/drawing/2014/main" xmlns="" id="{AEA4A332-04EE-B047-A3D7-72784FA58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838" y="3430588"/>
              <a:ext cx="15875" cy="174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25" y="8"/>
                </a:cxn>
                <a:cxn ang="0">
                  <a:pos x="16" y="16"/>
                </a:cxn>
                <a:cxn ang="0">
                  <a:pos x="8" y="25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3" y="41"/>
                </a:cxn>
                <a:cxn ang="0">
                  <a:pos x="7" y="42"/>
                </a:cxn>
                <a:cxn ang="0">
                  <a:pos x="9" y="42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7" y="32"/>
                </a:cxn>
                <a:cxn ang="0">
                  <a:pos x="24" y="24"/>
                </a:cxn>
                <a:cxn ang="0">
                  <a:pos x="32" y="17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41" y="10"/>
                </a:cxn>
                <a:cxn ang="0">
                  <a:pos x="42" y="8"/>
                </a:cxn>
                <a:cxn ang="0">
                  <a:pos x="41" y="3"/>
                </a:cxn>
                <a:cxn ang="0">
                  <a:pos x="39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2" h="42">
                  <a:moveTo>
                    <a:pt x="34" y="2"/>
                  </a:moveTo>
                  <a:lnTo>
                    <a:pt x="34" y="2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8" y="2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7" y="32"/>
                  </a:lnTo>
                  <a:lnTo>
                    <a:pt x="24" y="24"/>
                  </a:lnTo>
                  <a:lnTo>
                    <a:pt x="32" y="17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2" y="8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Freeform 906">
              <a:extLst>
                <a:ext uri="{FF2B5EF4-FFF2-40B4-BE49-F238E27FC236}">
                  <a16:creationId xmlns:a16="http://schemas.microsoft.com/office/drawing/2014/main" xmlns="" id="{EFF38532-3429-0F4E-98AE-1E8E4E5AB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1" y="3446463"/>
              <a:ext cx="20638" cy="2063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8" y="7"/>
                </a:cxn>
                <a:cxn ang="0">
                  <a:pos x="17" y="19"/>
                </a:cxn>
                <a:cxn ang="0">
                  <a:pos x="8" y="31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9" y="51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7" y="38"/>
                </a:cxn>
                <a:cxn ang="0">
                  <a:pos x="25" y="27"/>
                </a:cxn>
                <a:cxn ang="0">
                  <a:pos x="35" y="17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7"/>
                </a:cxn>
                <a:cxn ang="0">
                  <a:pos x="49" y="6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9" h="52">
                  <a:moveTo>
                    <a:pt x="40" y="0"/>
                  </a:moveTo>
                  <a:lnTo>
                    <a:pt x="40" y="0"/>
                  </a:lnTo>
                  <a:lnTo>
                    <a:pt x="28" y="7"/>
                  </a:lnTo>
                  <a:lnTo>
                    <a:pt x="17" y="19"/>
                  </a:lnTo>
                  <a:lnTo>
                    <a:pt x="8" y="3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7" y="38"/>
                  </a:lnTo>
                  <a:lnTo>
                    <a:pt x="25" y="27"/>
                  </a:lnTo>
                  <a:lnTo>
                    <a:pt x="35" y="17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Freeform 907">
              <a:extLst>
                <a:ext uri="{FF2B5EF4-FFF2-40B4-BE49-F238E27FC236}">
                  <a16:creationId xmlns:a16="http://schemas.microsoft.com/office/drawing/2014/main" xmlns="" id="{43162B8B-281C-8047-A727-6E185C2C2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638" y="3460751"/>
              <a:ext cx="19050" cy="20638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1" y="7"/>
                </a:cxn>
                <a:cxn ang="0">
                  <a:pos x="27" y="13"/>
                </a:cxn>
                <a:cxn ang="0">
                  <a:pos x="18" y="22"/>
                </a:cxn>
                <a:cxn ang="0">
                  <a:pos x="8" y="32"/>
                </a:cxn>
                <a:cxn ang="0">
                  <a:pos x="4" y="3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4" y="52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4" y="43"/>
                </a:cxn>
                <a:cxn ang="0">
                  <a:pos x="18" y="37"/>
                </a:cxn>
                <a:cxn ang="0">
                  <a:pos x="27" y="28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6" h="52">
                  <a:moveTo>
                    <a:pt x="35" y="2"/>
                  </a:moveTo>
                  <a:lnTo>
                    <a:pt x="35" y="2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18" y="22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7" y="28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Freeform 908">
              <a:extLst>
                <a:ext uri="{FF2B5EF4-FFF2-40B4-BE49-F238E27FC236}">
                  <a16:creationId xmlns:a16="http://schemas.microsoft.com/office/drawing/2014/main" xmlns="" id="{EA826E49-7AF9-104B-98E2-A6BCB0A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3482976"/>
              <a:ext cx="23813" cy="26988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43" y="8"/>
                </a:cxn>
                <a:cxn ang="0">
                  <a:pos x="36" y="14"/>
                </a:cxn>
                <a:cxn ang="0">
                  <a:pos x="29" y="22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9" y="46"/>
                </a:cxn>
                <a:cxn ang="0">
                  <a:pos x="4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2" y="66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6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5" y="57"/>
                </a:cxn>
                <a:cxn ang="0">
                  <a:pos x="20" y="51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36" y="31"/>
                </a:cxn>
                <a:cxn ang="0">
                  <a:pos x="42" y="23"/>
                </a:cxn>
                <a:cxn ang="0">
                  <a:pos x="50" y="17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9" y="9"/>
                </a:cxn>
                <a:cxn ang="0">
                  <a:pos x="60" y="6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0" h="68">
                  <a:moveTo>
                    <a:pt x="53" y="1"/>
                  </a:moveTo>
                  <a:lnTo>
                    <a:pt x="53" y="1"/>
                  </a:lnTo>
                  <a:lnTo>
                    <a:pt x="43" y="8"/>
                  </a:lnTo>
                  <a:lnTo>
                    <a:pt x="36" y="14"/>
                  </a:lnTo>
                  <a:lnTo>
                    <a:pt x="29" y="2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20" y="5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6" y="31"/>
                  </a:lnTo>
                  <a:lnTo>
                    <a:pt x="42" y="23"/>
                  </a:lnTo>
                  <a:lnTo>
                    <a:pt x="50" y="17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9" y="9"/>
                  </a:lnTo>
                  <a:lnTo>
                    <a:pt x="60" y="6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Freeform 909">
              <a:extLst>
                <a:ext uri="{FF2B5EF4-FFF2-40B4-BE49-F238E27FC236}">
                  <a16:creationId xmlns:a16="http://schemas.microsoft.com/office/drawing/2014/main" xmlns="" id="{264DE606-2155-444C-8BFA-25D1C9C15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3498851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25" y="31"/>
                </a:cxn>
                <a:cxn ang="0">
                  <a:pos x="22" y="37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6" y="54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4" y="75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0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1" y="67"/>
                </a:cxn>
                <a:cxn ang="0">
                  <a:pos x="13" y="64"/>
                </a:cxn>
                <a:cxn ang="0">
                  <a:pos x="18" y="58"/>
                </a:cxn>
                <a:cxn ang="0">
                  <a:pos x="25" y="52"/>
                </a:cxn>
                <a:cxn ang="0">
                  <a:pos x="28" y="46"/>
                </a:cxn>
                <a:cxn ang="0">
                  <a:pos x="28" y="46"/>
                </a:cxn>
                <a:cxn ang="0">
                  <a:pos x="40" y="26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2" y="4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3" h="75">
                  <a:moveTo>
                    <a:pt x="42" y="1"/>
                  </a:moveTo>
                  <a:lnTo>
                    <a:pt x="42" y="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5" y="31"/>
                  </a:lnTo>
                  <a:lnTo>
                    <a:pt x="22" y="37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6" y="54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1" y="67"/>
                  </a:lnTo>
                  <a:lnTo>
                    <a:pt x="13" y="64"/>
                  </a:lnTo>
                  <a:lnTo>
                    <a:pt x="18" y="58"/>
                  </a:lnTo>
                  <a:lnTo>
                    <a:pt x="25" y="5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40" y="2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Freeform 910">
              <a:extLst>
                <a:ext uri="{FF2B5EF4-FFF2-40B4-BE49-F238E27FC236}">
                  <a16:creationId xmlns:a16="http://schemas.microsoft.com/office/drawing/2014/main" xmlns="" id="{EC7E5FC0-97CE-D145-A067-4D7AA4AF7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751" y="3505201"/>
              <a:ext cx="17463" cy="26988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30" y="8"/>
                </a:cxn>
                <a:cxn ang="0">
                  <a:pos x="27" y="16"/>
                </a:cxn>
                <a:cxn ang="0">
                  <a:pos x="17" y="30"/>
                </a:cxn>
                <a:cxn ang="0">
                  <a:pos x="11" y="46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10" y="67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20" y="53"/>
                </a:cxn>
                <a:cxn ang="0">
                  <a:pos x="27" y="37"/>
                </a:cxn>
                <a:cxn ang="0">
                  <a:pos x="34" y="23"/>
                </a:cxn>
                <a:cxn ang="0">
                  <a:pos x="40" y="16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6" h="68">
                  <a:moveTo>
                    <a:pt x="36" y="2"/>
                  </a:moveTo>
                  <a:lnTo>
                    <a:pt x="36" y="2"/>
                  </a:lnTo>
                  <a:lnTo>
                    <a:pt x="30" y="8"/>
                  </a:lnTo>
                  <a:lnTo>
                    <a:pt x="27" y="16"/>
                  </a:lnTo>
                  <a:lnTo>
                    <a:pt x="17" y="30"/>
                  </a:lnTo>
                  <a:lnTo>
                    <a:pt x="11" y="46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20" y="53"/>
                  </a:lnTo>
                  <a:lnTo>
                    <a:pt x="27" y="37"/>
                  </a:lnTo>
                  <a:lnTo>
                    <a:pt x="34" y="23"/>
                  </a:lnTo>
                  <a:lnTo>
                    <a:pt x="40" y="16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Freeform 911">
              <a:extLst>
                <a:ext uri="{FF2B5EF4-FFF2-40B4-BE49-F238E27FC236}">
                  <a16:creationId xmlns:a16="http://schemas.microsoft.com/office/drawing/2014/main" xmlns="" id="{C0666CC0-CBD0-EF49-B562-38C939C28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788" y="3503613"/>
              <a:ext cx="25400" cy="31750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2" y="2"/>
                </a:cxn>
                <a:cxn ang="0">
                  <a:pos x="43" y="8"/>
                </a:cxn>
                <a:cxn ang="0">
                  <a:pos x="34" y="15"/>
                </a:cxn>
                <a:cxn ang="0">
                  <a:pos x="26" y="24"/>
                </a:cxn>
                <a:cxn ang="0">
                  <a:pos x="20" y="32"/>
                </a:cxn>
                <a:cxn ang="0">
                  <a:pos x="13" y="42"/>
                </a:cxn>
                <a:cxn ang="0">
                  <a:pos x="9" y="51"/>
                </a:cxn>
                <a:cxn ang="0">
                  <a:pos x="4" y="6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9" y="80"/>
                </a:cxn>
                <a:cxn ang="0">
                  <a:pos x="11" y="79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8" y="57"/>
                </a:cxn>
                <a:cxn ang="0">
                  <a:pos x="24" y="48"/>
                </a:cxn>
                <a:cxn ang="0">
                  <a:pos x="29" y="40"/>
                </a:cxn>
                <a:cxn ang="0">
                  <a:pos x="35" y="31"/>
                </a:cxn>
                <a:cxn ang="0">
                  <a:pos x="42" y="24"/>
                </a:cxn>
                <a:cxn ang="0">
                  <a:pos x="50" y="17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60" y="10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52" y="2"/>
                </a:cxn>
              </a:cxnLst>
              <a:rect l="0" t="0" r="r" b="b"/>
              <a:pathLst>
                <a:path w="62" h="80">
                  <a:moveTo>
                    <a:pt x="52" y="2"/>
                  </a:moveTo>
                  <a:lnTo>
                    <a:pt x="52" y="2"/>
                  </a:lnTo>
                  <a:lnTo>
                    <a:pt x="43" y="8"/>
                  </a:lnTo>
                  <a:lnTo>
                    <a:pt x="34" y="15"/>
                  </a:lnTo>
                  <a:lnTo>
                    <a:pt x="26" y="24"/>
                  </a:lnTo>
                  <a:lnTo>
                    <a:pt x="20" y="32"/>
                  </a:lnTo>
                  <a:lnTo>
                    <a:pt x="13" y="42"/>
                  </a:lnTo>
                  <a:lnTo>
                    <a:pt x="9" y="51"/>
                  </a:lnTo>
                  <a:lnTo>
                    <a:pt x="4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8" y="57"/>
                  </a:lnTo>
                  <a:lnTo>
                    <a:pt x="24" y="48"/>
                  </a:lnTo>
                  <a:lnTo>
                    <a:pt x="29" y="40"/>
                  </a:lnTo>
                  <a:lnTo>
                    <a:pt x="35" y="31"/>
                  </a:lnTo>
                  <a:lnTo>
                    <a:pt x="42" y="24"/>
                  </a:lnTo>
                  <a:lnTo>
                    <a:pt x="50" y="17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0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Freeform 912">
              <a:extLst>
                <a:ext uri="{FF2B5EF4-FFF2-40B4-BE49-F238E27FC236}">
                  <a16:creationId xmlns:a16="http://schemas.microsoft.com/office/drawing/2014/main" xmlns="" id="{580ED6C3-3C68-4B41-851A-95B663CF9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1" y="3498851"/>
              <a:ext cx="23813" cy="349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6" y="14"/>
                </a:cxn>
                <a:cxn ang="0">
                  <a:pos x="41" y="23"/>
                </a:cxn>
                <a:cxn ang="0">
                  <a:pos x="34" y="32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0" y="48"/>
                </a:cxn>
                <a:cxn ang="0">
                  <a:pos x="13" y="59"/>
                </a:cxn>
                <a:cxn ang="0">
                  <a:pos x="7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7"/>
                </a:cxn>
                <a:cxn ang="0">
                  <a:pos x="7" y="87"/>
                </a:cxn>
                <a:cxn ang="0">
                  <a:pos x="10" y="87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7" y="73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33" y="52"/>
                </a:cxn>
                <a:cxn ang="0">
                  <a:pos x="38" y="47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54" y="25"/>
                </a:cxn>
                <a:cxn ang="0">
                  <a:pos x="58" y="15"/>
                </a:cxn>
                <a:cxn ang="0">
                  <a:pos x="59" y="11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5" y="0"/>
                </a:cxn>
                <a:cxn ang="0">
                  <a:pos x="51" y="2"/>
                </a:cxn>
                <a:cxn ang="0">
                  <a:pos x="50" y="4"/>
                </a:cxn>
                <a:cxn ang="0">
                  <a:pos x="49" y="6"/>
                </a:cxn>
                <a:cxn ang="0">
                  <a:pos x="49" y="6"/>
                </a:cxn>
              </a:cxnLst>
              <a:rect l="0" t="0" r="r" b="b"/>
              <a:pathLst>
                <a:path w="61" h="87">
                  <a:moveTo>
                    <a:pt x="49" y="6"/>
                  </a:moveTo>
                  <a:lnTo>
                    <a:pt x="49" y="6"/>
                  </a:lnTo>
                  <a:lnTo>
                    <a:pt x="46" y="14"/>
                  </a:lnTo>
                  <a:lnTo>
                    <a:pt x="41" y="23"/>
                  </a:lnTo>
                  <a:lnTo>
                    <a:pt x="34" y="32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0" y="48"/>
                  </a:lnTo>
                  <a:lnTo>
                    <a:pt x="13" y="59"/>
                  </a:lnTo>
                  <a:lnTo>
                    <a:pt x="7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7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54" y="25"/>
                  </a:lnTo>
                  <a:lnTo>
                    <a:pt x="58" y="15"/>
                  </a:lnTo>
                  <a:lnTo>
                    <a:pt x="59" y="11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50" y="4"/>
                  </a:lnTo>
                  <a:lnTo>
                    <a:pt x="49" y="6"/>
                  </a:lnTo>
                  <a:lnTo>
                    <a:pt x="4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Freeform 913">
              <a:extLst>
                <a:ext uri="{FF2B5EF4-FFF2-40B4-BE49-F238E27FC236}">
                  <a16:creationId xmlns:a16="http://schemas.microsoft.com/office/drawing/2014/main" xmlns="" id="{F5CB26C9-1965-9549-A235-00770CE56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3487738"/>
              <a:ext cx="28575" cy="36513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45" y="19"/>
                </a:cxn>
                <a:cxn ang="0">
                  <a:pos x="29" y="39"/>
                </a:cxn>
                <a:cxn ang="0">
                  <a:pos x="15" y="60"/>
                </a:cxn>
                <a:cxn ang="0">
                  <a:pos x="2" y="82"/>
                </a:cxn>
                <a:cxn ang="0">
                  <a:pos x="2" y="82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3" y="90"/>
                </a:cxn>
                <a:cxn ang="0">
                  <a:pos x="8" y="91"/>
                </a:cxn>
                <a:cxn ang="0">
                  <a:pos x="9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24" y="66"/>
                </a:cxn>
                <a:cxn ang="0">
                  <a:pos x="38" y="47"/>
                </a:cxn>
                <a:cxn ang="0">
                  <a:pos x="54" y="27"/>
                </a:cxn>
                <a:cxn ang="0">
                  <a:pos x="71" y="9"/>
                </a:cxn>
                <a:cxn ang="0">
                  <a:pos x="71" y="9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1" y="1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63" y="1"/>
                </a:cxn>
              </a:cxnLst>
              <a:rect l="0" t="0" r="r" b="b"/>
              <a:pathLst>
                <a:path w="72" h="91">
                  <a:moveTo>
                    <a:pt x="63" y="1"/>
                  </a:moveTo>
                  <a:lnTo>
                    <a:pt x="63" y="1"/>
                  </a:lnTo>
                  <a:lnTo>
                    <a:pt x="45" y="19"/>
                  </a:lnTo>
                  <a:lnTo>
                    <a:pt x="29" y="39"/>
                  </a:lnTo>
                  <a:lnTo>
                    <a:pt x="15" y="60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8" y="91"/>
                  </a:lnTo>
                  <a:lnTo>
                    <a:pt x="9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24" y="66"/>
                  </a:lnTo>
                  <a:lnTo>
                    <a:pt x="38" y="47"/>
                  </a:lnTo>
                  <a:lnTo>
                    <a:pt x="54" y="27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Freeform 914">
              <a:extLst>
                <a:ext uri="{FF2B5EF4-FFF2-40B4-BE49-F238E27FC236}">
                  <a16:creationId xmlns:a16="http://schemas.microsoft.com/office/drawing/2014/main" xmlns="" id="{E185D48C-C06E-1844-B901-A96C9218B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26" y="3463926"/>
              <a:ext cx="25400" cy="36513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5" y="3"/>
                </a:cxn>
                <a:cxn ang="0">
                  <a:pos x="50" y="11"/>
                </a:cxn>
                <a:cxn ang="0">
                  <a:pos x="44" y="18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27" y="48"/>
                </a:cxn>
                <a:cxn ang="0">
                  <a:pos x="20" y="60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3" y="90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8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5" y="71"/>
                </a:cxn>
                <a:cxn ang="0">
                  <a:pos x="39" y="51"/>
                </a:cxn>
                <a:cxn ang="0">
                  <a:pos x="39" y="51"/>
                </a:cxn>
                <a:cxn ang="0">
                  <a:pos x="44" y="41"/>
                </a:cxn>
                <a:cxn ang="0">
                  <a:pos x="51" y="30"/>
                </a:cxn>
                <a:cxn ang="0">
                  <a:pos x="56" y="2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4" y="8"/>
                </a:cxn>
                <a:cxn ang="0">
                  <a:pos x="64" y="5"/>
                </a:cxn>
                <a:cxn ang="0">
                  <a:pos x="63" y="3"/>
                </a:cxn>
                <a:cxn ang="0">
                  <a:pos x="61" y="1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5" y="3"/>
                </a:cxn>
                <a:cxn ang="0">
                  <a:pos x="55" y="3"/>
                </a:cxn>
              </a:cxnLst>
              <a:rect l="0" t="0" r="r" b="b"/>
              <a:pathLst>
                <a:path w="64" h="92">
                  <a:moveTo>
                    <a:pt x="55" y="3"/>
                  </a:moveTo>
                  <a:lnTo>
                    <a:pt x="55" y="3"/>
                  </a:lnTo>
                  <a:lnTo>
                    <a:pt x="50" y="11"/>
                  </a:lnTo>
                  <a:lnTo>
                    <a:pt x="44" y="18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8"/>
                  </a:lnTo>
                  <a:lnTo>
                    <a:pt x="20" y="60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25" y="71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4" y="41"/>
                  </a:lnTo>
                  <a:lnTo>
                    <a:pt x="51" y="30"/>
                  </a:lnTo>
                  <a:lnTo>
                    <a:pt x="56" y="2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Freeform 915">
              <a:extLst>
                <a:ext uri="{FF2B5EF4-FFF2-40B4-BE49-F238E27FC236}">
                  <a16:creationId xmlns:a16="http://schemas.microsoft.com/office/drawing/2014/main" xmlns="" id="{4ACE2980-9A39-B841-8E12-58E627F72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6" y="3309938"/>
              <a:ext cx="42863" cy="4445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2" y="2"/>
                </a:cxn>
                <a:cxn ang="0">
                  <a:pos x="32" y="6"/>
                </a:cxn>
                <a:cxn ang="0">
                  <a:pos x="22" y="11"/>
                </a:cxn>
                <a:cxn ang="0">
                  <a:pos x="15" y="19"/>
                </a:cxn>
                <a:cxn ang="0">
                  <a:pos x="8" y="26"/>
                </a:cxn>
                <a:cxn ang="0">
                  <a:pos x="4" y="37"/>
                </a:cxn>
                <a:cxn ang="0">
                  <a:pos x="2" y="47"/>
                </a:cxn>
                <a:cxn ang="0">
                  <a:pos x="0" y="58"/>
                </a:cxn>
                <a:cxn ang="0">
                  <a:pos x="2" y="68"/>
                </a:cxn>
                <a:cxn ang="0">
                  <a:pos x="4" y="79"/>
                </a:cxn>
                <a:cxn ang="0">
                  <a:pos x="8" y="88"/>
                </a:cxn>
                <a:cxn ang="0">
                  <a:pos x="15" y="97"/>
                </a:cxn>
                <a:cxn ang="0">
                  <a:pos x="22" y="104"/>
                </a:cxn>
                <a:cxn ang="0">
                  <a:pos x="32" y="110"/>
                </a:cxn>
                <a:cxn ang="0">
                  <a:pos x="42" y="113"/>
                </a:cxn>
                <a:cxn ang="0">
                  <a:pos x="55" y="114"/>
                </a:cxn>
                <a:cxn ang="0">
                  <a:pos x="55" y="114"/>
                </a:cxn>
                <a:cxn ang="0">
                  <a:pos x="68" y="113"/>
                </a:cxn>
                <a:cxn ang="0">
                  <a:pos x="80" y="110"/>
                </a:cxn>
                <a:cxn ang="0">
                  <a:pos x="89" y="104"/>
                </a:cxn>
                <a:cxn ang="0">
                  <a:pos x="97" y="97"/>
                </a:cxn>
                <a:cxn ang="0">
                  <a:pos x="104" y="88"/>
                </a:cxn>
                <a:cxn ang="0">
                  <a:pos x="108" y="79"/>
                </a:cxn>
                <a:cxn ang="0">
                  <a:pos x="110" y="68"/>
                </a:cxn>
                <a:cxn ang="0">
                  <a:pos x="111" y="58"/>
                </a:cxn>
                <a:cxn ang="0">
                  <a:pos x="110" y="47"/>
                </a:cxn>
                <a:cxn ang="0">
                  <a:pos x="108" y="37"/>
                </a:cxn>
                <a:cxn ang="0">
                  <a:pos x="104" y="26"/>
                </a:cxn>
                <a:cxn ang="0">
                  <a:pos x="97" y="19"/>
                </a:cxn>
                <a:cxn ang="0">
                  <a:pos x="89" y="11"/>
                </a:cxn>
                <a:cxn ang="0">
                  <a:pos x="80" y="6"/>
                </a:cxn>
                <a:cxn ang="0">
                  <a:pos x="68" y="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111" h="114">
                  <a:moveTo>
                    <a:pt x="55" y="0"/>
                  </a:moveTo>
                  <a:lnTo>
                    <a:pt x="55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9"/>
                  </a:lnTo>
                  <a:lnTo>
                    <a:pt x="8" y="88"/>
                  </a:lnTo>
                  <a:lnTo>
                    <a:pt x="15" y="97"/>
                  </a:lnTo>
                  <a:lnTo>
                    <a:pt x="22" y="104"/>
                  </a:lnTo>
                  <a:lnTo>
                    <a:pt x="32" y="110"/>
                  </a:lnTo>
                  <a:lnTo>
                    <a:pt x="42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68" y="113"/>
                  </a:lnTo>
                  <a:lnTo>
                    <a:pt x="80" y="110"/>
                  </a:lnTo>
                  <a:lnTo>
                    <a:pt x="89" y="104"/>
                  </a:lnTo>
                  <a:lnTo>
                    <a:pt x="97" y="97"/>
                  </a:lnTo>
                  <a:lnTo>
                    <a:pt x="104" y="88"/>
                  </a:lnTo>
                  <a:lnTo>
                    <a:pt x="108" y="79"/>
                  </a:lnTo>
                  <a:lnTo>
                    <a:pt x="110" y="68"/>
                  </a:lnTo>
                  <a:lnTo>
                    <a:pt x="111" y="58"/>
                  </a:lnTo>
                  <a:lnTo>
                    <a:pt x="110" y="47"/>
                  </a:lnTo>
                  <a:lnTo>
                    <a:pt x="108" y="37"/>
                  </a:lnTo>
                  <a:lnTo>
                    <a:pt x="104" y="26"/>
                  </a:lnTo>
                  <a:lnTo>
                    <a:pt x="97" y="19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Freeform 916">
              <a:extLst>
                <a:ext uri="{FF2B5EF4-FFF2-40B4-BE49-F238E27FC236}">
                  <a16:creationId xmlns:a16="http://schemas.microsoft.com/office/drawing/2014/main" xmlns="" id="{3E9E62A2-AB21-7145-A9A1-2B54B8627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6" y="3309938"/>
              <a:ext cx="42863" cy="444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1" y="2"/>
                </a:cxn>
                <a:cxn ang="0">
                  <a:pos x="30" y="6"/>
                </a:cxn>
                <a:cxn ang="0">
                  <a:pos x="20" y="11"/>
                </a:cxn>
                <a:cxn ang="0">
                  <a:pos x="13" y="19"/>
                </a:cxn>
                <a:cxn ang="0">
                  <a:pos x="7" y="26"/>
                </a:cxn>
                <a:cxn ang="0">
                  <a:pos x="2" y="37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2" y="79"/>
                </a:cxn>
                <a:cxn ang="0">
                  <a:pos x="7" y="88"/>
                </a:cxn>
                <a:cxn ang="0">
                  <a:pos x="13" y="97"/>
                </a:cxn>
                <a:cxn ang="0">
                  <a:pos x="20" y="104"/>
                </a:cxn>
                <a:cxn ang="0">
                  <a:pos x="30" y="110"/>
                </a:cxn>
                <a:cxn ang="0">
                  <a:pos x="41" y="113"/>
                </a:cxn>
                <a:cxn ang="0">
                  <a:pos x="54" y="114"/>
                </a:cxn>
                <a:cxn ang="0">
                  <a:pos x="54" y="114"/>
                </a:cxn>
                <a:cxn ang="0">
                  <a:pos x="68" y="113"/>
                </a:cxn>
                <a:cxn ang="0">
                  <a:pos x="78" y="110"/>
                </a:cxn>
                <a:cxn ang="0">
                  <a:pos x="88" y="104"/>
                </a:cxn>
                <a:cxn ang="0">
                  <a:pos x="95" y="97"/>
                </a:cxn>
                <a:cxn ang="0">
                  <a:pos x="102" y="88"/>
                </a:cxn>
                <a:cxn ang="0">
                  <a:pos x="105" y="79"/>
                </a:cxn>
                <a:cxn ang="0">
                  <a:pos x="108" y="68"/>
                </a:cxn>
                <a:cxn ang="0">
                  <a:pos x="109" y="58"/>
                </a:cxn>
                <a:cxn ang="0">
                  <a:pos x="108" y="47"/>
                </a:cxn>
                <a:cxn ang="0">
                  <a:pos x="105" y="37"/>
                </a:cxn>
                <a:cxn ang="0">
                  <a:pos x="102" y="26"/>
                </a:cxn>
                <a:cxn ang="0">
                  <a:pos x="95" y="19"/>
                </a:cxn>
                <a:cxn ang="0">
                  <a:pos x="88" y="11"/>
                </a:cxn>
                <a:cxn ang="0">
                  <a:pos x="78" y="6"/>
                </a:cxn>
                <a:cxn ang="0">
                  <a:pos x="68" y="2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109" h="114">
                  <a:moveTo>
                    <a:pt x="54" y="0"/>
                  </a:moveTo>
                  <a:lnTo>
                    <a:pt x="54" y="0"/>
                  </a:lnTo>
                  <a:lnTo>
                    <a:pt x="41" y="2"/>
                  </a:lnTo>
                  <a:lnTo>
                    <a:pt x="30" y="6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7" y="26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2" y="79"/>
                  </a:lnTo>
                  <a:lnTo>
                    <a:pt x="7" y="88"/>
                  </a:lnTo>
                  <a:lnTo>
                    <a:pt x="13" y="97"/>
                  </a:lnTo>
                  <a:lnTo>
                    <a:pt x="20" y="104"/>
                  </a:lnTo>
                  <a:lnTo>
                    <a:pt x="30" y="110"/>
                  </a:lnTo>
                  <a:lnTo>
                    <a:pt x="41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68" y="113"/>
                  </a:lnTo>
                  <a:lnTo>
                    <a:pt x="78" y="110"/>
                  </a:lnTo>
                  <a:lnTo>
                    <a:pt x="88" y="104"/>
                  </a:lnTo>
                  <a:lnTo>
                    <a:pt x="95" y="97"/>
                  </a:lnTo>
                  <a:lnTo>
                    <a:pt x="102" y="88"/>
                  </a:lnTo>
                  <a:lnTo>
                    <a:pt x="105" y="79"/>
                  </a:lnTo>
                  <a:lnTo>
                    <a:pt x="108" y="68"/>
                  </a:lnTo>
                  <a:lnTo>
                    <a:pt x="109" y="58"/>
                  </a:lnTo>
                  <a:lnTo>
                    <a:pt x="108" y="47"/>
                  </a:lnTo>
                  <a:lnTo>
                    <a:pt x="105" y="37"/>
                  </a:lnTo>
                  <a:lnTo>
                    <a:pt x="102" y="26"/>
                  </a:lnTo>
                  <a:lnTo>
                    <a:pt x="95" y="19"/>
                  </a:lnTo>
                  <a:lnTo>
                    <a:pt x="88" y="11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Freeform 917">
              <a:extLst>
                <a:ext uri="{FF2B5EF4-FFF2-40B4-BE49-F238E27FC236}">
                  <a16:creationId xmlns:a16="http://schemas.microsoft.com/office/drawing/2014/main" xmlns="" id="{0901083D-DF4F-944F-8CDF-3AFA8C88D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3101" y="3067051"/>
              <a:ext cx="527050" cy="474663"/>
            </a:xfrm>
            <a:custGeom>
              <a:avLst/>
              <a:gdLst/>
              <a:ahLst/>
              <a:cxnLst>
                <a:cxn ang="0">
                  <a:pos x="509" y="1190"/>
                </a:cxn>
                <a:cxn ang="0">
                  <a:pos x="373" y="1160"/>
                </a:cxn>
                <a:cxn ang="0">
                  <a:pos x="292" y="1118"/>
                </a:cxn>
                <a:cxn ang="0">
                  <a:pos x="163" y="1012"/>
                </a:cxn>
                <a:cxn ang="0">
                  <a:pos x="97" y="938"/>
                </a:cxn>
                <a:cxn ang="0">
                  <a:pos x="45" y="821"/>
                </a:cxn>
                <a:cxn ang="0">
                  <a:pos x="16" y="706"/>
                </a:cxn>
                <a:cxn ang="0">
                  <a:pos x="2" y="565"/>
                </a:cxn>
                <a:cxn ang="0">
                  <a:pos x="8" y="433"/>
                </a:cxn>
                <a:cxn ang="0">
                  <a:pos x="33" y="331"/>
                </a:cxn>
                <a:cxn ang="0">
                  <a:pos x="87" y="218"/>
                </a:cxn>
                <a:cxn ang="0">
                  <a:pos x="164" y="131"/>
                </a:cxn>
                <a:cxn ang="0">
                  <a:pos x="242" y="78"/>
                </a:cxn>
                <a:cxn ang="0">
                  <a:pos x="363" y="33"/>
                </a:cxn>
                <a:cxn ang="0">
                  <a:pos x="541" y="9"/>
                </a:cxn>
                <a:cxn ang="0">
                  <a:pos x="671" y="6"/>
                </a:cxn>
                <a:cxn ang="0">
                  <a:pos x="709" y="0"/>
                </a:cxn>
                <a:cxn ang="0">
                  <a:pos x="902" y="27"/>
                </a:cxn>
                <a:cxn ang="0">
                  <a:pos x="1042" y="78"/>
                </a:cxn>
                <a:cxn ang="0">
                  <a:pos x="1140" y="137"/>
                </a:cxn>
                <a:cxn ang="0">
                  <a:pos x="1222" y="213"/>
                </a:cxn>
                <a:cxn ang="0">
                  <a:pos x="1293" y="309"/>
                </a:cxn>
                <a:cxn ang="0">
                  <a:pos x="1318" y="379"/>
                </a:cxn>
                <a:cxn ang="0">
                  <a:pos x="1329" y="493"/>
                </a:cxn>
                <a:cxn ang="0">
                  <a:pos x="1323" y="731"/>
                </a:cxn>
                <a:cxn ang="0">
                  <a:pos x="1310" y="850"/>
                </a:cxn>
                <a:cxn ang="0">
                  <a:pos x="1286" y="926"/>
                </a:cxn>
                <a:cxn ang="0">
                  <a:pos x="1217" y="1033"/>
                </a:cxn>
                <a:cxn ang="0">
                  <a:pos x="1148" y="1095"/>
                </a:cxn>
                <a:cxn ang="0">
                  <a:pos x="1046" y="1148"/>
                </a:cxn>
                <a:cxn ang="0">
                  <a:pos x="923" y="1182"/>
                </a:cxn>
                <a:cxn ang="0">
                  <a:pos x="780" y="1195"/>
                </a:cxn>
                <a:cxn ang="0">
                  <a:pos x="648" y="1197"/>
                </a:cxn>
                <a:cxn ang="0">
                  <a:pos x="465" y="60"/>
                </a:cxn>
                <a:cxn ang="0">
                  <a:pos x="331" y="89"/>
                </a:cxn>
                <a:cxn ang="0">
                  <a:pos x="210" y="153"/>
                </a:cxn>
                <a:cxn ang="0">
                  <a:pos x="155" y="203"/>
                </a:cxn>
                <a:cxn ang="0">
                  <a:pos x="97" y="290"/>
                </a:cxn>
                <a:cxn ang="0">
                  <a:pos x="53" y="447"/>
                </a:cxn>
                <a:cxn ang="0">
                  <a:pos x="49" y="590"/>
                </a:cxn>
                <a:cxn ang="0">
                  <a:pos x="67" y="718"/>
                </a:cxn>
                <a:cxn ang="0">
                  <a:pos x="118" y="888"/>
                </a:cxn>
                <a:cxn ang="0">
                  <a:pos x="215" y="1003"/>
                </a:cxn>
                <a:cxn ang="0">
                  <a:pos x="300" y="1068"/>
                </a:cxn>
                <a:cxn ang="0">
                  <a:pos x="363" y="1105"/>
                </a:cxn>
                <a:cxn ang="0">
                  <a:pos x="463" y="1134"/>
                </a:cxn>
                <a:cxn ang="0">
                  <a:pos x="641" y="1149"/>
                </a:cxn>
                <a:cxn ang="0">
                  <a:pos x="817" y="1147"/>
                </a:cxn>
                <a:cxn ang="0">
                  <a:pos x="983" y="1121"/>
                </a:cxn>
                <a:cxn ang="0">
                  <a:pos x="1110" y="1066"/>
                </a:cxn>
                <a:cxn ang="0">
                  <a:pos x="1184" y="999"/>
                </a:cxn>
                <a:cxn ang="0">
                  <a:pos x="1256" y="866"/>
                </a:cxn>
                <a:cxn ang="0">
                  <a:pos x="1277" y="707"/>
                </a:cxn>
                <a:cxn ang="0">
                  <a:pos x="1284" y="507"/>
                </a:cxn>
                <a:cxn ang="0">
                  <a:pos x="1263" y="362"/>
                </a:cxn>
                <a:cxn ang="0">
                  <a:pos x="1237" y="305"/>
                </a:cxn>
                <a:cxn ang="0">
                  <a:pos x="1144" y="193"/>
                </a:cxn>
                <a:cxn ang="0">
                  <a:pos x="1033" y="124"/>
                </a:cxn>
                <a:cxn ang="0">
                  <a:pos x="814" y="55"/>
                </a:cxn>
                <a:cxn ang="0">
                  <a:pos x="725" y="48"/>
                </a:cxn>
                <a:cxn ang="0">
                  <a:pos x="709" y="54"/>
                </a:cxn>
              </a:cxnLst>
              <a:rect l="0" t="0" r="r" b="b"/>
              <a:pathLst>
                <a:path w="1329" h="1197">
                  <a:moveTo>
                    <a:pt x="648" y="1197"/>
                  </a:moveTo>
                  <a:lnTo>
                    <a:pt x="648" y="1197"/>
                  </a:lnTo>
                  <a:lnTo>
                    <a:pt x="602" y="1197"/>
                  </a:lnTo>
                  <a:lnTo>
                    <a:pt x="556" y="1195"/>
                  </a:lnTo>
                  <a:lnTo>
                    <a:pt x="509" y="1190"/>
                  </a:lnTo>
                  <a:lnTo>
                    <a:pt x="462" y="1183"/>
                  </a:lnTo>
                  <a:lnTo>
                    <a:pt x="440" y="1180"/>
                  </a:lnTo>
                  <a:lnTo>
                    <a:pt x="418" y="1174"/>
                  </a:lnTo>
                  <a:lnTo>
                    <a:pt x="395" y="1168"/>
                  </a:lnTo>
                  <a:lnTo>
                    <a:pt x="373" y="1160"/>
                  </a:lnTo>
                  <a:lnTo>
                    <a:pt x="352" y="1151"/>
                  </a:lnTo>
                  <a:lnTo>
                    <a:pt x="331" y="1142"/>
                  </a:lnTo>
                  <a:lnTo>
                    <a:pt x="312" y="1130"/>
                  </a:lnTo>
                  <a:lnTo>
                    <a:pt x="292" y="1118"/>
                  </a:lnTo>
                  <a:lnTo>
                    <a:pt x="292" y="1118"/>
                  </a:lnTo>
                  <a:lnTo>
                    <a:pt x="246" y="1084"/>
                  </a:lnTo>
                  <a:lnTo>
                    <a:pt x="224" y="1067"/>
                  </a:lnTo>
                  <a:lnTo>
                    <a:pt x="203" y="1049"/>
                  </a:lnTo>
                  <a:lnTo>
                    <a:pt x="182" y="1030"/>
                  </a:lnTo>
                  <a:lnTo>
                    <a:pt x="163" y="1012"/>
                  </a:lnTo>
                  <a:lnTo>
                    <a:pt x="143" y="993"/>
                  </a:lnTo>
                  <a:lnTo>
                    <a:pt x="125" y="972"/>
                  </a:lnTo>
                  <a:lnTo>
                    <a:pt x="125" y="972"/>
                  </a:lnTo>
                  <a:lnTo>
                    <a:pt x="110" y="955"/>
                  </a:lnTo>
                  <a:lnTo>
                    <a:pt x="97" y="938"/>
                  </a:lnTo>
                  <a:lnTo>
                    <a:pt x="87" y="921"/>
                  </a:lnTo>
                  <a:lnTo>
                    <a:pt x="76" y="904"/>
                  </a:lnTo>
                  <a:lnTo>
                    <a:pt x="68" y="885"/>
                  </a:lnTo>
                  <a:lnTo>
                    <a:pt x="61" y="866"/>
                  </a:lnTo>
                  <a:lnTo>
                    <a:pt x="45" y="821"/>
                  </a:lnTo>
                  <a:lnTo>
                    <a:pt x="45" y="821"/>
                  </a:lnTo>
                  <a:lnTo>
                    <a:pt x="37" y="792"/>
                  </a:lnTo>
                  <a:lnTo>
                    <a:pt x="29" y="764"/>
                  </a:lnTo>
                  <a:lnTo>
                    <a:pt x="23" y="735"/>
                  </a:lnTo>
                  <a:lnTo>
                    <a:pt x="16" y="706"/>
                  </a:lnTo>
                  <a:lnTo>
                    <a:pt x="12" y="677"/>
                  </a:lnTo>
                  <a:lnTo>
                    <a:pt x="8" y="649"/>
                  </a:lnTo>
                  <a:lnTo>
                    <a:pt x="4" y="621"/>
                  </a:lnTo>
                  <a:lnTo>
                    <a:pt x="3" y="594"/>
                  </a:lnTo>
                  <a:lnTo>
                    <a:pt x="2" y="565"/>
                  </a:lnTo>
                  <a:lnTo>
                    <a:pt x="0" y="537"/>
                  </a:lnTo>
                  <a:lnTo>
                    <a:pt x="2" y="511"/>
                  </a:lnTo>
                  <a:lnTo>
                    <a:pt x="3" y="484"/>
                  </a:lnTo>
                  <a:lnTo>
                    <a:pt x="6" y="458"/>
                  </a:lnTo>
                  <a:lnTo>
                    <a:pt x="8" y="433"/>
                  </a:lnTo>
                  <a:lnTo>
                    <a:pt x="14" y="407"/>
                  </a:lnTo>
                  <a:lnTo>
                    <a:pt x="19" y="383"/>
                  </a:lnTo>
                  <a:lnTo>
                    <a:pt x="19" y="383"/>
                  </a:lnTo>
                  <a:lnTo>
                    <a:pt x="25" y="356"/>
                  </a:lnTo>
                  <a:lnTo>
                    <a:pt x="33" y="331"/>
                  </a:lnTo>
                  <a:lnTo>
                    <a:pt x="42" y="307"/>
                  </a:lnTo>
                  <a:lnTo>
                    <a:pt x="51" y="284"/>
                  </a:lnTo>
                  <a:lnTo>
                    <a:pt x="62" y="260"/>
                  </a:lnTo>
                  <a:lnTo>
                    <a:pt x="74" y="239"/>
                  </a:lnTo>
                  <a:lnTo>
                    <a:pt x="87" y="218"/>
                  </a:lnTo>
                  <a:lnTo>
                    <a:pt x="100" y="199"/>
                  </a:lnTo>
                  <a:lnTo>
                    <a:pt x="114" y="180"/>
                  </a:lnTo>
                  <a:lnTo>
                    <a:pt x="130" y="163"/>
                  </a:lnTo>
                  <a:lnTo>
                    <a:pt x="146" y="146"/>
                  </a:lnTo>
                  <a:lnTo>
                    <a:pt x="164" y="131"/>
                  </a:lnTo>
                  <a:lnTo>
                    <a:pt x="182" y="116"/>
                  </a:lnTo>
                  <a:lnTo>
                    <a:pt x="201" y="102"/>
                  </a:lnTo>
                  <a:lnTo>
                    <a:pt x="221" y="90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66" y="67"/>
                  </a:lnTo>
                  <a:lnTo>
                    <a:pt x="290" y="56"/>
                  </a:lnTo>
                  <a:lnTo>
                    <a:pt x="313" y="47"/>
                  </a:lnTo>
                  <a:lnTo>
                    <a:pt x="338" y="39"/>
                  </a:lnTo>
                  <a:lnTo>
                    <a:pt x="363" y="33"/>
                  </a:lnTo>
                  <a:lnTo>
                    <a:pt x="388" y="27"/>
                  </a:lnTo>
                  <a:lnTo>
                    <a:pt x="412" y="22"/>
                  </a:lnTo>
                  <a:lnTo>
                    <a:pt x="437" y="18"/>
                  </a:lnTo>
                  <a:lnTo>
                    <a:pt x="488" y="13"/>
                  </a:lnTo>
                  <a:lnTo>
                    <a:pt x="541" y="9"/>
                  </a:lnTo>
                  <a:lnTo>
                    <a:pt x="594" y="8"/>
                  </a:lnTo>
                  <a:lnTo>
                    <a:pt x="649" y="8"/>
                  </a:lnTo>
                  <a:lnTo>
                    <a:pt x="670" y="8"/>
                  </a:lnTo>
                  <a:lnTo>
                    <a:pt x="671" y="6"/>
                  </a:lnTo>
                  <a:lnTo>
                    <a:pt x="671" y="6"/>
                  </a:lnTo>
                  <a:lnTo>
                    <a:pt x="678" y="3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47" y="1"/>
                  </a:lnTo>
                  <a:lnTo>
                    <a:pt x="785" y="4"/>
                  </a:lnTo>
                  <a:lnTo>
                    <a:pt x="825" y="9"/>
                  </a:lnTo>
                  <a:lnTo>
                    <a:pt x="862" y="17"/>
                  </a:lnTo>
                  <a:lnTo>
                    <a:pt x="902" y="27"/>
                  </a:lnTo>
                  <a:lnTo>
                    <a:pt x="941" y="39"/>
                  </a:lnTo>
                  <a:lnTo>
                    <a:pt x="980" y="52"/>
                  </a:lnTo>
                  <a:lnTo>
                    <a:pt x="1019" y="69"/>
                  </a:lnTo>
                  <a:lnTo>
                    <a:pt x="1019" y="69"/>
                  </a:lnTo>
                  <a:lnTo>
                    <a:pt x="1042" y="78"/>
                  </a:lnTo>
                  <a:lnTo>
                    <a:pt x="1063" y="89"/>
                  </a:lnTo>
                  <a:lnTo>
                    <a:pt x="1084" y="101"/>
                  </a:lnTo>
                  <a:lnTo>
                    <a:pt x="1102" y="111"/>
                  </a:lnTo>
                  <a:lnTo>
                    <a:pt x="1121" y="124"/>
                  </a:lnTo>
                  <a:lnTo>
                    <a:pt x="1140" y="137"/>
                  </a:lnTo>
                  <a:lnTo>
                    <a:pt x="1157" y="150"/>
                  </a:lnTo>
                  <a:lnTo>
                    <a:pt x="1174" y="165"/>
                  </a:lnTo>
                  <a:lnTo>
                    <a:pt x="1191" y="180"/>
                  </a:lnTo>
                  <a:lnTo>
                    <a:pt x="1206" y="196"/>
                  </a:lnTo>
                  <a:lnTo>
                    <a:pt x="1222" y="213"/>
                  </a:lnTo>
                  <a:lnTo>
                    <a:pt x="1237" y="230"/>
                  </a:lnTo>
                  <a:lnTo>
                    <a:pt x="1251" y="248"/>
                  </a:lnTo>
                  <a:lnTo>
                    <a:pt x="1265" y="268"/>
                  </a:lnTo>
                  <a:lnTo>
                    <a:pt x="1280" y="288"/>
                  </a:lnTo>
                  <a:lnTo>
                    <a:pt x="1293" y="309"/>
                  </a:lnTo>
                  <a:lnTo>
                    <a:pt x="1293" y="309"/>
                  </a:lnTo>
                  <a:lnTo>
                    <a:pt x="1298" y="319"/>
                  </a:lnTo>
                  <a:lnTo>
                    <a:pt x="1303" y="329"/>
                  </a:lnTo>
                  <a:lnTo>
                    <a:pt x="1312" y="354"/>
                  </a:lnTo>
                  <a:lnTo>
                    <a:pt x="1318" y="379"/>
                  </a:lnTo>
                  <a:lnTo>
                    <a:pt x="1323" y="405"/>
                  </a:lnTo>
                  <a:lnTo>
                    <a:pt x="1326" y="431"/>
                  </a:lnTo>
                  <a:lnTo>
                    <a:pt x="1328" y="455"/>
                  </a:lnTo>
                  <a:lnTo>
                    <a:pt x="1329" y="493"/>
                  </a:lnTo>
                  <a:lnTo>
                    <a:pt x="1329" y="493"/>
                  </a:lnTo>
                  <a:lnTo>
                    <a:pt x="1329" y="552"/>
                  </a:lnTo>
                  <a:lnTo>
                    <a:pt x="1329" y="612"/>
                  </a:lnTo>
                  <a:lnTo>
                    <a:pt x="1327" y="671"/>
                  </a:lnTo>
                  <a:lnTo>
                    <a:pt x="1326" y="701"/>
                  </a:lnTo>
                  <a:lnTo>
                    <a:pt x="1323" y="731"/>
                  </a:lnTo>
                  <a:lnTo>
                    <a:pt x="1323" y="731"/>
                  </a:lnTo>
                  <a:lnTo>
                    <a:pt x="1319" y="772"/>
                  </a:lnTo>
                  <a:lnTo>
                    <a:pt x="1319" y="772"/>
                  </a:lnTo>
                  <a:lnTo>
                    <a:pt x="1315" y="811"/>
                  </a:lnTo>
                  <a:lnTo>
                    <a:pt x="1310" y="850"/>
                  </a:lnTo>
                  <a:lnTo>
                    <a:pt x="1306" y="868"/>
                  </a:lnTo>
                  <a:lnTo>
                    <a:pt x="1301" y="888"/>
                  </a:lnTo>
                  <a:lnTo>
                    <a:pt x="1294" y="906"/>
                  </a:lnTo>
                  <a:lnTo>
                    <a:pt x="1286" y="926"/>
                  </a:lnTo>
                  <a:lnTo>
                    <a:pt x="1286" y="926"/>
                  </a:lnTo>
                  <a:lnTo>
                    <a:pt x="1273" y="949"/>
                  </a:lnTo>
                  <a:lnTo>
                    <a:pt x="1260" y="972"/>
                  </a:lnTo>
                  <a:lnTo>
                    <a:pt x="1247" y="994"/>
                  </a:lnTo>
                  <a:lnTo>
                    <a:pt x="1231" y="1013"/>
                  </a:lnTo>
                  <a:lnTo>
                    <a:pt x="1217" y="1033"/>
                  </a:lnTo>
                  <a:lnTo>
                    <a:pt x="1200" y="1050"/>
                  </a:lnTo>
                  <a:lnTo>
                    <a:pt x="1183" y="1067"/>
                  </a:lnTo>
                  <a:lnTo>
                    <a:pt x="1166" y="1081"/>
                  </a:lnTo>
                  <a:lnTo>
                    <a:pt x="1166" y="1081"/>
                  </a:lnTo>
                  <a:lnTo>
                    <a:pt x="1148" y="1095"/>
                  </a:lnTo>
                  <a:lnTo>
                    <a:pt x="1129" y="1106"/>
                  </a:lnTo>
                  <a:lnTo>
                    <a:pt x="1110" y="1118"/>
                  </a:lnTo>
                  <a:lnTo>
                    <a:pt x="1089" y="1129"/>
                  </a:lnTo>
                  <a:lnTo>
                    <a:pt x="1068" y="1139"/>
                  </a:lnTo>
                  <a:lnTo>
                    <a:pt x="1046" y="1148"/>
                  </a:lnTo>
                  <a:lnTo>
                    <a:pt x="1023" y="1156"/>
                  </a:lnTo>
                  <a:lnTo>
                    <a:pt x="1000" y="1164"/>
                  </a:lnTo>
                  <a:lnTo>
                    <a:pt x="975" y="1170"/>
                  </a:lnTo>
                  <a:lnTo>
                    <a:pt x="949" y="1177"/>
                  </a:lnTo>
                  <a:lnTo>
                    <a:pt x="923" y="1182"/>
                  </a:lnTo>
                  <a:lnTo>
                    <a:pt x="896" y="1186"/>
                  </a:lnTo>
                  <a:lnTo>
                    <a:pt x="868" y="1189"/>
                  </a:lnTo>
                  <a:lnTo>
                    <a:pt x="840" y="1193"/>
                  </a:lnTo>
                  <a:lnTo>
                    <a:pt x="810" y="1194"/>
                  </a:lnTo>
                  <a:lnTo>
                    <a:pt x="780" y="1195"/>
                  </a:lnTo>
                  <a:lnTo>
                    <a:pt x="780" y="1195"/>
                  </a:lnTo>
                  <a:lnTo>
                    <a:pt x="743" y="1195"/>
                  </a:lnTo>
                  <a:lnTo>
                    <a:pt x="743" y="1195"/>
                  </a:lnTo>
                  <a:lnTo>
                    <a:pt x="648" y="1197"/>
                  </a:lnTo>
                  <a:lnTo>
                    <a:pt x="648" y="1197"/>
                  </a:lnTo>
                  <a:close/>
                  <a:moveTo>
                    <a:pt x="630" y="54"/>
                  </a:moveTo>
                  <a:lnTo>
                    <a:pt x="630" y="54"/>
                  </a:lnTo>
                  <a:lnTo>
                    <a:pt x="575" y="54"/>
                  </a:lnTo>
                  <a:lnTo>
                    <a:pt x="520" y="56"/>
                  </a:lnTo>
                  <a:lnTo>
                    <a:pt x="465" y="60"/>
                  </a:lnTo>
                  <a:lnTo>
                    <a:pt x="437" y="64"/>
                  </a:lnTo>
                  <a:lnTo>
                    <a:pt x="410" y="69"/>
                  </a:lnTo>
                  <a:lnTo>
                    <a:pt x="384" y="74"/>
                  </a:lnTo>
                  <a:lnTo>
                    <a:pt x="358" y="81"/>
                  </a:lnTo>
                  <a:lnTo>
                    <a:pt x="331" y="89"/>
                  </a:lnTo>
                  <a:lnTo>
                    <a:pt x="305" y="98"/>
                  </a:lnTo>
                  <a:lnTo>
                    <a:pt x="280" y="110"/>
                  </a:lnTo>
                  <a:lnTo>
                    <a:pt x="257" y="122"/>
                  </a:lnTo>
                  <a:lnTo>
                    <a:pt x="232" y="136"/>
                  </a:lnTo>
                  <a:lnTo>
                    <a:pt x="210" y="153"/>
                  </a:lnTo>
                  <a:lnTo>
                    <a:pt x="210" y="153"/>
                  </a:lnTo>
                  <a:lnTo>
                    <a:pt x="194" y="165"/>
                  </a:lnTo>
                  <a:lnTo>
                    <a:pt x="181" y="176"/>
                  </a:lnTo>
                  <a:lnTo>
                    <a:pt x="168" y="190"/>
                  </a:lnTo>
                  <a:lnTo>
                    <a:pt x="155" y="203"/>
                  </a:lnTo>
                  <a:lnTo>
                    <a:pt x="143" y="217"/>
                  </a:lnTo>
                  <a:lnTo>
                    <a:pt x="133" y="230"/>
                  </a:lnTo>
                  <a:lnTo>
                    <a:pt x="123" y="244"/>
                  </a:lnTo>
                  <a:lnTo>
                    <a:pt x="114" y="260"/>
                  </a:lnTo>
                  <a:lnTo>
                    <a:pt x="97" y="290"/>
                  </a:lnTo>
                  <a:lnTo>
                    <a:pt x="84" y="322"/>
                  </a:lnTo>
                  <a:lnTo>
                    <a:pt x="74" y="353"/>
                  </a:lnTo>
                  <a:lnTo>
                    <a:pt x="65" y="384"/>
                  </a:lnTo>
                  <a:lnTo>
                    <a:pt x="58" y="416"/>
                  </a:lnTo>
                  <a:lnTo>
                    <a:pt x="53" y="447"/>
                  </a:lnTo>
                  <a:lnTo>
                    <a:pt x="49" y="479"/>
                  </a:lnTo>
                  <a:lnTo>
                    <a:pt x="48" y="507"/>
                  </a:lnTo>
                  <a:lnTo>
                    <a:pt x="48" y="536"/>
                  </a:lnTo>
                  <a:lnTo>
                    <a:pt x="48" y="564"/>
                  </a:lnTo>
                  <a:lnTo>
                    <a:pt x="49" y="590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3" y="638"/>
                  </a:lnTo>
                  <a:lnTo>
                    <a:pt x="57" y="663"/>
                  </a:lnTo>
                  <a:lnTo>
                    <a:pt x="67" y="718"/>
                  </a:lnTo>
                  <a:lnTo>
                    <a:pt x="80" y="777"/>
                  </a:lnTo>
                  <a:lnTo>
                    <a:pt x="99" y="841"/>
                  </a:lnTo>
                  <a:lnTo>
                    <a:pt x="99" y="841"/>
                  </a:lnTo>
                  <a:lnTo>
                    <a:pt x="106" y="864"/>
                  </a:lnTo>
                  <a:lnTo>
                    <a:pt x="118" y="888"/>
                  </a:lnTo>
                  <a:lnTo>
                    <a:pt x="133" y="913"/>
                  </a:lnTo>
                  <a:lnTo>
                    <a:pt x="150" y="936"/>
                  </a:lnTo>
                  <a:lnTo>
                    <a:pt x="169" y="960"/>
                  </a:lnTo>
                  <a:lnTo>
                    <a:pt x="191" y="982"/>
                  </a:lnTo>
                  <a:lnTo>
                    <a:pt x="215" y="1003"/>
                  </a:lnTo>
                  <a:lnTo>
                    <a:pt x="241" y="1023"/>
                  </a:lnTo>
                  <a:lnTo>
                    <a:pt x="241" y="1023"/>
                  </a:lnTo>
                  <a:lnTo>
                    <a:pt x="271" y="1046"/>
                  </a:lnTo>
                  <a:lnTo>
                    <a:pt x="271" y="1046"/>
                  </a:lnTo>
                  <a:lnTo>
                    <a:pt x="300" y="1068"/>
                  </a:lnTo>
                  <a:lnTo>
                    <a:pt x="314" y="1079"/>
                  </a:lnTo>
                  <a:lnTo>
                    <a:pt x="330" y="1088"/>
                  </a:lnTo>
                  <a:lnTo>
                    <a:pt x="330" y="1088"/>
                  </a:lnTo>
                  <a:lnTo>
                    <a:pt x="346" y="1097"/>
                  </a:lnTo>
                  <a:lnTo>
                    <a:pt x="363" y="1105"/>
                  </a:lnTo>
                  <a:lnTo>
                    <a:pt x="380" y="1112"/>
                  </a:lnTo>
                  <a:lnTo>
                    <a:pt x="397" y="1117"/>
                  </a:lnTo>
                  <a:lnTo>
                    <a:pt x="431" y="1126"/>
                  </a:lnTo>
                  <a:lnTo>
                    <a:pt x="463" y="1134"/>
                  </a:lnTo>
                  <a:lnTo>
                    <a:pt x="463" y="1134"/>
                  </a:lnTo>
                  <a:lnTo>
                    <a:pt x="494" y="1138"/>
                  </a:lnTo>
                  <a:lnTo>
                    <a:pt x="522" y="1142"/>
                  </a:lnTo>
                  <a:lnTo>
                    <a:pt x="552" y="1146"/>
                  </a:lnTo>
                  <a:lnTo>
                    <a:pt x="581" y="1147"/>
                  </a:lnTo>
                  <a:lnTo>
                    <a:pt x="641" y="1149"/>
                  </a:lnTo>
                  <a:lnTo>
                    <a:pt x="704" y="1149"/>
                  </a:lnTo>
                  <a:lnTo>
                    <a:pt x="739" y="1149"/>
                  </a:lnTo>
                  <a:lnTo>
                    <a:pt x="739" y="1149"/>
                  </a:lnTo>
                  <a:lnTo>
                    <a:pt x="779" y="1149"/>
                  </a:lnTo>
                  <a:lnTo>
                    <a:pt x="817" y="1147"/>
                  </a:lnTo>
                  <a:lnTo>
                    <a:pt x="853" y="1144"/>
                  </a:lnTo>
                  <a:lnTo>
                    <a:pt x="889" y="1140"/>
                  </a:lnTo>
                  <a:lnTo>
                    <a:pt x="921" y="1135"/>
                  </a:lnTo>
                  <a:lnTo>
                    <a:pt x="953" y="1129"/>
                  </a:lnTo>
                  <a:lnTo>
                    <a:pt x="983" y="1121"/>
                  </a:lnTo>
                  <a:lnTo>
                    <a:pt x="1012" y="1113"/>
                  </a:lnTo>
                  <a:lnTo>
                    <a:pt x="1038" y="1102"/>
                  </a:lnTo>
                  <a:lnTo>
                    <a:pt x="1064" y="1091"/>
                  </a:lnTo>
                  <a:lnTo>
                    <a:pt x="1087" y="1079"/>
                  </a:lnTo>
                  <a:lnTo>
                    <a:pt x="1110" y="1066"/>
                  </a:lnTo>
                  <a:lnTo>
                    <a:pt x="1131" y="1050"/>
                  </a:lnTo>
                  <a:lnTo>
                    <a:pt x="1150" y="1034"/>
                  </a:lnTo>
                  <a:lnTo>
                    <a:pt x="1169" y="1017"/>
                  </a:lnTo>
                  <a:lnTo>
                    <a:pt x="1184" y="999"/>
                  </a:lnTo>
                  <a:lnTo>
                    <a:pt x="1184" y="999"/>
                  </a:lnTo>
                  <a:lnTo>
                    <a:pt x="1204" y="974"/>
                  </a:lnTo>
                  <a:lnTo>
                    <a:pt x="1221" y="948"/>
                  </a:lnTo>
                  <a:lnTo>
                    <a:pt x="1235" y="922"/>
                  </a:lnTo>
                  <a:lnTo>
                    <a:pt x="1247" y="894"/>
                  </a:lnTo>
                  <a:lnTo>
                    <a:pt x="1256" y="866"/>
                  </a:lnTo>
                  <a:lnTo>
                    <a:pt x="1264" y="836"/>
                  </a:lnTo>
                  <a:lnTo>
                    <a:pt x="1269" y="802"/>
                  </a:lnTo>
                  <a:lnTo>
                    <a:pt x="1273" y="766"/>
                  </a:lnTo>
                  <a:lnTo>
                    <a:pt x="1273" y="766"/>
                  </a:lnTo>
                  <a:lnTo>
                    <a:pt x="1277" y="707"/>
                  </a:lnTo>
                  <a:lnTo>
                    <a:pt x="1281" y="649"/>
                  </a:lnTo>
                  <a:lnTo>
                    <a:pt x="1282" y="590"/>
                  </a:lnTo>
                  <a:lnTo>
                    <a:pt x="1284" y="532"/>
                  </a:lnTo>
                  <a:lnTo>
                    <a:pt x="1284" y="532"/>
                  </a:lnTo>
                  <a:lnTo>
                    <a:pt x="1284" y="507"/>
                  </a:lnTo>
                  <a:lnTo>
                    <a:pt x="1282" y="481"/>
                  </a:lnTo>
                  <a:lnTo>
                    <a:pt x="1280" y="452"/>
                  </a:lnTo>
                  <a:lnTo>
                    <a:pt x="1277" y="422"/>
                  </a:lnTo>
                  <a:lnTo>
                    <a:pt x="1271" y="392"/>
                  </a:lnTo>
                  <a:lnTo>
                    <a:pt x="1263" y="362"/>
                  </a:lnTo>
                  <a:lnTo>
                    <a:pt x="1257" y="346"/>
                  </a:lnTo>
                  <a:lnTo>
                    <a:pt x="1251" y="332"/>
                  </a:lnTo>
                  <a:lnTo>
                    <a:pt x="1244" y="318"/>
                  </a:lnTo>
                  <a:lnTo>
                    <a:pt x="1237" y="305"/>
                  </a:lnTo>
                  <a:lnTo>
                    <a:pt x="1237" y="305"/>
                  </a:lnTo>
                  <a:lnTo>
                    <a:pt x="1222" y="280"/>
                  </a:lnTo>
                  <a:lnTo>
                    <a:pt x="1204" y="256"/>
                  </a:lnTo>
                  <a:lnTo>
                    <a:pt x="1186" y="234"/>
                  </a:lnTo>
                  <a:lnTo>
                    <a:pt x="1165" y="213"/>
                  </a:lnTo>
                  <a:lnTo>
                    <a:pt x="1144" y="193"/>
                  </a:lnTo>
                  <a:lnTo>
                    <a:pt x="1121" y="175"/>
                  </a:lnTo>
                  <a:lnTo>
                    <a:pt x="1099" y="159"/>
                  </a:lnTo>
                  <a:lnTo>
                    <a:pt x="1076" y="146"/>
                  </a:lnTo>
                  <a:lnTo>
                    <a:pt x="1076" y="146"/>
                  </a:lnTo>
                  <a:lnTo>
                    <a:pt x="1033" y="124"/>
                  </a:lnTo>
                  <a:lnTo>
                    <a:pt x="989" y="105"/>
                  </a:lnTo>
                  <a:lnTo>
                    <a:pt x="946" y="89"/>
                  </a:lnTo>
                  <a:lnTo>
                    <a:pt x="902" y="74"/>
                  </a:lnTo>
                  <a:lnTo>
                    <a:pt x="859" y="64"/>
                  </a:lnTo>
                  <a:lnTo>
                    <a:pt x="814" y="55"/>
                  </a:lnTo>
                  <a:lnTo>
                    <a:pt x="771" y="50"/>
                  </a:lnTo>
                  <a:lnTo>
                    <a:pt x="729" y="46"/>
                  </a:lnTo>
                  <a:lnTo>
                    <a:pt x="726" y="46"/>
                  </a:lnTo>
                  <a:lnTo>
                    <a:pt x="725" y="48"/>
                  </a:lnTo>
                  <a:lnTo>
                    <a:pt x="725" y="48"/>
                  </a:lnTo>
                  <a:lnTo>
                    <a:pt x="721" y="51"/>
                  </a:lnTo>
                  <a:lnTo>
                    <a:pt x="717" y="52"/>
                  </a:lnTo>
                  <a:lnTo>
                    <a:pt x="713" y="54"/>
                  </a:lnTo>
                  <a:lnTo>
                    <a:pt x="709" y="54"/>
                  </a:lnTo>
                  <a:lnTo>
                    <a:pt x="709" y="54"/>
                  </a:lnTo>
                  <a:lnTo>
                    <a:pt x="670" y="54"/>
                  </a:lnTo>
                  <a:lnTo>
                    <a:pt x="670" y="54"/>
                  </a:lnTo>
                  <a:lnTo>
                    <a:pt x="630" y="54"/>
                  </a:lnTo>
                  <a:lnTo>
                    <a:pt x="63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Freeform 918">
              <a:extLst>
                <a:ext uri="{FF2B5EF4-FFF2-40B4-BE49-F238E27FC236}">
                  <a16:creationId xmlns:a16="http://schemas.microsoft.com/office/drawing/2014/main" xmlns="" id="{D8B196FB-31C7-3F4B-82CD-C1579C88E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1" y="3149601"/>
              <a:ext cx="519113" cy="127000"/>
            </a:xfrm>
            <a:custGeom>
              <a:avLst/>
              <a:gdLst/>
              <a:ahLst/>
              <a:cxnLst>
                <a:cxn ang="0">
                  <a:pos x="103" y="321"/>
                </a:cxn>
                <a:cxn ang="0">
                  <a:pos x="15" y="309"/>
                </a:cxn>
                <a:cxn ang="0">
                  <a:pos x="6" y="306"/>
                </a:cxn>
                <a:cxn ang="0">
                  <a:pos x="0" y="292"/>
                </a:cxn>
                <a:cxn ang="0">
                  <a:pos x="2" y="281"/>
                </a:cxn>
                <a:cxn ang="0">
                  <a:pos x="14" y="268"/>
                </a:cxn>
                <a:cxn ang="0">
                  <a:pos x="23" y="265"/>
                </a:cxn>
                <a:cxn ang="0">
                  <a:pos x="55" y="270"/>
                </a:cxn>
                <a:cxn ang="0">
                  <a:pos x="137" y="277"/>
                </a:cxn>
                <a:cxn ang="0">
                  <a:pos x="202" y="273"/>
                </a:cxn>
                <a:cxn ang="0">
                  <a:pos x="308" y="256"/>
                </a:cxn>
                <a:cxn ang="0">
                  <a:pos x="430" y="224"/>
                </a:cxn>
                <a:cxn ang="0">
                  <a:pos x="481" y="206"/>
                </a:cxn>
                <a:cxn ang="0">
                  <a:pos x="548" y="173"/>
                </a:cxn>
                <a:cxn ang="0">
                  <a:pos x="608" y="128"/>
                </a:cxn>
                <a:cxn ang="0">
                  <a:pos x="625" y="113"/>
                </a:cxn>
                <a:cxn ang="0">
                  <a:pos x="660" y="92"/>
                </a:cxn>
                <a:cxn ang="0">
                  <a:pos x="718" y="48"/>
                </a:cxn>
                <a:cxn ang="0">
                  <a:pos x="765" y="10"/>
                </a:cxn>
                <a:cxn ang="0">
                  <a:pos x="766" y="9"/>
                </a:cxn>
                <a:cxn ang="0">
                  <a:pos x="781" y="0"/>
                </a:cxn>
                <a:cxn ang="0">
                  <a:pos x="791" y="0"/>
                </a:cxn>
                <a:cxn ang="0">
                  <a:pos x="802" y="6"/>
                </a:cxn>
                <a:cxn ang="0">
                  <a:pos x="806" y="15"/>
                </a:cxn>
                <a:cxn ang="0">
                  <a:pos x="821" y="48"/>
                </a:cxn>
                <a:cxn ang="0">
                  <a:pos x="846" y="74"/>
                </a:cxn>
                <a:cxn ang="0">
                  <a:pos x="883" y="100"/>
                </a:cxn>
                <a:cxn ang="0">
                  <a:pos x="942" y="142"/>
                </a:cxn>
                <a:cxn ang="0">
                  <a:pos x="1020" y="190"/>
                </a:cxn>
                <a:cxn ang="0">
                  <a:pos x="1066" y="218"/>
                </a:cxn>
                <a:cxn ang="0">
                  <a:pos x="1114" y="238"/>
                </a:cxn>
                <a:cxn ang="0">
                  <a:pos x="1148" y="243"/>
                </a:cxn>
                <a:cxn ang="0">
                  <a:pos x="1218" y="247"/>
                </a:cxn>
                <a:cxn ang="0">
                  <a:pos x="1286" y="249"/>
                </a:cxn>
                <a:cxn ang="0">
                  <a:pos x="1300" y="255"/>
                </a:cxn>
                <a:cxn ang="0">
                  <a:pos x="1307" y="265"/>
                </a:cxn>
                <a:cxn ang="0">
                  <a:pos x="1307" y="282"/>
                </a:cxn>
                <a:cxn ang="0">
                  <a:pos x="1296" y="294"/>
                </a:cxn>
                <a:cxn ang="0">
                  <a:pos x="1287" y="295"/>
                </a:cxn>
                <a:cxn ang="0">
                  <a:pos x="1250" y="295"/>
                </a:cxn>
                <a:cxn ang="0">
                  <a:pos x="1142" y="290"/>
                </a:cxn>
                <a:cxn ang="0">
                  <a:pos x="1109" y="283"/>
                </a:cxn>
                <a:cxn ang="0">
                  <a:pos x="1055" y="261"/>
                </a:cxn>
                <a:cxn ang="0">
                  <a:pos x="1004" y="232"/>
                </a:cxn>
                <a:cxn ang="0">
                  <a:pos x="940" y="196"/>
                </a:cxn>
                <a:cxn ang="0">
                  <a:pos x="876" y="151"/>
                </a:cxn>
                <a:cxn ang="0">
                  <a:pos x="817" y="109"/>
                </a:cxn>
                <a:cxn ang="0">
                  <a:pos x="785" y="79"/>
                </a:cxn>
                <a:cxn ang="0">
                  <a:pos x="768" y="65"/>
                </a:cxn>
                <a:cxn ang="0">
                  <a:pos x="673" y="139"/>
                </a:cxn>
                <a:cxn ang="0">
                  <a:pos x="605" y="192"/>
                </a:cxn>
                <a:cxn ang="0">
                  <a:pos x="547" y="230"/>
                </a:cxn>
                <a:cxn ang="0">
                  <a:pos x="484" y="255"/>
                </a:cxn>
                <a:cxn ang="0">
                  <a:pos x="371" y="287"/>
                </a:cxn>
                <a:cxn ang="0">
                  <a:pos x="256" y="312"/>
                </a:cxn>
                <a:cxn ang="0">
                  <a:pos x="134" y="321"/>
                </a:cxn>
              </a:cxnLst>
              <a:rect l="0" t="0" r="r" b="b"/>
              <a:pathLst>
                <a:path w="1308" h="321">
                  <a:moveTo>
                    <a:pt x="134" y="321"/>
                  </a:moveTo>
                  <a:lnTo>
                    <a:pt x="134" y="321"/>
                  </a:lnTo>
                  <a:lnTo>
                    <a:pt x="103" y="321"/>
                  </a:lnTo>
                  <a:lnTo>
                    <a:pt x="73" y="319"/>
                  </a:lnTo>
                  <a:lnTo>
                    <a:pt x="44" y="315"/>
                  </a:lnTo>
                  <a:lnTo>
                    <a:pt x="15" y="309"/>
                  </a:lnTo>
                  <a:lnTo>
                    <a:pt x="15" y="309"/>
                  </a:lnTo>
                  <a:lnTo>
                    <a:pt x="10" y="308"/>
                  </a:lnTo>
                  <a:lnTo>
                    <a:pt x="6" y="306"/>
                  </a:lnTo>
                  <a:lnTo>
                    <a:pt x="4" y="303"/>
                  </a:lnTo>
                  <a:lnTo>
                    <a:pt x="1" y="299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81"/>
                  </a:lnTo>
                  <a:lnTo>
                    <a:pt x="8" y="273"/>
                  </a:lnTo>
                  <a:lnTo>
                    <a:pt x="10" y="270"/>
                  </a:lnTo>
                  <a:lnTo>
                    <a:pt x="14" y="268"/>
                  </a:lnTo>
                  <a:lnTo>
                    <a:pt x="18" y="266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55" y="270"/>
                  </a:lnTo>
                  <a:lnTo>
                    <a:pt x="81" y="274"/>
                  </a:lnTo>
                  <a:lnTo>
                    <a:pt x="108" y="275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68" y="275"/>
                  </a:lnTo>
                  <a:lnTo>
                    <a:pt x="202" y="273"/>
                  </a:lnTo>
                  <a:lnTo>
                    <a:pt x="236" y="269"/>
                  </a:lnTo>
                  <a:lnTo>
                    <a:pt x="272" y="264"/>
                  </a:lnTo>
                  <a:lnTo>
                    <a:pt x="308" y="256"/>
                  </a:lnTo>
                  <a:lnTo>
                    <a:pt x="348" y="247"/>
                  </a:lnTo>
                  <a:lnTo>
                    <a:pt x="387" y="236"/>
                  </a:lnTo>
                  <a:lnTo>
                    <a:pt x="430" y="224"/>
                  </a:lnTo>
                  <a:lnTo>
                    <a:pt x="430" y="224"/>
                  </a:lnTo>
                  <a:lnTo>
                    <a:pt x="456" y="215"/>
                  </a:lnTo>
                  <a:lnTo>
                    <a:pt x="481" y="206"/>
                  </a:lnTo>
                  <a:lnTo>
                    <a:pt x="505" y="197"/>
                  </a:lnTo>
                  <a:lnTo>
                    <a:pt x="527" y="187"/>
                  </a:lnTo>
                  <a:lnTo>
                    <a:pt x="548" y="173"/>
                  </a:lnTo>
                  <a:lnTo>
                    <a:pt x="569" y="160"/>
                  </a:lnTo>
                  <a:lnTo>
                    <a:pt x="588" y="145"/>
                  </a:lnTo>
                  <a:lnTo>
                    <a:pt x="608" y="128"/>
                  </a:lnTo>
                  <a:lnTo>
                    <a:pt x="608" y="128"/>
                  </a:lnTo>
                  <a:lnTo>
                    <a:pt x="616" y="120"/>
                  </a:lnTo>
                  <a:lnTo>
                    <a:pt x="625" y="113"/>
                  </a:lnTo>
                  <a:lnTo>
                    <a:pt x="646" y="100"/>
                  </a:lnTo>
                  <a:lnTo>
                    <a:pt x="646" y="100"/>
                  </a:lnTo>
                  <a:lnTo>
                    <a:pt x="660" y="92"/>
                  </a:lnTo>
                  <a:lnTo>
                    <a:pt x="673" y="83"/>
                  </a:lnTo>
                  <a:lnTo>
                    <a:pt x="673" y="83"/>
                  </a:lnTo>
                  <a:lnTo>
                    <a:pt x="718" y="48"/>
                  </a:lnTo>
                  <a:lnTo>
                    <a:pt x="760" y="14"/>
                  </a:lnTo>
                  <a:lnTo>
                    <a:pt x="760" y="14"/>
                  </a:lnTo>
                  <a:lnTo>
                    <a:pt x="765" y="10"/>
                  </a:lnTo>
                  <a:lnTo>
                    <a:pt x="765" y="10"/>
                  </a:lnTo>
                  <a:lnTo>
                    <a:pt x="766" y="9"/>
                  </a:lnTo>
                  <a:lnTo>
                    <a:pt x="766" y="9"/>
                  </a:lnTo>
                  <a:lnTo>
                    <a:pt x="770" y="5"/>
                  </a:lnTo>
                  <a:lnTo>
                    <a:pt x="775" y="2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796" y="2"/>
                  </a:lnTo>
                  <a:lnTo>
                    <a:pt x="799" y="3"/>
                  </a:lnTo>
                  <a:lnTo>
                    <a:pt x="802" y="6"/>
                  </a:lnTo>
                  <a:lnTo>
                    <a:pt x="804" y="10"/>
                  </a:lnTo>
                  <a:lnTo>
                    <a:pt x="806" y="15"/>
                  </a:lnTo>
                  <a:lnTo>
                    <a:pt x="806" y="15"/>
                  </a:lnTo>
                  <a:lnTo>
                    <a:pt x="809" y="27"/>
                  </a:lnTo>
                  <a:lnTo>
                    <a:pt x="815" y="39"/>
                  </a:lnTo>
                  <a:lnTo>
                    <a:pt x="821" y="48"/>
                  </a:lnTo>
                  <a:lnTo>
                    <a:pt x="829" y="57"/>
                  </a:lnTo>
                  <a:lnTo>
                    <a:pt x="837" y="66"/>
                  </a:lnTo>
                  <a:lnTo>
                    <a:pt x="846" y="74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83" y="100"/>
                  </a:lnTo>
                  <a:lnTo>
                    <a:pt x="883" y="100"/>
                  </a:lnTo>
                  <a:lnTo>
                    <a:pt x="913" y="122"/>
                  </a:lnTo>
                  <a:lnTo>
                    <a:pt x="942" y="142"/>
                  </a:lnTo>
                  <a:lnTo>
                    <a:pt x="1002" y="179"/>
                  </a:lnTo>
                  <a:lnTo>
                    <a:pt x="1002" y="179"/>
                  </a:lnTo>
                  <a:lnTo>
                    <a:pt x="1020" y="190"/>
                  </a:lnTo>
                  <a:lnTo>
                    <a:pt x="1020" y="190"/>
                  </a:lnTo>
                  <a:lnTo>
                    <a:pt x="1050" y="209"/>
                  </a:lnTo>
                  <a:lnTo>
                    <a:pt x="1066" y="218"/>
                  </a:lnTo>
                  <a:lnTo>
                    <a:pt x="1082" y="226"/>
                  </a:lnTo>
                  <a:lnTo>
                    <a:pt x="1097" y="232"/>
                  </a:lnTo>
                  <a:lnTo>
                    <a:pt x="1114" y="238"/>
                  </a:lnTo>
                  <a:lnTo>
                    <a:pt x="1131" y="240"/>
                  </a:lnTo>
                  <a:lnTo>
                    <a:pt x="1148" y="243"/>
                  </a:lnTo>
                  <a:lnTo>
                    <a:pt x="1148" y="243"/>
                  </a:lnTo>
                  <a:lnTo>
                    <a:pt x="1184" y="244"/>
                  </a:lnTo>
                  <a:lnTo>
                    <a:pt x="1218" y="247"/>
                  </a:lnTo>
                  <a:lnTo>
                    <a:pt x="1218" y="247"/>
                  </a:lnTo>
                  <a:lnTo>
                    <a:pt x="1252" y="248"/>
                  </a:lnTo>
                  <a:lnTo>
                    <a:pt x="1286" y="249"/>
                  </a:lnTo>
                  <a:lnTo>
                    <a:pt x="1286" y="249"/>
                  </a:lnTo>
                  <a:lnTo>
                    <a:pt x="1291" y="251"/>
                  </a:lnTo>
                  <a:lnTo>
                    <a:pt x="1296" y="252"/>
                  </a:lnTo>
                  <a:lnTo>
                    <a:pt x="1300" y="255"/>
                  </a:lnTo>
                  <a:lnTo>
                    <a:pt x="1303" y="257"/>
                  </a:lnTo>
                  <a:lnTo>
                    <a:pt x="1305" y="261"/>
                  </a:lnTo>
                  <a:lnTo>
                    <a:pt x="1307" y="265"/>
                  </a:lnTo>
                  <a:lnTo>
                    <a:pt x="1308" y="274"/>
                  </a:lnTo>
                  <a:lnTo>
                    <a:pt x="1308" y="274"/>
                  </a:lnTo>
                  <a:lnTo>
                    <a:pt x="1307" y="282"/>
                  </a:lnTo>
                  <a:lnTo>
                    <a:pt x="1303" y="289"/>
                  </a:lnTo>
                  <a:lnTo>
                    <a:pt x="1300" y="291"/>
                  </a:lnTo>
                  <a:lnTo>
                    <a:pt x="1296" y="294"/>
                  </a:lnTo>
                  <a:lnTo>
                    <a:pt x="1292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50" y="295"/>
                  </a:lnTo>
                  <a:lnTo>
                    <a:pt x="1250" y="295"/>
                  </a:lnTo>
                  <a:lnTo>
                    <a:pt x="1214" y="295"/>
                  </a:lnTo>
                  <a:lnTo>
                    <a:pt x="1177" y="294"/>
                  </a:lnTo>
                  <a:lnTo>
                    <a:pt x="1142" y="290"/>
                  </a:lnTo>
                  <a:lnTo>
                    <a:pt x="1125" y="287"/>
                  </a:lnTo>
                  <a:lnTo>
                    <a:pt x="1109" y="283"/>
                  </a:lnTo>
                  <a:lnTo>
                    <a:pt x="1109" y="283"/>
                  </a:lnTo>
                  <a:lnTo>
                    <a:pt x="1095" y="279"/>
                  </a:lnTo>
                  <a:lnTo>
                    <a:pt x="1082" y="274"/>
                  </a:lnTo>
                  <a:lnTo>
                    <a:pt x="1055" y="261"/>
                  </a:lnTo>
                  <a:lnTo>
                    <a:pt x="1029" y="248"/>
                  </a:lnTo>
                  <a:lnTo>
                    <a:pt x="1004" y="232"/>
                  </a:lnTo>
                  <a:lnTo>
                    <a:pt x="1004" y="232"/>
                  </a:lnTo>
                  <a:lnTo>
                    <a:pt x="962" y="209"/>
                  </a:lnTo>
                  <a:lnTo>
                    <a:pt x="962" y="209"/>
                  </a:lnTo>
                  <a:lnTo>
                    <a:pt x="940" y="196"/>
                  </a:lnTo>
                  <a:lnTo>
                    <a:pt x="918" y="181"/>
                  </a:lnTo>
                  <a:lnTo>
                    <a:pt x="876" y="151"/>
                  </a:lnTo>
                  <a:lnTo>
                    <a:pt x="876" y="151"/>
                  </a:lnTo>
                  <a:lnTo>
                    <a:pt x="847" y="130"/>
                  </a:lnTo>
                  <a:lnTo>
                    <a:pt x="817" y="109"/>
                  </a:lnTo>
                  <a:lnTo>
                    <a:pt x="817" y="109"/>
                  </a:lnTo>
                  <a:lnTo>
                    <a:pt x="806" y="100"/>
                  </a:lnTo>
                  <a:lnTo>
                    <a:pt x="794" y="91"/>
                  </a:lnTo>
                  <a:lnTo>
                    <a:pt x="785" y="79"/>
                  </a:lnTo>
                  <a:lnTo>
                    <a:pt x="777" y="68"/>
                  </a:lnTo>
                  <a:lnTo>
                    <a:pt x="773" y="61"/>
                  </a:lnTo>
                  <a:lnTo>
                    <a:pt x="768" y="65"/>
                  </a:lnTo>
                  <a:lnTo>
                    <a:pt x="768" y="65"/>
                  </a:lnTo>
                  <a:lnTo>
                    <a:pt x="720" y="103"/>
                  </a:lnTo>
                  <a:lnTo>
                    <a:pt x="673" y="139"/>
                  </a:lnTo>
                  <a:lnTo>
                    <a:pt x="673" y="139"/>
                  </a:lnTo>
                  <a:lnTo>
                    <a:pt x="605" y="192"/>
                  </a:lnTo>
                  <a:lnTo>
                    <a:pt x="605" y="192"/>
                  </a:lnTo>
                  <a:lnTo>
                    <a:pt x="586" y="206"/>
                  </a:lnTo>
                  <a:lnTo>
                    <a:pt x="566" y="218"/>
                  </a:lnTo>
                  <a:lnTo>
                    <a:pt x="547" y="230"/>
                  </a:lnTo>
                  <a:lnTo>
                    <a:pt x="526" y="239"/>
                  </a:lnTo>
                  <a:lnTo>
                    <a:pt x="505" y="247"/>
                  </a:lnTo>
                  <a:lnTo>
                    <a:pt x="484" y="255"/>
                  </a:lnTo>
                  <a:lnTo>
                    <a:pt x="442" y="268"/>
                  </a:lnTo>
                  <a:lnTo>
                    <a:pt x="442" y="268"/>
                  </a:lnTo>
                  <a:lnTo>
                    <a:pt x="371" y="287"/>
                  </a:lnTo>
                  <a:lnTo>
                    <a:pt x="333" y="296"/>
                  </a:lnTo>
                  <a:lnTo>
                    <a:pt x="295" y="304"/>
                  </a:lnTo>
                  <a:lnTo>
                    <a:pt x="256" y="312"/>
                  </a:lnTo>
                  <a:lnTo>
                    <a:pt x="216" y="317"/>
                  </a:lnTo>
                  <a:lnTo>
                    <a:pt x="175" y="320"/>
                  </a:lnTo>
                  <a:lnTo>
                    <a:pt x="134" y="321"/>
                  </a:lnTo>
                  <a:lnTo>
                    <a:pt x="134" y="3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Freeform 919">
              <a:extLst>
                <a:ext uri="{FF2B5EF4-FFF2-40B4-BE49-F238E27FC236}">
                  <a16:creationId xmlns:a16="http://schemas.microsoft.com/office/drawing/2014/main" xmlns="" id="{F0791A8B-E9BB-5D4F-BFC7-4A1EF3BFC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676" y="3514726"/>
              <a:ext cx="252413" cy="92075"/>
            </a:xfrm>
            <a:custGeom>
              <a:avLst/>
              <a:gdLst/>
              <a:ahLst/>
              <a:cxnLst>
                <a:cxn ang="0">
                  <a:pos x="112" y="229"/>
                </a:cxn>
                <a:cxn ang="0">
                  <a:pos x="92" y="223"/>
                </a:cxn>
                <a:cxn ang="0">
                  <a:pos x="69" y="206"/>
                </a:cxn>
                <a:cxn ang="0">
                  <a:pos x="51" y="181"/>
                </a:cxn>
                <a:cxn ang="0">
                  <a:pos x="19" y="100"/>
                </a:cxn>
                <a:cxn ang="0">
                  <a:pos x="1" y="50"/>
                </a:cxn>
                <a:cxn ang="0">
                  <a:pos x="0" y="36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30" y="15"/>
                </a:cxn>
                <a:cxn ang="0">
                  <a:pos x="40" y="25"/>
                </a:cxn>
                <a:cxn ang="0">
                  <a:pos x="54" y="68"/>
                </a:cxn>
                <a:cxn ang="0">
                  <a:pos x="65" y="101"/>
                </a:cxn>
                <a:cxn ang="0">
                  <a:pos x="92" y="158"/>
                </a:cxn>
                <a:cxn ang="0">
                  <a:pos x="105" y="175"/>
                </a:cxn>
                <a:cxn ang="0">
                  <a:pos x="119" y="182"/>
                </a:cxn>
                <a:cxn ang="0">
                  <a:pos x="132" y="182"/>
                </a:cxn>
                <a:cxn ang="0">
                  <a:pos x="153" y="170"/>
                </a:cxn>
                <a:cxn ang="0">
                  <a:pos x="177" y="149"/>
                </a:cxn>
                <a:cxn ang="0">
                  <a:pos x="198" y="127"/>
                </a:cxn>
                <a:cxn ang="0">
                  <a:pos x="228" y="92"/>
                </a:cxn>
                <a:cxn ang="0">
                  <a:pos x="260" y="63"/>
                </a:cxn>
                <a:cxn ang="0">
                  <a:pos x="279" y="54"/>
                </a:cxn>
                <a:cxn ang="0">
                  <a:pos x="285" y="46"/>
                </a:cxn>
                <a:cxn ang="0">
                  <a:pos x="302" y="38"/>
                </a:cxn>
                <a:cxn ang="0">
                  <a:pos x="315" y="42"/>
                </a:cxn>
                <a:cxn ang="0">
                  <a:pos x="324" y="54"/>
                </a:cxn>
                <a:cxn ang="0">
                  <a:pos x="327" y="58"/>
                </a:cxn>
                <a:cxn ang="0">
                  <a:pos x="379" y="107"/>
                </a:cxn>
                <a:cxn ang="0">
                  <a:pos x="413" y="141"/>
                </a:cxn>
                <a:cxn ang="0">
                  <a:pos x="451" y="172"/>
                </a:cxn>
                <a:cxn ang="0">
                  <a:pos x="465" y="175"/>
                </a:cxn>
                <a:cxn ang="0">
                  <a:pos x="494" y="165"/>
                </a:cxn>
                <a:cxn ang="0">
                  <a:pos x="525" y="136"/>
                </a:cxn>
                <a:cxn ang="0">
                  <a:pos x="578" y="62"/>
                </a:cxn>
                <a:cxn ang="0">
                  <a:pos x="591" y="30"/>
                </a:cxn>
                <a:cxn ang="0">
                  <a:pos x="592" y="17"/>
                </a:cxn>
                <a:cxn ang="0">
                  <a:pos x="600" y="5"/>
                </a:cxn>
                <a:cxn ang="0">
                  <a:pos x="616" y="0"/>
                </a:cxn>
                <a:cxn ang="0">
                  <a:pos x="625" y="3"/>
                </a:cxn>
                <a:cxn ang="0">
                  <a:pos x="631" y="7"/>
                </a:cxn>
                <a:cxn ang="0">
                  <a:pos x="637" y="17"/>
                </a:cxn>
                <a:cxn ang="0">
                  <a:pos x="637" y="33"/>
                </a:cxn>
                <a:cxn ang="0">
                  <a:pos x="629" y="63"/>
                </a:cxn>
                <a:cxn ang="0">
                  <a:pos x="595" y="121"/>
                </a:cxn>
                <a:cxn ang="0">
                  <a:pos x="554" y="168"/>
                </a:cxn>
                <a:cxn ang="0">
                  <a:pos x="545" y="178"/>
                </a:cxn>
                <a:cxn ang="0">
                  <a:pos x="502" y="219"/>
                </a:cxn>
                <a:cxn ang="0">
                  <a:pos x="473" y="229"/>
                </a:cxn>
                <a:cxn ang="0">
                  <a:pos x="464" y="228"/>
                </a:cxn>
                <a:cxn ang="0">
                  <a:pos x="435" y="216"/>
                </a:cxn>
                <a:cxn ang="0">
                  <a:pos x="388" y="182"/>
                </a:cxn>
                <a:cxn ang="0">
                  <a:pos x="349" y="145"/>
                </a:cxn>
                <a:cxn ang="0">
                  <a:pos x="329" y="128"/>
                </a:cxn>
                <a:cxn ang="0">
                  <a:pos x="298" y="98"/>
                </a:cxn>
                <a:cxn ang="0">
                  <a:pos x="289" y="100"/>
                </a:cxn>
                <a:cxn ang="0">
                  <a:pos x="273" y="110"/>
                </a:cxn>
                <a:cxn ang="0">
                  <a:pos x="256" y="134"/>
                </a:cxn>
                <a:cxn ang="0">
                  <a:pos x="240" y="155"/>
                </a:cxn>
                <a:cxn ang="0">
                  <a:pos x="215" y="177"/>
                </a:cxn>
                <a:cxn ang="0">
                  <a:pos x="185" y="202"/>
                </a:cxn>
                <a:cxn ang="0">
                  <a:pos x="146" y="226"/>
                </a:cxn>
                <a:cxn ang="0">
                  <a:pos x="124" y="230"/>
                </a:cxn>
              </a:cxnLst>
              <a:rect l="0" t="0" r="r" b="b"/>
              <a:pathLst>
                <a:path w="637" h="230">
                  <a:moveTo>
                    <a:pt x="124" y="230"/>
                  </a:moveTo>
                  <a:lnTo>
                    <a:pt x="124" y="230"/>
                  </a:lnTo>
                  <a:lnTo>
                    <a:pt x="112" y="229"/>
                  </a:lnTo>
                  <a:lnTo>
                    <a:pt x="112" y="229"/>
                  </a:lnTo>
                  <a:lnTo>
                    <a:pt x="103" y="226"/>
                  </a:lnTo>
                  <a:lnTo>
                    <a:pt x="92" y="223"/>
                  </a:lnTo>
                  <a:lnTo>
                    <a:pt x="85" y="217"/>
                  </a:lnTo>
                  <a:lnTo>
                    <a:pt x="77" y="212"/>
                  </a:lnTo>
                  <a:lnTo>
                    <a:pt x="69" y="206"/>
                  </a:lnTo>
                  <a:lnTo>
                    <a:pt x="62" y="198"/>
                  </a:lnTo>
                  <a:lnTo>
                    <a:pt x="57" y="190"/>
                  </a:lnTo>
                  <a:lnTo>
                    <a:pt x="51" y="181"/>
                  </a:lnTo>
                  <a:lnTo>
                    <a:pt x="41" y="161"/>
                  </a:lnTo>
                  <a:lnTo>
                    <a:pt x="32" y="141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0" y="73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1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47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73" y="119"/>
                  </a:lnTo>
                  <a:lnTo>
                    <a:pt x="82" y="139"/>
                  </a:lnTo>
                  <a:lnTo>
                    <a:pt x="92" y="158"/>
                  </a:lnTo>
                  <a:lnTo>
                    <a:pt x="99" y="168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9" y="178"/>
                  </a:lnTo>
                  <a:lnTo>
                    <a:pt x="115" y="181"/>
                  </a:lnTo>
                  <a:lnTo>
                    <a:pt x="119" y="182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32" y="182"/>
                  </a:lnTo>
                  <a:lnTo>
                    <a:pt x="138" y="179"/>
                  </a:lnTo>
                  <a:lnTo>
                    <a:pt x="146" y="175"/>
                  </a:lnTo>
                  <a:lnTo>
                    <a:pt x="153" y="170"/>
                  </a:lnTo>
                  <a:lnTo>
                    <a:pt x="166" y="160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4" y="143"/>
                  </a:lnTo>
                  <a:lnTo>
                    <a:pt x="184" y="143"/>
                  </a:lnTo>
                  <a:lnTo>
                    <a:pt x="198" y="127"/>
                  </a:lnTo>
                  <a:lnTo>
                    <a:pt x="214" y="109"/>
                  </a:lnTo>
                  <a:lnTo>
                    <a:pt x="214" y="109"/>
                  </a:lnTo>
                  <a:lnTo>
                    <a:pt x="228" y="92"/>
                  </a:lnTo>
                  <a:lnTo>
                    <a:pt x="243" y="76"/>
                  </a:lnTo>
                  <a:lnTo>
                    <a:pt x="251" y="68"/>
                  </a:lnTo>
                  <a:lnTo>
                    <a:pt x="260" y="63"/>
                  </a:lnTo>
                  <a:lnTo>
                    <a:pt x="268" y="58"/>
                  </a:lnTo>
                  <a:lnTo>
                    <a:pt x="277" y="55"/>
                  </a:lnTo>
                  <a:lnTo>
                    <a:pt x="279" y="54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5" y="46"/>
                  </a:lnTo>
                  <a:lnTo>
                    <a:pt x="290" y="42"/>
                  </a:lnTo>
                  <a:lnTo>
                    <a:pt x="296" y="39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308" y="39"/>
                  </a:lnTo>
                  <a:lnTo>
                    <a:pt x="315" y="42"/>
                  </a:lnTo>
                  <a:lnTo>
                    <a:pt x="321" y="47"/>
                  </a:lnTo>
                  <a:lnTo>
                    <a:pt x="323" y="50"/>
                  </a:lnTo>
                  <a:lnTo>
                    <a:pt x="324" y="54"/>
                  </a:lnTo>
                  <a:lnTo>
                    <a:pt x="325" y="56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40" y="68"/>
                  </a:lnTo>
                  <a:lnTo>
                    <a:pt x="353" y="81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96" y="124"/>
                  </a:lnTo>
                  <a:lnTo>
                    <a:pt x="413" y="141"/>
                  </a:lnTo>
                  <a:lnTo>
                    <a:pt x="431" y="158"/>
                  </a:lnTo>
                  <a:lnTo>
                    <a:pt x="451" y="172"/>
                  </a:lnTo>
                  <a:lnTo>
                    <a:pt x="451" y="172"/>
                  </a:lnTo>
                  <a:lnTo>
                    <a:pt x="457" y="174"/>
                  </a:lnTo>
                  <a:lnTo>
                    <a:pt x="465" y="175"/>
                  </a:lnTo>
                  <a:lnTo>
                    <a:pt x="465" y="175"/>
                  </a:lnTo>
                  <a:lnTo>
                    <a:pt x="474" y="174"/>
                  </a:lnTo>
                  <a:lnTo>
                    <a:pt x="484" y="170"/>
                  </a:lnTo>
                  <a:lnTo>
                    <a:pt x="494" y="165"/>
                  </a:lnTo>
                  <a:lnTo>
                    <a:pt x="504" y="157"/>
                  </a:lnTo>
                  <a:lnTo>
                    <a:pt x="515" y="148"/>
                  </a:lnTo>
                  <a:lnTo>
                    <a:pt x="525" y="136"/>
                  </a:lnTo>
                  <a:lnTo>
                    <a:pt x="545" y="113"/>
                  </a:lnTo>
                  <a:lnTo>
                    <a:pt x="563" y="87"/>
                  </a:lnTo>
                  <a:lnTo>
                    <a:pt x="578" y="62"/>
                  </a:lnTo>
                  <a:lnTo>
                    <a:pt x="583" y="50"/>
                  </a:lnTo>
                  <a:lnTo>
                    <a:pt x="588" y="39"/>
                  </a:lnTo>
                  <a:lnTo>
                    <a:pt x="591" y="30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92" y="17"/>
                  </a:lnTo>
                  <a:lnTo>
                    <a:pt x="593" y="13"/>
                  </a:lnTo>
                  <a:lnTo>
                    <a:pt x="596" y="9"/>
                  </a:lnTo>
                  <a:lnTo>
                    <a:pt x="600" y="5"/>
                  </a:lnTo>
                  <a:lnTo>
                    <a:pt x="603" y="4"/>
                  </a:lnTo>
                  <a:lnTo>
                    <a:pt x="606" y="2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20" y="2"/>
                  </a:lnTo>
                  <a:lnTo>
                    <a:pt x="625" y="3"/>
                  </a:lnTo>
                  <a:lnTo>
                    <a:pt x="629" y="4"/>
                  </a:lnTo>
                  <a:lnTo>
                    <a:pt x="631" y="7"/>
                  </a:lnTo>
                  <a:lnTo>
                    <a:pt x="631" y="7"/>
                  </a:lnTo>
                  <a:lnTo>
                    <a:pt x="634" y="11"/>
                  </a:lnTo>
                  <a:lnTo>
                    <a:pt x="637" y="13"/>
                  </a:lnTo>
                  <a:lnTo>
                    <a:pt x="637" y="17"/>
                  </a:lnTo>
                  <a:lnTo>
                    <a:pt x="637" y="22"/>
                  </a:lnTo>
                  <a:lnTo>
                    <a:pt x="637" y="22"/>
                  </a:lnTo>
                  <a:lnTo>
                    <a:pt x="637" y="33"/>
                  </a:lnTo>
                  <a:lnTo>
                    <a:pt x="634" y="43"/>
                  </a:lnTo>
                  <a:lnTo>
                    <a:pt x="631" y="53"/>
                  </a:lnTo>
                  <a:lnTo>
                    <a:pt x="629" y="63"/>
                  </a:lnTo>
                  <a:lnTo>
                    <a:pt x="620" y="83"/>
                  </a:lnTo>
                  <a:lnTo>
                    <a:pt x="608" y="102"/>
                  </a:lnTo>
                  <a:lnTo>
                    <a:pt x="595" y="121"/>
                  </a:lnTo>
                  <a:lnTo>
                    <a:pt x="582" y="138"/>
                  </a:lnTo>
                  <a:lnTo>
                    <a:pt x="567" y="153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29" y="195"/>
                  </a:lnTo>
                  <a:lnTo>
                    <a:pt x="511" y="211"/>
                  </a:lnTo>
                  <a:lnTo>
                    <a:pt x="502" y="219"/>
                  </a:lnTo>
                  <a:lnTo>
                    <a:pt x="493" y="224"/>
                  </a:lnTo>
                  <a:lnTo>
                    <a:pt x="482" y="228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64" y="228"/>
                  </a:lnTo>
                  <a:lnTo>
                    <a:pt x="464" y="228"/>
                  </a:lnTo>
                  <a:lnTo>
                    <a:pt x="450" y="223"/>
                  </a:lnTo>
                  <a:lnTo>
                    <a:pt x="435" y="216"/>
                  </a:lnTo>
                  <a:lnTo>
                    <a:pt x="423" y="209"/>
                  </a:lnTo>
                  <a:lnTo>
                    <a:pt x="412" y="200"/>
                  </a:lnTo>
                  <a:lnTo>
                    <a:pt x="388" y="182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49" y="145"/>
                  </a:lnTo>
                  <a:lnTo>
                    <a:pt x="332" y="130"/>
                  </a:lnTo>
                  <a:lnTo>
                    <a:pt x="329" y="128"/>
                  </a:lnTo>
                  <a:lnTo>
                    <a:pt x="329" y="128"/>
                  </a:lnTo>
                  <a:lnTo>
                    <a:pt x="313" y="115"/>
                  </a:lnTo>
                  <a:lnTo>
                    <a:pt x="299" y="101"/>
                  </a:lnTo>
                  <a:lnTo>
                    <a:pt x="298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89" y="100"/>
                  </a:lnTo>
                  <a:lnTo>
                    <a:pt x="283" y="102"/>
                  </a:lnTo>
                  <a:lnTo>
                    <a:pt x="277" y="106"/>
                  </a:lnTo>
                  <a:lnTo>
                    <a:pt x="273" y="110"/>
                  </a:lnTo>
                  <a:lnTo>
                    <a:pt x="264" y="12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47" y="147"/>
                  </a:lnTo>
                  <a:lnTo>
                    <a:pt x="247" y="147"/>
                  </a:lnTo>
                  <a:lnTo>
                    <a:pt x="240" y="155"/>
                  </a:lnTo>
                  <a:lnTo>
                    <a:pt x="232" y="162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185" y="202"/>
                  </a:lnTo>
                  <a:lnTo>
                    <a:pt x="167" y="216"/>
                  </a:lnTo>
                  <a:lnTo>
                    <a:pt x="157" y="221"/>
                  </a:lnTo>
                  <a:lnTo>
                    <a:pt x="146" y="226"/>
                  </a:lnTo>
                  <a:lnTo>
                    <a:pt x="134" y="229"/>
                  </a:lnTo>
                  <a:lnTo>
                    <a:pt x="124" y="230"/>
                  </a:lnTo>
                  <a:lnTo>
                    <a:pt x="124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Freeform 920">
              <a:extLst>
                <a:ext uri="{FF2B5EF4-FFF2-40B4-BE49-F238E27FC236}">
                  <a16:creationId xmlns:a16="http://schemas.microsoft.com/office/drawing/2014/main" xmlns="" id="{63411EAD-55C0-E549-853E-B1E81BDCB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6" y="3551238"/>
              <a:ext cx="80963" cy="52388"/>
            </a:xfrm>
            <a:custGeom>
              <a:avLst/>
              <a:gdLst/>
              <a:ahLst/>
              <a:cxnLst>
                <a:cxn ang="0">
                  <a:pos x="204" y="100"/>
                </a:cxn>
                <a:cxn ang="0">
                  <a:pos x="197" y="63"/>
                </a:cxn>
                <a:cxn ang="0">
                  <a:pos x="188" y="26"/>
                </a:cxn>
                <a:cxn ang="0">
                  <a:pos x="187" y="21"/>
                </a:cxn>
                <a:cxn ang="0">
                  <a:pos x="182" y="14"/>
                </a:cxn>
                <a:cxn ang="0">
                  <a:pos x="174" y="10"/>
                </a:cxn>
                <a:cxn ang="0">
                  <a:pos x="162" y="10"/>
                </a:cxn>
                <a:cxn ang="0">
                  <a:pos x="150" y="17"/>
                </a:cxn>
                <a:cxn ang="0">
                  <a:pos x="145" y="23"/>
                </a:cxn>
                <a:cxn ang="0">
                  <a:pos x="144" y="32"/>
                </a:cxn>
                <a:cxn ang="0">
                  <a:pos x="144" y="38"/>
                </a:cxn>
                <a:cxn ang="0">
                  <a:pos x="157" y="86"/>
                </a:cxn>
                <a:cxn ang="0">
                  <a:pos x="142" y="87"/>
                </a:cxn>
                <a:cxn ang="0">
                  <a:pos x="101" y="85"/>
                </a:cxn>
                <a:cxn ang="0">
                  <a:pos x="77" y="85"/>
                </a:cxn>
                <a:cxn ang="0">
                  <a:pos x="53" y="85"/>
                </a:cxn>
                <a:cxn ang="0">
                  <a:pos x="48" y="83"/>
                </a:cxn>
                <a:cxn ang="0">
                  <a:pos x="50" y="74"/>
                </a:cxn>
                <a:cxn ang="0">
                  <a:pos x="57" y="52"/>
                </a:cxn>
                <a:cxn ang="0">
                  <a:pos x="64" y="29"/>
                </a:cxn>
                <a:cxn ang="0">
                  <a:pos x="64" y="23"/>
                </a:cxn>
                <a:cxn ang="0">
                  <a:pos x="63" y="14"/>
                </a:cxn>
                <a:cxn ang="0">
                  <a:pos x="53" y="4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3" y="8"/>
                </a:cxn>
                <a:cxn ang="0">
                  <a:pos x="21" y="17"/>
                </a:cxn>
                <a:cxn ang="0">
                  <a:pos x="17" y="32"/>
                </a:cxn>
                <a:cxn ang="0">
                  <a:pos x="5" y="70"/>
                </a:cxn>
                <a:cxn ang="0">
                  <a:pos x="0" y="98"/>
                </a:cxn>
                <a:cxn ang="0">
                  <a:pos x="2" y="112"/>
                </a:cxn>
                <a:cxn ang="0">
                  <a:pos x="12" y="123"/>
                </a:cxn>
                <a:cxn ang="0">
                  <a:pos x="30" y="129"/>
                </a:cxn>
                <a:cxn ang="0">
                  <a:pos x="42" y="129"/>
                </a:cxn>
                <a:cxn ang="0">
                  <a:pos x="102" y="129"/>
                </a:cxn>
                <a:cxn ang="0">
                  <a:pos x="161" y="131"/>
                </a:cxn>
                <a:cxn ang="0">
                  <a:pos x="174" y="129"/>
                </a:cxn>
                <a:cxn ang="0">
                  <a:pos x="187" y="125"/>
                </a:cxn>
                <a:cxn ang="0">
                  <a:pos x="195" y="121"/>
                </a:cxn>
                <a:cxn ang="0">
                  <a:pos x="191" y="121"/>
                </a:cxn>
                <a:cxn ang="0">
                  <a:pos x="193" y="120"/>
                </a:cxn>
                <a:cxn ang="0">
                  <a:pos x="196" y="117"/>
                </a:cxn>
                <a:cxn ang="0">
                  <a:pos x="203" y="110"/>
                </a:cxn>
                <a:cxn ang="0">
                  <a:pos x="204" y="100"/>
                </a:cxn>
              </a:cxnLst>
              <a:rect l="0" t="0" r="r" b="b"/>
              <a:pathLst>
                <a:path w="204" h="131">
                  <a:moveTo>
                    <a:pt x="204" y="100"/>
                  </a:moveTo>
                  <a:lnTo>
                    <a:pt x="204" y="100"/>
                  </a:lnTo>
                  <a:lnTo>
                    <a:pt x="201" y="82"/>
                  </a:lnTo>
                  <a:lnTo>
                    <a:pt x="197" y="63"/>
                  </a:lnTo>
                  <a:lnTo>
                    <a:pt x="192" y="44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7" y="21"/>
                  </a:lnTo>
                  <a:lnTo>
                    <a:pt x="184" y="17"/>
                  </a:lnTo>
                  <a:lnTo>
                    <a:pt x="182" y="14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9"/>
                  </a:lnTo>
                  <a:lnTo>
                    <a:pt x="162" y="10"/>
                  </a:lnTo>
                  <a:lnTo>
                    <a:pt x="154" y="14"/>
                  </a:lnTo>
                  <a:lnTo>
                    <a:pt x="150" y="17"/>
                  </a:lnTo>
                  <a:lnTo>
                    <a:pt x="148" y="19"/>
                  </a:lnTo>
                  <a:lnTo>
                    <a:pt x="145" y="23"/>
                  </a:lnTo>
                  <a:lnTo>
                    <a:pt x="144" y="27"/>
                  </a:lnTo>
                  <a:lnTo>
                    <a:pt x="144" y="32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50" y="61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42" y="87"/>
                  </a:lnTo>
                  <a:lnTo>
                    <a:pt x="128" y="86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77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3" y="63"/>
                  </a:lnTo>
                  <a:lnTo>
                    <a:pt x="57" y="52"/>
                  </a:lnTo>
                  <a:lnTo>
                    <a:pt x="61" y="40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4" y="18"/>
                  </a:lnTo>
                  <a:lnTo>
                    <a:pt x="63" y="14"/>
                  </a:lnTo>
                  <a:lnTo>
                    <a:pt x="60" y="10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7" y="32"/>
                  </a:lnTo>
                  <a:lnTo>
                    <a:pt x="10" y="51"/>
                  </a:lnTo>
                  <a:lnTo>
                    <a:pt x="5" y="7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1" y="106"/>
                  </a:lnTo>
                  <a:lnTo>
                    <a:pt x="2" y="112"/>
                  </a:lnTo>
                  <a:lnTo>
                    <a:pt x="6" y="119"/>
                  </a:lnTo>
                  <a:lnTo>
                    <a:pt x="12" y="123"/>
                  </a:lnTo>
                  <a:lnTo>
                    <a:pt x="19" y="127"/>
                  </a:lnTo>
                  <a:lnTo>
                    <a:pt x="30" y="129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72" y="128"/>
                  </a:lnTo>
                  <a:lnTo>
                    <a:pt x="102" y="129"/>
                  </a:lnTo>
                  <a:lnTo>
                    <a:pt x="132" y="131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74" y="129"/>
                  </a:lnTo>
                  <a:lnTo>
                    <a:pt x="180" y="128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95" y="121"/>
                  </a:lnTo>
                  <a:lnTo>
                    <a:pt x="196" y="120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3" y="120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200" y="114"/>
                  </a:lnTo>
                  <a:lnTo>
                    <a:pt x="203" y="110"/>
                  </a:lnTo>
                  <a:lnTo>
                    <a:pt x="204" y="104"/>
                  </a:lnTo>
                  <a:lnTo>
                    <a:pt x="204" y="100"/>
                  </a:lnTo>
                  <a:lnTo>
                    <a:pt x="204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Freeform 921">
              <a:extLst>
                <a:ext uri="{FF2B5EF4-FFF2-40B4-BE49-F238E27FC236}">
                  <a16:creationId xmlns:a16="http://schemas.microsoft.com/office/drawing/2014/main" xmlns="" id="{D2577743-B3DC-2B44-A192-CFF8923A0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3586163"/>
              <a:ext cx="96838" cy="152400"/>
            </a:xfrm>
            <a:custGeom>
              <a:avLst/>
              <a:gdLst/>
              <a:ahLst/>
              <a:cxnLst>
                <a:cxn ang="0">
                  <a:pos x="228" y="124"/>
                </a:cxn>
                <a:cxn ang="0">
                  <a:pos x="218" y="80"/>
                </a:cxn>
                <a:cxn ang="0">
                  <a:pos x="206" y="41"/>
                </a:cxn>
                <a:cxn ang="0">
                  <a:pos x="206" y="30"/>
                </a:cxn>
                <a:cxn ang="0">
                  <a:pos x="205" y="16"/>
                </a:cxn>
                <a:cxn ang="0">
                  <a:pos x="188" y="1"/>
                </a:cxn>
                <a:cxn ang="0">
                  <a:pos x="172" y="3"/>
                </a:cxn>
                <a:cxn ang="0">
                  <a:pos x="163" y="13"/>
                </a:cxn>
                <a:cxn ang="0">
                  <a:pos x="160" y="26"/>
                </a:cxn>
                <a:cxn ang="0">
                  <a:pos x="167" y="61"/>
                </a:cxn>
                <a:cxn ang="0">
                  <a:pos x="177" y="105"/>
                </a:cxn>
                <a:cxn ang="0">
                  <a:pos x="188" y="190"/>
                </a:cxn>
                <a:cxn ang="0">
                  <a:pos x="193" y="234"/>
                </a:cxn>
                <a:cxn ang="0">
                  <a:pos x="192" y="268"/>
                </a:cxn>
                <a:cxn ang="0">
                  <a:pos x="189" y="276"/>
                </a:cxn>
                <a:cxn ang="0">
                  <a:pos x="137" y="327"/>
                </a:cxn>
                <a:cxn ang="0">
                  <a:pos x="120" y="335"/>
                </a:cxn>
                <a:cxn ang="0">
                  <a:pos x="82" y="298"/>
                </a:cxn>
                <a:cxn ang="0">
                  <a:pos x="60" y="275"/>
                </a:cxn>
                <a:cxn ang="0">
                  <a:pos x="47" y="267"/>
                </a:cxn>
                <a:cxn ang="0">
                  <a:pos x="57" y="225"/>
                </a:cxn>
                <a:cxn ang="0">
                  <a:pos x="62" y="199"/>
                </a:cxn>
                <a:cxn ang="0">
                  <a:pos x="73" y="118"/>
                </a:cxn>
                <a:cxn ang="0">
                  <a:pos x="87" y="46"/>
                </a:cxn>
                <a:cxn ang="0">
                  <a:pos x="91" y="17"/>
                </a:cxn>
                <a:cxn ang="0">
                  <a:pos x="86" y="5"/>
                </a:cxn>
                <a:cxn ang="0">
                  <a:pos x="70" y="0"/>
                </a:cxn>
                <a:cxn ang="0">
                  <a:pos x="51" y="8"/>
                </a:cxn>
                <a:cxn ang="0">
                  <a:pos x="45" y="22"/>
                </a:cxn>
                <a:cxn ang="0">
                  <a:pos x="34" y="84"/>
                </a:cxn>
                <a:cxn ang="0">
                  <a:pos x="20" y="145"/>
                </a:cxn>
                <a:cxn ang="0">
                  <a:pos x="2" y="247"/>
                </a:cxn>
                <a:cxn ang="0">
                  <a:pos x="0" y="265"/>
                </a:cxn>
                <a:cxn ang="0">
                  <a:pos x="10" y="292"/>
                </a:cxn>
                <a:cxn ang="0">
                  <a:pos x="45" y="331"/>
                </a:cxn>
                <a:cxn ang="0">
                  <a:pos x="90" y="369"/>
                </a:cxn>
                <a:cxn ang="0">
                  <a:pos x="103" y="375"/>
                </a:cxn>
                <a:cxn ang="0">
                  <a:pos x="109" y="382"/>
                </a:cxn>
                <a:cxn ang="0">
                  <a:pos x="121" y="383"/>
                </a:cxn>
                <a:cxn ang="0">
                  <a:pos x="149" y="374"/>
                </a:cxn>
                <a:cxn ang="0">
                  <a:pos x="197" y="341"/>
                </a:cxn>
                <a:cxn ang="0">
                  <a:pos x="228" y="305"/>
                </a:cxn>
                <a:cxn ang="0">
                  <a:pos x="240" y="279"/>
                </a:cxn>
                <a:cxn ang="0">
                  <a:pos x="240" y="238"/>
                </a:cxn>
                <a:cxn ang="0">
                  <a:pos x="230" y="140"/>
                </a:cxn>
              </a:cxnLst>
              <a:rect l="0" t="0" r="r" b="b"/>
              <a:pathLst>
                <a:path w="242" h="383">
                  <a:moveTo>
                    <a:pt x="230" y="140"/>
                  </a:moveTo>
                  <a:lnTo>
                    <a:pt x="230" y="140"/>
                  </a:lnTo>
                  <a:lnTo>
                    <a:pt x="228" y="124"/>
                  </a:lnTo>
                  <a:lnTo>
                    <a:pt x="226" y="11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5" y="68"/>
                  </a:lnTo>
                  <a:lnTo>
                    <a:pt x="210" y="54"/>
                  </a:lnTo>
                  <a:lnTo>
                    <a:pt x="206" y="41"/>
                  </a:lnTo>
                  <a:lnTo>
                    <a:pt x="206" y="34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6" y="25"/>
                  </a:lnTo>
                  <a:lnTo>
                    <a:pt x="206" y="20"/>
                  </a:lnTo>
                  <a:lnTo>
                    <a:pt x="205" y="16"/>
                  </a:lnTo>
                  <a:lnTo>
                    <a:pt x="202" y="12"/>
                  </a:lnTo>
                  <a:lnTo>
                    <a:pt x="196" y="5"/>
                  </a:lnTo>
                  <a:lnTo>
                    <a:pt x="188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2" y="3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63" y="13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0" y="26"/>
                  </a:lnTo>
                  <a:lnTo>
                    <a:pt x="162" y="33"/>
                  </a:lnTo>
                  <a:lnTo>
                    <a:pt x="163" y="47"/>
                  </a:lnTo>
                  <a:lnTo>
                    <a:pt x="167" y="61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7" y="105"/>
                  </a:lnTo>
                  <a:lnTo>
                    <a:pt x="181" y="133"/>
                  </a:lnTo>
                  <a:lnTo>
                    <a:pt x="185" y="161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9" y="208"/>
                  </a:lnTo>
                  <a:lnTo>
                    <a:pt x="193" y="234"/>
                  </a:lnTo>
                  <a:lnTo>
                    <a:pt x="194" y="247"/>
                  </a:lnTo>
                  <a:lnTo>
                    <a:pt x="194" y="259"/>
                  </a:lnTo>
                  <a:lnTo>
                    <a:pt x="192" y="268"/>
                  </a:lnTo>
                  <a:lnTo>
                    <a:pt x="191" y="272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64" y="303"/>
                  </a:lnTo>
                  <a:lnTo>
                    <a:pt x="151" y="316"/>
                  </a:lnTo>
                  <a:lnTo>
                    <a:pt x="137" y="327"/>
                  </a:lnTo>
                  <a:lnTo>
                    <a:pt x="137" y="327"/>
                  </a:lnTo>
                  <a:lnTo>
                    <a:pt x="129" y="331"/>
                  </a:lnTo>
                  <a:lnTo>
                    <a:pt x="120" y="335"/>
                  </a:lnTo>
                  <a:lnTo>
                    <a:pt x="120" y="335"/>
                  </a:lnTo>
                  <a:lnTo>
                    <a:pt x="94" y="311"/>
                  </a:lnTo>
                  <a:lnTo>
                    <a:pt x="82" y="298"/>
                  </a:lnTo>
                  <a:lnTo>
                    <a:pt x="70" y="285"/>
                  </a:lnTo>
                  <a:lnTo>
                    <a:pt x="70" y="285"/>
                  </a:lnTo>
                  <a:lnTo>
                    <a:pt x="60" y="275"/>
                  </a:lnTo>
                  <a:lnTo>
                    <a:pt x="51" y="267"/>
                  </a:lnTo>
                  <a:lnTo>
                    <a:pt x="48" y="265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60" y="212"/>
                  </a:lnTo>
                  <a:lnTo>
                    <a:pt x="62" y="199"/>
                  </a:lnTo>
                  <a:lnTo>
                    <a:pt x="65" y="171"/>
                  </a:lnTo>
                  <a:lnTo>
                    <a:pt x="68" y="144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3" y="69"/>
                  </a:lnTo>
                  <a:lnTo>
                    <a:pt x="87" y="46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17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2" y="3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7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52"/>
                  </a:lnTo>
                  <a:lnTo>
                    <a:pt x="34" y="84"/>
                  </a:lnTo>
                  <a:lnTo>
                    <a:pt x="27" y="11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14" y="196"/>
                  </a:lnTo>
                  <a:lnTo>
                    <a:pt x="9" y="222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2" y="275"/>
                  </a:lnTo>
                  <a:lnTo>
                    <a:pt x="5" y="284"/>
                  </a:lnTo>
                  <a:lnTo>
                    <a:pt x="10" y="292"/>
                  </a:lnTo>
                  <a:lnTo>
                    <a:pt x="15" y="299"/>
                  </a:lnTo>
                  <a:lnTo>
                    <a:pt x="30" y="316"/>
                  </a:lnTo>
                  <a:lnTo>
                    <a:pt x="45" y="331"/>
                  </a:lnTo>
                  <a:lnTo>
                    <a:pt x="61" y="345"/>
                  </a:lnTo>
                  <a:lnTo>
                    <a:pt x="77" y="357"/>
                  </a:lnTo>
                  <a:lnTo>
                    <a:pt x="90" y="369"/>
                  </a:lnTo>
                  <a:lnTo>
                    <a:pt x="90" y="369"/>
                  </a:lnTo>
                  <a:lnTo>
                    <a:pt x="96" y="374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05" y="379"/>
                  </a:lnTo>
                  <a:lnTo>
                    <a:pt x="109" y="382"/>
                  </a:lnTo>
                  <a:lnTo>
                    <a:pt x="115" y="383"/>
                  </a:lnTo>
                  <a:lnTo>
                    <a:pt x="121" y="383"/>
                  </a:lnTo>
                  <a:lnTo>
                    <a:pt x="121" y="383"/>
                  </a:lnTo>
                  <a:lnTo>
                    <a:pt x="129" y="382"/>
                  </a:lnTo>
                  <a:lnTo>
                    <a:pt x="138" y="378"/>
                  </a:lnTo>
                  <a:lnTo>
                    <a:pt x="149" y="374"/>
                  </a:lnTo>
                  <a:lnTo>
                    <a:pt x="158" y="369"/>
                  </a:lnTo>
                  <a:lnTo>
                    <a:pt x="177" y="357"/>
                  </a:lnTo>
                  <a:lnTo>
                    <a:pt x="197" y="341"/>
                  </a:lnTo>
                  <a:lnTo>
                    <a:pt x="214" y="323"/>
                  </a:lnTo>
                  <a:lnTo>
                    <a:pt x="222" y="314"/>
                  </a:lnTo>
                  <a:lnTo>
                    <a:pt x="228" y="305"/>
                  </a:lnTo>
                  <a:lnTo>
                    <a:pt x="234" y="296"/>
                  </a:lnTo>
                  <a:lnTo>
                    <a:pt x="238" y="286"/>
                  </a:lnTo>
                  <a:lnTo>
                    <a:pt x="240" y="279"/>
                  </a:lnTo>
                  <a:lnTo>
                    <a:pt x="242" y="269"/>
                  </a:lnTo>
                  <a:lnTo>
                    <a:pt x="242" y="269"/>
                  </a:lnTo>
                  <a:lnTo>
                    <a:pt x="240" y="238"/>
                  </a:lnTo>
                  <a:lnTo>
                    <a:pt x="238" y="205"/>
                  </a:lnTo>
                  <a:lnTo>
                    <a:pt x="230" y="140"/>
                  </a:lnTo>
                  <a:lnTo>
                    <a:pt x="2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Freeform 922">
              <a:extLst>
                <a:ext uri="{FF2B5EF4-FFF2-40B4-BE49-F238E27FC236}">
                  <a16:creationId xmlns:a16="http://schemas.microsoft.com/office/drawing/2014/main" xmlns="" id="{5CA1B4C4-274D-3748-9B89-4437FE41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563" y="3502026"/>
              <a:ext cx="523875" cy="285750"/>
            </a:xfrm>
            <a:custGeom>
              <a:avLst/>
              <a:gdLst/>
              <a:ahLst/>
              <a:cxnLst>
                <a:cxn ang="0">
                  <a:pos x="1287" y="425"/>
                </a:cxn>
                <a:cxn ang="0">
                  <a:pos x="1255" y="322"/>
                </a:cxn>
                <a:cxn ang="0">
                  <a:pos x="1205" y="201"/>
                </a:cxn>
                <a:cxn ang="0">
                  <a:pos x="1140" y="98"/>
                </a:cxn>
                <a:cxn ang="0">
                  <a:pos x="1061" y="17"/>
                </a:cxn>
                <a:cxn ang="0">
                  <a:pos x="1028" y="0"/>
                </a:cxn>
                <a:cxn ang="0">
                  <a:pos x="1009" y="19"/>
                </a:cxn>
                <a:cxn ang="0">
                  <a:pos x="1015" y="40"/>
                </a:cxn>
                <a:cxn ang="0">
                  <a:pos x="1074" y="90"/>
                </a:cxn>
                <a:cxn ang="0">
                  <a:pos x="1143" y="189"/>
                </a:cxn>
                <a:cxn ang="0">
                  <a:pos x="1201" y="305"/>
                </a:cxn>
                <a:cxn ang="0">
                  <a:pos x="1223" y="384"/>
                </a:cxn>
                <a:cxn ang="0">
                  <a:pos x="1255" y="503"/>
                </a:cxn>
                <a:cxn ang="0">
                  <a:pos x="1269" y="594"/>
                </a:cxn>
                <a:cxn ang="0">
                  <a:pos x="1234" y="650"/>
                </a:cxn>
                <a:cxn ang="0">
                  <a:pos x="1126" y="660"/>
                </a:cxn>
                <a:cxn ang="0">
                  <a:pos x="935" y="667"/>
                </a:cxn>
                <a:cxn ang="0">
                  <a:pos x="665" y="675"/>
                </a:cxn>
                <a:cxn ang="0">
                  <a:pos x="659" y="675"/>
                </a:cxn>
                <a:cxn ang="0">
                  <a:pos x="585" y="675"/>
                </a:cxn>
                <a:cxn ang="0">
                  <a:pos x="382" y="667"/>
                </a:cxn>
                <a:cxn ang="0">
                  <a:pos x="191" y="660"/>
                </a:cxn>
                <a:cxn ang="0">
                  <a:pos x="47" y="647"/>
                </a:cxn>
                <a:cxn ang="0">
                  <a:pos x="51" y="575"/>
                </a:cxn>
                <a:cxn ang="0">
                  <a:pos x="64" y="482"/>
                </a:cxn>
                <a:cxn ang="0">
                  <a:pos x="100" y="365"/>
                </a:cxn>
                <a:cxn ang="0">
                  <a:pos x="126" y="285"/>
                </a:cxn>
                <a:cxn ang="0">
                  <a:pos x="186" y="169"/>
                </a:cxn>
                <a:cxn ang="0">
                  <a:pos x="261" y="73"/>
                </a:cxn>
                <a:cxn ang="0">
                  <a:pos x="306" y="36"/>
                </a:cxn>
                <a:cxn ang="0">
                  <a:pos x="305" y="12"/>
                </a:cxn>
                <a:cxn ang="0">
                  <a:pos x="284" y="0"/>
                </a:cxn>
                <a:cxn ang="0">
                  <a:pos x="240" y="31"/>
                </a:cxn>
                <a:cxn ang="0">
                  <a:pos x="165" y="116"/>
                </a:cxn>
                <a:cxn ang="0">
                  <a:pos x="100" y="225"/>
                </a:cxn>
                <a:cxn ang="0">
                  <a:pos x="63" y="322"/>
                </a:cxn>
                <a:cxn ang="0">
                  <a:pos x="25" y="446"/>
                </a:cxn>
                <a:cxn ang="0">
                  <a:pos x="12" y="533"/>
                </a:cxn>
                <a:cxn ang="0">
                  <a:pos x="2" y="651"/>
                </a:cxn>
                <a:cxn ang="0">
                  <a:pos x="12" y="681"/>
                </a:cxn>
                <a:cxn ang="0">
                  <a:pos x="26" y="692"/>
                </a:cxn>
                <a:cxn ang="0">
                  <a:pos x="105" y="697"/>
                </a:cxn>
                <a:cxn ang="0">
                  <a:pos x="268" y="706"/>
                </a:cxn>
                <a:cxn ang="0">
                  <a:pos x="402" y="714"/>
                </a:cxn>
                <a:cxn ang="0">
                  <a:pos x="659" y="720"/>
                </a:cxn>
                <a:cxn ang="0">
                  <a:pos x="879" y="716"/>
                </a:cxn>
                <a:cxn ang="0">
                  <a:pos x="1001" y="707"/>
                </a:cxn>
                <a:cxn ang="0">
                  <a:pos x="1179" y="701"/>
                </a:cxn>
                <a:cxn ang="0">
                  <a:pos x="1286" y="693"/>
                </a:cxn>
                <a:cxn ang="0">
                  <a:pos x="1302" y="685"/>
                </a:cxn>
                <a:cxn ang="0">
                  <a:pos x="1315" y="662"/>
                </a:cxn>
                <a:cxn ang="0">
                  <a:pos x="1314" y="580"/>
                </a:cxn>
              </a:cxnLst>
              <a:rect l="0" t="0" r="r" b="b"/>
              <a:pathLst>
                <a:path w="1317" h="720">
                  <a:moveTo>
                    <a:pt x="1300" y="489"/>
                  </a:moveTo>
                  <a:lnTo>
                    <a:pt x="1300" y="489"/>
                  </a:lnTo>
                  <a:lnTo>
                    <a:pt x="1298" y="467"/>
                  </a:lnTo>
                  <a:lnTo>
                    <a:pt x="1293" y="446"/>
                  </a:lnTo>
                  <a:lnTo>
                    <a:pt x="1287" y="425"/>
                  </a:lnTo>
                  <a:lnTo>
                    <a:pt x="1280" y="405"/>
                  </a:lnTo>
                  <a:lnTo>
                    <a:pt x="1265" y="363"/>
                  </a:lnTo>
                  <a:lnTo>
                    <a:pt x="1260" y="342"/>
                  </a:lnTo>
                  <a:lnTo>
                    <a:pt x="1255" y="322"/>
                  </a:lnTo>
                  <a:lnTo>
                    <a:pt x="1255" y="322"/>
                  </a:lnTo>
                  <a:lnTo>
                    <a:pt x="1248" y="299"/>
                  </a:lnTo>
                  <a:lnTo>
                    <a:pt x="1240" y="274"/>
                  </a:lnTo>
                  <a:lnTo>
                    <a:pt x="1230" y="250"/>
                  </a:lnTo>
                  <a:lnTo>
                    <a:pt x="1218" y="225"/>
                  </a:lnTo>
                  <a:lnTo>
                    <a:pt x="1205" y="201"/>
                  </a:lnTo>
                  <a:lnTo>
                    <a:pt x="1192" y="178"/>
                  </a:lnTo>
                  <a:lnTo>
                    <a:pt x="1166" y="136"/>
                  </a:lnTo>
                  <a:lnTo>
                    <a:pt x="1166" y="136"/>
                  </a:lnTo>
                  <a:lnTo>
                    <a:pt x="1153" y="116"/>
                  </a:lnTo>
                  <a:lnTo>
                    <a:pt x="1140" y="98"/>
                  </a:lnTo>
                  <a:lnTo>
                    <a:pt x="1125" y="81"/>
                  </a:lnTo>
                  <a:lnTo>
                    <a:pt x="1111" y="64"/>
                  </a:lnTo>
                  <a:lnTo>
                    <a:pt x="1095" y="47"/>
                  </a:lnTo>
                  <a:lnTo>
                    <a:pt x="1078" y="31"/>
                  </a:lnTo>
                  <a:lnTo>
                    <a:pt x="1061" y="17"/>
                  </a:lnTo>
                  <a:lnTo>
                    <a:pt x="1041" y="4"/>
                  </a:lnTo>
                  <a:lnTo>
                    <a:pt x="1041" y="4"/>
                  </a:lnTo>
                  <a:lnTo>
                    <a:pt x="1038" y="1"/>
                  </a:lnTo>
                  <a:lnTo>
                    <a:pt x="1034" y="0"/>
                  </a:lnTo>
                  <a:lnTo>
                    <a:pt x="1028" y="0"/>
                  </a:lnTo>
                  <a:lnTo>
                    <a:pt x="1024" y="1"/>
                  </a:lnTo>
                  <a:lnTo>
                    <a:pt x="1021" y="2"/>
                  </a:lnTo>
                  <a:lnTo>
                    <a:pt x="1018" y="5"/>
                  </a:lnTo>
                  <a:lnTo>
                    <a:pt x="1013" y="12"/>
                  </a:lnTo>
                  <a:lnTo>
                    <a:pt x="1009" y="19"/>
                  </a:lnTo>
                  <a:lnTo>
                    <a:pt x="1009" y="23"/>
                  </a:lnTo>
                  <a:lnTo>
                    <a:pt x="1009" y="27"/>
                  </a:lnTo>
                  <a:lnTo>
                    <a:pt x="1010" y="33"/>
                  </a:lnTo>
                  <a:lnTo>
                    <a:pt x="1011" y="36"/>
                  </a:lnTo>
                  <a:lnTo>
                    <a:pt x="1015" y="40"/>
                  </a:lnTo>
                  <a:lnTo>
                    <a:pt x="1019" y="43"/>
                  </a:lnTo>
                  <a:lnTo>
                    <a:pt x="1019" y="43"/>
                  </a:lnTo>
                  <a:lnTo>
                    <a:pt x="1039" y="57"/>
                  </a:lnTo>
                  <a:lnTo>
                    <a:pt x="1057" y="73"/>
                  </a:lnTo>
                  <a:lnTo>
                    <a:pt x="1074" y="90"/>
                  </a:lnTo>
                  <a:lnTo>
                    <a:pt x="1091" y="108"/>
                  </a:lnTo>
                  <a:lnTo>
                    <a:pt x="1106" y="128"/>
                  </a:lnTo>
                  <a:lnTo>
                    <a:pt x="1120" y="148"/>
                  </a:lnTo>
                  <a:lnTo>
                    <a:pt x="1132" y="169"/>
                  </a:lnTo>
                  <a:lnTo>
                    <a:pt x="1143" y="189"/>
                  </a:lnTo>
                  <a:lnTo>
                    <a:pt x="1143" y="189"/>
                  </a:lnTo>
                  <a:lnTo>
                    <a:pt x="1163" y="227"/>
                  </a:lnTo>
                  <a:lnTo>
                    <a:pt x="1183" y="265"/>
                  </a:lnTo>
                  <a:lnTo>
                    <a:pt x="1192" y="285"/>
                  </a:lnTo>
                  <a:lnTo>
                    <a:pt x="1201" y="305"/>
                  </a:lnTo>
                  <a:lnTo>
                    <a:pt x="1208" y="325"/>
                  </a:lnTo>
                  <a:lnTo>
                    <a:pt x="1213" y="345"/>
                  </a:lnTo>
                  <a:lnTo>
                    <a:pt x="1213" y="345"/>
                  </a:lnTo>
                  <a:lnTo>
                    <a:pt x="1218" y="365"/>
                  </a:lnTo>
                  <a:lnTo>
                    <a:pt x="1223" y="384"/>
                  </a:lnTo>
                  <a:lnTo>
                    <a:pt x="1238" y="424"/>
                  </a:lnTo>
                  <a:lnTo>
                    <a:pt x="1243" y="443"/>
                  </a:lnTo>
                  <a:lnTo>
                    <a:pt x="1249" y="463"/>
                  </a:lnTo>
                  <a:lnTo>
                    <a:pt x="1253" y="482"/>
                  </a:lnTo>
                  <a:lnTo>
                    <a:pt x="1255" y="503"/>
                  </a:lnTo>
                  <a:lnTo>
                    <a:pt x="1255" y="503"/>
                  </a:lnTo>
                  <a:lnTo>
                    <a:pt x="1256" y="520"/>
                  </a:lnTo>
                  <a:lnTo>
                    <a:pt x="1260" y="537"/>
                  </a:lnTo>
                  <a:lnTo>
                    <a:pt x="1266" y="575"/>
                  </a:lnTo>
                  <a:lnTo>
                    <a:pt x="1269" y="594"/>
                  </a:lnTo>
                  <a:lnTo>
                    <a:pt x="1272" y="612"/>
                  </a:lnTo>
                  <a:lnTo>
                    <a:pt x="1272" y="630"/>
                  </a:lnTo>
                  <a:lnTo>
                    <a:pt x="1270" y="647"/>
                  </a:lnTo>
                  <a:lnTo>
                    <a:pt x="1270" y="647"/>
                  </a:lnTo>
                  <a:lnTo>
                    <a:pt x="1234" y="650"/>
                  </a:lnTo>
                  <a:lnTo>
                    <a:pt x="1198" y="654"/>
                  </a:lnTo>
                  <a:lnTo>
                    <a:pt x="1162" y="658"/>
                  </a:lnTo>
                  <a:lnTo>
                    <a:pt x="1143" y="659"/>
                  </a:lnTo>
                  <a:lnTo>
                    <a:pt x="1126" y="660"/>
                  </a:lnTo>
                  <a:lnTo>
                    <a:pt x="1126" y="660"/>
                  </a:lnTo>
                  <a:lnTo>
                    <a:pt x="1078" y="660"/>
                  </a:lnTo>
                  <a:lnTo>
                    <a:pt x="1031" y="662"/>
                  </a:lnTo>
                  <a:lnTo>
                    <a:pt x="984" y="663"/>
                  </a:lnTo>
                  <a:lnTo>
                    <a:pt x="935" y="667"/>
                  </a:lnTo>
                  <a:lnTo>
                    <a:pt x="935" y="667"/>
                  </a:lnTo>
                  <a:lnTo>
                    <a:pt x="901" y="669"/>
                  </a:lnTo>
                  <a:lnTo>
                    <a:pt x="867" y="672"/>
                  </a:lnTo>
                  <a:lnTo>
                    <a:pt x="801" y="673"/>
                  </a:lnTo>
                  <a:lnTo>
                    <a:pt x="733" y="675"/>
                  </a:lnTo>
                  <a:lnTo>
                    <a:pt x="665" y="675"/>
                  </a:lnTo>
                  <a:lnTo>
                    <a:pt x="665" y="675"/>
                  </a:lnTo>
                  <a:lnTo>
                    <a:pt x="663" y="675"/>
                  </a:lnTo>
                  <a:lnTo>
                    <a:pt x="663" y="675"/>
                  </a:lnTo>
                  <a:lnTo>
                    <a:pt x="659" y="675"/>
                  </a:lnTo>
                  <a:lnTo>
                    <a:pt x="659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3" y="675"/>
                  </a:lnTo>
                  <a:lnTo>
                    <a:pt x="653" y="675"/>
                  </a:lnTo>
                  <a:lnTo>
                    <a:pt x="585" y="675"/>
                  </a:lnTo>
                  <a:lnTo>
                    <a:pt x="517" y="673"/>
                  </a:lnTo>
                  <a:lnTo>
                    <a:pt x="450" y="672"/>
                  </a:lnTo>
                  <a:lnTo>
                    <a:pt x="416" y="669"/>
                  </a:lnTo>
                  <a:lnTo>
                    <a:pt x="382" y="667"/>
                  </a:lnTo>
                  <a:lnTo>
                    <a:pt x="382" y="667"/>
                  </a:lnTo>
                  <a:lnTo>
                    <a:pt x="334" y="663"/>
                  </a:lnTo>
                  <a:lnTo>
                    <a:pt x="287" y="662"/>
                  </a:lnTo>
                  <a:lnTo>
                    <a:pt x="240" y="660"/>
                  </a:lnTo>
                  <a:lnTo>
                    <a:pt x="191" y="660"/>
                  </a:lnTo>
                  <a:lnTo>
                    <a:pt x="191" y="660"/>
                  </a:lnTo>
                  <a:lnTo>
                    <a:pt x="174" y="659"/>
                  </a:lnTo>
                  <a:lnTo>
                    <a:pt x="156" y="658"/>
                  </a:lnTo>
                  <a:lnTo>
                    <a:pt x="119" y="654"/>
                  </a:lnTo>
                  <a:lnTo>
                    <a:pt x="84" y="650"/>
                  </a:lnTo>
                  <a:lnTo>
                    <a:pt x="47" y="647"/>
                  </a:lnTo>
                  <a:lnTo>
                    <a:pt x="47" y="647"/>
                  </a:lnTo>
                  <a:lnTo>
                    <a:pt x="46" y="630"/>
                  </a:lnTo>
                  <a:lnTo>
                    <a:pt x="46" y="612"/>
                  </a:lnTo>
                  <a:lnTo>
                    <a:pt x="49" y="594"/>
                  </a:lnTo>
                  <a:lnTo>
                    <a:pt x="51" y="575"/>
                  </a:lnTo>
                  <a:lnTo>
                    <a:pt x="58" y="537"/>
                  </a:lnTo>
                  <a:lnTo>
                    <a:pt x="62" y="520"/>
                  </a:lnTo>
                  <a:lnTo>
                    <a:pt x="63" y="503"/>
                  </a:lnTo>
                  <a:lnTo>
                    <a:pt x="63" y="503"/>
                  </a:lnTo>
                  <a:lnTo>
                    <a:pt x="64" y="482"/>
                  </a:lnTo>
                  <a:lnTo>
                    <a:pt x="68" y="463"/>
                  </a:lnTo>
                  <a:lnTo>
                    <a:pt x="75" y="443"/>
                  </a:lnTo>
                  <a:lnTo>
                    <a:pt x="80" y="424"/>
                  </a:lnTo>
                  <a:lnTo>
                    <a:pt x="94" y="384"/>
                  </a:lnTo>
                  <a:lnTo>
                    <a:pt x="100" y="365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10" y="325"/>
                  </a:lnTo>
                  <a:lnTo>
                    <a:pt x="118" y="305"/>
                  </a:lnTo>
                  <a:lnTo>
                    <a:pt x="126" y="285"/>
                  </a:lnTo>
                  <a:lnTo>
                    <a:pt x="135" y="265"/>
                  </a:lnTo>
                  <a:lnTo>
                    <a:pt x="155" y="227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86" y="169"/>
                  </a:lnTo>
                  <a:lnTo>
                    <a:pt x="198" y="148"/>
                  </a:lnTo>
                  <a:lnTo>
                    <a:pt x="212" y="128"/>
                  </a:lnTo>
                  <a:lnTo>
                    <a:pt x="227" y="108"/>
                  </a:lnTo>
                  <a:lnTo>
                    <a:pt x="244" y="90"/>
                  </a:lnTo>
                  <a:lnTo>
                    <a:pt x="261" y="73"/>
                  </a:lnTo>
                  <a:lnTo>
                    <a:pt x="279" y="57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40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09" y="27"/>
                  </a:lnTo>
                  <a:lnTo>
                    <a:pt x="309" y="23"/>
                  </a:lnTo>
                  <a:lnTo>
                    <a:pt x="309" y="19"/>
                  </a:lnTo>
                  <a:lnTo>
                    <a:pt x="305" y="12"/>
                  </a:lnTo>
                  <a:lnTo>
                    <a:pt x="300" y="5"/>
                  </a:lnTo>
                  <a:lnTo>
                    <a:pt x="297" y="2"/>
                  </a:lnTo>
                  <a:lnTo>
                    <a:pt x="293" y="1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80" y="1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7" y="17"/>
                  </a:lnTo>
                  <a:lnTo>
                    <a:pt x="240" y="31"/>
                  </a:lnTo>
                  <a:lnTo>
                    <a:pt x="223" y="47"/>
                  </a:lnTo>
                  <a:lnTo>
                    <a:pt x="207" y="64"/>
                  </a:lnTo>
                  <a:lnTo>
                    <a:pt x="192" y="81"/>
                  </a:lnTo>
                  <a:lnTo>
                    <a:pt x="178" y="98"/>
                  </a:lnTo>
                  <a:lnTo>
                    <a:pt x="165" y="11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26" y="178"/>
                  </a:lnTo>
                  <a:lnTo>
                    <a:pt x="113" y="201"/>
                  </a:lnTo>
                  <a:lnTo>
                    <a:pt x="100" y="225"/>
                  </a:lnTo>
                  <a:lnTo>
                    <a:pt x="88" y="250"/>
                  </a:lnTo>
                  <a:lnTo>
                    <a:pt x="77" y="274"/>
                  </a:lnTo>
                  <a:lnTo>
                    <a:pt x="70" y="299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58" y="342"/>
                  </a:lnTo>
                  <a:lnTo>
                    <a:pt x="53" y="363"/>
                  </a:lnTo>
                  <a:lnTo>
                    <a:pt x="38" y="405"/>
                  </a:lnTo>
                  <a:lnTo>
                    <a:pt x="30" y="425"/>
                  </a:lnTo>
                  <a:lnTo>
                    <a:pt x="25" y="446"/>
                  </a:lnTo>
                  <a:lnTo>
                    <a:pt x="20" y="467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16" y="510"/>
                  </a:lnTo>
                  <a:lnTo>
                    <a:pt x="12" y="533"/>
                  </a:lnTo>
                  <a:lnTo>
                    <a:pt x="4" y="580"/>
                  </a:lnTo>
                  <a:lnTo>
                    <a:pt x="0" y="605"/>
                  </a:lnTo>
                  <a:lnTo>
                    <a:pt x="0" y="629"/>
                  </a:lnTo>
                  <a:lnTo>
                    <a:pt x="0" y="641"/>
                  </a:lnTo>
                  <a:lnTo>
                    <a:pt x="2" y="651"/>
                  </a:lnTo>
                  <a:lnTo>
                    <a:pt x="3" y="662"/>
                  </a:lnTo>
                  <a:lnTo>
                    <a:pt x="7" y="672"/>
                  </a:lnTo>
                  <a:lnTo>
                    <a:pt x="7" y="672"/>
                  </a:lnTo>
                  <a:lnTo>
                    <a:pt x="9" y="677"/>
                  </a:lnTo>
                  <a:lnTo>
                    <a:pt x="12" y="681"/>
                  </a:lnTo>
                  <a:lnTo>
                    <a:pt x="16" y="685"/>
                  </a:lnTo>
                  <a:lnTo>
                    <a:pt x="20" y="686"/>
                  </a:lnTo>
                  <a:lnTo>
                    <a:pt x="20" y="686"/>
                  </a:lnTo>
                  <a:lnTo>
                    <a:pt x="24" y="689"/>
                  </a:lnTo>
                  <a:lnTo>
                    <a:pt x="26" y="692"/>
                  </a:lnTo>
                  <a:lnTo>
                    <a:pt x="32" y="693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70" y="694"/>
                  </a:lnTo>
                  <a:lnTo>
                    <a:pt x="105" y="697"/>
                  </a:lnTo>
                  <a:lnTo>
                    <a:pt x="139" y="701"/>
                  </a:lnTo>
                  <a:lnTo>
                    <a:pt x="173" y="705"/>
                  </a:lnTo>
                  <a:lnTo>
                    <a:pt x="173" y="705"/>
                  </a:lnTo>
                  <a:lnTo>
                    <a:pt x="221" y="706"/>
                  </a:lnTo>
                  <a:lnTo>
                    <a:pt x="268" y="706"/>
                  </a:lnTo>
                  <a:lnTo>
                    <a:pt x="317" y="707"/>
                  </a:lnTo>
                  <a:lnTo>
                    <a:pt x="340" y="709"/>
                  </a:lnTo>
                  <a:lnTo>
                    <a:pt x="364" y="711"/>
                  </a:lnTo>
                  <a:lnTo>
                    <a:pt x="364" y="711"/>
                  </a:lnTo>
                  <a:lnTo>
                    <a:pt x="402" y="714"/>
                  </a:lnTo>
                  <a:lnTo>
                    <a:pt x="438" y="716"/>
                  </a:lnTo>
                  <a:lnTo>
                    <a:pt x="475" y="719"/>
                  </a:lnTo>
                  <a:lnTo>
                    <a:pt x="512" y="719"/>
                  </a:lnTo>
                  <a:lnTo>
                    <a:pt x="585" y="720"/>
                  </a:lnTo>
                  <a:lnTo>
                    <a:pt x="659" y="720"/>
                  </a:lnTo>
                  <a:lnTo>
                    <a:pt x="659" y="720"/>
                  </a:lnTo>
                  <a:lnTo>
                    <a:pt x="733" y="720"/>
                  </a:lnTo>
                  <a:lnTo>
                    <a:pt x="806" y="719"/>
                  </a:lnTo>
                  <a:lnTo>
                    <a:pt x="843" y="719"/>
                  </a:lnTo>
                  <a:lnTo>
                    <a:pt x="879" y="716"/>
                  </a:lnTo>
                  <a:lnTo>
                    <a:pt x="916" y="714"/>
                  </a:lnTo>
                  <a:lnTo>
                    <a:pt x="954" y="711"/>
                  </a:lnTo>
                  <a:lnTo>
                    <a:pt x="954" y="711"/>
                  </a:lnTo>
                  <a:lnTo>
                    <a:pt x="977" y="709"/>
                  </a:lnTo>
                  <a:lnTo>
                    <a:pt x="1001" y="707"/>
                  </a:lnTo>
                  <a:lnTo>
                    <a:pt x="1049" y="706"/>
                  </a:lnTo>
                  <a:lnTo>
                    <a:pt x="1098" y="706"/>
                  </a:lnTo>
                  <a:lnTo>
                    <a:pt x="1145" y="705"/>
                  </a:lnTo>
                  <a:lnTo>
                    <a:pt x="1145" y="705"/>
                  </a:lnTo>
                  <a:lnTo>
                    <a:pt x="1179" y="701"/>
                  </a:lnTo>
                  <a:lnTo>
                    <a:pt x="1213" y="697"/>
                  </a:lnTo>
                  <a:lnTo>
                    <a:pt x="1248" y="694"/>
                  </a:lnTo>
                  <a:lnTo>
                    <a:pt x="1282" y="693"/>
                  </a:lnTo>
                  <a:lnTo>
                    <a:pt x="1282" y="693"/>
                  </a:lnTo>
                  <a:lnTo>
                    <a:pt x="1286" y="693"/>
                  </a:lnTo>
                  <a:lnTo>
                    <a:pt x="1291" y="692"/>
                  </a:lnTo>
                  <a:lnTo>
                    <a:pt x="1294" y="689"/>
                  </a:lnTo>
                  <a:lnTo>
                    <a:pt x="1298" y="686"/>
                  </a:lnTo>
                  <a:lnTo>
                    <a:pt x="1298" y="686"/>
                  </a:lnTo>
                  <a:lnTo>
                    <a:pt x="1302" y="685"/>
                  </a:lnTo>
                  <a:lnTo>
                    <a:pt x="1306" y="681"/>
                  </a:lnTo>
                  <a:lnTo>
                    <a:pt x="1308" y="677"/>
                  </a:lnTo>
                  <a:lnTo>
                    <a:pt x="1311" y="672"/>
                  </a:lnTo>
                  <a:lnTo>
                    <a:pt x="1311" y="672"/>
                  </a:lnTo>
                  <a:lnTo>
                    <a:pt x="1315" y="662"/>
                  </a:lnTo>
                  <a:lnTo>
                    <a:pt x="1316" y="651"/>
                  </a:lnTo>
                  <a:lnTo>
                    <a:pt x="1317" y="641"/>
                  </a:lnTo>
                  <a:lnTo>
                    <a:pt x="1317" y="629"/>
                  </a:lnTo>
                  <a:lnTo>
                    <a:pt x="1317" y="605"/>
                  </a:lnTo>
                  <a:lnTo>
                    <a:pt x="1314" y="580"/>
                  </a:lnTo>
                  <a:lnTo>
                    <a:pt x="1306" y="533"/>
                  </a:lnTo>
                  <a:lnTo>
                    <a:pt x="1302" y="510"/>
                  </a:lnTo>
                  <a:lnTo>
                    <a:pt x="1300" y="489"/>
                  </a:lnTo>
                  <a:lnTo>
                    <a:pt x="1300" y="4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Freeform 923">
              <a:extLst>
                <a:ext uri="{FF2B5EF4-FFF2-40B4-BE49-F238E27FC236}">
                  <a16:creationId xmlns:a16="http://schemas.microsoft.com/office/drawing/2014/main" xmlns="" id="{702D9574-2484-9649-9535-CAFE3EBEF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5526" y="3633788"/>
              <a:ext cx="120650" cy="47625"/>
            </a:xfrm>
            <a:custGeom>
              <a:avLst/>
              <a:gdLst/>
              <a:ahLst/>
              <a:cxnLst>
                <a:cxn ang="0">
                  <a:pos x="300" y="30"/>
                </a:cxn>
                <a:cxn ang="0">
                  <a:pos x="298" y="21"/>
                </a:cxn>
                <a:cxn ang="0">
                  <a:pos x="294" y="14"/>
                </a:cxn>
                <a:cxn ang="0">
                  <a:pos x="280" y="8"/>
                </a:cxn>
                <a:cxn ang="0">
                  <a:pos x="274" y="8"/>
                </a:cxn>
                <a:cxn ang="0">
                  <a:pos x="214" y="3"/>
                </a:cxn>
                <a:cxn ang="0">
                  <a:pos x="9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9" y="5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1" y="41"/>
                </a:cxn>
                <a:cxn ang="0">
                  <a:pos x="7" y="76"/>
                </a:cxn>
                <a:cxn ang="0">
                  <a:pos x="14" y="92"/>
                </a:cxn>
                <a:cxn ang="0">
                  <a:pos x="18" y="95"/>
                </a:cxn>
                <a:cxn ang="0">
                  <a:pos x="28" y="103"/>
                </a:cxn>
                <a:cxn ang="0">
                  <a:pos x="48" y="109"/>
                </a:cxn>
                <a:cxn ang="0">
                  <a:pos x="95" y="112"/>
                </a:cxn>
                <a:cxn ang="0">
                  <a:pos x="121" y="114"/>
                </a:cxn>
                <a:cxn ang="0">
                  <a:pos x="201" y="119"/>
                </a:cxn>
                <a:cxn ang="0">
                  <a:pos x="242" y="116"/>
                </a:cxn>
                <a:cxn ang="0">
                  <a:pos x="280" y="109"/>
                </a:cxn>
                <a:cxn ang="0">
                  <a:pos x="285" y="107"/>
                </a:cxn>
                <a:cxn ang="0">
                  <a:pos x="294" y="101"/>
                </a:cxn>
                <a:cxn ang="0">
                  <a:pos x="300" y="86"/>
                </a:cxn>
                <a:cxn ang="0">
                  <a:pos x="303" y="63"/>
                </a:cxn>
                <a:cxn ang="0">
                  <a:pos x="300" y="30"/>
                </a:cxn>
                <a:cxn ang="0">
                  <a:pos x="121" y="68"/>
                </a:cxn>
                <a:cxn ang="0">
                  <a:pos x="87" y="64"/>
                </a:cxn>
                <a:cxn ang="0">
                  <a:pos x="53" y="60"/>
                </a:cxn>
                <a:cxn ang="0">
                  <a:pos x="49" y="56"/>
                </a:cxn>
                <a:cxn ang="0">
                  <a:pos x="47" y="46"/>
                </a:cxn>
                <a:cxn ang="0">
                  <a:pos x="205" y="48"/>
                </a:cxn>
                <a:cxn ang="0">
                  <a:pos x="257" y="52"/>
                </a:cxn>
                <a:cxn ang="0">
                  <a:pos x="257" y="67"/>
                </a:cxn>
                <a:cxn ang="0">
                  <a:pos x="223" y="69"/>
                </a:cxn>
                <a:cxn ang="0">
                  <a:pos x="155" y="71"/>
                </a:cxn>
                <a:cxn ang="0">
                  <a:pos x="121" y="68"/>
                </a:cxn>
              </a:cxnLst>
              <a:rect l="0" t="0" r="r" b="b"/>
              <a:pathLst>
                <a:path w="303" h="119">
                  <a:moveTo>
                    <a:pt x="300" y="30"/>
                  </a:moveTo>
                  <a:lnTo>
                    <a:pt x="300" y="30"/>
                  </a:lnTo>
                  <a:lnTo>
                    <a:pt x="300" y="25"/>
                  </a:lnTo>
                  <a:lnTo>
                    <a:pt x="298" y="21"/>
                  </a:lnTo>
                  <a:lnTo>
                    <a:pt x="297" y="18"/>
                  </a:lnTo>
                  <a:lnTo>
                    <a:pt x="294" y="14"/>
                  </a:lnTo>
                  <a:lnTo>
                    <a:pt x="287" y="1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14" y="3"/>
                  </a:lnTo>
                  <a:lnTo>
                    <a:pt x="154" y="1"/>
                  </a:lnTo>
                  <a:lnTo>
                    <a:pt x="9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41"/>
                  </a:lnTo>
                  <a:lnTo>
                    <a:pt x="2" y="58"/>
                  </a:lnTo>
                  <a:lnTo>
                    <a:pt x="7" y="76"/>
                  </a:lnTo>
                  <a:lnTo>
                    <a:pt x="10" y="8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3" y="99"/>
                  </a:lnTo>
                  <a:lnTo>
                    <a:pt x="28" y="103"/>
                  </a:lnTo>
                  <a:lnTo>
                    <a:pt x="34" y="106"/>
                  </a:lnTo>
                  <a:lnTo>
                    <a:pt x="48" y="109"/>
                  </a:lnTo>
                  <a:lnTo>
                    <a:pt x="64" y="111"/>
                  </a:lnTo>
                  <a:lnTo>
                    <a:pt x="95" y="112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61" y="116"/>
                  </a:lnTo>
                  <a:lnTo>
                    <a:pt x="201" y="119"/>
                  </a:lnTo>
                  <a:lnTo>
                    <a:pt x="221" y="118"/>
                  </a:lnTo>
                  <a:lnTo>
                    <a:pt x="242" y="116"/>
                  </a:lnTo>
                  <a:lnTo>
                    <a:pt x="261" y="114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5" y="107"/>
                  </a:lnTo>
                  <a:lnTo>
                    <a:pt x="290" y="105"/>
                  </a:lnTo>
                  <a:lnTo>
                    <a:pt x="294" y="101"/>
                  </a:lnTo>
                  <a:lnTo>
                    <a:pt x="297" y="97"/>
                  </a:lnTo>
                  <a:lnTo>
                    <a:pt x="300" y="86"/>
                  </a:lnTo>
                  <a:lnTo>
                    <a:pt x="302" y="75"/>
                  </a:lnTo>
                  <a:lnTo>
                    <a:pt x="303" y="63"/>
                  </a:lnTo>
                  <a:lnTo>
                    <a:pt x="302" y="51"/>
                  </a:lnTo>
                  <a:lnTo>
                    <a:pt x="300" y="30"/>
                  </a:lnTo>
                  <a:lnTo>
                    <a:pt x="300" y="30"/>
                  </a:lnTo>
                  <a:close/>
                  <a:moveTo>
                    <a:pt x="121" y="68"/>
                  </a:moveTo>
                  <a:lnTo>
                    <a:pt x="121" y="68"/>
                  </a:lnTo>
                  <a:lnTo>
                    <a:pt x="87" y="64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1" y="59"/>
                  </a:lnTo>
                  <a:lnTo>
                    <a:pt x="49" y="5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153" y="47"/>
                  </a:lnTo>
                  <a:lnTo>
                    <a:pt x="205" y="48"/>
                  </a:lnTo>
                  <a:lnTo>
                    <a:pt x="257" y="52"/>
                  </a:lnTo>
                  <a:lnTo>
                    <a:pt x="257" y="52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23" y="69"/>
                  </a:lnTo>
                  <a:lnTo>
                    <a:pt x="189" y="71"/>
                  </a:lnTo>
                  <a:lnTo>
                    <a:pt x="155" y="71"/>
                  </a:lnTo>
                  <a:lnTo>
                    <a:pt x="121" y="68"/>
                  </a:lnTo>
                  <a:lnTo>
                    <a:pt x="121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0" name="组合 133">
            <a:extLst>
              <a:ext uri="{FF2B5EF4-FFF2-40B4-BE49-F238E27FC236}">
                <a16:creationId xmlns:a16="http://schemas.microsoft.com/office/drawing/2014/main" xmlns="" id="{EE600310-9EB2-B341-AB3F-07BAA3FD8412}"/>
              </a:ext>
            </a:extLst>
          </p:cNvPr>
          <p:cNvGrpSpPr/>
          <p:nvPr/>
        </p:nvGrpSpPr>
        <p:grpSpPr>
          <a:xfrm>
            <a:off x="5806420" y="1206982"/>
            <a:ext cx="1470400" cy="1125455"/>
            <a:chOff x="4148138" y="3128963"/>
            <a:chExt cx="798513" cy="611188"/>
          </a:xfrm>
          <a:solidFill>
            <a:schemeClr val="tx1"/>
          </a:solidFill>
        </p:grpSpPr>
        <p:sp>
          <p:nvSpPr>
            <p:cNvPr id="61" name="Freeform 791">
              <a:extLst>
                <a:ext uri="{FF2B5EF4-FFF2-40B4-BE49-F238E27FC236}">
                  <a16:creationId xmlns:a16="http://schemas.microsoft.com/office/drawing/2014/main" xmlns="" id="{07FA9F20-48FB-544B-AEAD-ED3535A38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6" y="3275013"/>
              <a:ext cx="30163" cy="60325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9" y="8"/>
                </a:cxn>
                <a:cxn ang="0">
                  <a:pos x="52" y="15"/>
                </a:cxn>
                <a:cxn ang="0">
                  <a:pos x="47" y="23"/>
                </a:cxn>
                <a:cxn ang="0">
                  <a:pos x="43" y="32"/>
                </a:cxn>
                <a:cxn ang="0">
                  <a:pos x="34" y="49"/>
                </a:cxn>
                <a:cxn ang="0">
                  <a:pos x="27" y="66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10" y="105"/>
                </a:cxn>
                <a:cxn ang="0">
                  <a:pos x="4" y="12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1" y="149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8" y="152"/>
                </a:cxn>
                <a:cxn ang="0">
                  <a:pos x="10" y="151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14" y="130"/>
                </a:cxn>
                <a:cxn ang="0">
                  <a:pos x="21" y="113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40" y="60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60" y="24"/>
                </a:cxn>
                <a:cxn ang="0">
                  <a:pos x="67" y="16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2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5" y="2"/>
                </a:cxn>
                <a:cxn ang="0">
                  <a:pos x="65" y="2"/>
                </a:cxn>
              </a:cxnLst>
              <a:rect l="0" t="0" r="r" b="b"/>
              <a:pathLst>
                <a:path w="76" h="152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Freeform 792">
              <a:extLst>
                <a:ext uri="{FF2B5EF4-FFF2-40B4-BE49-F238E27FC236}">
                  <a16:creationId xmlns:a16="http://schemas.microsoft.com/office/drawing/2014/main" xmlns="" id="{1EC9726B-7CB7-4D47-A7B4-D72CDA576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8" y="3259138"/>
              <a:ext cx="46038" cy="98425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88" y="25"/>
                </a:cxn>
                <a:cxn ang="0">
                  <a:pos x="68" y="51"/>
                </a:cxn>
                <a:cxn ang="0">
                  <a:pos x="59" y="65"/>
                </a:cxn>
                <a:cxn ang="0">
                  <a:pos x="51" y="79"/>
                </a:cxn>
                <a:cxn ang="0">
                  <a:pos x="45" y="92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26" y="139"/>
                </a:cxn>
                <a:cxn ang="0">
                  <a:pos x="14" y="173"/>
                </a:cxn>
                <a:cxn ang="0">
                  <a:pos x="9" y="190"/>
                </a:cxn>
                <a:cxn ang="0">
                  <a:pos x="5" y="207"/>
                </a:cxn>
                <a:cxn ang="0">
                  <a:pos x="1" y="224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4"/>
                </a:cxn>
                <a:cxn ang="0">
                  <a:pos x="1" y="246"/>
                </a:cxn>
                <a:cxn ang="0">
                  <a:pos x="5" y="248"/>
                </a:cxn>
                <a:cxn ang="0">
                  <a:pos x="9" y="246"/>
                </a:cxn>
                <a:cxn ang="0">
                  <a:pos x="11" y="244"/>
                </a:cxn>
                <a:cxn ang="0">
                  <a:pos x="12" y="241"/>
                </a:cxn>
                <a:cxn ang="0">
                  <a:pos x="12" y="241"/>
                </a:cxn>
                <a:cxn ang="0">
                  <a:pos x="13" y="227"/>
                </a:cxn>
                <a:cxn ang="0">
                  <a:pos x="16" y="211"/>
                </a:cxn>
                <a:cxn ang="0">
                  <a:pos x="20" y="195"/>
                </a:cxn>
                <a:cxn ang="0">
                  <a:pos x="25" y="180"/>
                </a:cxn>
                <a:cxn ang="0">
                  <a:pos x="35" y="150"/>
                </a:cxn>
                <a:cxn ang="0">
                  <a:pos x="46" y="119"/>
                </a:cxn>
                <a:cxn ang="0">
                  <a:pos x="46" y="119"/>
                </a:cxn>
                <a:cxn ang="0">
                  <a:pos x="51" y="105"/>
                </a:cxn>
                <a:cxn ang="0">
                  <a:pos x="59" y="91"/>
                </a:cxn>
                <a:cxn ang="0">
                  <a:pos x="67" y="75"/>
                </a:cxn>
                <a:cxn ang="0">
                  <a:pos x="75" y="61"/>
                </a:cxn>
                <a:cxn ang="0">
                  <a:pos x="85" y="48"/>
                </a:cxn>
                <a:cxn ang="0">
                  <a:pos x="96" y="34"/>
                </a:cxn>
                <a:cxn ang="0">
                  <a:pos x="117" y="10"/>
                </a:cxn>
                <a:cxn ang="0">
                  <a:pos x="117" y="10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7" y="2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4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Freeform 793">
              <a:extLst>
                <a:ext uri="{FF2B5EF4-FFF2-40B4-BE49-F238E27FC236}">
                  <a16:creationId xmlns:a16="http://schemas.microsoft.com/office/drawing/2014/main" xmlns="" id="{78C5B5D3-B4F0-764B-9733-49CB305A1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6" y="3235325"/>
              <a:ext cx="60325" cy="142875"/>
            </a:xfrm>
            <a:custGeom>
              <a:avLst/>
              <a:gdLst/>
              <a:ahLst/>
              <a:cxnLst>
                <a:cxn ang="0">
                  <a:pos x="143" y="1"/>
                </a:cxn>
                <a:cxn ang="0">
                  <a:pos x="143" y="1"/>
                </a:cxn>
                <a:cxn ang="0">
                  <a:pos x="131" y="16"/>
                </a:cxn>
                <a:cxn ang="0">
                  <a:pos x="122" y="31"/>
                </a:cxn>
                <a:cxn ang="0">
                  <a:pos x="113" y="48"/>
                </a:cxn>
                <a:cxn ang="0">
                  <a:pos x="106" y="65"/>
                </a:cxn>
                <a:cxn ang="0">
                  <a:pos x="106" y="65"/>
                </a:cxn>
                <a:cxn ang="0">
                  <a:pos x="96" y="92"/>
                </a:cxn>
                <a:cxn ang="0">
                  <a:pos x="84" y="119"/>
                </a:cxn>
                <a:cxn ang="0">
                  <a:pos x="62" y="171"/>
                </a:cxn>
                <a:cxn ang="0">
                  <a:pos x="62" y="171"/>
                </a:cxn>
                <a:cxn ang="0">
                  <a:pos x="42" y="217"/>
                </a:cxn>
                <a:cxn ang="0">
                  <a:pos x="24" y="262"/>
                </a:cxn>
                <a:cxn ang="0">
                  <a:pos x="16" y="285"/>
                </a:cxn>
                <a:cxn ang="0">
                  <a:pos x="8" y="307"/>
                </a:cxn>
                <a:cxn ang="0">
                  <a:pos x="4" y="332"/>
                </a:cxn>
                <a:cxn ang="0">
                  <a:pos x="0" y="356"/>
                </a:cxn>
                <a:cxn ang="0">
                  <a:pos x="0" y="356"/>
                </a:cxn>
                <a:cxn ang="0">
                  <a:pos x="0" y="358"/>
                </a:cxn>
                <a:cxn ang="0">
                  <a:pos x="1" y="360"/>
                </a:cxn>
                <a:cxn ang="0">
                  <a:pos x="4" y="361"/>
                </a:cxn>
                <a:cxn ang="0">
                  <a:pos x="5" y="361"/>
                </a:cxn>
                <a:cxn ang="0">
                  <a:pos x="9" y="360"/>
                </a:cxn>
                <a:cxn ang="0">
                  <a:pos x="10" y="358"/>
                </a:cxn>
                <a:cxn ang="0">
                  <a:pos x="12" y="356"/>
                </a:cxn>
                <a:cxn ang="0">
                  <a:pos x="12" y="356"/>
                </a:cxn>
                <a:cxn ang="0">
                  <a:pos x="14" y="334"/>
                </a:cxn>
                <a:cxn ang="0">
                  <a:pos x="20" y="311"/>
                </a:cxn>
                <a:cxn ang="0">
                  <a:pos x="26" y="289"/>
                </a:cxn>
                <a:cxn ang="0">
                  <a:pos x="33" y="268"/>
                </a:cxn>
                <a:cxn ang="0">
                  <a:pos x="51" y="225"/>
                </a:cxn>
                <a:cxn ang="0">
                  <a:pos x="69" y="183"/>
                </a:cxn>
                <a:cxn ang="0">
                  <a:pos x="69" y="183"/>
                </a:cxn>
                <a:cxn ang="0">
                  <a:pos x="88" y="140"/>
                </a:cxn>
                <a:cxn ang="0">
                  <a:pos x="107" y="95"/>
                </a:cxn>
                <a:cxn ang="0">
                  <a:pos x="107" y="95"/>
                </a:cxn>
                <a:cxn ang="0">
                  <a:pos x="115" y="73"/>
                </a:cxn>
                <a:cxn ang="0">
                  <a:pos x="124" y="51"/>
                </a:cxn>
                <a:cxn ang="0">
                  <a:pos x="130" y="41"/>
                </a:cxn>
                <a:cxn ang="0">
                  <a:pos x="136" y="30"/>
                </a:cxn>
                <a:cxn ang="0">
                  <a:pos x="143" y="20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52" y="8"/>
                </a:cxn>
                <a:cxn ang="0">
                  <a:pos x="152" y="5"/>
                </a:cxn>
                <a:cxn ang="0">
                  <a:pos x="150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1"/>
                </a:cxn>
                <a:cxn ang="0">
                  <a:pos x="143" y="1"/>
                </a:cxn>
              </a:cxnLst>
              <a:rect l="0" t="0" r="r" b="b"/>
              <a:pathLst>
                <a:path w="152" h="361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Freeform 794">
              <a:extLst>
                <a:ext uri="{FF2B5EF4-FFF2-40B4-BE49-F238E27FC236}">
                  <a16:creationId xmlns:a16="http://schemas.microsoft.com/office/drawing/2014/main" xmlns="" id="{34A23181-E9A8-0746-BC00-D9276616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3203575"/>
              <a:ext cx="58738" cy="160338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0" y="2"/>
                </a:cxn>
                <a:cxn ang="0">
                  <a:pos x="134" y="4"/>
                </a:cxn>
                <a:cxn ang="0">
                  <a:pos x="131" y="7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24"/>
                </a:cxn>
                <a:cxn ang="0">
                  <a:pos x="121" y="36"/>
                </a:cxn>
                <a:cxn ang="0">
                  <a:pos x="109" y="60"/>
                </a:cxn>
                <a:cxn ang="0">
                  <a:pos x="109" y="60"/>
                </a:cxn>
                <a:cxn ang="0">
                  <a:pos x="87" y="123"/>
                </a:cxn>
                <a:cxn ang="0">
                  <a:pos x="74" y="155"/>
                </a:cxn>
                <a:cxn ang="0">
                  <a:pos x="61" y="185"/>
                </a:cxn>
                <a:cxn ang="0">
                  <a:pos x="61" y="185"/>
                </a:cxn>
                <a:cxn ang="0">
                  <a:pos x="48" y="211"/>
                </a:cxn>
                <a:cxn ang="0">
                  <a:pos x="37" y="237"/>
                </a:cxn>
                <a:cxn ang="0">
                  <a:pos x="27" y="263"/>
                </a:cxn>
                <a:cxn ang="0">
                  <a:pos x="17" y="291"/>
                </a:cxn>
                <a:cxn ang="0">
                  <a:pos x="11" y="317"/>
                </a:cxn>
                <a:cxn ang="0">
                  <a:pos x="6" y="344"/>
                </a:cxn>
                <a:cxn ang="0">
                  <a:pos x="2" y="373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04"/>
                </a:cxn>
                <a:cxn ang="0">
                  <a:pos x="2" y="406"/>
                </a:cxn>
                <a:cxn ang="0">
                  <a:pos x="6" y="407"/>
                </a:cxn>
                <a:cxn ang="0">
                  <a:pos x="10" y="406"/>
                </a:cxn>
                <a:cxn ang="0">
                  <a:pos x="11" y="404"/>
                </a:cxn>
                <a:cxn ang="0">
                  <a:pos x="11" y="402"/>
                </a:cxn>
                <a:cxn ang="0">
                  <a:pos x="11" y="402"/>
                </a:cxn>
                <a:cxn ang="0">
                  <a:pos x="14" y="373"/>
                </a:cxn>
                <a:cxn ang="0">
                  <a:pos x="16" y="345"/>
                </a:cxn>
                <a:cxn ang="0">
                  <a:pos x="21" y="319"/>
                </a:cxn>
                <a:cxn ang="0">
                  <a:pos x="29" y="293"/>
                </a:cxn>
                <a:cxn ang="0">
                  <a:pos x="37" y="267"/>
                </a:cxn>
                <a:cxn ang="0">
                  <a:pos x="48" y="242"/>
                </a:cxn>
                <a:cxn ang="0">
                  <a:pos x="58" y="216"/>
                </a:cxn>
                <a:cxn ang="0">
                  <a:pos x="70" y="191"/>
                </a:cxn>
                <a:cxn ang="0">
                  <a:pos x="70" y="191"/>
                </a:cxn>
                <a:cxn ang="0">
                  <a:pos x="80" y="169"/>
                </a:cxn>
                <a:cxn ang="0">
                  <a:pos x="89" y="147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17" y="73"/>
                </a:cxn>
                <a:cxn ang="0">
                  <a:pos x="127" y="46"/>
                </a:cxn>
                <a:cxn ang="0">
                  <a:pos x="127" y="46"/>
                </a:cxn>
                <a:cxn ang="0">
                  <a:pos x="135" y="28"/>
                </a:cxn>
                <a:cxn ang="0">
                  <a:pos x="140" y="17"/>
                </a:cxn>
                <a:cxn ang="0">
                  <a:pos x="143" y="13"/>
                </a:cxn>
                <a:cxn ang="0">
                  <a:pos x="146" y="11"/>
                </a:cxn>
                <a:cxn ang="0">
                  <a:pos x="146" y="11"/>
                </a:cxn>
                <a:cxn ang="0">
                  <a:pos x="148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8" y="4"/>
                </a:cxn>
                <a:cxn ang="0">
                  <a:pos x="144" y="2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40" y="2"/>
                </a:cxn>
              </a:cxnLst>
              <a:rect l="0" t="0" r="r" b="b"/>
              <a:pathLst>
                <a:path w="148" h="407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Freeform 795">
              <a:extLst>
                <a:ext uri="{FF2B5EF4-FFF2-40B4-BE49-F238E27FC236}">
                  <a16:creationId xmlns:a16="http://schemas.microsoft.com/office/drawing/2014/main" xmlns="" id="{CBFC3C45-7A7A-8147-9ACF-5D8957ECF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1" y="3186113"/>
              <a:ext cx="68263" cy="142875"/>
            </a:xfrm>
            <a:custGeom>
              <a:avLst/>
              <a:gdLst/>
              <a:ahLst/>
              <a:cxnLst>
                <a:cxn ang="0">
                  <a:pos x="163" y="2"/>
                </a:cxn>
                <a:cxn ang="0">
                  <a:pos x="163" y="2"/>
                </a:cxn>
                <a:cxn ang="0">
                  <a:pos x="147" y="20"/>
                </a:cxn>
                <a:cxn ang="0">
                  <a:pos x="134" y="40"/>
                </a:cxn>
                <a:cxn ang="0">
                  <a:pos x="122" y="61"/>
                </a:cxn>
                <a:cxn ang="0">
                  <a:pos x="112" y="81"/>
                </a:cxn>
                <a:cxn ang="0">
                  <a:pos x="102" y="102"/>
                </a:cxn>
                <a:cxn ang="0">
                  <a:pos x="95" y="125"/>
                </a:cxn>
                <a:cxn ang="0">
                  <a:pos x="79" y="169"/>
                </a:cxn>
                <a:cxn ang="0">
                  <a:pos x="79" y="169"/>
                </a:cxn>
                <a:cxn ang="0">
                  <a:pos x="70" y="197"/>
                </a:cxn>
                <a:cxn ang="0">
                  <a:pos x="59" y="223"/>
                </a:cxn>
                <a:cxn ang="0">
                  <a:pos x="49" y="249"/>
                </a:cxn>
                <a:cxn ang="0">
                  <a:pos x="37" y="275"/>
                </a:cxn>
                <a:cxn ang="0">
                  <a:pos x="37" y="275"/>
                </a:cxn>
                <a:cxn ang="0">
                  <a:pos x="27" y="295"/>
                </a:cxn>
                <a:cxn ang="0">
                  <a:pos x="16" y="314"/>
                </a:cxn>
                <a:cxn ang="0">
                  <a:pos x="7" y="334"/>
                </a:cxn>
                <a:cxn ang="0">
                  <a:pos x="4" y="344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0" y="357"/>
                </a:cxn>
                <a:cxn ang="0">
                  <a:pos x="2" y="359"/>
                </a:cxn>
                <a:cxn ang="0">
                  <a:pos x="6" y="361"/>
                </a:cxn>
                <a:cxn ang="0">
                  <a:pos x="10" y="361"/>
                </a:cxn>
                <a:cxn ang="0">
                  <a:pos x="11" y="360"/>
                </a:cxn>
                <a:cxn ang="0">
                  <a:pos x="12" y="357"/>
                </a:cxn>
                <a:cxn ang="0">
                  <a:pos x="12" y="357"/>
                </a:cxn>
                <a:cxn ang="0">
                  <a:pos x="15" y="347"/>
                </a:cxn>
                <a:cxn ang="0">
                  <a:pos x="19" y="335"/>
                </a:cxn>
                <a:cxn ang="0">
                  <a:pos x="29" y="314"/>
                </a:cxn>
                <a:cxn ang="0">
                  <a:pos x="40" y="293"/>
                </a:cxn>
                <a:cxn ang="0">
                  <a:pos x="51" y="272"/>
                </a:cxn>
                <a:cxn ang="0">
                  <a:pos x="51" y="272"/>
                </a:cxn>
                <a:cxn ang="0">
                  <a:pos x="59" y="253"/>
                </a:cxn>
                <a:cxn ang="0">
                  <a:pos x="68" y="232"/>
                </a:cxn>
                <a:cxn ang="0">
                  <a:pos x="84" y="190"/>
                </a:cxn>
                <a:cxn ang="0">
                  <a:pos x="84" y="190"/>
                </a:cxn>
                <a:cxn ang="0">
                  <a:pos x="101" y="143"/>
                </a:cxn>
                <a:cxn ang="0">
                  <a:pos x="119" y="96"/>
                </a:cxn>
                <a:cxn ang="0">
                  <a:pos x="129" y="74"/>
                </a:cxn>
                <a:cxn ang="0">
                  <a:pos x="140" y="51"/>
                </a:cxn>
                <a:cxn ang="0">
                  <a:pos x="154" y="30"/>
                </a:cxn>
                <a:cxn ang="0">
                  <a:pos x="171" y="10"/>
                </a:cxn>
                <a:cxn ang="0">
                  <a:pos x="171" y="10"/>
                </a:cxn>
                <a:cxn ang="0">
                  <a:pos x="172" y="8"/>
                </a:cxn>
                <a:cxn ang="0">
                  <a:pos x="172" y="6"/>
                </a:cxn>
                <a:cxn ang="0">
                  <a:pos x="171" y="2"/>
                </a:cxn>
                <a:cxn ang="0">
                  <a:pos x="167" y="0"/>
                </a:cxn>
                <a:cxn ang="0">
                  <a:pos x="164" y="0"/>
                </a:cxn>
                <a:cxn ang="0">
                  <a:pos x="163" y="2"/>
                </a:cxn>
                <a:cxn ang="0">
                  <a:pos x="163" y="2"/>
                </a:cxn>
              </a:cxnLst>
              <a:rect l="0" t="0" r="r" b="b"/>
              <a:pathLst>
                <a:path w="172" h="361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Freeform 796">
              <a:extLst>
                <a:ext uri="{FF2B5EF4-FFF2-40B4-BE49-F238E27FC236}">
                  <a16:creationId xmlns:a16="http://schemas.microsoft.com/office/drawing/2014/main" xmlns="" id="{9833E915-0801-A94C-89CC-3C86B632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713" y="3165475"/>
              <a:ext cx="65088" cy="142875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0" y="23"/>
                </a:cxn>
                <a:cxn ang="0">
                  <a:pos x="128" y="43"/>
                </a:cxn>
                <a:cxn ang="0">
                  <a:pos x="108" y="85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49" y="216"/>
                </a:cxn>
                <a:cxn ang="0">
                  <a:pos x="30" y="261"/>
                </a:cxn>
                <a:cxn ang="0">
                  <a:pos x="21" y="284"/>
                </a:cxn>
                <a:cxn ang="0">
                  <a:pos x="13" y="307"/>
                </a:cxn>
                <a:cxn ang="0">
                  <a:pos x="5" y="331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7"/>
                </a:cxn>
                <a:cxn ang="0">
                  <a:pos x="0" y="359"/>
                </a:cxn>
                <a:cxn ang="0">
                  <a:pos x="4" y="361"/>
                </a:cxn>
                <a:cxn ang="0">
                  <a:pos x="8" y="361"/>
                </a:cxn>
                <a:cxn ang="0">
                  <a:pos x="9" y="359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17" y="335"/>
                </a:cxn>
                <a:cxn ang="0">
                  <a:pos x="23" y="311"/>
                </a:cxn>
                <a:cxn ang="0">
                  <a:pos x="31" y="287"/>
                </a:cxn>
                <a:cxn ang="0">
                  <a:pos x="40" y="265"/>
                </a:cxn>
                <a:cxn ang="0">
                  <a:pos x="60" y="219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99" y="133"/>
                </a:cxn>
                <a:cxn ang="0">
                  <a:pos x="119" y="91"/>
                </a:cxn>
                <a:cxn ang="0">
                  <a:pos x="138" y="49"/>
                </a:cxn>
                <a:cxn ang="0">
                  <a:pos x="150" y="29"/>
                </a:cxn>
                <a:cxn ang="0">
                  <a:pos x="162" y="9"/>
                </a:cxn>
                <a:cxn ang="0">
                  <a:pos x="162" y="9"/>
                </a:cxn>
                <a:cxn ang="0">
                  <a:pos x="163" y="6"/>
                </a:cxn>
                <a:cxn ang="0">
                  <a:pos x="163" y="4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361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Freeform 797">
              <a:extLst>
                <a:ext uri="{FF2B5EF4-FFF2-40B4-BE49-F238E27FC236}">
                  <a16:creationId xmlns:a16="http://schemas.microsoft.com/office/drawing/2014/main" xmlns="" id="{912588F5-862C-4D4D-88A0-B5F828963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988" y="3162300"/>
              <a:ext cx="53975" cy="125413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2" y="20"/>
                </a:cxn>
                <a:cxn ang="0">
                  <a:pos x="103" y="38"/>
                </a:cxn>
                <a:cxn ang="0">
                  <a:pos x="95" y="58"/>
                </a:cxn>
                <a:cxn ang="0">
                  <a:pos x="89" y="77"/>
                </a:cxn>
                <a:cxn ang="0">
                  <a:pos x="76" y="118"/>
                </a:cxn>
                <a:cxn ang="0">
                  <a:pos x="64" y="157"/>
                </a:cxn>
                <a:cxn ang="0">
                  <a:pos x="64" y="157"/>
                </a:cxn>
                <a:cxn ang="0">
                  <a:pos x="49" y="202"/>
                </a:cxn>
                <a:cxn ang="0">
                  <a:pos x="40" y="224"/>
                </a:cxn>
                <a:cxn ang="0">
                  <a:pos x="31" y="245"/>
                </a:cxn>
                <a:cxn ang="0">
                  <a:pos x="31" y="245"/>
                </a:cxn>
                <a:cxn ang="0">
                  <a:pos x="14" y="276"/>
                </a:cxn>
                <a:cxn ang="0">
                  <a:pos x="6" y="292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0" y="313"/>
                </a:cxn>
                <a:cxn ang="0">
                  <a:pos x="2" y="314"/>
                </a:cxn>
                <a:cxn ang="0">
                  <a:pos x="4" y="315"/>
                </a:cxn>
                <a:cxn ang="0">
                  <a:pos x="8" y="314"/>
                </a:cxn>
                <a:cxn ang="0">
                  <a:pos x="10" y="313"/>
                </a:cxn>
                <a:cxn ang="0">
                  <a:pos x="11" y="311"/>
                </a:cxn>
                <a:cxn ang="0">
                  <a:pos x="11" y="311"/>
                </a:cxn>
                <a:cxn ang="0">
                  <a:pos x="18" y="293"/>
                </a:cxn>
                <a:cxn ang="0">
                  <a:pos x="27" y="276"/>
                </a:cxn>
                <a:cxn ang="0">
                  <a:pos x="44" y="243"/>
                </a:cxn>
                <a:cxn ang="0">
                  <a:pos x="44" y="243"/>
                </a:cxn>
                <a:cxn ang="0">
                  <a:pos x="52" y="225"/>
                </a:cxn>
                <a:cxn ang="0">
                  <a:pos x="59" y="20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9" y="151"/>
                </a:cxn>
                <a:cxn ang="0">
                  <a:pos x="85" y="130"/>
                </a:cxn>
                <a:cxn ang="0">
                  <a:pos x="98" y="87"/>
                </a:cxn>
                <a:cxn ang="0">
                  <a:pos x="104" y="67"/>
                </a:cxn>
                <a:cxn ang="0">
                  <a:pos x="112" y="46"/>
                </a:cxn>
                <a:cxn ang="0">
                  <a:pos x="121" y="2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3" h="315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Freeform 798">
              <a:extLst>
                <a:ext uri="{FF2B5EF4-FFF2-40B4-BE49-F238E27FC236}">
                  <a16:creationId xmlns:a16="http://schemas.microsoft.com/office/drawing/2014/main" xmlns="" id="{2829325A-EB66-9140-AFCF-1944AD6A0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6" y="3178175"/>
              <a:ext cx="33338" cy="66675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68" y="10"/>
                </a:cxn>
                <a:cxn ang="0">
                  <a:pos x="63" y="18"/>
                </a:cxn>
                <a:cxn ang="0">
                  <a:pos x="53" y="35"/>
                </a:cxn>
                <a:cxn ang="0">
                  <a:pos x="46" y="53"/>
                </a:cxn>
                <a:cxn ang="0">
                  <a:pos x="40" y="73"/>
                </a:cxn>
                <a:cxn ang="0">
                  <a:pos x="40" y="73"/>
                </a:cxn>
                <a:cxn ang="0">
                  <a:pos x="31" y="95"/>
                </a:cxn>
                <a:cxn ang="0">
                  <a:pos x="20" y="117"/>
                </a:cxn>
                <a:cxn ang="0">
                  <a:pos x="10" y="138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4" y="167"/>
                </a:cxn>
                <a:cxn ang="0">
                  <a:pos x="10" y="167"/>
                </a:cxn>
                <a:cxn ang="0">
                  <a:pos x="11" y="166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9" y="146"/>
                </a:cxn>
                <a:cxn ang="0">
                  <a:pos x="28" y="129"/>
                </a:cxn>
                <a:cxn ang="0">
                  <a:pos x="36" y="112"/>
                </a:cxn>
                <a:cxn ang="0">
                  <a:pos x="44" y="95"/>
                </a:cxn>
                <a:cxn ang="0">
                  <a:pos x="44" y="95"/>
                </a:cxn>
                <a:cxn ang="0">
                  <a:pos x="51" y="73"/>
                </a:cxn>
                <a:cxn ang="0">
                  <a:pos x="59" y="51"/>
                </a:cxn>
                <a:cxn ang="0">
                  <a:pos x="65" y="40"/>
                </a:cxn>
                <a:cxn ang="0">
                  <a:pos x="70" y="30"/>
                </a:cxn>
                <a:cxn ang="0">
                  <a:pos x="75" y="1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4" y="8"/>
                </a:cxn>
                <a:cxn ang="0">
                  <a:pos x="84" y="6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2"/>
                </a:cxn>
              </a:cxnLst>
              <a:rect l="0" t="0" r="r" b="b"/>
              <a:pathLst>
                <a:path w="84" h="167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Freeform 799">
              <a:extLst>
                <a:ext uri="{FF2B5EF4-FFF2-40B4-BE49-F238E27FC236}">
                  <a16:creationId xmlns:a16="http://schemas.microsoft.com/office/drawing/2014/main" xmlns="" id="{665F4BAF-FBDA-074E-AA06-24987EEC6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3190875"/>
              <a:ext cx="14288" cy="26988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8" y="4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8" y="50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34" h="68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Freeform 800">
              <a:extLst>
                <a:ext uri="{FF2B5EF4-FFF2-40B4-BE49-F238E27FC236}">
                  <a16:creationId xmlns:a16="http://schemas.microsoft.com/office/drawing/2014/main" xmlns="" id="{4D917AEC-905C-504B-B620-D88E1E893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6" y="3368675"/>
              <a:ext cx="15875" cy="269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5" y="11"/>
                </a:cxn>
                <a:cxn ang="0">
                  <a:pos x="21" y="17"/>
                </a:cxn>
                <a:cxn ang="0">
                  <a:pos x="17" y="24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6" y="29"/>
                </a:cxn>
                <a:cxn ang="0">
                  <a:pos x="31" y="21"/>
                </a:cxn>
                <a:cxn ang="0">
                  <a:pos x="35" y="1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9" h="71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Freeform 801">
              <a:extLst>
                <a:ext uri="{FF2B5EF4-FFF2-40B4-BE49-F238E27FC236}">
                  <a16:creationId xmlns:a16="http://schemas.microsoft.com/office/drawing/2014/main" xmlns="" id="{CF70F788-A451-804A-B282-A848C1C34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1" y="3375025"/>
              <a:ext cx="12700" cy="254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8"/>
                </a:cxn>
                <a:cxn ang="0">
                  <a:pos x="21" y="11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23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6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20" y="37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5" y="24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65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Freeform 802">
              <a:extLst>
                <a:ext uri="{FF2B5EF4-FFF2-40B4-BE49-F238E27FC236}">
                  <a16:creationId xmlns:a16="http://schemas.microsoft.com/office/drawing/2014/main" xmlns="" id="{39405F34-A278-FA45-99B9-7EEABDD3F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8" y="3376613"/>
              <a:ext cx="14288" cy="28575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7" y="1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48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0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6" y="24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6" y="8"/>
                </a:cxn>
                <a:cxn ang="0">
                  <a:pos x="36" y="7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73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Freeform 803">
              <a:extLst>
                <a:ext uri="{FF2B5EF4-FFF2-40B4-BE49-F238E27FC236}">
                  <a16:creationId xmlns:a16="http://schemas.microsoft.com/office/drawing/2014/main" xmlns="" id="{1E5EB9A2-76BC-E34D-9B3A-BF4C77B06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8" y="3363913"/>
              <a:ext cx="19050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5" y="20"/>
                </a:cxn>
                <a:cxn ang="0">
                  <a:pos x="15" y="38"/>
                </a:cxn>
                <a:cxn ang="0">
                  <a:pos x="8" y="5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4" y="83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9"/>
                </a:cxn>
                <a:cxn ang="0">
                  <a:pos x="18" y="61"/>
                </a:cxn>
                <a:cxn ang="0">
                  <a:pos x="26" y="42"/>
                </a:cxn>
                <a:cxn ang="0">
                  <a:pos x="35" y="25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6" h="83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Freeform 804">
              <a:extLst>
                <a:ext uri="{FF2B5EF4-FFF2-40B4-BE49-F238E27FC236}">
                  <a16:creationId xmlns:a16="http://schemas.microsoft.com/office/drawing/2014/main" xmlns="" id="{11F48801-1620-884C-8A9B-658042DB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1" y="3340100"/>
              <a:ext cx="14288" cy="33338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5" y="30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7" y="56"/>
                </a:cxn>
                <a:cxn ang="0">
                  <a:pos x="5" y="67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4" y="72"/>
                </a:cxn>
                <a:cxn ang="0">
                  <a:pos x="18" y="63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3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1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4" h="8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Freeform 805">
              <a:extLst>
                <a:ext uri="{FF2B5EF4-FFF2-40B4-BE49-F238E27FC236}">
                  <a16:creationId xmlns:a16="http://schemas.microsoft.com/office/drawing/2014/main" xmlns="" id="{554D0DFB-A50D-3844-BDAC-0F4BCE588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788" y="3330575"/>
              <a:ext cx="11113" cy="25400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0" y="15"/>
                </a:cxn>
                <a:cxn ang="0">
                  <a:pos x="5" y="28"/>
                </a:cxn>
                <a:cxn ang="0">
                  <a:pos x="1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5" y="62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2" y="43"/>
                </a:cxn>
                <a:cxn ang="0">
                  <a:pos x="15" y="32"/>
                </a:cxn>
                <a:cxn ang="0">
                  <a:pos x="21" y="20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30" h="62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6" name="Freeform 806">
              <a:extLst>
                <a:ext uri="{FF2B5EF4-FFF2-40B4-BE49-F238E27FC236}">
                  <a16:creationId xmlns:a16="http://schemas.microsoft.com/office/drawing/2014/main" xmlns="" id="{4666640E-30F7-4E42-81BC-21D875F75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3344863"/>
              <a:ext cx="7938" cy="254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1"/>
                </a:cxn>
                <a:cxn ang="0">
                  <a:pos x="7" y="17"/>
                </a:cxn>
                <a:cxn ang="0">
                  <a:pos x="6" y="30"/>
                </a:cxn>
                <a:cxn ang="0">
                  <a:pos x="4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14" y="50"/>
                </a:cxn>
                <a:cxn ang="0">
                  <a:pos x="15" y="36"/>
                </a:cxn>
                <a:cxn ang="0">
                  <a:pos x="18" y="23"/>
                </a:cxn>
                <a:cxn ang="0">
                  <a:pos x="19" y="16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7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22" h="66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7" name="Freeform 807">
              <a:extLst>
                <a:ext uri="{FF2B5EF4-FFF2-40B4-BE49-F238E27FC236}">
                  <a16:creationId xmlns:a16="http://schemas.microsoft.com/office/drawing/2014/main" xmlns="" id="{FBF4900F-4AA4-E04A-BA9D-71E39CE2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3357563"/>
              <a:ext cx="12700" cy="238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4" y="17"/>
                </a:cxn>
                <a:cxn ang="0">
                  <a:pos x="8" y="28"/>
                </a:cxn>
                <a:cxn ang="0">
                  <a:pos x="2" y="42"/>
                </a:cxn>
                <a:cxn ang="0">
                  <a:pos x="1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9"/>
                </a:cxn>
                <a:cxn ang="0">
                  <a:pos x="6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3" y="48"/>
                </a:cxn>
                <a:cxn ang="0">
                  <a:pos x="14" y="42"/>
                </a:cxn>
                <a:cxn ang="0">
                  <a:pos x="19" y="30"/>
                </a:cxn>
                <a:cxn ang="0">
                  <a:pos x="26" y="18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1" h="60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Freeform 809">
              <a:extLst>
                <a:ext uri="{FF2B5EF4-FFF2-40B4-BE49-F238E27FC236}">
                  <a16:creationId xmlns:a16="http://schemas.microsoft.com/office/drawing/2014/main" xmlns="" id="{222C4D8D-C4AB-E041-8EB8-0986E16C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3362326"/>
              <a:ext cx="7938" cy="222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7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2" y="54"/>
                </a:cxn>
                <a:cxn ang="0">
                  <a:pos x="4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16" y="29"/>
                </a:cxn>
                <a:cxn ang="0">
                  <a:pos x="19" y="1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9" h="57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Freeform 810">
              <a:extLst>
                <a:ext uri="{FF2B5EF4-FFF2-40B4-BE49-F238E27FC236}">
                  <a16:creationId xmlns:a16="http://schemas.microsoft.com/office/drawing/2014/main" xmlns="" id="{F4BAB35D-2A51-E247-8C9C-66A6D6BDB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368676"/>
              <a:ext cx="14288" cy="23813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7" y="20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4" y="46"/>
                </a:cxn>
                <a:cxn ang="0">
                  <a:pos x="1" y="5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9" y="62"/>
                </a:cxn>
                <a:cxn ang="0">
                  <a:pos x="11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17" y="45"/>
                </a:cxn>
                <a:cxn ang="0">
                  <a:pos x="21" y="38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4" h="63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0" name="Freeform 811">
              <a:extLst>
                <a:ext uri="{FF2B5EF4-FFF2-40B4-BE49-F238E27FC236}">
                  <a16:creationId xmlns:a16="http://schemas.microsoft.com/office/drawing/2014/main" xmlns="" id="{161D3C83-2063-5242-867F-F43AFFCFE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6" y="3365501"/>
              <a:ext cx="12700" cy="28575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3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11" y="71"/>
                </a:cxn>
                <a:cxn ang="0">
                  <a:pos x="12" y="69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12" y="57"/>
                </a:cxn>
                <a:cxn ang="0">
                  <a:pos x="13" y="47"/>
                </a:cxn>
                <a:cxn ang="0">
                  <a:pos x="15" y="38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26" y="18"/>
                </a:cxn>
                <a:cxn ang="0">
                  <a:pos x="29" y="13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2" h="7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1" name="Freeform 812">
              <a:extLst>
                <a:ext uri="{FF2B5EF4-FFF2-40B4-BE49-F238E27FC236}">
                  <a16:creationId xmlns:a16="http://schemas.microsoft.com/office/drawing/2014/main" xmlns="" id="{B29C41E5-7FBE-7741-90A6-D0F72E086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888" y="3367088"/>
              <a:ext cx="7938" cy="2381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1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3" y="56"/>
                </a:cxn>
                <a:cxn ang="0">
                  <a:pos x="6" y="57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5" y="43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0" y="18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57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" name="Freeform 813">
              <a:extLst>
                <a:ext uri="{FF2B5EF4-FFF2-40B4-BE49-F238E27FC236}">
                  <a16:creationId xmlns:a16="http://schemas.microsoft.com/office/drawing/2014/main" xmlns="" id="{CF5A5384-F213-B04F-B709-4FD62175E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1" y="3168651"/>
              <a:ext cx="19050" cy="55563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0" y="10"/>
                </a:cxn>
                <a:cxn ang="0">
                  <a:pos x="27" y="17"/>
                </a:cxn>
                <a:cxn ang="0">
                  <a:pos x="22" y="32"/>
                </a:cxn>
                <a:cxn ang="0">
                  <a:pos x="19" y="48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5" y="99"/>
                </a:cxn>
                <a:cxn ang="0">
                  <a:pos x="1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5" y="141"/>
                </a:cxn>
                <a:cxn ang="0">
                  <a:pos x="9" y="140"/>
                </a:cxn>
                <a:cxn ang="0">
                  <a:pos x="10" y="137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3" y="117"/>
                </a:cxn>
                <a:cxn ang="0">
                  <a:pos x="17" y="102"/>
                </a:cxn>
                <a:cxn ang="0">
                  <a:pos x="22" y="85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2" y="38"/>
                </a:cxn>
                <a:cxn ang="0">
                  <a:pos x="38" y="22"/>
                </a:cxn>
                <a:cxn ang="0">
                  <a:pos x="40" y="15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5" h="141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Freeform 814">
              <a:extLst>
                <a:ext uri="{FF2B5EF4-FFF2-40B4-BE49-F238E27FC236}">
                  <a16:creationId xmlns:a16="http://schemas.microsoft.com/office/drawing/2014/main" xmlns="" id="{015612C0-F245-4543-9272-218B5889A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3151188"/>
              <a:ext cx="34925" cy="95250"/>
            </a:xfrm>
            <a:custGeom>
              <a:avLst/>
              <a:gdLst/>
              <a:ahLst/>
              <a:cxnLst>
                <a:cxn ang="0">
                  <a:pos x="79" y="1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69" y="15"/>
                </a:cxn>
                <a:cxn ang="0">
                  <a:pos x="62" y="30"/>
                </a:cxn>
                <a:cxn ang="0">
                  <a:pos x="56" y="46"/>
                </a:cxn>
                <a:cxn ang="0">
                  <a:pos x="52" y="63"/>
                </a:cxn>
                <a:cxn ang="0">
                  <a:pos x="46" y="97"/>
                </a:cxn>
                <a:cxn ang="0">
                  <a:pos x="42" y="112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25" y="167"/>
                </a:cxn>
                <a:cxn ang="0">
                  <a:pos x="17" y="18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5" y="210"/>
                </a:cxn>
                <a:cxn ang="0">
                  <a:pos x="3" y="218"/>
                </a:cxn>
                <a:cxn ang="0">
                  <a:pos x="0" y="227"/>
                </a:cxn>
                <a:cxn ang="0">
                  <a:pos x="0" y="231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3" y="238"/>
                </a:cxn>
                <a:cxn ang="0">
                  <a:pos x="4" y="239"/>
                </a:cxn>
                <a:cxn ang="0">
                  <a:pos x="8" y="239"/>
                </a:cxn>
                <a:cxn ang="0">
                  <a:pos x="12" y="236"/>
                </a:cxn>
                <a:cxn ang="0">
                  <a:pos x="12" y="235"/>
                </a:cxn>
                <a:cxn ang="0">
                  <a:pos x="12" y="233"/>
                </a:cxn>
                <a:cxn ang="0">
                  <a:pos x="12" y="233"/>
                </a:cxn>
                <a:cxn ang="0">
                  <a:pos x="12" y="229"/>
                </a:cxn>
                <a:cxn ang="0">
                  <a:pos x="12" y="225"/>
                </a:cxn>
                <a:cxn ang="0">
                  <a:pos x="16" y="216"/>
                </a:cxn>
                <a:cxn ang="0">
                  <a:pos x="20" y="209"/>
                </a:cxn>
                <a:cxn ang="0">
                  <a:pos x="24" y="201"/>
                </a:cxn>
                <a:cxn ang="0">
                  <a:pos x="24" y="201"/>
                </a:cxn>
                <a:cxn ang="0">
                  <a:pos x="33" y="171"/>
                </a:cxn>
                <a:cxn ang="0">
                  <a:pos x="45" y="141"/>
                </a:cxn>
                <a:cxn ang="0">
                  <a:pos x="45" y="141"/>
                </a:cxn>
                <a:cxn ang="0">
                  <a:pos x="54" y="114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65" y="65"/>
                </a:cxn>
                <a:cxn ang="0">
                  <a:pos x="69" y="46"/>
                </a:cxn>
                <a:cxn ang="0">
                  <a:pos x="72" y="36"/>
                </a:cxn>
                <a:cxn ang="0">
                  <a:pos x="75" y="27"/>
                </a:cxn>
                <a:cxn ang="0">
                  <a:pos x="80" y="18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8" y="5"/>
                </a:cxn>
                <a:cxn ang="0">
                  <a:pos x="86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1"/>
                </a:cxn>
                <a:cxn ang="0">
                  <a:pos x="79" y="1"/>
                </a:cxn>
              </a:cxnLst>
              <a:rect l="0" t="0" r="r" b="b"/>
              <a:pathLst>
                <a:path w="88" h="239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" name="Freeform 815">
              <a:extLst>
                <a:ext uri="{FF2B5EF4-FFF2-40B4-BE49-F238E27FC236}">
                  <a16:creationId xmlns:a16="http://schemas.microsoft.com/office/drawing/2014/main" xmlns="" id="{4ADAD0D1-4E44-A249-9394-D524C881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1" y="3162301"/>
              <a:ext cx="38100" cy="98425"/>
            </a:xfrm>
            <a:custGeom>
              <a:avLst/>
              <a:gdLst/>
              <a:ahLst/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77" y="17"/>
                </a:cxn>
                <a:cxn ang="0">
                  <a:pos x="70" y="32"/>
                </a:cxn>
                <a:cxn ang="0">
                  <a:pos x="58" y="62"/>
                </a:cxn>
                <a:cxn ang="0">
                  <a:pos x="49" y="92"/>
                </a:cxn>
                <a:cxn ang="0">
                  <a:pos x="39" y="123"/>
                </a:cxn>
                <a:cxn ang="0">
                  <a:pos x="39" y="123"/>
                </a:cxn>
                <a:cxn ang="0">
                  <a:pos x="15" y="181"/>
                </a:cxn>
                <a:cxn ang="0">
                  <a:pos x="10" y="195"/>
                </a:cxn>
                <a:cxn ang="0">
                  <a:pos x="6" y="211"/>
                </a:cxn>
                <a:cxn ang="0">
                  <a:pos x="2" y="22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3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5" y="246"/>
                </a:cxn>
                <a:cxn ang="0">
                  <a:pos x="9" y="245"/>
                </a:cxn>
                <a:cxn ang="0">
                  <a:pos x="10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4" y="226"/>
                </a:cxn>
                <a:cxn ang="0">
                  <a:pos x="17" y="211"/>
                </a:cxn>
                <a:cxn ang="0">
                  <a:pos x="22" y="196"/>
                </a:cxn>
                <a:cxn ang="0">
                  <a:pos x="27" y="182"/>
                </a:cxn>
                <a:cxn ang="0">
                  <a:pos x="38" y="155"/>
                </a:cxn>
                <a:cxn ang="0">
                  <a:pos x="49" y="126"/>
                </a:cxn>
                <a:cxn ang="0">
                  <a:pos x="49" y="126"/>
                </a:cxn>
                <a:cxn ang="0">
                  <a:pos x="60" y="96"/>
                </a:cxn>
                <a:cxn ang="0">
                  <a:pos x="70" y="66"/>
                </a:cxn>
                <a:cxn ang="0">
                  <a:pos x="81" y="37"/>
                </a:cxn>
                <a:cxn ang="0">
                  <a:pos x="87" y="2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5" y="3"/>
                </a:cxn>
                <a:cxn ang="0">
                  <a:pos x="85" y="3"/>
                </a:cxn>
              </a:cxnLst>
              <a:rect l="0" t="0" r="r" b="b"/>
              <a:pathLst>
                <a:path w="95" h="246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5" name="Freeform 816">
              <a:extLst>
                <a:ext uri="{FF2B5EF4-FFF2-40B4-BE49-F238E27FC236}">
                  <a16:creationId xmlns:a16="http://schemas.microsoft.com/office/drawing/2014/main" xmlns="" id="{7750BFB3-4B6C-054A-AF9B-48FCC213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1" y="3182938"/>
              <a:ext cx="33338" cy="90488"/>
            </a:xfrm>
            <a:custGeom>
              <a:avLst/>
              <a:gdLst/>
              <a:ahLst/>
              <a:cxnLst>
                <a:cxn ang="0">
                  <a:pos x="72" y="3"/>
                </a:cxn>
                <a:cxn ang="0">
                  <a:pos x="72" y="3"/>
                </a:cxn>
                <a:cxn ang="0">
                  <a:pos x="69" y="15"/>
                </a:cxn>
                <a:cxn ang="0">
                  <a:pos x="64" y="28"/>
                </a:cxn>
                <a:cxn ang="0">
                  <a:pos x="54" y="51"/>
                </a:cxn>
                <a:cxn ang="0">
                  <a:pos x="54" y="51"/>
                </a:cxn>
                <a:cxn ang="0">
                  <a:pos x="41" y="85"/>
                </a:cxn>
                <a:cxn ang="0">
                  <a:pos x="27" y="119"/>
                </a:cxn>
                <a:cxn ang="0">
                  <a:pos x="27" y="119"/>
                </a:cxn>
                <a:cxn ang="0">
                  <a:pos x="16" y="143"/>
                </a:cxn>
                <a:cxn ang="0">
                  <a:pos x="8" y="168"/>
                </a:cxn>
                <a:cxn ang="0">
                  <a:pos x="4" y="181"/>
                </a:cxn>
                <a:cxn ang="0">
                  <a:pos x="1" y="194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4"/>
                </a:cxn>
                <a:cxn ang="0">
                  <a:pos x="1" y="227"/>
                </a:cxn>
                <a:cxn ang="0">
                  <a:pos x="5" y="228"/>
                </a:cxn>
                <a:cxn ang="0">
                  <a:pos x="9" y="227"/>
                </a:cxn>
                <a:cxn ang="0">
                  <a:pos x="10" y="224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12" y="206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22" y="162"/>
                </a:cxn>
                <a:cxn ang="0">
                  <a:pos x="33" y="133"/>
                </a:cxn>
                <a:cxn ang="0">
                  <a:pos x="46" y="104"/>
                </a:cxn>
                <a:cxn ang="0">
                  <a:pos x="46" y="104"/>
                </a:cxn>
                <a:cxn ang="0">
                  <a:pos x="58" y="71"/>
                </a:cxn>
                <a:cxn ang="0">
                  <a:pos x="64" y="54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78" y="23"/>
                </a:cxn>
                <a:cxn ang="0">
                  <a:pos x="81" y="15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5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3" y="2"/>
                </a:cxn>
                <a:cxn ang="0">
                  <a:pos x="72" y="3"/>
                </a:cxn>
                <a:cxn ang="0">
                  <a:pos x="72" y="3"/>
                </a:cxn>
              </a:cxnLst>
              <a:rect l="0" t="0" r="r" b="b"/>
              <a:pathLst>
                <a:path w="84" h="228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6" name="Freeform 817">
              <a:extLst>
                <a:ext uri="{FF2B5EF4-FFF2-40B4-BE49-F238E27FC236}">
                  <a16:creationId xmlns:a16="http://schemas.microsoft.com/office/drawing/2014/main" xmlns="" id="{69EB763D-2253-CB45-B0D4-3AFC66D0F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1" y="3200401"/>
              <a:ext cx="26988" cy="95250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7" y="38"/>
                </a:cxn>
                <a:cxn ang="0">
                  <a:pos x="35" y="72"/>
                </a:cxn>
                <a:cxn ang="0">
                  <a:pos x="15" y="142"/>
                </a:cxn>
                <a:cxn ang="0">
                  <a:pos x="15" y="142"/>
                </a:cxn>
                <a:cxn ang="0">
                  <a:pos x="9" y="164"/>
                </a:cxn>
                <a:cxn ang="0">
                  <a:pos x="2" y="191"/>
                </a:cxn>
                <a:cxn ang="0">
                  <a:pos x="0" y="204"/>
                </a:cxn>
                <a:cxn ang="0">
                  <a:pos x="0" y="217"/>
                </a:cxn>
                <a:cxn ang="0">
                  <a:pos x="1" y="229"/>
                </a:cxn>
                <a:cxn ang="0">
                  <a:pos x="4" y="235"/>
                </a:cxn>
                <a:cxn ang="0">
                  <a:pos x="6" y="239"/>
                </a:cxn>
                <a:cxn ang="0">
                  <a:pos x="6" y="239"/>
                </a:cxn>
                <a:cxn ang="0">
                  <a:pos x="8" y="242"/>
                </a:cxn>
                <a:cxn ang="0">
                  <a:pos x="10" y="242"/>
                </a:cxn>
                <a:cxn ang="0">
                  <a:pos x="14" y="242"/>
                </a:cxn>
                <a:cxn ang="0">
                  <a:pos x="17" y="238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13" y="227"/>
                </a:cxn>
                <a:cxn ang="0">
                  <a:pos x="12" y="222"/>
                </a:cxn>
                <a:cxn ang="0">
                  <a:pos x="12" y="215"/>
                </a:cxn>
                <a:cxn ang="0">
                  <a:pos x="13" y="209"/>
                </a:cxn>
                <a:cxn ang="0">
                  <a:pos x="18" y="183"/>
                </a:cxn>
                <a:cxn ang="0">
                  <a:pos x="18" y="183"/>
                </a:cxn>
                <a:cxn ang="0">
                  <a:pos x="21" y="166"/>
                </a:cxn>
                <a:cxn ang="0">
                  <a:pos x="26" y="149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51" y="61"/>
                </a:cxn>
                <a:cxn ang="0">
                  <a:pos x="60" y="34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70" y="4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70" h="242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Freeform 818">
              <a:extLst>
                <a:ext uri="{FF2B5EF4-FFF2-40B4-BE49-F238E27FC236}">
                  <a16:creationId xmlns:a16="http://schemas.microsoft.com/office/drawing/2014/main" xmlns="" id="{BA1C25DC-39DB-0E45-9F72-8044AD707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3222626"/>
              <a:ext cx="31750" cy="88900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69" y="3"/>
                </a:cxn>
                <a:cxn ang="0">
                  <a:pos x="61" y="13"/>
                </a:cxn>
                <a:cxn ang="0">
                  <a:pos x="56" y="25"/>
                </a:cxn>
                <a:cxn ang="0">
                  <a:pos x="45" y="48"/>
                </a:cxn>
                <a:cxn ang="0">
                  <a:pos x="36" y="73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19" y="128"/>
                </a:cxn>
                <a:cxn ang="0">
                  <a:pos x="10" y="157"/>
                </a:cxn>
                <a:cxn ang="0">
                  <a:pos x="6" y="173"/>
                </a:cxn>
                <a:cxn ang="0">
                  <a:pos x="2" y="187"/>
                </a:cxn>
                <a:cxn ang="0">
                  <a:pos x="1" y="203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1"/>
                </a:cxn>
                <a:cxn ang="0">
                  <a:pos x="1" y="222"/>
                </a:cxn>
                <a:cxn ang="0">
                  <a:pos x="5" y="224"/>
                </a:cxn>
                <a:cxn ang="0">
                  <a:pos x="9" y="222"/>
                </a:cxn>
                <a:cxn ang="0">
                  <a:pos x="10" y="221"/>
                </a:cxn>
                <a:cxn ang="0">
                  <a:pos x="10" y="218"/>
                </a:cxn>
                <a:cxn ang="0">
                  <a:pos x="10" y="218"/>
                </a:cxn>
                <a:cxn ang="0">
                  <a:pos x="11" y="204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19" y="163"/>
                </a:cxn>
                <a:cxn ang="0">
                  <a:pos x="28" y="137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45" y="84"/>
                </a:cxn>
                <a:cxn ang="0">
                  <a:pos x="54" y="57"/>
                </a:cxn>
                <a:cxn ang="0">
                  <a:pos x="65" y="33"/>
                </a:cxn>
                <a:cxn ang="0">
                  <a:pos x="71" y="20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79" y="4"/>
                </a:cxn>
                <a:cxn ang="0">
                  <a:pos x="78" y="3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9" y="3"/>
                </a:cxn>
                <a:cxn ang="0">
                  <a:pos x="69" y="3"/>
                </a:cxn>
              </a:cxnLst>
              <a:rect l="0" t="0" r="r" b="b"/>
              <a:pathLst>
                <a:path w="79" h="224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8" name="Freeform 819">
              <a:extLst>
                <a:ext uri="{FF2B5EF4-FFF2-40B4-BE49-F238E27FC236}">
                  <a16:creationId xmlns:a16="http://schemas.microsoft.com/office/drawing/2014/main" xmlns="" id="{D19EAD2B-48FA-B141-8414-238EB021A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3241676"/>
              <a:ext cx="34925" cy="90488"/>
            </a:xfrm>
            <a:custGeom>
              <a:avLst/>
              <a:gdLst/>
              <a:ahLst/>
              <a:cxnLst>
                <a:cxn ang="0">
                  <a:pos x="77" y="4"/>
                </a:cxn>
                <a:cxn ang="0">
                  <a:pos x="77" y="4"/>
                </a:cxn>
                <a:cxn ang="0">
                  <a:pos x="52" y="65"/>
                </a:cxn>
                <a:cxn ang="0">
                  <a:pos x="40" y="95"/>
                </a:cxn>
                <a:cxn ang="0">
                  <a:pos x="27" y="125"/>
                </a:cxn>
                <a:cxn ang="0">
                  <a:pos x="27" y="125"/>
                </a:cxn>
                <a:cxn ang="0">
                  <a:pos x="17" y="149"/>
                </a:cxn>
                <a:cxn ang="0">
                  <a:pos x="9" y="172"/>
                </a:cxn>
                <a:cxn ang="0">
                  <a:pos x="2" y="197"/>
                </a:cxn>
                <a:cxn ang="0">
                  <a:pos x="1" y="209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1" y="225"/>
                </a:cxn>
                <a:cxn ang="0">
                  <a:pos x="2" y="226"/>
                </a:cxn>
                <a:cxn ang="0">
                  <a:pos x="6" y="227"/>
                </a:cxn>
                <a:cxn ang="0">
                  <a:pos x="10" y="226"/>
                </a:cxn>
                <a:cxn ang="0">
                  <a:pos x="12" y="225"/>
                </a:cxn>
                <a:cxn ang="0">
                  <a:pos x="12" y="222"/>
                </a:cxn>
                <a:cxn ang="0">
                  <a:pos x="12" y="222"/>
                </a:cxn>
                <a:cxn ang="0">
                  <a:pos x="13" y="208"/>
                </a:cxn>
                <a:cxn ang="0">
                  <a:pos x="15" y="194"/>
                </a:cxn>
                <a:cxn ang="0">
                  <a:pos x="18" y="183"/>
                </a:cxn>
                <a:cxn ang="0">
                  <a:pos x="22" y="170"/>
                </a:cxn>
                <a:cxn ang="0">
                  <a:pos x="31" y="146"/>
                </a:cxn>
                <a:cxn ang="0">
                  <a:pos x="42" y="120"/>
                </a:cxn>
                <a:cxn ang="0">
                  <a:pos x="42" y="120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87" y="4"/>
                </a:cxn>
                <a:cxn ang="0">
                  <a:pos x="87" y="2"/>
                </a:cxn>
                <a:cxn ang="0">
                  <a:pos x="86" y="1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4"/>
                </a:cxn>
                <a:cxn ang="0">
                  <a:pos x="77" y="4"/>
                </a:cxn>
              </a:cxnLst>
              <a:rect l="0" t="0" r="r" b="b"/>
              <a:pathLst>
                <a:path w="87" h="227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9" name="Freeform 820">
              <a:extLst>
                <a:ext uri="{FF2B5EF4-FFF2-40B4-BE49-F238E27FC236}">
                  <a16:creationId xmlns:a16="http://schemas.microsoft.com/office/drawing/2014/main" xmlns="" id="{E49BFE40-FE0A-FE4E-B155-AB30AB751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3263901"/>
              <a:ext cx="23813" cy="85725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45" y="6"/>
                </a:cxn>
                <a:cxn ang="0">
                  <a:pos x="43" y="19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1" y="61"/>
                </a:cxn>
                <a:cxn ang="0">
                  <a:pos x="31" y="61"/>
                </a:cxn>
                <a:cxn ang="0">
                  <a:pos x="21" y="116"/>
                </a:cxn>
                <a:cxn ang="0">
                  <a:pos x="21" y="116"/>
                </a:cxn>
                <a:cxn ang="0">
                  <a:pos x="14" y="140"/>
                </a:cxn>
                <a:cxn ang="0">
                  <a:pos x="7" y="162"/>
                </a:cxn>
                <a:cxn ang="0">
                  <a:pos x="2" y="184"/>
                </a:cxn>
                <a:cxn ang="0">
                  <a:pos x="1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2" y="212"/>
                </a:cxn>
                <a:cxn ang="0">
                  <a:pos x="6" y="213"/>
                </a:cxn>
                <a:cxn ang="0">
                  <a:pos x="10" y="212"/>
                </a:cxn>
                <a:cxn ang="0">
                  <a:pos x="11" y="210"/>
                </a:cxn>
                <a:cxn ang="0">
                  <a:pos x="11" y="208"/>
                </a:cxn>
                <a:cxn ang="0">
                  <a:pos x="11" y="208"/>
                </a:cxn>
                <a:cxn ang="0">
                  <a:pos x="13" y="196"/>
                </a:cxn>
                <a:cxn ang="0">
                  <a:pos x="14" y="183"/>
                </a:cxn>
                <a:cxn ang="0">
                  <a:pos x="19" y="159"/>
                </a:cxn>
                <a:cxn ang="0">
                  <a:pos x="27" y="135"/>
                </a:cxn>
                <a:cxn ang="0">
                  <a:pos x="32" y="111"/>
                </a:cxn>
                <a:cxn ang="0">
                  <a:pos x="32" y="111"/>
                </a:cxn>
                <a:cxn ang="0">
                  <a:pos x="44" y="55"/>
                </a:cxn>
                <a:cxn ang="0">
                  <a:pos x="44" y="55"/>
                </a:cxn>
                <a:cxn ang="0">
                  <a:pos x="47" y="43"/>
                </a:cxn>
                <a:cxn ang="0">
                  <a:pos x="51" y="31"/>
                </a:cxn>
                <a:cxn ang="0">
                  <a:pos x="55" y="18"/>
                </a:cxn>
                <a:cxn ang="0">
                  <a:pos x="57" y="6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6"/>
                </a:cxn>
              </a:cxnLst>
              <a:rect l="0" t="0" r="r" b="b"/>
              <a:pathLst>
                <a:path w="57" h="213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0" name="Freeform 821">
              <a:extLst>
                <a:ext uri="{FF2B5EF4-FFF2-40B4-BE49-F238E27FC236}">
                  <a16:creationId xmlns:a16="http://schemas.microsoft.com/office/drawing/2014/main" xmlns="" id="{C876562C-7C32-4C41-9C1A-EC22119B6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3" y="3275013"/>
              <a:ext cx="20638" cy="84138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19"/>
                </a:cxn>
                <a:cxn ang="0">
                  <a:pos x="38" y="33"/>
                </a:cxn>
                <a:cxn ang="0">
                  <a:pos x="33" y="60"/>
                </a:cxn>
                <a:cxn ang="0">
                  <a:pos x="25" y="87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8" y="160"/>
                </a:cxn>
                <a:cxn ang="0">
                  <a:pos x="3" y="183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10"/>
                </a:cxn>
                <a:cxn ang="0">
                  <a:pos x="2" y="211"/>
                </a:cxn>
                <a:cxn ang="0">
                  <a:pos x="5" y="212"/>
                </a:cxn>
                <a:cxn ang="0">
                  <a:pos x="9" y="211"/>
                </a:cxn>
                <a:cxn ang="0">
                  <a:pos x="11" y="210"/>
                </a:cxn>
                <a:cxn ang="0">
                  <a:pos x="12" y="207"/>
                </a:cxn>
                <a:cxn ang="0">
                  <a:pos x="12" y="207"/>
                </a:cxn>
                <a:cxn ang="0">
                  <a:pos x="15" y="182"/>
                </a:cxn>
                <a:cxn ang="0">
                  <a:pos x="20" y="156"/>
                </a:cxn>
                <a:cxn ang="0">
                  <a:pos x="26" y="131"/>
                </a:cxn>
                <a:cxn ang="0">
                  <a:pos x="33" y="106"/>
                </a:cxn>
                <a:cxn ang="0">
                  <a:pos x="39" y="81"/>
                </a:cxn>
                <a:cxn ang="0">
                  <a:pos x="46" y="57"/>
                </a:cxn>
                <a:cxn ang="0">
                  <a:pos x="51" y="3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4" h="212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1" name="Freeform 822">
              <a:extLst>
                <a:ext uri="{FF2B5EF4-FFF2-40B4-BE49-F238E27FC236}">
                  <a16:creationId xmlns:a16="http://schemas.microsoft.com/office/drawing/2014/main" xmlns="" id="{23CA7AFC-32DA-1948-90A4-6C63D0F1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738" y="3289301"/>
              <a:ext cx="25400" cy="73025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53" y="3"/>
                </a:cxn>
                <a:cxn ang="0">
                  <a:pos x="44" y="24"/>
                </a:cxn>
                <a:cxn ang="0">
                  <a:pos x="36" y="46"/>
                </a:cxn>
                <a:cxn ang="0">
                  <a:pos x="30" y="68"/>
                </a:cxn>
                <a:cxn ang="0">
                  <a:pos x="23" y="91"/>
                </a:cxn>
                <a:cxn ang="0">
                  <a:pos x="13" y="135"/>
                </a:cxn>
                <a:cxn ang="0">
                  <a:pos x="6" y="157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2"/>
                </a:cxn>
                <a:cxn ang="0">
                  <a:pos x="0" y="183"/>
                </a:cxn>
                <a:cxn ang="0">
                  <a:pos x="4" y="186"/>
                </a:cxn>
                <a:cxn ang="0">
                  <a:pos x="8" y="186"/>
                </a:cxn>
                <a:cxn ang="0">
                  <a:pos x="10" y="185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7" y="161"/>
                </a:cxn>
                <a:cxn ang="0">
                  <a:pos x="23" y="139"/>
                </a:cxn>
                <a:cxn ang="0">
                  <a:pos x="34" y="94"/>
                </a:cxn>
                <a:cxn ang="0">
                  <a:pos x="40" y="72"/>
                </a:cxn>
                <a:cxn ang="0">
                  <a:pos x="47" y="51"/>
                </a:cxn>
                <a:cxn ang="0">
                  <a:pos x="55" y="29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3" y="3"/>
                </a:cxn>
              </a:cxnLst>
              <a:rect l="0" t="0" r="r" b="b"/>
              <a:pathLst>
                <a:path w="64" h="186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2" name="Freeform 823">
              <a:extLst>
                <a:ext uri="{FF2B5EF4-FFF2-40B4-BE49-F238E27FC236}">
                  <a16:creationId xmlns:a16="http://schemas.microsoft.com/office/drawing/2014/main" xmlns="" id="{07320D92-21D3-B443-A548-090632BF6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301" y="3478213"/>
              <a:ext cx="9525" cy="2540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17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3" y="45"/>
                </a:cxn>
                <a:cxn ang="0">
                  <a:pos x="17" y="33"/>
                </a:cxn>
                <a:cxn ang="0">
                  <a:pos x="21" y="2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4" y="3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26" h="64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3" name="Freeform 824">
              <a:extLst>
                <a:ext uri="{FF2B5EF4-FFF2-40B4-BE49-F238E27FC236}">
                  <a16:creationId xmlns:a16="http://schemas.microsoft.com/office/drawing/2014/main" xmlns="" id="{A12EF779-4592-474A-A6BB-BACB14011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497263"/>
              <a:ext cx="9525" cy="317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7" y="39"/>
                </a:cxn>
                <a:cxn ang="0">
                  <a:pos x="4" y="55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7" y="79"/>
                </a:cxn>
                <a:cxn ang="0">
                  <a:pos x="9" y="77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58"/>
                </a:cxn>
                <a:cxn ang="0">
                  <a:pos x="19" y="41"/>
                </a:cxn>
                <a:cxn ang="0">
                  <a:pos x="21" y="2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22" h="79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4" name="Freeform 825">
              <a:extLst>
                <a:ext uri="{FF2B5EF4-FFF2-40B4-BE49-F238E27FC236}">
                  <a16:creationId xmlns:a16="http://schemas.microsoft.com/office/drawing/2014/main" xmlns="" id="{596640AF-008A-8E41-9650-D6137EE9B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3503613"/>
              <a:ext cx="7938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24"/>
                </a:cxn>
                <a:cxn ang="0">
                  <a:pos x="6" y="41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3" y="58"/>
                </a:cxn>
                <a:cxn ang="0">
                  <a:pos x="17" y="41"/>
                </a:cxn>
                <a:cxn ang="0">
                  <a:pos x="20" y="24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80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5" name="Freeform 826">
              <a:extLst>
                <a:ext uri="{FF2B5EF4-FFF2-40B4-BE49-F238E27FC236}">
                  <a16:creationId xmlns:a16="http://schemas.microsoft.com/office/drawing/2014/main" xmlns="" id="{DEC694E9-981E-0B4E-BF7F-2FEE753D6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3490913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6" y="57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7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6" name="Freeform 827">
              <a:extLst>
                <a:ext uri="{FF2B5EF4-FFF2-40B4-BE49-F238E27FC236}">
                  <a16:creationId xmlns:a16="http://schemas.microsoft.com/office/drawing/2014/main" xmlns="" id="{895B5842-91AA-4B4C-9FEE-243D9A7C9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1" y="3552826"/>
              <a:ext cx="6350" cy="28575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5"/>
                </a:cxn>
                <a:cxn ang="0">
                  <a:pos x="7" y="21"/>
                </a:cxn>
                <a:cxn ang="0">
                  <a:pos x="4" y="37"/>
                </a:cxn>
                <a:cxn ang="0">
                  <a:pos x="2" y="51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2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2" y="51"/>
                </a:cxn>
                <a:cxn ang="0">
                  <a:pos x="15" y="37"/>
                </a:cxn>
                <a:cxn ang="0">
                  <a:pos x="17" y="2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19" h="72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7" name="Freeform 828">
              <a:extLst>
                <a:ext uri="{FF2B5EF4-FFF2-40B4-BE49-F238E27FC236}">
                  <a16:creationId xmlns:a16="http://schemas.microsoft.com/office/drawing/2014/main" xmlns="" id="{CCB74B44-D5AF-7445-B371-D0B26862B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6" y="3568701"/>
              <a:ext cx="7938" cy="31750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21"/>
                </a:cxn>
                <a:cxn ang="0">
                  <a:pos x="2" y="29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5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6" y="80"/>
                </a:cxn>
                <a:cxn ang="0">
                  <a:pos x="10" y="78"/>
                </a:cxn>
                <a:cxn ang="0">
                  <a:pos x="12" y="77"/>
                </a:cxn>
                <a:cxn ang="0">
                  <a:pos x="12" y="74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5" y="23"/>
                </a:cxn>
                <a:cxn ang="0">
                  <a:pos x="18" y="14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19" h="80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8" name="Freeform 829">
              <a:extLst>
                <a:ext uri="{FF2B5EF4-FFF2-40B4-BE49-F238E27FC236}">
                  <a16:creationId xmlns:a16="http://schemas.microsoft.com/office/drawing/2014/main" xmlns="" id="{C615FA55-3BB4-8B44-8BFA-693248DA2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1" y="3581401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5" y="54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2" y="4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4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9" name="Freeform 830">
              <a:extLst>
                <a:ext uri="{FF2B5EF4-FFF2-40B4-BE49-F238E27FC236}">
                  <a16:creationId xmlns:a16="http://schemas.microsoft.com/office/drawing/2014/main" xmlns="" id="{E5A443D6-5ABC-184C-959A-40E6A5A9D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6" y="3571876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7" y="38"/>
                </a:cxn>
                <a:cxn ang="0">
                  <a:pos x="11" y="36"/>
                </a:cxn>
                <a:cxn ang="0">
                  <a:pos x="12" y="35"/>
                </a:cxn>
                <a:cxn ang="0">
                  <a:pos x="12" y="3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38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0" name="Freeform 831">
              <a:extLst>
                <a:ext uri="{FF2B5EF4-FFF2-40B4-BE49-F238E27FC236}">
                  <a16:creationId xmlns:a16="http://schemas.microsoft.com/office/drawing/2014/main" xmlns="" id="{C79E68AA-FC5D-A743-8B38-A5456A9AD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713" y="3629026"/>
              <a:ext cx="11113" cy="2381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2" y="42"/>
                </a:cxn>
                <a:cxn ang="0">
                  <a:pos x="14" y="30"/>
                </a:cxn>
                <a:cxn ang="0">
                  <a:pos x="20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7" h="60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1" name="Freeform 832">
              <a:extLst>
                <a:ext uri="{FF2B5EF4-FFF2-40B4-BE49-F238E27FC236}">
                  <a16:creationId xmlns:a16="http://schemas.microsoft.com/office/drawing/2014/main" xmlns="" id="{939178EC-8A94-4149-9930-4C0DFE6A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6" y="3636963"/>
              <a:ext cx="11113" cy="254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2" y="19"/>
                </a:cxn>
                <a:cxn ang="0">
                  <a:pos x="7" y="32"/>
                </a:cxn>
                <a:cxn ang="0">
                  <a:pos x="3" y="45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6"/>
                </a:cxn>
                <a:cxn ang="0">
                  <a:pos x="18" y="33"/>
                </a:cxn>
                <a:cxn ang="0">
                  <a:pos x="22" y="21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27" h="64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" name="Freeform 833">
              <a:extLst>
                <a:ext uri="{FF2B5EF4-FFF2-40B4-BE49-F238E27FC236}">
                  <a16:creationId xmlns:a16="http://schemas.microsoft.com/office/drawing/2014/main" xmlns="" id="{052F3224-CA63-4D49-B226-EB50165A8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226" y="3646488"/>
              <a:ext cx="47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6" y="64"/>
                </a:cxn>
                <a:cxn ang="0">
                  <a:pos x="10" y="62"/>
                </a:cxn>
                <a:cxn ang="0">
                  <a:pos x="11" y="60"/>
                </a:cxn>
                <a:cxn ang="0">
                  <a:pos x="12" y="59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4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" name="Freeform 834">
              <a:extLst>
                <a:ext uri="{FF2B5EF4-FFF2-40B4-BE49-F238E27FC236}">
                  <a16:creationId xmlns:a16="http://schemas.microsoft.com/office/drawing/2014/main" xmlns="" id="{01A31ADF-E761-9043-82F5-3E10F32A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1" y="3641726"/>
              <a:ext cx="6350" cy="158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7"/>
                </a:cxn>
                <a:cxn ang="0">
                  <a:pos x="6" y="38"/>
                </a:cxn>
                <a:cxn ang="0">
                  <a:pos x="9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5" h="38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Freeform 835">
              <a:extLst>
                <a:ext uri="{FF2B5EF4-FFF2-40B4-BE49-F238E27FC236}">
                  <a16:creationId xmlns:a16="http://schemas.microsoft.com/office/drawing/2014/main" xmlns="" id="{B83F1AD8-1B21-0646-821C-A417517A9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6" y="3687763"/>
              <a:ext cx="4763" cy="206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2" y="52"/>
                </a:cxn>
                <a:cxn ang="0">
                  <a:pos x="6" y="53"/>
                </a:cxn>
                <a:cxn ang="0">
                  <a:pos x="10" y="52"/>
                </a:cxn>
                <a:cxn ang="0">
                  <a:pos x="11" y="49"/>
                </a:cxn>
                <a:cxn ang="0">
                  <a:pos x="11" y="4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1" h="53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5" name="Freeform 836">
              <a:extLst>
                <a:ext uri="{FF2B5EF4-FFF2-40B4-BE49-F238E27FC236}">
                  <a16:creationId xmlns:a16="http://schemas.microsoft.com/office/drawing/2014/main" xmlns="" id="{D55924C0-0285-A145-8810-8C8AECA8E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6" y="3698876"/>
              <a:ext cx="4763" cy="30163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13" y="43"/>
                </a:cxn>
                <a:cxn ang="0">
                  <a:pos x="15" y="25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26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2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12" y="74"/>
                </a:cxn>
                <a:cxn ang="0">
                  <a:pos x="13" y="73"/>
                </a:cxn>
                <a:cxn ang="0">
                  <a:pos x="13" y="72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2" y="63"/>
                </a:cxn>
                <a:cxn ang="0">
                  <a:pos x="12" y="56"/>
                </a:cxn>
                <a:cxn ang="0">
                  <a:pos x="13" y="43"/>
                </a:cxn>
                <a:cxn ang="0">
                  <a:pos x="13" y="43"/>
                </a:cxn>
              </a:cxnLst>
              <a:rect l="0" t="0" r="r" b="b"/>
              <a:pathLst>
                <a:path w="15" h="76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6" name="Freeform 837">
              <a:extLst>
                <a:ext uri="{FF2B5EF4-FFF2-40B4-BE49-F238E27FC236}">
                  <a16:creationId xmlns:a16="http://schemas.microsoft.com/office/drawing/2014/main" xmlns="" id="{DDDE9A66-55E7-364C-83FA-F488EBD28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788" y="3714751"/>
              <a:ext cx="6350" cy="19050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37"/>
                </a:cxn>
                <a:cxn ang="0">
                  <a:pos x="11" y="33"/>
                </a:cxn>
                <a:cxn ang="0">
                  <a:pos x="14" y="24"/>
                </a:cxn>
                <a:cxn ang="0">
                  <a:pos x="15" y="14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6" h="48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7" name="Freeform 838">
              <a:extLst>
                <a:ext uri="{FF2B5EF4-FFF2-40B4-BE49-F238E27FC236}">
                  <a16:creationId xmlns:a16="http://schemas.microsoft.com/office/drawing/2014/main" xmlns="" id="{5F6E1B32-7A43-E541-8215-8C9EB4C61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3703638"/>
              <a:ext cx="4763" cy="190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4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45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8" name="Freeform 839">
              <a:extLst>
                <a:ext uri="{FF2B5EF4-FFF2-40B4-BE49-F238E27FC236}">
                  <a16:creationId xmlns:a16="http://schemas.microsoft.com/office/drawing/2014/main" xmlns="" id="{9C7EBE65-5AC2-0E4F-8186-BD0D6188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3678238"/>
              <a:ext cx="6350" cy="19050"/>
            </a:xfrm>
            <a:custGeom>
              <a:avLst/>
              <a:gdLst/>
              <a:ahLst/>
              <a:cxnLst>
                <a:cxn ang="0">
                  <a:pos x="16" y="42"/>
                </a:cxn>
                <a:cxn ang="0">
                  <a:pos x="16" y="42"/>
                </a:cxn>
                <a:cxn ang="0">
                  <a:pos x="13" y="33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5"/>
                </a:cxn>
                <a:cxn ang="0">
                  <a:pos x="2" y="3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8" y="49"/>
                </a:cxn>
                <a:cxn ang="0">
                  <a:pos x="12" y="49"/>
                </a:cxn>
                <a:cxn ang="0">
                  <a:pos x="14" y="46"/>
                </a:cxn>
                <a:cxn ang="0">
                  <a:pos x="16" y="45"/>
                </a:cxn>
                <a:cxn ang="0">
                  <a:pos x="16" y="42"/>
                </a:cxn>
                <a:cxn ang="0">
                  <a:pos x="16" y="42"/>
                </a:cxn>
              </a:cxnLst>
              <a:rect l="0" t="0" r="r" b="b"/>
              <a:pathLst>
                <a:path w="16" h="49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9" name="Freeform 840">
              <a:extLst>
                <a:ext uri="{FF2B5EF4-FFF2-40B4-BE49-F238E27FC236}">
                  <a16:creationId xmlns:a16="http://schemas.microsoft.com/office/drawing/2014/main" xmlns="" id="{34CB6BC8-5CBF-A244-A416-69F0BE57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3678238"/>
              <a:ext cx="6350" cy="17463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15" y="34"/>
                </a:cxn>
                <a:cxn ang="0">
                  <a:pos x="13" y="28"/>
                </a:cxn>
                <a:cxn ang="0">
                  <a:pos x="11" y="2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1"/>
                </a:cxn>
                <a:cxn ang="0">
                  <a:pos x="2" y="2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5" y="40"/>
                </a:cxn>
                <a:cxn ang="0">
                  <a:pos x="7" y="41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5" y="34"/>
                </a:cxn>
              </a:cxnLst>
              <a:rect l="0" t="0" r="r" b="b"/>
              <a:pathLst>
                <a:path w="15" h="41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Freeform 841">
              <a:extLst>
                <a:ext uri="{FF2B5EF4-FFF2-40B4-BE49-F238E27FC236}">
                  <a16:creationId xmlns:a16="http://schemas.microsoft.com/office/drawing/2014/main" xmlns="" id="{E0654600-959B-074F-BB6B-CC8985A78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70301"/>
              <a:ext cx="4763" cy="19050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4" y="44"/>
                </a:cxn>
                <a:cxn ang="0">
                  <a:pos x="5" y="46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2" y="22"/>
                </a:cxn>
              </a:cxnLst>
              <a:rect l="0" t="0" r="r" b="b"/>
              <a:pathLst>
                <a:path w="13" h="46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1" name="Freeform 842">
              <a:extLst>
                <a:ext uri="{FF2B5EF4-FFF2-40B4-BE49-F238E27FC236}">
                  <a16:creationId xmlns:a16="http://schemas.microsoft.com/office/drawing/2014/main" xmlns="" id="{1A02C726-3C61-7C4F-9499-737A4DE97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1" y="3640138"/>
              <a:ext cx="4763" cy="222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5" y="56"/>
                </a:cxn>
                <a:cxn ang="0">
                  <a:pos x="9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56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" name="Freeform 843">
              <a:extLst>
                <a:ext uri="{FF2B5EF4-FFF2-40B4-BE49-F238E27FC236}">
                  <a16:creationId xmlns:a16="http://schemas.microsoft.com/office/drawing/2014/main" xmlns="" id="{11365EFF-20C6-8542-837B-1B2E30102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1" y="3641726"/>
              <a:ext cx="6350" cy="1746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9" y="42"/>
                </a:cxn>
                <a:cxn ang="0">
                  <a:pos x="13" y="40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21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16" h="42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Freeform 844">
              <a:extLst>
                <a:ext uri="{FF2B5EF4-FFF2-40B4-BE49-F238E27FC236}">
                  <a16:creationId xmlns:a16="http://schemas.microsoft.com/office/drawing/2014/main" xmlns="" id="{6366BAFD-35F0-264A-8FB6-B58B4424E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8" y="3640138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0" y="34"/>
                </a:cxn>
                <a:cxn ang="0">
                  <a:pos x="10" y="3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38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4" name="Freeform 845">
              <a:extLst>
                <a:ext uri="{FF2B5EF4-FFF2-40B4-BE49-F238E27FC236}">
                  <a16:creationId xmlns:a16="http://schemas.microsoft.com/office/drawing/2014/main" xmlns="" id="{5DB39602-38E4-CC41-A597-934CCC7B1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6" y="3586163"/>
              <a:ext cx="6350" cy="23813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1"/>
                </a:cxn>
                <a:cxn ang="0">
                  <a:pos x="4" y="6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2" y="53"/>
                </a:cxn>
                <a:cxn ang="0">
                  <a:pos x="4" y="56"/>
                </a:cxn>
                <a:cxn ang="0">
                  <a:pos x="7" y="57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3" y="5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13" y="14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17" h="5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5" name="Freeform 846">
              <a:extLst>
                <a:ext uri="{FF2B5EF4-FFF2-40B4-BE49-F238E27FC236}">
                  <a16:creationId xmlns:a16="http://schemas.microsoft.com/office/drawing/2014/main" xmlns="" id="{A0BFFB32-F01C-E34D-B2D7-ADCAC69B7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6" y="3587751"/>
              <a:ext cx="9525" cy="254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5" y="17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11" y="47"/>
                </a:cxn>
                <a:cxn ang="0">
                  <a:pos x="10" y="40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7" y="1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1" h="6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6" name="Freeform 847">
              <a:extLst>
                <a:ext uri="{FF2B5EF4-FFF2-40B4-BE49-F238E27FC236}">
                  <a16:creationId xmlns:a16="http://schemas.microsoft.com/office/drawing/2014/main" xmlns="" id="{AA4E3132-B047-8F42-82DB-C5BFD4F43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6" y="3589338"/>
              <a:ext cx="6350" cy="2540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18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3" y="57"/>
                </a:cxn>
                <a:cxn ang="0">
                  <a:pos x="3" y="57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1"/>
                </a:cxn>
                <a:cxn ang="0">
                  <a:pos x="11" y="60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47"/>
                </a:cxn>
                <a:cxn ang="0">
                  <a:pos x="11" y="40"/>
                </a:cxn>
                <a:cxn ang="0">
                  <a:pos x="14" y="28"/>
                </a:cxn>
                <a:cxn ang="0">
                  <a:pos x="16" y="17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17" h="61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7" name="Freeform 848">
              <a:extLst>
                <a:ext uri="{FF2B5EF4-FFF2-40B4-BE49-F238E27FC236}">
                  <a16:creationId xmlns:a16="http://schemas.microsoft.com/office/drawing/2014/main" xmlns="" id="{74657F06-6B93-7642-BE5B-F4CCD9228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213" y="3521076"/>
              <a:ext cx="3175" cy="301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5" y="76"/>
                </a:cxn>
                <a:cxn ang="0">
                  <a:pos x="9" y="75"/>
                </a:cxn>
                <a:cxn ang="0">
                  <a:pos x="11" y="73"/>
                </a:cxn>
                <a:cxn ang="0">
                  <a:pos x="12" y="7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76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8" name="Freeform 849">
              <a:extLst>
                <a:ext uri="{FF2B5EF4-FFF2-40B4-BE49-F238E27FC236}">
                  <a16:creationId xmlns:a16="http://schemas.microsoft.com/office/drawing/2014/main" xmlns="" id="{F4A76E34-EF08-A84D-A7AB-E1148D6FC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01" y="3519488"/>
              <a:ext cx="6350" cy="25400"/>
            </a:xfrm>
            <a:custGeom>
              <a:avLst/>
              <a:gdLst/>
              <a:ahLst/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3" y="47"/>
                </a:cxn>
                <a:cxn ang="0">
                  <a:pos x="12" y="41"/>
                </a:cxn>
                <a:cxn ang="0">
                  <a:pos x="11" y="2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60"/>
                </a:cxn>
                <a:cxn ang="0">
                  <a:pos x="8" y="62"/>
                </a:cxn>
                <a:cxn ang="0">
                  <a:pos x="11" y="62"/>
                </a:cxn>
                <a:cxn ang="0">
                  <a:pos x="12" y="60"/>
                </a:cxn>
                <a:cxn ang="0">
                  <a:pos x="14" y="58"/>
                </a:cxn>
                <a:cxn ang="0">
                  <a:pos x="16" y="55"/>
                </a:cxn>
                <a:cxn ang="0">
                  <a:pos x="14" y="53"/>
                </a:cxn>
                <a:cxn ang="0">
                  <a:pos x="14" y="53"/>
                </a:cxn>
              </a:cxnLst>
              <a:rect l="0" t="0" r="r" b="b"/>
              <a:pathLst>
                <a:path w="16" h="62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9" name="Freeform 850">
              <a:extLst>
                <a:ext uri="{FF2B5EF4-FFF2-40B4-BE49-F238E27FC236}">
                  <a16:creationId xmlns:a16="http://schemas.microsoft.com/office/drawing/2014/main" xmlns="" id="{12EF3921-CFCB-A74E-B72E-854CBA439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3514726"/>
              <a:ext cx="6350" cy="22225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15" y="47"/>
                </a:cxn>
                <a:cxn ang="0">
                  <a:pos x="14" y="43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17" y="50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7" h="56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0" name="Freeform 851">
              <a:extLst>
                <a:ext uri="{FF2B5EF4-FFF2-40B4-BE49-F238E27FC236}">
                  <a16:creationId xmlns:a16="http://schemas.microsoft.com/office/drawing/2014/main" xmlns="" id="{DC2F6B15-060C-4C48-9CE3-08F54CDC3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6" y="3473451"/>
              <a:ext cx="7938" cy="2222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4"/>
                </a:cxn>
                <a:cxn ang="0">
                  <a:pos x="5" y="15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2" y="55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2" y="53"/>
                </a:cxn>
                <a:cxn ang="0">
                  <a:pos x="13" y="52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9" h="56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1" name="Freeform 852">
              <a:extLst>
                <a:ext uri="{FF2B5EF4-FFF2-40B4-BE49-F238E27FC236}">
                  <a16:creationId xmlns:a16="http://schemas.microsoft.com/office/drawing/2014/main" xmlns="" id="{47FEB06A-1610-244A-866C-2C8A7967F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1" y="3486151"/>
              <a:ext cx="7938" cy="3810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48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1" y="94"/>
                </a:cxn>
                <a:cxn ang="0">
                  <a:pos x="5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13" y="66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4" y="35"/>
                </a:cxn>
                <a:cxn ang="0">
                  <a:pos x="13" y="26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95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2" name="Freeform 853">
              <a:extLst>
                <a:ext uri="{FF2B5EF4-FFF2-40B4-BE49-F238E27FC236}">
                  <a16:creationId xmlns:a16="http://schemas.microsoft.com/office/drawing/2014/main" xmlns="" id="{55760DF6-B24A-6A44-8921-933E7E9A7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3524251"/>
              <a:ext cx="6350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3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5"/>
                </a:cxn>
                <a:cxn ang="0">
                  <a:pos x="7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3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6" h="7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3" name="Freeform 854">
              <a:extLst>
                <a:ext uri="{FF2B5EF4-FFF2-40B4-BE49-F238E27FC236}">
                  <a16:creationId xmlns:a16="http://schemas.microsoft.com/office/drawing/2014/main" xmlns="" id="{02DF93C1-DA39-B94A-9000-0D4244C6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1" y="3451226"/>
              <a:ext cx="4763" cy="254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2" h="65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4" name="Freeform 855">
              <a:extLst>
                <a:ext uri="{FF2B5EF4-FFF2-40B4-BE49-F238E27FC236}">
                  <a16:creationId xmlns:a16="http://schemas.microsoft.com/office/drawing/2014/main" xmlns="" id="{7FEF1C51-7A03-3F4C-8245-ABAA7DAEE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6" y="3457576"/>
              <a:ext cx="6350" cy="206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1" y="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7" y="52"/>
                </a:cxn>
                <a:cxn ang="0">
                  <a:pos x="11" y="51"/>
                </a:cxn>
                <a:cxn ang="0">
                  <a:pos x="12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3" y="27"/>
                </a:cxn>
                <a:cxn ang="0">
                  <a:pos x="13" y="1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6" h="52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5" name="Freeform 856">
              <a:extLst>
                <a:ext uri="{FF2B5EF4-FFF2-40B4-BE49-F238E27FC236}">
                  <a16:creationId xmlns:a16="http://schemas.microsoft.com/office/drawing/2014/main" xmlns="" id="{B25C4C59-8CE9-7746-909B-DDCEA8522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3459163"/>
              <a:ext cx="4763" cy="285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1" y="66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27"/>
                </a:cxn>
                <a:cxn ang="0">
                  <a:pos x="14" y="1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5" h="72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6" name="Freeform 857">
              <a:extLst>
                <a:ext uri="{FF2B5EF4-FFF2-40B4-BE49-F238E27FC236}">
                  <a16:creationId xmlns:a16="http://schemas.microsoft.com/office/drawing/2014/main" xmlns="" id="{12C84EC8-4DDB-F94F-AAC7-9D546151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13" y="3276601"/>
              <a:ext cx="4763" cy="2222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8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3" y="55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3" y="2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4" h="56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7" name="Freeform 858">
              <a:extLst>
                <a:ext uri="{FF2B5EF4-FFF2-40B4-BE49-F238E27FC236}">
                  <a16:creationId xmlns:a16="http://schemas.microsoft.com/office/drawing/2014/main" xmlns="" id="{04D63DFE-F132-5140-A49C-80B911D7A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3281363"/>
              <a:ext cx="7938" cy="1905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3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5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12" y="43"/>
                </a:cxn>
                <a:cxn ang="0">
                  <a:pos x="12" y="43"/>
                </a:cxn>
                <a:cxn ang="0">
                  <a:pos x="12" y="34"/>
                </a:cxn>
                <a:cxn ang="0">
                  <a:pos x="14" y="2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20" h="48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Freeform 859">
              <a:extLst>
                <a:ext uri="{FF2B5EF4-FFF2-40B4-BE49-F238E27FC236}">
                  <a16:creationId xmlns:a16="http://schemas.microsoft.com/office/drawing/2014/main" xmlns="" id="{C1BC997F-FA76-2441-9D11-BA78A2880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1" y="3286126"/>
              <a:ext cx="6350" cy="222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3" y="29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5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4" y="2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6" h="58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9" name="Freeform 860">
              <a:extLst>
                <a:ext uri="{FF2B5EF4-FFF2-40B4-BE49-F238E27FC236}">
                  <a16:creationId xmlns:a16="http://schemas.microsoft.com/office/drawing/2014/main" xmlns="" id="{561461C9-317A-6342-B805-9FFBD7BCA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3371851"/>
              <a:ext cx="4763" cy="269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3" y="66"/>
                </a:cxn>
                <a:cxn ang="0">
                  <a:pos x="7" y="68"/>
                </a:cxn>
                <a:cxn ang="0">
                  <a:pos x="11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8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0" name="Freeform 861">
              <a:extLst>
                <a:ext uri="{FF2B5EF4-FFF2-40B4-BE49-F238E27FC236}">
                  <a16:creationId xmlns:a16="http://schemas.microsoft.com/office/drawing/2014/main" xmlns="" id="{F4F88BDB-3470-D842-8B40-0B07F89F4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3379788"/>
              <a:ext cx="7938" cy="1428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14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4"/>
                </a:cxn>
                <a:cxn ang="0">
                  <a:pos x="5" y="35"/>
                </a:cxn>
                <a:cxn ang="0">
                  <a:pos x="8" y="35"/>
                </a:cxn>
                <a:cxn ang="0">
                  <a:pos x="9" y="34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14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8" h="35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1" name="Freeform 862">
              <a:extLst>
                <a:ext uri="{FF2B5EF4-FFF2-40B4-BE49-F238E27FC236}">
                  <a16:creationId xmlns:a16="http://schemas.microsoft.com/office/drawing/2014/main" xmlns="" id="{42A6BB58-F283-324F-9296-1501CDDA8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3216276"/>
              <a:ext cx="368300" cy="204788"/>
            </a:xfrm>
            <a:custGeom>
              <a:avLst/>
              <a:gdLst/>
              <a:ahLst/>
              <a:cxnLst>
                <a:cxn ang="0">
                  <a:pos x="865" y="427"/>
                </a:cxn>
                <a:cxn ang="0">
                  <a:pos x="804" y="438"/>
                </a:cxn>
                <a:cxn ang="0">
                  <a:pos x="707" y="431"/>
                </a:cxn>
                <a:cxn ang="0">
                  <a:pos x="576" y="403"/>
                </a:cxn>
                <a:cxn ang="0">
                  <a:pos x="508" y="378"/>
                </a:cxn>
                <a:cxn ang="0">
                  <a:pos x="437" y="336"/>
                </a:cxn>
                <a:cxn ang="0">
                  <a:pos x="418" y="323"/>
                </a:cxn>
                <a:cxn ang="0">
                  <a:pos x="407" y="319"/>
                </a:cxn>
                <a:cxn ang="0">
                  <a:pos x="384" y="329"/>
                </a:cxn>
                <a:cxn ang="0">
                  <a:pos x="365" y="348"/>
                </a:cxn>
                <a:cxn ang="0">
                  <a:pos x="343" y="377"/>
                </a:cxn>
                <a:cxn ang="0">
                  <a:pos x="274" y="431"/>
                </a:cxn>
                <a:cxn ang="0">
                  <a:pos x="228" y="457"/>
                </a:cxn>
                <a:cxn ang="0">
                  <a:pos x="159" y="470"/>
                </a:cxn>
                <a:cxn ang="0">
                  <a:pos x="96" y="451"/>
                </a:cxn>
                <a:cxn ang="0">
                  <a:pos x="53" y="400"/>
                </a:cxn>
                <a:cxn ang="0">
                  <a:pos x="45" y="355"/>
                </a:cxn>
                <a:cxn ang="0">
                  <a:pos x="63" y="308"/>
                </a:cxn>
                <a:cxn ang="0">
                  <a:pos x="121" y="250"/>
                </a:cxn>
                <a:cxn ang="0">
                  <a:pos x="185" y="198"/>
                </a:cxn>
                <a:cxn ang="0">
                  <a:pos x="255" y="140"/>
                </a:cxn>
                <a:cxn ang="0">
                  <a:pos x="334" y="76"/>
                </a:cxn>
                <a:cxn ang="0">
                  <a:pos x="393" y="58"/>
                </a:cxn>
                <a:cxn ang="0">
                  <a:pos x="541" y="55"/>
                </a:cxn>
                <a:cxn ang="0">
                  <a:pos x="648" y="54"/>
                </a:cxn>
                <a:cxn ang="0">
                  <a:pos x="773" y="49"/>
                </a:cxn>
                <a:cxn ang="0">
                  <a:pos x="811" y="59"/>
                </a:cxn>
                <a:cxn ang="0">
                  <a:pos x="838" y="49"/>
                </a:cxn>
                <a:cxn ang="0">
                  <a:pos x="839" y="25"/>
                </a:cxn>
                <a:cxn ang="0">
                  <a:pos x="824" y="9"/>
                </a:cxn>
                <a:cxn ang="0">
                  <a:pos x="784" y="3"/>
                </a:cxn>
                <a:cxn ang="0">
                  <a:pos x="610" y="8"/>
                </a:cxn>
                <a:cxn ang="0">
                  <a:pos x="512" y="11"/>
                </a:cxn>
                <a:cxn ang="0">
                  <a:pos x="384" y="12"/>
                </a:cxn>
                <a:cxn ang="0">
                  <a:pos x="323" y="29"/>
                </a:cxn>
                <a:cxn ang="0">
                  <a:pos x="267" y="67"/>
                </a:cxn>
                <a:cxn ang="0">
                  <a:pos x="68" y="236"/>
                </a:cxn>
                <a:cxn ang="0">
                  <a:pos x="24" y="285"/>
                </a:cxn>
                <a:cxn ang="0">
                  <a:pos x="6" y="330"/>
                </a:cxn>
                <a:cxn ang="0">
                  <a:pos x="2" y="378"/>
                </a:cxn>
                <a:cxn ang="0">
                  <a:pos x="11" y="419"/>
                </a:cxn>
                <a:cxn ang="0">
                  <a:pos x="33" y="461"/>
                </a:cxn>
                <a:cxn ang="0">
                  <a:pos x="68" y="493"/>
                </a:cxn>
                <a:cxn ang="0">
                  <a:pos x="112" y="513"/>
                </a:cxn>
                <a:cxn ang="0">
                  <a:pos x="159" y="516"/>
                </a:cxn>
                <a:cxn ang="0">
                  <a:pos x="238" y="499"/>
                </a:cxn>
                <a:cxn ang="0">
                  <a:pos x="284" y="479"/>
                </a:cxn>
                <a:cxn ang="0">
                  <a:pos x="363" y="419"/>
                </a:cxn>
                <a:cxn ang="0">
                  <a:pos x="395" y="389"/>
                </a:cxn>
                <a:cxn ang="0">
                  <a:pos x="405" y="373"/>
                </a:cxn>
                <a:cxn ang="0">
                  <a:pos x="435" y="385"/>
                </a:cxn>
                <a:cxn ang="0">
                  <a:pos x="508" y="429"/>
                </a:cxn>
                <a:cxn ang="0">
                  <a:pos x="588" y="451"/>
                </a:cxn>
                <a:cxn ang="0">
                  <a:pos x="696" y="476"/>
                </a:cxn>
                <a:cxn ang="0">
                  <a:pos x="811" y="484"/>
                </a:cxn>
                <a:cxn ang="0">
                  <a:pos x="874" y="472"/>
                </a:cxn>
                <a:cxn ang="0">
                  <a:pos x="916" y="453"/>
                </a:cxn>
                <a:cxn ang="0">
                  <a:pos x="925" y="437"/>
                </a:cxn>
                <a:cxn ang="0">
                  <a:pos x="917" y="414"/>
                </a:cxn>
                <a:cxn ang="0">
                  <a:pos x="902" y="410"/>
                </a:cxn>
              </a:cxnLst>
              <a:rect l="0" t="0" r="r" b="b"/>
              <a:pathLst>
                <a:path w="926" h="517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2" name="Freeform 863">
              <a:extLst>
                <a:ext uri="{FF2B5EF4-FFF2-40B4-BE49-F238E27FC236}">
                  <a16:creationId xmlns:a16="http://schemas.microsoft.com/office/drawing/2014/main" xmlns="" id="{2180E577-1213-AF40-A672-B8EAA0CC4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1488" y="3422651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4" y="213"/>
                </a:cxn>
                <a:cxn ang="0">
                  <a:pos x="293" y="175"/>
                </a:cxn>
                <a:cxn ang="0">
                  <a:pos x="287" y="140"/>
                </a:cxn>
                <a:cxn ang="0">
                  <a:pos x="266" y="93"/>
                </a:cxn>
                <a:cxn ang="0">
                  <a:pos x="233" y="51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7" y="0"/>
                </a:cxn>
                <a:cxn ang="0">
                  <a:pos x="89" y="9"/>
                </a:cxn>
                <a:cxn ang="0">
                  <a:pos x="55" y="38"/>
                </a:cxn>
                <a:cxn ang="0">
                  <a:pos x="31" y="61"/>
                </a:cxn>
                <a:cxn ang="0">
                  <a:pos x="23" y="70"/>
                </a:cxn>
                <a:cxn ang="0">
                  <a:pos x="16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59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1"/>
                </a:cxn>
                <a:cxn ang="0">
                  <a:pos x="146" y="306"/>
                </a:cxn>
                <a:cxn ang="0">
                  <a:pos x="176" y="306"/>
                </a:cxn>
                <a:cxn ang="0">
                  <a:pos x="210" y="290"/>
                </a:cxn>
                <a:cxn ang="0">
                  <a:pos x="241" y="261"/>
                </a:cxn>
                <a:cxn ang="0">
                  <a:pos x="189" y="250"/>
                </a:cxn>
                <a:cxn ang="0">
                  <a:pos x="161" y="261"/>
                </a:cxn>
                <a:cxn ang="0">
                  <a:pos x="135" y="257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49" y="157"/>
                </a:cxn>
                <a:cxn ang="0">
                  <a:pos x="49" y="121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6" y="48"/>
                </a:cxn>
                <a:cxn ang="0">
                  <a:pos x="129" y="46"/>
                </a:cxn>
                <a:cxn ang="0">
                  <a:pos x="154" y="49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7"/>
                </a:cxn>
                <a:cxn ang="0">
                  <a:pos x="248" y="170"/>
                </a:cxn>
                <a:cxn ang="0">
                  <a:pos x="246" y="187"/>
                </a:cxn>
                <a:cxn ang="0">
                  <a:pos x="228" y="214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" name="Freeform 864">
              <a:extLst>
                <a:ext uri="{FF2B5EF4-FFF2-40B4-BE49-F238E27FC236}">
                  <a16:creationId xmlns:a16="http://schemas.microsoft.com/office/drawing/2014/main" xmlns="" id="{E772BDFD-CD0A-1B44-967D-AA8F647C5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3401" y="3497263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6" y="213"/>
                </a:cxn>
                <a:cxn ang="0">
                  <a:pos x="293" y="175"/>
                </a:cxn>
                <a:cxn ang="0">
                  <a:pos x="288" y="141"/>
                </a:cxn>
                <a:cxn ang="0">
                  <a:pos x="266" y="93"/>
                </a:cxn>
                <a:cxn ang="0">
                  <a:pos x="233" y="52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55" y="38"/>
                </a:cxn>
                <a:cxn ang="0">
                  <a:pos x="31" y="62"/>
                </a:cxn>
                <a:cxn ang="0">
                  <a:pos x="23" y="71"/>
                </a:cxn>
                <a:cxn ang="0">
                  <a:pos x="17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60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3"/>
                </a:cxn>
                <a:cxn ang="0">
                  <a:pos x="147" y="306"/>
                </a:cxn>
                <a:cxn ang="0">
                  <a:pos x="176" y="306"/>
                </a:cxn>
                <a:cxn ang="0">
                  <a:pos x="211" y="290"/>
                </a:cxn>
                <a:cxn ang="0">
                  <a:pos x="241" y="262"/>
                </a:cxn>
                <a:cxn ang="0">
                  <a:pos x="189" y="250"/>
                </a:cxn>
                <a:cxn ang="0">
                  <a:pos x="161" y="263"/>
                </a:cxn>
                <a:cxn ang="0">
                  <a:pos x="135" y="258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50" y="157"/>
                </a:cxn>
                <a:cxn ang="0">
                  <a:pos x="49" y="122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7" y="48"/>
                </a:cxn>
                <a:cxn ang="0">
                  <a:pos x="129" y="46"/>
                </a:cxn>
                <a:cxn ang="0">
                  <a:pos x="153" y="50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8"/>
                </a:cxn>
                <a:cxn ang="0">
                  <a:pos x="248" y="170"/>
                </a:cxn>
                <a:cxn ang="0">
                  <a:pos x="248" y="187"/>
                </a:cxn>
                <a:cxn ang="0">
                  <a:pos x="228" y="215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4" name="Freeform 865">
              <a:extLst>
                <a:ext uri="{FF2B5EF4-FFF2-40B4-BE49-F238E27FC236}">
                  <a16:creationId xmlns:a16="http://schemas.microsoft.com/office/drawing/2014/main" xmlns="" id="{056E3233-B6C3-7A4B-A32F-5C051389C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0076" y="3570288"/>
              <a:ext cx="106363" cy="111125"/>
            </a:xfrm>
            <a:custGeom>
              <a:avLst/>
              <a:gdLst/>
              <a:ahLst/>
              <a:cxnLst>
                <a:cxn ang="0">
                  <a:pos x="238" y="222"/>
                </a:cxn>
                <a:cxn ang="0">
                  <a:pos x="260" y="195"/>
                </a:cxn>
                <a:cxn ang="0">
                  <a:pos x="268" y="160"/>
                </a:cxn>
                <a:cxn ang="0">
                  <a:pos x="262" y="128"/>
                </a:cxn>
                <a:cxn ang="0">
                  <a:pos x="243" y="85"/>
                </a:cxn>
                <a:cxn ang="0">
                  <a:pos x="213" y="47"/>
                </a:cxn>
                <a:cxn ang="0">
                  <a:pos x="193" y="29"/>
                </a:cxn>
                <a:cxn ang="0">
                  <a:pos x="159" y="11"/>
                </a:cxn>
                <a:cxn ang="0">
                  <a:pos x="121" y="0"/>
                </a:cxn>
                <a:cxn ang="0">
                  <a:pos x="107" y="0"/>
                </a:cxn>
                <a:cxn ang="0">
                  <a:pos x="82" y="8"/>
                </a:cxn>
                <a:cxn ang="0">
                  <a:pos x="49" y="35"/>
                </a:cxn>
                <a:cxn ang="0">
                  <a:pos x="27" y="56"/>
                </a:cxn>
                <a:cxn ang="0">
                  <a:pos x="20" y="66"/>
                </a:cxn>
                <a:cxn ang="0">
                  <a:pos x="15" y="75"/>
                </a:cxn>
                <a:cxn ang="0">
                  <a:pos x="6" y="88"/>
                </a:cxn>
                <a:cxn ang="0">
                  <a:pos x="0" y="122"/>
                </a:cxn>
                <a:cxn ang="0">
                  <a:pos x="2" y="147"/>
                </a:cxn>
                <a:cxn ang="0">
                  <a:pos x="15" y="182"/>
                </a:cxn>
                <a:cxn ang="0">
                  <a:pos x="44" y="224"/>
                </a:cxn>
                <a:cxn ang="0">
                  <a:pos x="73" y="253"/>
                </a:cxn>
                <a:cxn ang="0">
                  <a:pos x="107" y="273"/>
                </a:cxn>
                <a:cxn ang="0">
                  <a:pos x="133" y="280"/>
                </a:cxn>
                <a:cxn ang="0">
                  <a:pos x="171" y="277"/>
                </a:cxn>
                <a:cxn ang="0">
                  <a:pos x="201" y="258"/>
                </a:cxn>
                <a:cxn ang="0">
                  <a:pos x="172" y="229"/>
                </a:cxn>
                <a:cxn ang="0">
                  <a:pos x="155" y="238"/>
                </a:cxn>
                <a:cxn ang="0">
                  <a:pos x="130" y="239"/>
                </a:cxn>
                <a:cxn ang="0">
                  <a:pos x="108" y="226"/>
                </a:cxn>
                <a:cxn ang="0">
                  <a:pos x="60" y="173"/>
                </a:cxn>
                <a:cxn ang="0">
                  <a:pos x="48" y="154"/>
                </a:cxn>
                <a:cxn ang="0">
                  <a:pos x="43" y="122"/>
                </a:cxn>
                <a:cxn ang="0">
                  <a:pos x="52" y="98"/>
                </a:cxn>
                <a:cxn ang="0">
                  <a:pos x="58" y="92"/>
                </a:cxn>
                <a:cxn ang="0">
                  <a:pos x="64" y="80"/>
                </a:cxn>
                <a:cxn ang="0">
                  <a:pos x="106" y="45"/>
                </a:cxn>
                <a:cxn ang="0">
                  <a:pos x="117" y="42"/>
                </a:cxn>
                <a:cxn ang="0">
                  <a:pos x="141" y="46"/>
                </a:cxn>
                <a:cxn ang="0">
                  <a:pos x="172" y="67"/>
                </a:cxn>
                <a:cxn ang="0">
                  <a:pos x="196" y="90"/>
                </a:cxn>
                <a:cxn ang="0">
                  <a:pos x="221" y="136"/>
                </a:cxn>
                <a:cxn ang="0">
                  <a:pos x="227" y="161"/>
                </a:cxn>
                <a:cxn ang="0">
                  <a:pos x="223" y="175"/>
                </a:cxn>
                <a:cxn ang="0">
                  <a:pos x="200" y="205"/>
                </a:cxn>
                <a:cxn ang="0">
                  <a:pos x="172" y="229"/>
                </a:cxn>
              </a:cxnLst>
              <a:rect l="0" t="0" r="r" b="b"/>
              <a:pathLst>
                <a:path w="268" h="281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5" name="Freeform 866">
              <a:extLst>
                <a:ext uri="{FF2B5EF4-FFF2-40B4-BE49-F238E27FC236}">
                  <a16:creationId xmlns:a16="http://schemas.microsoft.com/office/drawing/2014/main" xmlns="" id="{0DDA9EFA-AE06-A343-86FA-329E34BE5E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1988" y="3636963"/>
              <a:ext cx="96838" cy="103188"/>
            </a:xfrm>
            <a:custGeom>
              <a:avLst/>
              <a:gdLst/>
              <a:ahLst/>
              <a:cxnLst>
                <a:cxn ang="0">
                  <a:pos x="219" y="205"/>
                </a:cxn>
                <a:cxn ang="0">
                  <a:pos x="240" y="180"/>
                </a:cxn>
                <a:cxn ang="0">
                  <a:pos x="247" y="148"/>
                </a:cxn>
                <a:cxn ang="0">
                  <a:pos x="242" y="119"/>
                </a:cxn>
                <a:cxn ang="0">
                  <a:pos x="223" y="80"/>
                </a:cxn>
                <a:cxn ang="0">
                  <a:pos x="196" y="44"/>
                </a:cxn>
                <a:cxn ang="0">
                  <a:pos x="178" y="27"/>
                </a:cxn>
                <a:cxn ang="0">
                  <a:pos x="147" y="10"/>
                </a:cxn>
                <a:cxn ang="0">
                  <a:pos x="111" y="1"/>
                </a:cxn>
                <a:cxn ang="0">
                  <a:pos x="98" y="0"/>
                </a:cxn>
                <a:cxn ang="0">
                  <a:pos x="64" y="16"/>
                </a:cxn>
                <a:cxn ang="0">
                  <a:pos x="28" y="51"/>
                </a:cxn>
                <a:cxn ang="0">
                  <a:pos x="22" y="55"/>
                </a:cxn>
                <a:cxn ang="0">
                  <a:pos x="16" y="67"/>
                </a:cxn>
                <a:cxn ang="0">
                  <a:pos x="9" y="73"/>
                </a:cxn>
                <a:cxn ang="0">
                  <a:pos x="2" y="93"/>
                </a:cxn>
                <a:cxn ang="0">
                  <a:pos x="0" y="124"/>
                </a:cxn>
                <a:cxn ang="0">
                  <a:pos x="4" y="146"/>
                </a:cxn>
                <a:cxn ang="0">
                  <a:pos x="26" y="188"/>
                </a:cxn>
                <a:cxn ang="0">
                  <a:pos x="58" y="226"/>
                </a:cxn>
                <a:cxn ang="0">
                  <a:pos x="87" y="247"/>
                </a:cxn>
                <a:cxn ang="0">
                  <a:pos x="123" y="259"/>
                </a:cxn>
                <a:cxn ang="0">
                  <a:pos x="147" y="259"/>
                </a:cxn>
                <a:cxn ang="0">
                  <a:pos x="177" y="246"/>
                </a:cxn>
                <a:cxn ang="0">
                  <a:pos x="203" y="221"/>
                </a:cxn>
                <a:cxn ang="0">
                  <a:pos x="151" y="217"/>
                </a:cxn>
                <a:cxn ang="0">
                  <a:pos x="128" y="222"/>
                </a:cxn>
                <a:cxn ang="0">
                  <a:pos x="106" y="214"/>
                </a:cxn>
                <a:cxn ang="0">
                  <a:pos x="75" y="186"/>
                </a:cxn>
                <a:cxn ang="0">
                  <a:pos x="49" y="152"/>
                </a:cxn>
                <a:cxn ang="0">
                  <a:pos x="38" y="123"/>
                </a:cxn>
                <a:cxn ang="0">
                  <a:pos x="45" y="95"/>
                </a:cxn>
                <a:cxn ang="0">
                  <a:pos x="56" y="81"/>
                </a:cxn>
                <a:cxn ang="0">
                  <a:pos x="77" y="56"/>
                </a:cxn>
                <a:cxn ang="0">
                  <a:pos x="97" y="42"/>
                </a:cxn>
                <a:cxn ang="0">
                  <a:pos x="113" y="39"/>
                </a:cxn>
                <a:cxn ang="0">
                  <a:pos x="139" y="48"/>
                </a:cxn>
                <a:cxn ang="0">
                  <a:pos x="173" y="77"/>
                </a:cxn>
                <a:cxn ang="0">
                  <a:pos x="186" y="91"/>
                </a:cxn>
                <a:cxn ang="0">
                  <a:pos x="208" y="145"/>
                </a:cxn>
                <a:cxn ang="0">
                  <a:pos x="208" y="153"/>
                </a:cxn>
                <a:cxn ang="0">
                  <a:pos x="193" y="182"/>
                </a:cxn>
                <a:cxn ang="0">
                  <a:pos x="159" y="212"/>
                </a:cxn>
              </a:cxnLst>
              <a:rect l="0" t="0" r="r" b="b"/>
              <a:pathLst>
                <a:path w="247" h="260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6" name="Freeform 867">
              <a:extLst>
                <a:ext uri="{FF2B5EF4-FFF2-40B4-BE49-F238E27FC236}">
                  <a16:creationId xmlns:a16="http://schemas.microsoft.com/office/drawing/2014/main" xmlns="" id="{71564E06-9C53-A442-A30F-9E14EEF4C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3363913"/>
              <a:ext cx="76200" cy="95250"/>
            </a:xfrm>
            <a:custGeom>
              <a:avLst/>
              <a:gdLst/>
              <a:ahLst/>
              <a:cxnLst>
                <a:cxn ang="0">
                  <a:pos x="174" y="184"/>
                </a:cxn>
                <a:cxn ang="0">
                  <a:pos x="174" y="184"/>
                </a:cxn>
                <a:cxn ang="0">
                  <a:pos x="168" y="163"/>
                </a:cxn>
                <a:cxn ang="0">
                  <a:pos x="160" y="142"/>
                </a:cxn>
                <a:cxn ang="0">
                  <a:pos x="151" y="121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31" y="89"/>
                </a:cxn>
                <a:cxn ang="0">
                  <a:pos x="122" y="76"/>
                </a:cxn>
                <a:cxn ang="0">
                  <a:pos x="110" y="62"/>
                </a:cxn>
                <a:cxn ang="0">
                  <a:pos x="99" y="51"/>
                </a:cxn>
                <a:cxn ang="0">
                  <a:pos x="72" y="27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49" y="68"/>
                </a:cxn>
                <a:cxn ang="0">
                  <a:pos x="67" y="87"/>
                </a:cxn>
                <a:cxn ang="0">
                  <a:pos x="83" y="107"/>
                </a:cxn>
                <a:cxn ang="0">
                  <a:pos x="97" y="127"/>
                </a:cxn>
                <a:cxn ang="0">
                  <a:pos x="109" y="149"/>
                </a:cxn>
                <a:cxn ang="0">
                  <a:pos x="121" y="171"/>
                </a:cxn>
                <a:cxn ang="0">
                  <a:pos x="130" y="196"/>
                </a:cxn>
                <a:cxn ang="0">
                  <a:pos x="139" y="222"/>
                </a:cxn>
                <a:cxn ang="0">
                  <a:pos x="139" y="222"/>
                </a:cxn>
                <a:cxn ang="0">
                  <a:pos x="142" y="227"/>
                </a:cxn>
                <a:cxn ang="0">
                  <a:pos x="144" y="231"/>
                </a:cxn>
                <a:cxn ang="0">
                  <a:pos x="148" y="235"/>
                </a:cxn>
                <a:cxn ang="0">
                  <a:pos x="152" y="238"/>
                </a:cxn>
                <a:cxn ang="0">
                  <a:pos x="157" y="239"/>
                </a:cxn>
                <a:cxn ang="0">
                  <a:pos x="163" y="239"/>
                </a:cxn>
                <a:cxn ang="0">
                  <a:pos x="168" y="238"/>
                </a:cxn>
                <a:cxn ang="0">
                  <a:pos x="173" y="236"/>
                </a:cxn>
                <a:cxn ang="0">
                  <a:pos x="173" y="236"/>
                </a:cxn>
                <a:cxn ang="0">
                  <a:pos x="181" y="230"/>
                </a:cxn>
                <a:cxn ang="0">
                  <a:pos x="185" y="222"/>
                </a:cxn>
                <a:cxn ang="0">
                  <a:pos x="187" y="214"/>
                </a:cxn>
                <a:cxn ang="0">
                  <a:pos x="190" y="205"/>
                </a:cxn>
                <a:cxn ang="0">
                  <a:pos x="190" y="205"/>
                </a:cxn>
                <a:cxn ang="0">
                  <a:pos x="189" y="197"/>
                </a:cxn>
                <a:cxn ang="0">
                  <a:pos x="186" y="191"/>
                </a:cxn>
                <a:cxn ang="0">
                  <a:pos x="181" y="187"/>
                </a:cxn>
                <a:cxn ang="0">
                  <a:pos x="174" y="184"/>
                </a:cxn>
                <a:cxn ang="0">
                  <a:pos x="174" y="184"/>
                </a:cxn>
              </a:cxnLst>
              <a:rect l="0" t="0" r="r" b="b"/>
              <a:pathLst>
                <a:path w="190" h="239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7" name="Freeform 868">
              <a:extLst>
                <a:ext uri="{FF2B5EF4-FFF2-40B4-BE49-F238E27FC236}">
                  <a16:creationId xmlns:a16="http://schemas.microsoft.com/office/drawing/2014/main" xmlns="" id="{0645B73B-BA24-0C42-AB5D-4DBBE4265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188" y="3222626"/>
              <a:ext cx="46038" cy="36513"/>
            </a:xfrm>
            <a:custGeom>
              <a:avLst/>
              <a:gdLst/>
              <a:ahLst/>
              <a:cxnLst>
                <a:cxn ang="0">
                  <a:pos x="102" y="49"/>
                </a:cxn>
                <a:cxn ang="0">
                  <a:pos x="102" y="49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1" y="30"/>
                </a:cxn>
                <a:cxn ang="0">
                  <a:pos x="54" y="1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21" y="39"/>
                </a:cxn>
                <a:cxn ang="0">
                  <a:pos x="30" y="47"/>
                </a:cxn>
                <a:cxn ang="0">
                  <a:pos x="48" y="65"/>
                </a:cxn>
                <a:cxn ang="0">
                  <a:pos x="58" y="74"/>
                </a:cxn>
                <a:cxn ang="0">
                  <a:pos x="67" y="81"/>
                </a:cxn>
                <a:cxn ang="0">
                  <a:pos x="79" y="87"/>
                </a:cxn>
                <a:cxn ang="0">
                  <a:pos x="90" y="92"/>
                </a:cxn>
                <a:cxn ang="0">
                  <a:pos x="90" y="92"/>
                </a:cxn>
                <a:cxn ang="0">
                  <a:pos x="96" y="94"/>
                </a:cxn>
                <a:cxn ang="0">
                  <a:pos x="101" y="94"/>
                </a:cxn>
                <a:cxn ang="0">
                  <a:pos x="105" y="92"/>
                </a:cxn>
                <a:cxn ang="0">
                  <a:pos x="109" y="91"/>
                </a:cxn>
                <a:cxn ang="0">
                  <a:pos x="111" y="89"/>
                </a:cxn>
                <a:cxn ang="0">
                  <a:pos x="114" y="85"/>
                </a:cxn>
                <a:cxn ang="0">
                  <a:pos x="118" y="77"/>
                </a:cxn>
                <a:cxn ang="0">
                  <a:pos x="119" y="69"/>
                </a:cxn>
                <a:cxn ang="0">
                  <a:pos x="118" y="64"/>
                </a:cxn>
                <a:cxn ang="0">
                  <a:pos x="116" y="60"/>
                </a:cxn>
                <a:cxn ang="0">
                  <a:pos x="114" y="57"/>
                </a:cxn>
                <a:cxn ang="0">
                  <a:pos x="111" y="53"/>
                </a:cxn>
                <a:cxn ang="0">
                  <a:pos x="107" y="51"/>
                </a:cxn>
                <a:cxn ang="0">
                  <a:pos x="102" y="49"/>
                </a:cxn>
                <a:cxn ang="0">
                  <a:pos x="102" y="49"/>
                </a:cxn>
              </a:cxnLst>
              <a:rect l="0" t="0" r="r" b="b"/>
              <a:pathLst>
                <a:path w="119" h="94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8" name="Freeform 869">
              <a:extLst>
                <a:ext uri="{FF2B5EF4-FFF2-40B4-BE49-F238E27FC236}">
                  <a16:creationId xmlns:a16="http://schemas.microsoft.com/office/drawing/2014/main" xmlns="" id="{4C0D7CA9-AE9C-9046-BD18-3B4DCE5D7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8138" y="3128963"/>
              <a:ext cx="312738" cy="266700"/>
            </a:xfrm>
            <a:custGeom>
              <a:avLst/>
              <a:gdLst/>
              <a:ahLst/>
              <a:cxnLst>
                <a:cxn ang="0">
                  <a:pos x="764" y="150"/>
                </a:cxn>
                <a:cxn ang="0">
                  <a:pos x="758" y="142"/>
                </a:cxn>
                <a:cxn ang="0">
                  <a:pos x="713" y="99"/>
                </a:cxn>
                <a:cxn ang="0">
                  <a:pos x="638" y="37"/>
                </a:cxn>
                <a:cxn ang="0">
                  <a:pos x="603" y="6"/>
                </a:cxn>
                <a:cxn ang="0">
                  <a:pos x="587" y="2"/>
                </a:cxn>
                <a:cxn ang="0">
                  <a:pos x="570" y="2"/>
                </a:cxn>
                <a:cxn ang="0">
                  <a:pos x="542" y="23"/>
                </a:cxn>
                <a:cxn ang="0">
                  <a:pos x="433" y="108"/>
                </a:cxn>
                <a:cxn ang="0">
                  <a:pos x="308" y="201"/>
                </a:cxn>
                <a:cxn ang="0">
                  <a:pos x="227" y="256"/>
                </a:cxn>
                <a:cxn ang="0">
                  <a:pos x="120" y="345"/>
                </a:cxn>
                <a:cxn ang="0">
                  <a:pos x="31" y="411"/>
                </a:cxn>
                <a:cxn ang="0">
                  <a:pos x="1" y="451"/>
                </a:cxn>
                <a:cxn ang="0">
                  <a:pos x="4" y="469"/>
                </a:cxn>
                <a:cxn ang="0">
                  <a:pos x="9" y="482"/>
                </a:cxn>
                <a:cxn ang="0">
                  <a:pos x="30" y="515"/>
                </a:cxn>
                <a:cxn ang="0">
                  <a:pos x="64" y="558"/>
                </a:cxn>
                <a:cxn ang="0">
                  <a:pos x="109" y="613"/>
                </a:cxn>
                <a:cxn ang="0">
                  <a:pos x="137" y="639"/>
                </a:cxn>
                <a:cxn ang="0">
                  <a:pos x="143" y="650"/>
                </a:cxn>
                <a:cxn ang="0">
                  <a:pos x="153" y="665"/>
                </a:cxn>
                <a:cxn ang="0">
                  <a:pos x="171" y="670"/>
                </a:cxn>
                <a:cxn ang="0">
                  <a:pos x="191" y="659"/>
                </a:cxn>
                <a:cxn ang="0">
                  <a:pos x="283" y="584"/>
                </a:cxn>
                <a:cxn ang="0">
                  <a:pos x="336" y="549"/>
                </a:cxn>
                <a:cxn ang="0">
                  <a:pos x="366" y="520"/>
                </a:cxn>
                <a:cxn ang="0">
                  <a:pos x="422" y="477"/>
                </a:cxn>
                <a:cxn ang="0">
                  <a:pos x="525" y="406"/>
                </a:cxn>
                <a:cxn ang="0">
                  <a:pos x="658" y="303"/>
                </a:cxn>
                <a:cxn ang="0">
                  <a:pos x="726" y="258"/>
                </a:cxn>
                <a:cxn ang="0">
                  <a:pos x="773" y="215"/>
                </a:cxn>
                <a:cxn ang="0">
                  <a:pos x="784" y="176"/>
                </a:cxn>
                <a:cxn ang="0">
                  <a:pos x="765" y="150"/>
                </a:cxn>
                <a:cxn ang="0">
                  <a:pos x="723" y="202"/>
                </a:cxn>
                <a:cxn ang="0">
                  <a:pos x="694" y="217"/>
                </a:cxn>
                <a:cxn ang="0">
                  <a:pos x="631" y="269"/>
                </a:cxn>
                <a:cxn ang="0">
                  <a:pos x="576" y="308"/>
                </a:cxn>
                <a:cxn ang="0">
                  <a:pos x="491" y="372"/>
                </a:cxn>
                <a:cxn ang="0">
                  <a:pos x="380" y="449"/>
                </a:cxn>
                <a:cxn ang="0">
                  <a:pos x="226" y="575"/>
                </a:cxn>
                <a:cxn ang="0">
                  <a:pos x="168" y="609"/>
                </a:cxn>
                <a:cxn ang="0">
                  <a:pos x="104" y="536"/>
                </a:cxn>
                <a:cxn ang="0">
                  <a:pos x="57" y="479"/>
                </a:cxn>
                <a:cxn ang="0">
                  <a:pos x="47" y="460"/>
                </a:cxn>
                <a:cxn ang="0">
                  <a:pos x="62" y="443"/>
                </a:cxn>
                <a:cxn ang="0">
                  <a:pos x="100" y="419"/>
                </a:cxn>
                <a:cxn ang="0">
                  <a:pos x="205" y="333"/>
                </a:cxn>
                <a:cxn ang="0">
                  <a:pos x="320" y="249"/>
                </a:cxn>
                <a:cxn ang="0">
                  <a:pos x="421" y="180"/>
                </a:cxn>
                <a:cxn ang="0">
                  <a:pos x="480" y="126"/>
                </a:cxn>
                <a:cxn ang="0">
                  <a:pos x="582" y="53"/>
                </a:cxn>
                <a:cxn ang="0">
                  <a:pos x="658" y="108"/>
                </a:cxn>
                <a:cxn ang="0">
                  <a:pos x="732" y="184"/>
                </a:cxn>
                <a:cxn ang="0">
                  <a:pos x="737" y="190"/>
                </a:cxn>
                <a:cxn ang="0">
                  <a:pos x="727" y="198"/>
                </a:cxn>
              </a:cxnLst>
              <a:rect l="0" t="0" r="r" b="b"/>
              <a:pathLst>
                <a:path w="786" h="670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9" name="Freeform 870">
              <a:extLst>
                <a:ext uri="{FF2B5EF4-FFF2-40B4-BE49-F238E27FC236}">
                  <a16:creationId xmlns:a16="http://schemas.microsoft.com/office/drawing/2014/main" xmlns="" id="{0EC786E3-085A-1844-820F-17964EA80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5501" y="3128963"/>
              <a:ext cx="311150" cy="266700"/>
            </a:xfrm>
            <a:custGeom>
              <a:avLst/>
              <a:gdLst/>
              <a:ahLst/>
              <a:cxnLst>
                <a:cxn ang="0">
                  <a:pos x="162" y="326"/>
                </a:cxn>
                <a:cxn ang="0">
                  <a:pos x="293" y="431"/>
                </a:cxn>
                <a:cxn ang="0">
                  <a:pos x="364" y="477"/>
                </a:cxn>
                <a:cxn ang="0">
                  <a:pos x="436" y="536"/>
                </a:cxn>
                <a:cxn ang="0">
                  <a:pos x="469" y="561"/>
                </a:cxn>
                <a:cxn ang="0">
                  <a:pos x="548" y="622"/>
                </a:cxn>
                <a:cxn ang="0">
                  <a:pos x="598" y="663"/>
                </a:cxn>
                <a:cxn ang="0">
                  <a:pos x="619" y="670"/>
                </a:cxn>
                <a:cxn ang="0">
                  <a:pos x="637" y="660"/>
                </a:cxn>
                <a:cxn ang="0">
                  <a:pos x="644" y="646"/>
                </a:cxn>
                <a:cxn ang="0">
                  <a:pos x="660" y="630"/>
                </a:cxn>
                <a:cxn ang="0">
                  <a:pos x="699" y="584"/>
                </a:cxn>
                <a:cxn ang="0">
                  <a:pos x="732" y="548"/>
                </a:cxn>
                <a:cxn ang="0">
                  <a:pos x="768" y="499"/>
                </a:cxn>
                <a:cxn ang="0">
                  <a:pos x="779" y="478"/>
                </a:cxn>
                <a:cxn ang="0">
                  <a:pos x="785" y="464"/>
                </a:cxn>
                <a:cxn ang="0">
                  <a:pos x="781" y="439"/>
                </a:cxn>
                <a:cxn ang="0">
                  <a:pos x="755" y="411"/>
                </a:cxn>
                <a:cxn ang="0">
                  <a:pos x="666" y="345"/>
                </a:cxn>
                <a:cxn ang="0">
                  <a:pos x="541" y="241"/>
                </a:cxn>
                <a:cxn ang="0">
                  <a:pos x="435" y="172"/>
                </a:cxn>
                <a:cxn ang="0">
                  <a:pos x="323" y="83"/>
                </a:cxn>
                <a:cxn ang="0">
                  <a:pos x="227" y="14"/>
                </a:cxn>
                <a:cxn ang="0">
                  <a:pos x="212" y="1"/>
                </a:cxn>
                <a:cxn ang="0">
                  <a:pos x="200" y="2"/>
                </a:cxn>
                <a:cxn ang="0">
                  <a:pos x="178" y="11"/>
                </a:cxn>
                <a:cxn ang="0">
                  <a:pos x="122" y="56"/>
                </a:cxn>
                <a:cxn ang="0">
                  <a:pos x="62" y="109"/>
                </a:cxn>
                <a:cxn ang="0">
                  <a:pos x="24" y="149"/>
                </a:cxn>
                <a:cxn ang="0">
                  <a:pos x="25" y="145"/>
                </a:cxn>
                <a:cxn ang="0">
                  <a:pos x="4" y="167"/>
                </a:cxn>
                <a:cxn ang="0">
                  <a:pos x="3" y="196"/>
                </a:cxn>
                <a:cxn ang="0">
                  <a:pos x="30" y="234"/>
                </a:cxn>
                <a:cxn ang="0">
                  <a:pos x="94" y="281"/>
                </a:cxn>
                <a:cxn ang="0">
                  <a:pos x="106" y="132"/>
                </a:cxn>
                <a:cxn ang="0">
                  <a:pos x="153" y="88"/>
                </a:cxn>
                <a:cxn ang="0">
                  <a:pos x="221" y="64"/>
                </a:cxn>
                <a:cxn ang="0">
                  <a:pos x="335" y="153"/>
                </a:cxn>
                <a:cxn ang="0">
                  <a:pos x="398" y="205"/>
                </a:cxn>
                <a:cxn ang="0">
                  <a:pos x="487" y="261"/>
                </a:cxn>
                <a:cxn ang="0">
                  <a:pos x="618" y="363"/>
                </a:cxn>
                <a:cxn ang="0">
                  <a:pos x="686" y="419"/>
                </a:cxn>
                <a:cxn ang="0">
                  <a:pos x="730" y="448"/>
                </a:cxn>
                <a:cxn ang="0">
                  <a:pos x="737" y="465"/>
                </a:cxn>
                <a:cxn ang="0">
                  <a:pos x="720" y="491"/>
                </a:cxn>
                <a:cxn ang="0">
                  <a:pos x="660" y="561"/>
                </a:cxn>
                <a:cxn ang="0">
                  <a:pos x="618" y="609"/>
                </a:cxn>
                <a:cxn ang="0">
                  <a:pos x="509" y="533"/>
                </a:cxn>
                <a:cxn ang="0">
                  <a:pos x="380" y="430"/>
                </a:cxn>
                <a:cxn ang="0">
                  <a:pos x="295" y="372"/>
                </a:cxn>
                <a:cxn ang="0">
                  <a:pos x="181" y="289"/>
                </a:cxn>
                <a:cxn ang="0">
                  <a:pos x="131" y="248"/>
                </a:cxn>
                <a:cxn ang="0">
                  <a:pos x="79" y="209"/>
                </a:cxn>
                <a:cxn ang="0">
                  <a:pos x="60" y="198"/>
                </a:cxn>
                <a:cxn ang="0">
                  <a:pos x="49" y="190"/>
                </a:cxn>
                <a:cxn ang="0">
                  <a:pos x="54" y="184"/>
                </a:cxn>
              </a:cxnLst>
              <a:rect l="0" t="0" r="r" b="b"/>
              <a:pathLst>
                <a:path w="786" h="670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0" name="Freeform 871">
              <a:extLst>
                <a:ext uri="{FF2B5EF4-FFF2-40B4-BE49-F238E27FC236}">
                  <a16:creationId xmlns:a16="http://schemas.microsoft.com/office/drawing/2014/main" xmlns="" id="{52B978AE-863C-DC47-BCF5-FE40523A2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538" y="3389313"/>
              <a:ext cx="261938" cy="327025"/>
            </a:xfrm>
            <a:custGeom>
              <a:avLst/>
              <a:gdLst/>
              <a:ahLst/>
              <a:cxnLst>
                <a:cxn ang="0">
                  <a:pos x="547" y="135"/>
                </a:cxn>
                <a:cxn ang="0">
                  <a:pos x="476" y="71"/>
                </a:cxn>
                <a:cxn ang="0">
                  <a:pos x="417" y="33"/>
                </a:cxn>
                <a:cxn ang="0">
                  <a:pos x="405" y="11"/>
                </a:cxn>
                <a:cxn ang="0">
                  <a:pos x="388" y="0"/>
                </a:cxn>
                <a:cxn ang="0">
                  <a:pos x="363" y="14"/>
                </a:cxn>
                <a:cxn ang="0">
                  <a:pos x="366" y="41"/>
                </a:cxn>
                <a:cxn ang="0">
                  <a:pos x="414" y="85"/>
                </a:cxn>
                <a:cxn ang="0">
                  <a:pos x="480" y="132"/>
                </a:cxn>
                <a:cxn ang="0">
                  <a:pos x="557" y="212"/>
                </a:cxn>
                <a:cxn ang="0">
                  <a:pos x="600" y="290"/>
                </a:cxn>
                <a:cxn ang="0">
                  <a:pos x="592" y="337"/>
                </a:cxn>
                <a:cxn ang="0">
                  <a:pos x="554" y="364"/>
                </a:cxn>
                <a:cxn ang="0">
                  <a:pos x="498" y="373"/>
                </a:cxn>
                <a:cxn ang="0">
                  <a:pos x="471" y="387"/>
                </a:cxn>
                <a:cxn ang="0">
                  <a:pos x="473" y="429"/>
                </a:cxn>
                <a:cxn ang="0">
                  <a:pos x="480" y="488"/>
                </a:cxn>
                <a:cxn ang="0">
                  <a:pos x="466" y="517"/>
                </a:cxn>
                <a:cxn ang="0">
                  <a:pos x="433" y="538"/>
                </a:cxn>
                <a:cxn ang="0">
                  <a:pos x="370" y="532"/>
                </a:cxn>
                <a:cxn ang="0">
                  <a:pos x="337" y="536"/>
                </a:cxn>
                <a:cxn ang="0">
                  <a:pos x="323" y="564"/>
                </a:cxn>
                <a:cxn ang="0">
                  <a:pos x="318" y="616"/>
                </a:cxn>
                <a:cxn ang="0">
                  <a:pos x="284" y="660"/>
                </a:cxn>
                <a:cxn ang="0">
                  <a:pos x="227" y="672"/>
                </a:cxn>
                <a:cxn ang="0">
                  <a:pos x="190" y="666"/>
                </a:cxn>
                <a:cxn ang="0">
                  <a:pos x="173" y="683"/>
                </a:cxn>
                <a:cxn ang="0">
                  <a:pos x="163" y="730"/>
                </a:cxn>
                <a:cxn ang="0">
                  <a:pos x="128" y="768"/>
                </a:cxn>
                <a:cxn ang="0">
                  <a:pos x="61" y="777"/>
                </a:cxn>
                <a:cxn ang="0">
                  <a:pos x="18" y="773"/>
                </a:cxn>
                <a:cxn ang="0">
                  <a:pos x="0" y="794"/>
                </a:cxn>
                <a:cxn ang="0">
                  <a:pos x="4" y="811"/>
                </a:cxn>
                <a:cxn ang="0">
                  <a:pos x="23" y="821"/>
                </a:cxn>
                <a:cxn ang="0">
                  <a:pos x="115" y="819"/>
                </a:cxn>
                <a:cxn ang="0">
                  <a:pos x="183" y="794"/>
                </a:cxn>
                <a:cxn ang="0">
                  <a:pos x="213" y="743"/>
                </a:cxn>
                <a:cxn ang="0">
                  <a:pos x="242" y="719"/>
                </a:cxn>
                <a:cxn ang="0">
                  <a:pos x="306" y="704"/>
                </a:cxn>
                <a:cxn ang="0">
                  <a:pos x="349" y="664"/>
                </a:cxn>
                <a:cxn ang="0">
                  <a:pos x="366" y="616"/>
                </a:cxn>
                <a:cxn ang="0">
                  <a:pos x="391" y="590"/>
                </a:cxn>
                <a:cxn ang="0">
                  <a:pos x="443" y="581"/>
                </a:cxn>
                <a:cxn ang="0">
                  <a:pos x="513" y="530"/>
                </a:cxn>
                <a:cxn ang="0">
                  <a:pos x="528" y="484"/>
                </a:cxn>
                <a:cxn ang="0">
                  <a:pos x="520" y="420"/>
                </a:cxn>
                <a:cxn ang="0">
                  <a:pos x="560" y="412"/>
                </a:cxn>
                <a:cxn ang="0">
                  <a:pos x="609" y="387"/>
                </a:cxn>
                <a:cxn ang="0">
                  <a:pos x="651" y="334"/>
                </a:cxn>
                <a:cxn ang="0">
                  <a:pos x="659" y="296"/>
                </a:cxn>
                <a:cxn ang="0">
                  <a:pos x="637" y="249"/>
                </a:cxn>
              </a:cxnLst>
              <a:rect l="0" t="0" r="r" b="b"/>
              <a:pathLst>
                <a:path w="659" h="823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1" name="Freeform 872">
              <a:extLst>
                <a:ext uri="{FF2B5EF4-FFF2-40B4-BE49-F238E27FC236}">
                  <a16:creationId xmlns:a16="http://schemas.microsoft.com/office/drawing/2014/main" xmlns="" id="{8681E33C-8584-1E49-81C4-CF1EA549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3371851"/>
              <a:ext cx="85725" cy="12065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82" y="1"/>
                </a:cxn>
                <a:cxn ang="0">
                  <a:pos x="172" y="10"/>
                </a:cxn>
                <a:cxn ang="0">
                  <a:pos x="168" y="17"/>
                </a:cxn>
                <a:cxn ang="0">
                  <a:pos x="154" y="68"/>
                </a:cxn>
                <a:cxn ang="0">
                  <a:pos x="133" y="119"/>
                </a:cxn>
                <a:cxn ang="0">
                  <a:pos x="106" y="165"/>
                </a:cxn>
                <a:cxn ang="0">
                  <a:pos x="80" y="196"/>
                </a:cxn>
                <a:cxn ang="0">
                  <a:pos x="71" y="205"/>
                </a:cxn>
                <a:cxn ang="0">
                  <a:pos x="62" y="217"/>
                </a:cxn>
                <a:cxn ang="0">
                  <a:pos x="51" y="227"/>
                </a:cxn>
                <a:cxn ang="0">
                  <a:pos x="45" y="231"/>
                </a:cxn>
                <a:cxn ang="0">
                  <a:pos x="34" y="239"/>
                </a:cxn>
                <a:cxn ang="0">
                  <a:pos x="36" y="243"/>
                </a:cxn>
                <a:cxn ang="0">
                  <a:pos x="40" y="244"/>
                </a:cxn>
                <a:cxn ang="0">
                  <a:pos x="27" y="247"/>
                </a:cxn>
                <a:cxn ang="0">
                  <a:pos x="17" y="256"/>
                </a:cxn>
                <a:cxn ang="0">
                  <a:pos x="14" y="258"/>
                </a:cxn>
                <a:cxn ang="0">
                  <a:pos x="7" y="261"/>
                </a:cxn>
                <a:cxn ang="0">
                  <a:pos x="2" y="272"/>
                </a:cxn>
                <a:cxn ang="0">
                  <a:pos x="3" y="288"/>
                </a:cxn>
                <a:cxn ang="0">
                  <a:pos x="10" y="297"/>
                </a:cxn>
                <a:cxn ang="0">
                  <a:pos x="17" y="301"/>
                </a:cxn>
                <a:cxn ang="0">
                  <a:pos x="23" y="301"/>
                </a:cxn>
                <a:cxn ang="0">
                  <a:pos x="40" y="298"/>
                </a:cxn>
                <a:cxn ang="0">
                  <a:pos x="51" y="286"/>
                </a:cxn>
                <a:cxn ang="0">
                  <a:pos x="63" y="281"/>
                </a:cxn>
                <a:cxn ang="0">
                  <a:pos x="88" y="26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7" y="166"/>
                </a:cxn>
                <a:cxn ang="0">
                  <a:pos x="178" y="125"/>
                </a:cxn>
                <a:cxn ang="0">
                  <a:pos x="195" y="84"/>
                </a:cxn>
                <a:cxn ang="0">
                  <a:pos x="210" y="40"/>
                </a:cxn>
                <a:cxn ang="0">
                  <a:pos x="214" y="35"/>
                </a:cxn>
                <a:cxn ang="0">
                  <a:pos x="216" y="22"/>
                </a:cxn>
                <a:cxn ang="0">
                  <a:pos x="212" y="9"/>
                </a:cxn>
                <a:cxn ang="0">
                  <a:pos x="202" y="1"/>
                </a:cxn>
                <a:cxn ang="0">
                  <a:pos x="194" y="0"/>
                </a:cxn>
              </a:cxnLst>
              <a:rect l="0" t="0" r="r" b="b"/>
              <a:pathLst>
                <a:path w="216" h="301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2" name="椭圆 31">
            <a:extLst>
              <a:ext uri="{FF2B5EF4-FFF2-40B4-BE49-F238E27FC236}">
                <a16:creationId xmlns:a16="http://schemas.microsoft.com/office/drawing/2014/main" xmlns="" id="{807E2484-7DEC-DA4E-9A8C-F6DA6F85ACDC}"/>
              </a:ext>
            </a:extLst>
          </p:cNvPr>
          <p:cNvSpPr/>
          <p:nvPr/>
        </p:nvSpPr>
        <p:spPr>
          <a:xfrm>
            <a:off x="1691680" y="2473128"/>
            <a:ext cx="2198519" cy="196842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6">
                <a:lumMod val="60000"/>
                <a:lumOff val="4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" name="矩形 228">
            <a:extLst>
              <a:ext uri="{FF2B5EF4-FFF2-40B4-BE49-F238E27FC236}">
                <a16:creationId xmlns:a16="http://schemas.microsoft.com/office/drawing/2014/main" xmlns="" id="{15D77135-9CE0-F249-8022-4CAFEE70D83A}"/>
              </a:ext>
            </a:extLst>
          </p:cNvPr>
          <p:cNvSpPr/>
          <p:nvPr/>
        </p:nvSpPr>
        <p:spPr>
          <a:xfrm>
            <a:off x="1788775" y="3040597"/>
            <a:ext cx="2101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kính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trọng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tin </a:t>
            </a: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cậy</a:t>
            </a:r>
            <a:endParaRPr lang="zh-CN" altLang="en-US" sz="2000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椭圆 31">
            <a:extLst>
              <a:ext uri="{FF2B5EF4-FFF2-40B4-BE49-F238E27FC236}">
                <a16:creationId xmlns:a16="http://schemas.microsoft.com/office/drawing/2014/main" xmlns="" id="{A2E444E6-119D-B94B-89DC-D6E6B9666AF4}"/>
              </a:ext>
            </a:extLst>
          </p:cNvPr>
          <p:cNvSpPr/>
          <p:nvPr/>
        </p:nvSpPr>
        <p:spPr>
          <a:xfrm>
            <a:off x="4788024" y="2402154"/>
            <a:ext cx="2952327" cy="201052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6">
                <a:lumMod val="60000"/>
                <a:lumOff val="4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5" name="矩形 231">
            <a:extLst>
              <a:ext uri="{FF2B5EF4-FFF2-40B4-BE49-F238E27FC236}">
                <a16:creationId xmlns:a16="http://schemas.microsoft.com/office/drawing/2014/main" xmlns="" id="{14FACE5A-F6AD-DF47-8861-FA480C2FA175}"/>
              </a:ext>
            </a:extLst>
          </p:cNvPr>
          <p:cNvSpPr/>
          <p:nvPr/>
        </p:nvSpPr>
        <p:spPr>
          <a:xfrm>
            <a:off x="4816128" y="2732821"/>
            <a:ext cx="2952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Mang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lợi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ích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chung</a:t>
            </a:r>
            <a:endParaRPr lang="en-US" altLang="zh-CN" sz="2000" b="1" dirty="0">
              <a:solidFill>
                <a:srgbClr val="0432F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Đất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phát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triển</a:t>
            </a:r>
            <a:endParaRPr lang="en-US" altLang="zh-CN" sz="2000" b="1" dirty="0">
              <a:solidFill>
                <a:srgbClr val="0432F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XH </a:t>
            </a: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bằng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20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29383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9165" y="368877"/>
            <a:ext cx="2028825" cy="831273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3.Rèn </a:t>
            </a:r>
            <a:r>
              <a:rPr lang="en-US" sz="2400" b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2400" b="1" dirty="0">
              <a:solidFill>
                <a:srgbClr val="0432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46090" y="1485900"/>
            <a:ext cx="1200150" cy="325755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03390" y="1475509"/>
            <a:ext cx="1257300" cy="325755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7840" y="1485900"/>
            <a:ext cx="1200150" cy="325755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75140" y="1485900"/>
            <a:ext cx="1257300" cy="325755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grpSp>
        <p:nvGrpSpPr>
          <p:cNvPr id="8" name="组合 5"/>
          <p:cNvGrpSpPr/>
          <p:nvPr/>
        </p:nvGrpSpPr>
        <p:grpSpPr>
          <a:xfrm>
            <a:off x="899592" y="1200150"/>
            <a:ext cx="2016224" cy="3050878"/>
            <a:chOff x="8724903" y="3030540"/>
            <a:chExt cx="574675" cy="868363"/>
          </a:xfrm>
          <a:solidFill>
            <a:schemeClr val="tx1"/>
          </a:solidFill>
        </p:grpSpPr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8943980" y="3236915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5790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8724903" y="3030540"/>
              <a:ext cx="574675" cy="868363"/>
            </a:xfrm>
            <a:custGeom>
              <a:avLst/>
              <a:gdLst>
                <a:gd name="T0" fmla="*/ 8 w 153"/>
                <a:gd name="T1" fmla="*/ 136 h 231"/>
                <a:gd name="T2" fmla="*/ 78 w 153"/>
                <a:gd name="T3" fmla="*/ 52 h 231"/>
                <a:gd name="T4" fmla="*/ 72 w 153"/>
                <a:gd name="T5" fmla="*/ 58 h 231"/>
                <a:gd name="T6" fmla="*/ 57 w 153"/>
                <a:gd name="T7" fmla="*/ 210 h 231"/>
                <a:gd name="T8" fmla="*/ 146 w 153"/>
                <a:gd name="T9" fmla="*/ 14 h 231"/>
                <a:gd name="T10" fmla="*/ 37 w 153"/>
                <a:gd name="T11" fmla="*/ 56 h 231"/>
                <a:gd name="T12" fmla="*/ 67 w 153"/>
                <a:gd name="T13" fmla="*/ 56 h 231"/>
                <a:gd name="T14" fmla="*/ 83 w 153"/>
                <a:gd name="T15" fmla="*/ 56 h 231"/>
                <a:gd name="T16" fmla="*/ 113 w 153"/>
                <a:gd name="T17" fmla="*/ 59 h 231"/>
                <a:gd name="T18" fmla="*/ 41 w 153"/>
                <a:gd name="T19" fmla="*/ 64 h 231"/>
                <a:gd name="T20" fmla="*/ 36 w 153"/>
                <a:gd name="T21" fmla="*/ 63 h 231"/>
                <a:gd name="T22" fmla="*/ 39 w 153"/>
                <a:gd name="T23" fmla="*/ 65 h 231"/>
                <a:gd name="T24" fmla="*/ 49 w 153"/>
                <a:gd name="T25" fmla="*/ 66 h 231"/>
                <a:gd name="T26" fmla="*/ 45 w 153"/>
                <a:gd name="T27" fmla="*/ 71 h 231"/>
                <a:gd name="T28" fmla="*/ 21 w 153"/>
                <a:gd name="T29" fmla="*/ 79 h 231"/>
                <a:gd name="T30" fmla="*/ 53 w 153"/>
                <a:gd name="T31" fmla="*/ 73 h 231"/>
                <a:gd name="T32" fmla="*/ 39 w 153"/>
                <a:gd name="T33" fmla="*/ 74 h 231"/>
                <a:gd name="T34" fmla="*/ 59 w 153"/>
                <a:gd name="T35" fmla="*/ 77 h 231"/>
                <a:gd name="T36" fmla="*/ 33 w 153"/>
                <a:gd name="T37" fmla="*/ 78 h 231"/>
                <a:gd name="T38" fmla="*/ 46 w 153"/>
                <a:gd name="T39" fmla="*/ 79 h 231"/>
                <a:gd name="T40" fmla="*/ 65 w 153"/>
                <a:gd name="T41" fmla="*/ 81 h 231"/>
                <a:gd name="T42" fmla="*/ 29 w 153"/>
                <a:gd name="T43" fmla="*/ 86 h 231"/>
                <a:gd name="T44" fmla="*/ 31 w 153"/>
                <a:gd name="T45" fmla="*/ 84 h 231"/>
                <a:gd name="T46" fmla="*/ 55 w 153"/>
                <a:gd name="T47" fmla="*/ 86 h 231"/>
                <a:gd name="T48" fmla="*/ 51 w 153"/>
                <a:gd name="T49" fmla="*/ 90 h 231"/>
                <a:gd name="T50" fmla="*/ 63 w 153"/>
                <a:gd name="T51" fmla="*/ 93 h 231"/>
                <a:gd name="T52" fmla="*/ 66 w 153"/>
                <a:gd name="T53" fmla="*/ 95 h 231"/>
                <a:gd name="T54" fmla="*/ 37 w 153"/>
                <a:gd name="T55" fmla="*/ 98 h 231"/>
                <a:gd name="T56" fmla="*/ 40 w 153"/>
                <a:gd name="T57" fmla="*/ 101 h 231"/>
                <a:gd name="T58" fmla="*/ 41 w 153"/>
                <a:gd name="T59" fmla="*/ 104 h 231"/>
                <a:gd name="T60" fmla="*/ 34 w 153"/>
                <a:gd name="T61" fmla="*/ 105 h 231"/>
                <a:gd name="T62" fmla="*/ 34 w 153"/>
                <a:gd name="T63" fmla="*/ 106 h 231"/>
                <a:gd name="T64" fmla="*/ 43 w 153"/>
                <a:gd name="T65" fmla="*/ 108 h 231"/>
                <a:gd name="T66" fmla="*/ 39 w 153"/>
                <a:gd name="T67" fmla="*/ 113 h 231"/>
                <a:gd name="T68" fmla="*/ 43 w 153"/>
                <a:gd name="T69" fmla="*/ 114 h 231"/>
                <a:gd name="T70" fmla="*/ 63 w 153"/>
                <a:gd name="T71" fmla="*/ 115 h 231"/>
                <a:gd name="T72" fmla="*/ 47 w 153"/>
                <a:gd name="T73" fmla="*/ 118 h 231"/>
                <a:gd name="T74" fmla="*/ 59 w 153"/>
                <a:gd name="T75" fmla="*/ 122 h 231"/>
                <a:gd name="T76" fmla="*/ 47 w 153"/>
                <a:gd name="T77" fmla="*/ 123 h 231"/>
                <a:gd name="T78" fmla="*/ 54 w 153"/>
                <a:gd name="T79" fmla="*/ 126 h 231"/>
                <a:gd name="T80" fmla="*/ 43 w 153"/>
                <a:gd name="T81" fmla="*/ 128 h 231"/>
                <a:gd name="T82" fmla="*/ 58 w 153"/>
                <a:gd name="T83" fmla="*/ 128 h 231"/>
                <a:gd name="T84" fmla="*/ 59 w 153"/>
                <a:gd name="T85" fmla="*/ 134 h 231"/>
                <a:gd name="T86" fmla="*/ 50 w 153"/>
                <a:gd name="T87" fmla="*/ 135 h 231"/>
                <a:gd name="T88" fmla="*/ 53 w 153"/>
                <a:gd name="T89" fmla="*/ 140 h 231"/>
                <a:gd name="T90" fmla="*/ 42 w 153"/>
                <a:gd name="T91" fmla="*/ 144 h 231"/>
                <a:gd name="T92" fmla="*/ 6 w 153"/>
                <a:gd name="T93" fmla="*/ 149 h 231"/>
                <a:gd name="T94" fmla="*/ 64 w 153"/>
                <a:gd name="T95" fmla="*/ 170 h 231"/>
                <a:gd name="T96" fmla="*/ 34 w 153"/>
                <a:gd name="T97" fmla="*/ 157 h 231"/>
                <a:gd name="T98" fmla="*/ 63 w 153"/>
                <a:gd name="T99" fmla="*/ 162 h 231"/>
                <a:gd name="T100" fmla="*/ 31 w 153"/>
                <a:gd name="T101" fmla="*/ 179 h 231"/>
                <a:gd name="T102" fmla="*/ 56 w 153"/>
                <a:gd name="T103" fmla="*/ 174 h 231"/>
                <a:gd name="T104" fmla="*/ 61 w 153"/>
                <a:gd name="T105" fmla="*/ 177 h 231"/>
                <a:gd name="T106" fmla="*/ 31 w 153"/>
                <a:gd name="T107" fmla="*/ 195 h 231"/>
                <a:gd name="T108" fmla="*/ 60 w 153"/>
                <a:gd name="T109" fmla="*/ 187 h 231"/>
                <a:gd name="T110" fmla="*/ 65 w 153"/>
                <a:gd name="T111" fmla="*/ 195 h 231"/>
                <a:gd name="T112" fmla="*/ 57 w 153"/>
                <a:gd name="T113" fmla="*/ 199 h 231"/>
                <a:gd name="T114" fmla="*/ 63 w 153"/>
                <a:gd name="T115" fmla="*/ 206 h 231"/>
                <a:gd name="T116" fmla="*/ 66 w 153"/>
                <a:gd name="T117" fmla="*/ 213 h 231"/>
                <a:gd name="T118" fmla="*/ 35 w 153"/>
                <a:gd name="T119" fmla="*/ 217 h 231"/>
                <a:gd name="T120" fmla="*/ 62 w 153"/>
                <a:gd name="T121" fmla="*/ 220 h 231"/>
                <a:gd name="T122" fmla="*/ 27 w 153"/>
                <a:gd name="T123" fmla="*/ 2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" h="231">
                  <a:moveTo>
                    <a:pt x="39" y="219"/>
                  </a:moveTo>
                  <a:cubicBezTo>
                    <a:pt x="39" y="219"/>
                    <a:pt x="39" y="219"/>
                    <a:pt x="38" y="219"/>
                  </a:cubicBezTo>
                  <a:cubicBezTo>
                    <a:pt x="39" y="221"/>
                    <a:pt x="40" y="222"/>
                    <a:pt x="41" y="224"/>
                  </a:cubicBezTo>
                  <a:cubicBezTo>
                    <a:pt x="41" y="224"/>
                    <a:pt x="42" y="224"/>
                    <a:pt x="42" y="224"/>
                  </a:cubicBezTo>
                  <a:cubicBezTo>
                    <a:pt x="42" y="225"/>
                    <a:pt x="41" y="224"/>
                    <a:pt x="40" y="224"/>
                  </a:cubicBezTo>
                  <a:cubicBezTo>
                    <a:pt x="40" y="225"/>
                    <a:pt x="40" y="225"/>
                    <a:pt x="40" y="226"/>
                  </a:cubicBezTo>
                  <a:cubicBezTo>
                    <a:pt x="39" y="227"/>
                    <a:pt x="38" y="225"/>
                    <a:pt x="37" y="225"/>
                  </a:cubicBezTo>
                  <a:cubicBezTo>
                    <a:pt x="37" y="226"/>
                    <a:pt x="38" y="227"/>
                    <a:pt x="39" y="228"/>
                  </a:cubicBezTo>
                  <a:cubicBezTo>
                    <a:pt x="39" y="228"/>
                    <a:pt x="40" y="227"/>
                    <a:pt x="40" y="227"/>
                  </a:cubicBezTo>
                  <a:cubicBezTo>
                    <a:pt x="41" y="227"/>
                    <a:pt x="41" y="226"/>
                    <a:pt x="41" y="226"/>
                  </a:cubicBezTo>
                  <a:cubicBezTo>
                    <a:pt x="41" y="226"/>
                    <a:pt x="41" y="226"/>
                    <a:pt x="42" y="226"/>
                  </a:cubicBezTo>
                  <a:cubicBezTo>
                    <a:pt x="42" y="227"/>
                    <a:pt x="42" y="228"/>
                    <a:pt x="41" y="228"/>
                  </a:cubicBezTo>
                  <a:cubicBezTo>
                    <a:pt x="41" y="228"/>
                    <a:pt x="41" y="228"/>
                    <a:pt x="40" y="228"/>
                  </a:cubicBezTo>
                  <a:cubicBezTo>
                    <a:pt x="38" y="229"/>
                    <a:pt x="36" y="230"/>
                    <a:pt x="33" y="230"/>
                  </a:cubicBezTo>
                  <a:cubicBezTo>
                    <a:pt x="32" y="230"/>
                    <a:pt x="33" y="230"/>
                    <a:pt x="32" y="231"/>
                  </a:cubicBezTo>
                  <a:cubicBezTo>
                    <a:pt x="31" y="230"/>
                    <a:pt x="30" y="229"/>
                    <a:pt x="29" y="230"/>
                  </a:cubicBezTo>
                  <a:cubicBezTo>
                    <a:pt x="28" y="228"/>
                    <a:pt x="26" y="229"/>
                    <a:pt x="25" y="228"/>
                  </a:cubicBezTo>
                  <a:cubicBezTo>
                    <a:pt x="24" y="228"/>
                    <a:pt x="24" y="229"/>
                    <a:pt x="23" y="228"/>
                  </a:cubicBezTo>
                  <a:cubicBezTo>
                    <a:pt x="23" y="228"/>
                    <a:pt x="23" y="228"/>
                    <a:pt x="23" y="227"/>
                  </a:cubicBezTo>
                  <a:cubicBezTo>
                    <a:pt x="22" y="227"/>
                    <a:pt x="21" y="228"/>
                    <a:pt x="20" y="228"/>
                  </a:cubicBezTo>
                  <a:cubicBezTo>
                    <a:pt x="21" y="227"/>
                    <a:pt x="21" y="226"/>
                    <a:pt x="22" y="226"/>
                  </a:cubicBezTo>
                  <a:cubicBezTo>
                    <a:pt x="23" y="225"/>
                    <a:pt x="23" y="224"/>
                    <a:pt x="24" y="224"/>
                  </a:cubicBezTo>
                  <a:cubicBezTo>
                    <a:pt x="23" y="223"/>
                    <a:pt x="24" y="222"/>
                    <a:pt x="24" y="221"/>
                  </a:cubicBezTo>
                  <a:cubicBezTo>
                    <a:pt x="26" y="220"/>
                    <a:pt x="26" y="215"/>
                    <a:pt x="29" y="215"/>
                  </a:cubicBezTo>
                  <a:cubicBezTo>
                    <a:pt x="29" y="210"/>
                    <a:pt x="30" y="205"/>
                    <a:pt x="29" y="201"/>
                  </a:cubicBezTo>
                  <a:cubicBezTo>
                    <a:pt x="30" y="198"/>
                    <a:pt x="30" y="193"/>
                    <a:pt x="30" y="189"/>
                  </a:cubicBezTo>
                  <a:cubicBezTo>
                    <a:pt x="30" y="186"/>
                    <a:pt x="30" y="184"/>
                    <a:pt x="29" y="182"/>
                  </a:cubicBezTo>
                  <a:cubicBezTo>
                    <a:pt x="29" y="181"/>
                    <a:pt x="30" y="181"/>
                    <a:pt x="30" y="180"/>
                  </a:cubicBezTo>
                  <a:cubicBezTo>
                    <a:pt x="30" y="175"/>
                    <a:pt x="30" y="169"/>
                    <a:pt x="31" y="163"/>
                  </a:cubicBezTo>
                  <a:cubicBezTo>
                    <a:pt x="31" y="159"/>
                    <a:pt x="32" y="156"/>
                    <a:pt x="32" y="152"/>
                  </a:cubicBezTo>
                  <a:cubicBezTo>
                    <a:pt x="32" y="152"/>
                    <a:pt x="32" y="151"/>
                    <a:pt x="32" y="151"/>
                  </a:cubicBezTo>
                  <a:cubicBezTo>
                    <a:pt x="32" y="150"/>
                    <a:pt x="32" y="150"/>
                    <a:pt x="32" y="149"/>
                  </a:cubicBezTo>
                  <a:cubicBezTo>
                    <a:pt x="33" y="147"/>
                    <a:pt x="32" y="144"/>
                    <a:pt x="32" y="141"/>
                  </a:cubicBezTo>
                  <a:cubicBezTo>
                    <a:pt x="32" y="142"/>
                    <a:pt x="32" y="143"/>
                    <a:pt x="31" y="144"/>
                  </a:cubicBezTo>
                  <a:cubicBezTo>
                    <a:pt x="31" y="144"/>
                    <a:pt x="31" y="143"/>
                    <a:pt x="31" y="143"/>
                  </a:cubicBezTo>
                  <a:cubicBezTo>
                    <a:pt x="30" y="137"/>
                    <a:pt x="30" y="129"/>
                    <a:pt x="29" y="123"/>
                  </a:cubicBezTo>
                  <a:cubicBezTo>
                    <a:pt x="29" y="118"/>
                    <a:pt x="29" y="114"/>
                    <a:pt x="28" y="110"/>
                  </a:cubicBezTo>
                  <a:cubicBezTo>
                    <a:pt x="27" y="99"/>
                    <a:pt x="26" y="88"/>
                    <a:pt x="24" y="78"/>
                  </a:cubicBezTo>
                  <a:cubicBezTo>
                    <a:pt x="23" y="80"/>
                    <a:pt x="22" y="83"/>
                    <a:pt x="21" y="84"/>
                  </a:cubicBezTo>
                  <a:cubicBezTo>
                    <a:pt x="21" y="86"/>
                    <a:pt x="20" y="87"/>
                    <a:pt x="20" y="88"/>
                  </a:cubicBezTo>
                  <a:cubicBezTo>
                    <a:pt x="18" y="92"/>
                    <a:pt x="17" y="98"/>
                    <a:pt x="15" y="101"/>
                  </a:cubicBezTo>
                  <a:cubicBezTo>
                    <a:pt x="16" y="104"/>
                    <a:pt x="14" y="106"/>
                    <a:pt x="14" y="109"/>
                  </a:cubicBezTo>
                  <a:cubicBezTo>
                    <a:pt x="14" y="109"/>
                    <a:pt x="14" y="110"/>
                    <a:pt x="13" y="110"/>
                  </a:cubicBezTo>
                  <a:cubicBezTo>
                    <a:pt x="13" y="111"/>
                    <a:pt x="13" y="112"/>
                    <a:pt x="12" y="113"/>
                  </a:cubicBezTo>
                  <a:cubicBezTo>
                    <a:pt x="12" y="115"/>
                    <a:pt x="12" y="118"/>
                    <a:pt x="11" y="120"/>
                  </a:cubicBezTo>
                  <a:cubicBezTo>
                    <a:pt x="11" y="121"/>
                    <a:pt x="11" y="122"/>
                    <a:pt x="11" y="123"/>
                  </a:cubicBezTo>
                  <a:cubicBezTo>
                    <a:pt x="10" y="126"/>
                    <a:pt x="9" y="130"/>
                    <a:pt x="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9" y="134"/>
                    <a:pt x="9" y="134"/>
                  </a:cubicBezTo>
                  <a:cubicBezTo>
                    <a:pt x="9" y="135"/>
                    <a:pt x="8" y="136"/>
                    <a:pt x="8" y="136"/>
                  </a:cubicBezTo>
                  <a:cubicBezTo>
                    <a:pt x="9" y="136"/>
                    <a:pt x="8" y="136"/>
                    <a:pt x="8" y="136"/>
                  </a:cubicBezTo>
                  <a:cubicBezTo>
                    <a:pt x="8" y="138"/>
                    <a:pt x="9" y="141"/>
                    <a:pt x="8" y="143"/>
                  </a:cubicBezTo>
                  <a:cubicBezTo>
                    <a:pt x="8" y="143"/>
                    <a:pt x="9" y="143"/>
                    <a:pt x="9" y="143"/>
                  </a:cubicBezTo>
                  <a:cubicBezTo>
                    <a:pt x="9" y="145"/>
                    <a:pt x="8" y="147"/>
                    <a:pt x="9" y="149"/>
                  </a:cubicBezTo>
                  <a:cubicBezTo>
                    <a:pt x="9" y="149"/>
                    <a:pt x="8" y="150"/>
                    <a:pt x="8" y="150"/>
                  </a:cubicBezTo>
                  <a:cubicBezTo>
                    <a:pt x="8" y="150"/>
                    <a:pt x="9" y="150"/>
                    <a:pt x="9" y="150"/>
                  </a:cubicBezTo>
                  <a:cubicBezTo>
                    <a:pt x="8" y="153"/>
                    <a:pt x="6" y="157"/>
                    <a:pt x="5" y="160"/>
                  </a:cubicBezTo>
                  <a:cubicBezTo>
                    <a:pt x="4" y="162"/>
                    <a:pt x="4" y="163"/>
                    <a:pt x="5" y="165"/>
                  </a:cubicBezTo>
                  <a:cubicBezTo>
                    <a:pt x="4" y="166"/>
                    <a:pt x="5" y="168"/>
                    <a:pt x="3" y="169"/>
                  </a:cubicBezTo>
                  <a:cubicBezTo>
                    <a:pt x="2" y="168"/>
                    <a:pt x="3" y="167"/>
                    <a:pt x="3" y="165"/>
                  </a:cubicBezTo>
                  <a:cubicBezTo>
                    <a:pt x="3" y="165"/>
                    <a:pt x="2" y="166"/>
                    <a:pt x="2" y="166"/>
                  </a:cubicBezTo>
                  <a:cubicBezTo>
                    <a:pt x="0" y="164"/>
                    <a:pt x="2" y="162"/>
                    <a:pt x="3" y="161"/>
                  </a:cubicBezTo>
                  <a:cubicBezTo>
                    <a:pt x="4" y="158"/>
                    <a:pt x="6" y="156"/>
                    <a:pt x="7" y="153"/>
                  </a:cubicBezTo>
                  <a:cubicBezTo>
                    <a:pt x="7" y="153"/>
                    <a:pt x="6" y="153"/>
                    <a:pt x="6" y="153"/>
                  </a:cubicBezTo>
                  <a:cubicBezTo>
                    <a:pt x="5" y="154"/>
                    <a:pt x="5" y="155"/>
                    <a:pt x="4" y="156"/>
                  </a:cubicBezTo>
                  <a:cubicBezTo>
                    <a:pt x="4" y="157"/>
                    <a:pt x="4" y="160"/>
                    <a:pt x="3" y="161"/>
                  </a:cubicBezTo>
                  <a:cubicBezTo>
                    <a:pt x="1" y="160"/>
                    <a:pt x="2" y="158"/>
                    <a:pt x="2" y="157"/>
                  </a:cubicBezTo>
                  <a:cubicBezTo>
                    <a:pt x="3" y="154"/>
                    <a:pt x="3" y="149"/>
                    <a:pt x="3" y="146"/>
                  </a:cubicBezTo>
                  <a:cubicBezTo>
                    <a:pt x="3" y="145"/>
                    <a:pt x="3" y="146"/>
                    <a:pt x="3" y="146"/>
                  </a:cubicBezTo>
                  <a:cubicBezTo>
                    <a:pt x="1" y="145"/>
                    <a:pt x="4" y="143"/>
                    <a:pt x="3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5" y="136"/>
                    <a:pt x="5" y="131"/>
                    <a:pt x="6" y="127"/>
                  </a:cubicBezTo>
                  <a:cubicBezTo>
                    <a:pt x="7" y="123"/>
                    <a:pt x="8" y="117"/>
                    <a:pt x="9" y="112"/>
                  </a:cubicBezTo>
                  <a:cubicBezTo>
                    <a:pt x="8" y="112"/>
                    <a:pt x="7" y="111"/>
                    <a:pt x="8" y="110"/>
                  </a:cubicBezTo>
                  <a:cubicBezTo>
                    <a:pt x="8" y="110"/>
                    <a:pt x="8" y="110"/>
                    <a:pt x="9" y="110"/>
                  </a:cubicBezTo>
                  <a:cubicBezTo>
                    <a:pt x="9" y="109"/>
                    <a:pt x="9" y="108"/>
                    <a:pt x="9" y="108"/>
                  </a:cubicBezTo>
                  <a:cubicBezTo>
                    <a:pt x="9" y="107"/>
                    <a:pt x="8" y="103"/>
                    <a:pt x="9" y="102"/>
                  </a:cubicBezTo>
                  <a:cubicBezTo>
                    <a:pt x="9" y="101"/>
                    <a:pt x="10" y="100"/>
                    <a:pt x="10" y="99"/>
                  </a:cubicBezTo>
                  <a:cubicBezTo>
                    <a:pt x="11" y="101"/>
                    <a:pt x="9" y="103"/>
                    <a:pt x="10" y="104"/>
                  </a:cubicBezTo>
                  <a:cubicBezTo>
                    <a:pt x="11" y="101"/>
                    <a:pt x="12" y="98"/>
                    <a:pt x="13" y="94"/>
                  </a:cubicBezTo>
                  <a:cubicBezTo>
                    <a:pt x="14" y="91"/>
                    <a:pt x="15" y="88"/>
                    <a:pt x="16" y="85"/>
                  </a:cubicBezTo>
                  <a:cubicBezTo>
                    <a:pt x="17" y="83"/>
                    <a:pt x="17" y="81"/>
                    <a:pt x="18" y="79"/>
                  </a:cubicBezTo>
                  <a:cubicBezTo>
                    <a:pt x="18" y="78"/>
                    <a:pt x="19" y="77"/>
                    <a:pt x="18" y="76"/>
                  </a:cubicBezTo>
                  <a:cubicBezTo>
                    <a:pt x="18" y="77"/>
                    <a:pt x="17" y="78"/>
                    <a:pt x="17" y="79"/>
                  </a:cubicBezTo>
                  <a:cubicBezTo>
                    <a:pt x="18" y="74"/>
                    <a:pt x="20" y="68"/>
                    <a:pt x="21" y="63"/>
                  </a:cubicBezTo>
                  <a:cubicBezTo>
                    <a:pt x="21" y="62"/>
                    <a:pt x="21" y="62"/>
                    <a:pt x="21" y="61"/>
                  </a:cubicBezTo>
                  <a:cubicBezTo>
                    <a:pt x="21" y="60"/>
                    <a:pt x="22" y="58"/>
                    <a:pt x="21" y="57"/>
                  </a:cubicBezTo>
                  <a:cubicBezTo>
                    <a:pt x="22" y="56"/>
                    <a:pt x="23" y="56"/>
                    <a:pt x="25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3"/>
                    <a:pt x="26" y="52"/>
                    <a:pt x="28" y="52"/>
                  </a:cubicBezTo>
                  <a:cubicBezTo>
                    <a:pt x="28" y="52"/>
                    <a:pt x="28" y="50"/>
                    <a:pt x="29" y="50"/>
                  </a:cubicBezTo>
                  <a:cubicBezTo>
                    <a:pt x="29" y="51"/>
                    <a:pt x="29" y="51"/>
                    <a:pt x="29" y="52"/>
                  </a:cubicBezTo>
                  <a:cubicBezTo>
                    <a:pt x="31" y="51"/>
                    <a:pt x="33" y="48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2"/>
                    <a:pt x="40" y="52"/>
                    <a:pt x="43" y="53"/>
                  </a:cubicBezTo>
                  <a:cubicBezTo>
                    <a:pt x="47" y="52"/>
                    <a:pt x="50" y="52"/>
                    <a:pt x="52" y="52"/>
                  </a:cubicBezTo>
                  <a:cubicBezTo>
                    <a:pt x="53" y="52"/>
                    <a:pt x="54" y="52"/>
                    <a:pt x="55" y="52"/>
                  </a:cubicBezTo>
                  <a:cubicBezTo>
                    <a:pt x="56" y="52"/>
                    <a:pt x="57" y="52"/>
                    <a:pt x="57" y="52"/>
                  </a:cubicBezTo>
                  <a:cubicBezTo>
                    <a:pt x="60" y="52"/>
                    <a:pt x="62" y="50"/>
                    <a:pt x="64" y="50"/>
                  </a:cubicBezTo>
                  <a:cubicBezTo>
                    <a:pt x="66" y="50"/>
                    <a:pt x="68" y="50"/>
                    <a:pt x="68" y="52"/>
                  </a:cubicBezTo>
                  <a:cubicBezTo>
                    <a:pt x="69" y="51"/>
                    <a:pt x="68" y="51"/>
                    <a:pt x="69" y="51"/>
                  </a:cubicBezTo>
                  <a:cubicBezTo>
                    <a:pt x="71" y="50"/>
                    <a:pt x="75" y="51"/>
                    <a:pt x="78" y="52"/>
                  </a:cubicBezTo>
                  <a:cubicBezTo>
                    <a:pt x="79" y="52"/>
                    <a:pt x="81" y="52"/>
                    <a:pt x="83" y="52"/>
                  </a:cubicBezTo>
                  <a:cubicBezTo>
                    <a:pt x="87" y="53"/>
                    <a:pt x="92" y="54"/>
                    <a:pt x="96" y="55"/>
                  </a:cubicBezTo>
                  <a:cubicBezTo>
                    <a:pt x="99" y="55"/>
                    <a:pt x="102" y="55"/>
                    <a:pt x="105" y="56"/>
                  </a:cubicBezTo>
                  <a:cubicBezTo>
                    <a:pt x="107" y="56"/>
                    <a:pt x="109" y="56"/>
                    <a:pt x="110" y="56"/>
                  </a:cubicBezTo>
                  <a:cubicBezTo>
                    <a:pt x="111" y="56"/>
                    <a:pt x="112" y="55"/>
                    <a:pt x="112" y="54"/>
                  </a:cubicBezTo>
                  <a:cubicBezTo>
                    <a:pt x="116" y="51"/>
                    <a:pt x="120" y="47"/>
                    <a:pt x="122" y="43"/>
                  </a:cubicBezTo>
                  <a:cubicBezTo>
                    <a:pt x="126" y="38"/>
                    <a:pt x="130" y="33"/>
                    <a:pt x="134" y="27"/>
                  </a:cubicBezTo>
                  <a:cubicBezTo>
                    <a:pt x="134" y="27"/>
                    <a:pt x="134" y="26"/>
                    <a:pt x="135" y="26"/>
                  </a:cubicBezTo>
                  <a:cubicBezTo>
                    <a:pt x="135" y="26"/>
                    <a:pt x="135" y="25"/>
                    <a:pt x="135" y="25"/>
                  </a:cubicBezTo>
                  <a:cubicBezTo>
                    <a:pt x="136" y="24"/>
                    <a:pt x="137" y="23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9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7"/>
                    <a:pt x="141" y="16"/>
                    <a:pt x="141" y="15"/>
                  </a:cubicBezTo>
                  <a:cubicBezTo>
                    <a:pt x="141" y="15"/>
                    <a:pt x="141" y="15"/>
                    <a:pt x="141" y="14"/>
                  </a:cubicBezTo>
                  <a:cubicBezTo>
                    <a:pt x="143" y="12"/>
                    <a:pt x="144" y="10"/>
                    <a:pt x="146" y="8"/>
                  </a:cubicBezTo>
                  <a:cubicBezTo>
                    <a:pt x="147" y="8"/>
                    <a:pt x="147" y="9"/>
                    <a:pt x="148" y="9"/>
                  </a:cubicBezTo>
                  <a:cubicBezTo>
                    <a:pt x="148" y="8"/>
                    <a:pt x="149" y="7"/>
                    <a:pt x="149" y="5"/>
                  </a:cubicBezTo>
                  <a:cubicBezTo>
                    <a:pt x="150" y="4"/>
                    <a:pt x="150" y="3"/>
                    <a:pt x="152" y="2"/>
                  </a:cubicBezTo>
                  <a:cubicBezTo>
                    <a:pt x="152" y="1"/>
                    <a:pt x="152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2"/>
                    <a:pt x="152" y="3"/>
                    <a:pt x="151" y="4"/>
                  </a:cubicBezTo>
                  <a:cubicBezTo>
                    <a:pt x="151" y="4"/>
                    <a:pt x="151" y="5"/>
                    <a:pt x="151" y="5"/>
                  </a:cubicBezTo>
                  <a:cubicBezTo>
                    <a:pt x="151" y="6"/>
                    <a:pt x="150" y="6"/>
                    <a:pt x="150" y="7"/>
                  </a:cubicBezTo>
                  <a:cubicBezTo>
                    <a:pt x="149" y="7"/>
                    <a:pt x="150" y="8"/>
                    <a:pt x="149" y="8"/>
                  </a:cubicBezTo>
                  <a:cubicBezTo>
                    <a:pt x="149" y="10"/>
                    <a:pt x="147" y="12"/>
                    <a:pt x="148" y="14"/>
                  </a:cubicBezTo>
                  <a:cubicBezTo>
                    <a:pt x="147" y="15"/>
                    <a:pt x="149" y="18"/>
                    <a:pt x="149" y="19"/>
                  </a:cubicBezTo>
                  <a:cubicBezTo>
                    <a:pt x="148" y="20"/>
                    <a:pt x="146" y="21"/>
                    <a:pt x="145" y="21"/>
                  </a:cubicBezTo>
                  <a:cubicBezTo>
                    <a:pt x="145" y="22"/>
                    <a:pt x="144" y="22"/>
                    <a:pt x="145" y="22"/>
                  </a:cubicBezTo>
                  <a:cubicBezTo>
                    <a:pt x="142" y="24"/>
                    <a:pt x="139" y="26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4" y="31"/>
                    <a:pt x="133" y="35"/>
                    <a:pt x="130" y="37"/>
                  </a:cubicBezTo>
                  <a:cubicBezTo>
                    <a:pt x="130" y="37"/>
                    <a:pt x="129" y="37"/>
                    <a:pt x="129" y="38"/>
                  </a:cubicBezTo>
                  <a:cubicBezTo>
                    <a:pt x="129" y="38"/>
                    <a:pt x="129" y="39"/>
                    <a:pt x="129" y="39"/>
                  </a:cubicBezTo>
                  <a:cubicBezTo>
                    <a:pt x="128" y="40"/>
                    <a:pt x="127" y="41"/>
                    <a:pt x="126" y="42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4" y="45"/>
                    <a:pt x="123" y="48"/>
                    <a:pt x="121" y="50"/>
                  </a:cubicBezTo>
                  <a:cubicBezTo>
                    <a:pt x="119" y="54"/>
                    <a:pt x="116" y="57"/>
                    <a:pt x="114" y="61"/>
                  </a:cubicBezTo>
                  <a:cubicBezTo>
                    <a:pt x="114" y="61"/>
                    <a:pt x="114" y="61"/>
                    <a:pt x="113" y="61"/>
                  </a:cubicBezTo>
                  <a:cubicBezTo>
                    <a:pt x="113" y="61"/>
                    <a:pt x="113" y="61"/>
                    <a:pt x="113" y="60"/>
                  </a:cubicBezTo>
                  <a:cubicBezTo>
                    <a:pt x="112" y="60"/>
                    <a:pt x="111" y="61"/>
                    <a:pt x="110" y="61"/>
                  </a:cubicBezTo>
                  <a:cubicBezTo>
                    <a:pt x="109" y="61"/>
                    <a:pt x="108" y="60"/>
                    <a:pt x="106" y="60"/>
                  </a:cubicBezTo>
                  <a:cubicBezTo>
                    <a:pt x="106" y="60"/>
                    <a:pt x="106" y="61"/>
                    <a:pt x="106" y="61"/>
                  </a:cubicBezTo>
                  <a:cubicBezTo>
                    <a:pt x="100" y="60"/>
                    <a:pt x="95" y="59"/>
                    <a:pt x="90" y="59"/>
                  </a:cubicBezTo>
                  <a:cubicBezTo>
                    <a:pt x="89" y="59"/>
                    <a:pt x="87" y="59"/>
                    <a:pt x="86" y="59"/>
                  </a:cubicBezTo>
                  <a:cubicBezTo>
                    <a:pt x="85" y="59"/>
                    <a:pt x="83" y="58"/>
                    <a:pt x="82" y="59"/>
                  </a:cubicBezTo>
                  <a:cubicBezTo>
                    <a:pt x="81" y="59"/>
                    <a:pt x="80" y="60"/>
                    <a:pt x="78" y="60"/>
                  </a:cubicBezTo>
                  <a:cubicBezTo>
                    <a:pt x="79" y="59"/>
                    <a:pt x="79" y="59"/>
                    <a:pt x="80" y="59"/>
                  </a:cubicBezTo>
                  <a:cubicBezTo>
                    <a:pt x="77" y="59"/>
                    <a:pt x="74" y="58"/>
                    <a:pt x="72" y="58"/>
                  </a:cubicBezTo>
                  <a:cubicBezTo>
                    <a:pt x="72" y="63"/>
                    <a:pt x="72" y="71"/>
                    <a:pt x="71" y="76"/>
                  </a:cubicBezTo>
                  <a:cubicBezTo>
                    <a:pt x="71" y="78"/>
                    <a:pt x="70" y="79"/>
                    <a:pt x="70" y="81"/>
                  </a:cubicBezTo>
                  <a:cubicBezTo>
                    <a:pt x="70" y="82"/>
                    <a:pt x="70" y="82"/>
                    <a:pt x="70" y="83"/>
                  </a:cubicBezTo>
                  <a:cubicBezTo>
                    <a:pt x="70" y="84"/>
                    <a:pt x="70" y="85"/>
                    <a:pt x="70" y="86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69" y="90"/>
                    <a:pt x="69" y="91"/>
                    <a:pt x="69" y="93"/>
                  </a:cubicBezTo>
                  <a:cubicBezTo>
                    <a:pt x="69" y="94"/>
                    <a:pt x="69" y="95"/>
                    <a:pt x="69" y="97"/>
                  </a:cubicBezTo>
                  <a:cubicBezTo>
                    <a:pt x="69" y="98"/>
                    <a:pt x="68" y="100"/>
                    <a:pt x="68" y="102"/>
                  </a:cubicBezTo>
                  <a:cubicBezTo>
                    <a:pt x="67" y="104"/>
                    <a:pt x="68" y="106"/>
                    <a:pt x="67" y="108"/>
                  </a:cubicBezTo>
                  <a:cubicBezTo>
                    <a:pt x="67" y="109"/>
                    <a:pt x="67" y="111"/>
                    <a:pt x="67" y="112"/>
                  </a:cubicBezTo>
                  <a:cubicBezTo>
                    <a:pt x="67" y="114"/>
                    <a:pt x="67" y="117"/>
                    <a:pt x="67" y="118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8" y="119"/>
                    <a:pt x="67" y="119"/>
                    <a:pt x="67" y="120"/>
                  </a:cubicBezTo>
                  <a:cubicBezTo>
                    <a:pt x="67" y="120"/>
                    <a:pt x="67" y="123"/>
                    <a:pt x="67" y="124"/>
                  </a:cubicBezTo>
                  <a:cubicBezTo>
                    <a:pt x="67" y="125"/>
                    <a:pt x="66" y="128"/>
                    <a:pt x="66" y="129"/>
                  </a:cubicBezTo>
                  <a:cubicBezTo>
                    <a:pt x="66" y="130"/>
                    <a:pt x="66" y="130"/>
                    <a:pt x="66" y="131"/>
                  </a:cubicBezTo>
                  <a:cubicBezTo>
                    <a:pt x="66" y="131"/>
                    <a:pt x="66" y="132"/>
                    <a:pt x="66" y="133"/>
                  </a:cubicBezTo>
                  <a:cubicBezTo>
                    <a:pt x="66" y="137"/>
                    <a:pt x="66" y="141"/>
                    <a:pt x="66" y="147"/>
                  </a:cubicBezTo>
                  <a:cubicBezTo>
                    <a:pt x="66" y="147"/>
                    <a:pt x="66" y="148"/>
                    <a:pt x="66" y="149"/>
                  </a:cubicBezTo>
                  <a:cubicBezTo>
                    <a:pt x="66" y="152"/>
                    <a:pt x="67" y="157"/>
                    <a:pt x="66" y="161"/>
                  </a:cubicBezTo>
                  <a:cubicBezTo>
                    <a:pt x="67" y="164"/>
                    <a:pt x="66" y="167"/>
                    <a:pt x="66" y="170"/>
                  </a:cubicBezTo>
                  <a:cubicBezTo>
                    <a:pt x="66" y="170"/>
                    <a:pt x="67" y="170"/>
                    <a:pt x="67" y="170"/>
                  </a:cubicBezTo>
                  <a:cubicBezTo>
                    <a:pt x="67" y="171"/>
                    <a:pt x="67" y="171"/>
                    <a:pt x="66" y="171"/>
                  </a:cubicBezTo>
                  <a:cubicBezTo>
                    <a:pt x="66" y="174"/>
                    <a:pt x="66" y="176"/>
                    <a:pt x="66" y="179"/>
                  </a:cubicBezTo>
                  <a:cubicBezTo>
                    <a:pt x="66" y="179"/>
                    <a:pt x="66" y="179"/>
                    <a:pt x="66" y="180"/>
                  </a:cubicBezTo>
                  <a:cubicBezTo>
                    <a:pt x="66" y="180"/>
                    <a:pt x="66" y="181"/>
                    <a:pt x="66" y="181"/>
                  </a:cubicBezTo>
                  <a:cubicBezTo>
                    <a:pt x="67" y="183"/>
                    <a:pt x="66" y="185"/>
                    <a:pt x="66" y="187"/>
                  </a:cubicBezTo>
                  <a:cubicBezTo>
                    <a:pt x="66" y="190"/>
                    <a:pt x="66" y="194"/>
                    <a:pt x="66" y="197"/>
                  </a:cubicBezTo>
                  <a:cubicBezTo>
                    <a:pt x="67" y="201"/>
                    <a:pt x="66" y="207"/>
                    <a:pt x="67" y="212"/>
                  </a:cubicBezTo>
                  <a:cubicBezTo>
                    <a:pt x="67" y="213"/>
                    <a:pt x="67" y="214"/>
                    <a:pt x="67" y="215"/>
                  </a:cubicBezTo>
                  <a:cubicBezTo>
                    <a:pt x="68" y="215"/>
                    <a:pt x="69" y="216"/>
                    <a:pt x="70" y="216"/>
                  </a:cubicBezTo>
                  <a:cubicBezTo>
                    <a:pt x="70" y="217"/>
                    <a:pt x="70" y="218"/>
                    <a:pt x="69" y="217"/>
                  </a:cubicBezTo>
                  <a:cubicBezTo>
                    <a:pt x="70" y="219"/>
                    <a:pt x="71" y="220"/>
                    <a:pt x="72" y="221"/>
                  </a:cubicBezTo>
                  <a:cubicBezTo>
                    <a:pt x="72" y="223"/>
                    <a:pt x="72" y="226"/>
                    <a:pt x="72" y="227"/>
                  </a:cubicBezTo>
                  <a:cubicBezTo>
                    <a:pt x="70" y="228"/>
                    <a:pt x="68" y="229"/>
                    <a:pt x="65" y="229"/>
                  </a:cubicBezTo>
                  <a:cubicBezTo>
                    <a:pt x="65" y="229"/>
                    <a:pt x="65" y="230"/>
                    <a:pt x="65" y="230"/>
                  </a:cubicBezTo>
                  <a:cubicBezTo>
                    <a:pt x="65" y="230"/>
                    <a:pt x="64" y="230"/>
                    <a:pt x="63" y="230"/>
                  </a:cubicBezTo>
                  <a:cubicBezTo>
                    <a:pt x="63" y="230"/>
                    <a:pt x="63" y="229"/>
                    <a:pt x="62" y="229"/>
                  </a:cubicBezTo>
                  <a:cubicBezTo>
                    <a:pt x="59" y="229"/>
                    <a:pt x="56" y="229"/>
                    <a:pt x="53" y="229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2" y="227"/>
                    <a:pt x="54" y="228"/>
                    <a:pt x="54" y="227"/>
                  </a:cubicBezTo>
                  <a:cubicBezTo>
                    <a:pt x="53" y="227"/>
                    <a:pt x="53" y="228"/>
                    <a:pt x="51" y="228"/>
                  </a:cubicBezTo>
                  <a:cubicBezTo>
                    <a:pt x="51" y="226"/>
                    <a:pt x="53" y="225"/>
                    <a:pt x="54" y="223"/>
                  </a:cubicBezTo>
                  <a:cubicBezTo>
                    <a:pt x="53" y="223"/>
                    <a:pt x="51" y="226"/>
                    <a:pt x="50" y="225"/>
                  </a:cubicBezTo>
                  <a:cubicBezTo>
                    <a:pt x="52" y="222"/>
                    <a:pt x="55" y="221"/>
                    <a:pt x="57" y="218"/>
                  </a:cubicBezTo>
                  <a:cubicBezTo>
                    <a:pt x="57" y="218"/>
                    <a:pt x="56" y="218"/>
                    <a:pt x="56" y="218"/>
                  </a:cubicBezTo>
                  <a:cubicBezTo>
                    <a:pt x="55" y="217"/>
                    <a:pt x="56" y="215"/>
                    <a:pt x="57" y="214"/>
                  </a:cubicBezTo>
                  <a:cubicBezTo>
                    <a:pt x="57" y="212"/>
                    <a:pt x="58" y="211"/>
                    <a:pt x="59" y="209"/>
                  </a:cubicBezTo>
                  <a:cubicBezTo>
                    <a:pt x="60" y="209"/>
                    <a:pt x="60" y="209"/>
                    <a:pt x="60" y="208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59" y="208"/>
                    <a:pt x="59" y="210"/>
                    <a:pt x="57" y="210"/>
                  </a:cubicBezTo>
                  <a:cubicBezTo>
                    <a:pt x="56" y="209"/>
                    <a:pt x="57" y="208"/>
                    <a:pt x="57" y="207"/>
                  </a:cubicBezTo>
                  <a:cubicBezTo>
                    <a:pt x="57" y="207"/>
                    <a:pt x="57" y="206"/>
                    <a:pt x="57" y="206"/>
                  </a:cubicBezTo>
                  <a:cubicBezTo>
                    <a:pt x="57" y="204"/>
                    <a:pt x="57" y="202"/>
                    <a:pt x="56" y="199"/>
                  </a:cubicBezTo>
                  <a:cubicBezTo>
                    <a:pt x="56" y="199"/>
                    <a:pt x="56" y="200"/>
                    <a:pt x="55" y="199"/>
                  </a:cubicBezTo>
                  <a:cubicBezTo>
                    <a:pt x="55" y="197"/>
                    <a:pt x="57" y="196"/>
                    <a:pt x="56" y="194"/>
                  </a:cubicBezTo>
                  <a:cubicBezTo>
                    <a:pt x="57" y="193"/>
                    <a:pt x="55" y="192"/>
                    <a:pt x="55" y="190"/>
                  </a:cubicBezTo>
                  <a:cubicBezTo>
                    <a:pt x="55" y="190"/>
                    <a:pt x="56" y="190"/>
                    <a:pt x="56" y="190"/>
                  </a:cubicBezTo>
                  <a:cubicBezTo>
                    <a:pt x="56" y="187"/>
                    <a:pt x="56" y="184"/>
                    <a:pt x="56" y="182"/>
                  </a:cubicBezTo>
                  <a:cubicBezTo>
                    <a:pt x="56" y="181"/>
                    <a:pt x="55" y="181"/>
                    <a:pt x="55" y="180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6" y="178"/>
                    <a:pt x="55" y="178"/>
                    <a:pt x="55" y="177"/>
                  </a:cubicBezTo>
                  <a:cubicBezTo>
                    <a:pt x="55" y="170"/>
                    <a:pt x="54" y="161"/>
                    <a:pt x="53" y="153"/>
                  </a:cubicBezTo>
                  <a:cubicBezTo>
                    <a:pt x="53" y="153"/>
                    <a:pt x="52" y="153"/>
                    <a:pt x="52" y="153"/>
                  </a:cubicBezTo>
                  <a:cubicBezTo>
                    <a:pt x="52" y="152"/>
                    <a:pt x="53" y="151"/>
                    <a:pt x="52" y="149"/>
                  </a:cubicBezTo>
                  <a:cubicBezTo>
                    <a:pt x="52" y="149"/>
                    <a:pt x="51" y="150"/>
                    <a:pt x="51" y="149"/>
                  </a:cubicBezTo>
                  <a:cubicBezTo>
                    <a:pt x="51" y="149"/>
                    <a:pt x="51" y="149"/>
                    <a:pt x="51" y="148"/>
                  </a:cubicBezTo>
                  <a:cubicBezTo>
                    <a:pt x="49" y="147"/>
                    <a:pt x="50" y="144"/>
                    <a:pt x="48" y="143"/>
                  </a:cubicBezTo>
                  <a:cubicBezTo>
                    <a:pt x="48" y="144"/>
                    <a:pt x="48" y="145"/>
                    <a:pt x="47" y="145"/>
                  </a:cubicBezTo>
                  <a:cubicBezTo>
                    <a:pt x="47" y="144"/>
                    <a:pt x="47" y="144"/>
                    <a:pt x="47" y="143"/>
                  </a:cubicBezTo>
                  <a:cubicBezTo>
                    <a:pt x="46" y="145"/>
                    <a:pt x="45" y="147"/>
                    <a:pt x="44" y="149"/>
                  </a:cubicBezTo>
                  <a:cubicBezTo>
                    <a:pt x="44" y="151"/>
                    <a:pt x="43" y="152"/>
                    <a:pt x="44" y="154"/>
                  </a:cubicBezTo>
                  <a:cubicBezTo>
                    <a:pt x="43" y="157"/>
                    <a:pt x="43" y="161"/>
                    <a:pt x="42" y="163"/>
                  </a:cubicBezTo>
                  <a:cubicBezTo>
                    <a:pt x="42" y="163"/>
                    <a:pt x="42" y="162"/>
                    <a:pt x="41" y="162"/>
                  </a:cubicBezTo>
                  <a:cubicBezTo>
                    <a:pt x="43" y="158"/>
                    <a:pt x="43" y="153"/>
                    <a:pt x="43" y="149"/>
                  </a:cubicBezTo>
                  <a:cubicBezTo>
                    <a:pt x="42" y="149"/>
                    <a:pt x="43" y="152"/>
                    <a:pt x="42" y="152"/>
                  </a:cubicBezTo>
                  <a:cubicBezTo>
                    <a:pt x="42" y="153"/>
                    <a:pt x="42" y="154"/>
                    <a:pt x="42" y="156"/>
                  </a:cubicBezTo>
                  <a:cubicBezTo>
                    <a:pt x="41" y="157"/>
                    <a:pt x="41" y="158"/>
                    <a:pt x="41" y="160"/>
                  </a:cubicBezTo>
                  <a:cubicBezTo>
                    <a:pt x="41" y="160"/>
                    <a:pt x="41" y="161"/>
                    <a:pt x="41" y="162"/>
                  </a:cubicBezTo>
                  <a:cubicBezTo>
                    <a:pt x="41" y="163"/>
                    <a:pt x="40" y="166"/>
                    <a:pt x="41" y="169"/>
                  </a:cubicBezTo>
                  <a:cubicBezTo>
                    <a:pt x="41" y="170"/>
                    <a:pt x="40" y="172"/>
                    <a:pt x="40" y="174"/>
                  </a:cubicBezTo>
                  <a:cubicBezTo>
                    <a:pt x="40" y="175"/>
                    <a:pt x="40" y="175"/>
                    <a:pt x="40" y="176"/>
                  </a:cubicBezTo>
                  <a:cubicBezTo>
                    <a:pt x="40" y="179"/>
                    <a:pt x="40" y="181"/>
                    <a:pt x="39" y="185"/>
                  </a:cubicBezTo>
                  <a:cubicBezTo>
                    <a:pt x="39" y="187"/>
                    <a:pt x="39" y="189"/>
                    <a:pt x="39" y="190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2"/>
                    <a:pt x="39" y="192"/>
                    <a:pt x="39" y="193"/>
                  </a:cubicBezTo>
                  <a:cubicBezTo>
                    <a:pt x="38" y="197"/>
                    <a:pt x="38" y="201"/>
                    <a:pt x="38" y="205"/>
                  </a:cubicBezTo>
                  <a:cubicBezTo>
                    <a:pt x="37" y="207"/>
                    <a:pt x="37" y="208"/>
                    <a:pt x="37" y="210"/>
                  </a:cubicBezTo>
                  <a:cubicBezTo>
                    <a:pt x="37" y="211"/>
                    <a:pt x="38" y="212"/>
                    <a:pt x="38" y="213"/>
                  </a:cubicBezTo>
                  <a:cubicBezTo>
                    <a:pt x="38" y="213"/>
                    <a:pt x="37" y="214"/>
                    <a:pt x="37" y="213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8" y="216"/>
                    <a:pt x="39" y="217"/>
                    <a:pt x="39" y="219"/>
                  </a:cubicBezTo>
                  <a:close/>
                  <a:moveTo>
                    <a:pt x="37" y="215"/>
                  </a:moveTo>
                  <a:cubicBezTo>
                    <a:pt x="37" y="214"/>
                    <a:pt x="36" y="214"/>
                    <a:pt x="36" y="214"/>
                  </a:cubicBezTo>
                  <a:cubicBezTo>
                    <a:pt x="36" y="214"/>
                    <a:pt x="37" y="215"/>
                    <a:pt x="37" y="215"/>
                  </a:cubicBezTo>
                  <a:close/>
                  <a:moveTo>
                    <a:pt x="144" y="15"/>
                  </a:moveTo>
                  <a:cubicBezTo>
                    <a:pt x="144" y="15"/>
                    <a:pt x="145" y="14"/>
                    <a:pt x="145" y="14"/>
                  </a:cubicBezTo>
                  <a:cubicBezTo>
                    <a:pt x="145" y="14"/>
                    <a:pt x="145" y="15"/>
                    <a:pt x="144" y="15"/>
                  </a:cubicBezTo>
                  <a:close/>
                  <a:moveTo>
                    <a:pt x="146" y="15"/>
                  </a:moveTo>
                  <a:cubicBezTo>
                    <a:pt x="147" y="15"/>
                    <a:pt x="146" y="16"/>
                    <a:pt x="147" y="16"/>
                  </a:cubicBezTo>
                  <a:cubicBezTo>
                    <a:pt x="147" y="15"/>
                    <a:pt x="147" y="14"/>
                    <a:pt x="146" y="14"/>
                  </a:cubicBezTo>
                  <a:cubicBezTo>
                    <a:pt x="147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6" y="15"/>
                  </a:cubicBezTo>
                  <a:close/>
                  <a:moveTo>
                    <a:pt x="142" y="18"/>
                  </a:moveTo>
                  <a:cubicBezTo>
                    <a:pt x="143" y="18"/>
                    <a:pt x="144" y="18"/>
                    <a:pt x="144" y="17"/>
                  </a:cubicBezTo>
                  <a:cubicBezTo>
                    <a:pt x="143" y="17"/>
                    <a:pt x="143" y="18"/>
                    <a:pt x="142" y="18"/>
                  </a:cubicBezTo>
                  <a:close/>
                  <a:moveTo>
                    <a:pt x="130" y="34"/>
                  </a:moveTo>
                  <a:cubicBezTo>
                    <a:pt x="132" y="32"/>
                    <a:pt x="134" y="30"/>
                    <a:pt x="135" y="28"/>
                  </a:cubicBezTo>
                  <a:cubicBezTo>
                    <a:pt x="133" y="30"/>
                    <a:pt x="131" y="32"/>
                    <a:pt x="130" y="34"/>
                  </a:cubicBezTo>
                  <a:close/>
                  <a:moveTo>
                    <a:pt x="122" y="44"/>
                  </a:moveTo>
                  <a:cubicBezTo>
                    <a:pt x="122" y="44"/>
                    <a:pt x="123" y="44"/>
                    <a:pt x="123" y="44"/>
                  </a:cubicBezTo>
                  <a:cubicBezTo>
                    <a:pt x="124" y="43"/>
                    <a:pt x="125" y="41"/>
                    <a:pt x="125" y="40"/>
                  </a:cubicBezTo>
                  <a:cubicBezTo>
                    <a:pt x="124" y="42"/>
                    <a:pt x="123" y="43"/>
                    <a:pt x="122" y="44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1" y="52"/>
                  </a:cubicBezTo>
                  <a:cubicBezTo>
                    <a:pt x="31" y="52"/>
                    <a:pt x="31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2"/>
                    <a:pt x="30" y="52"/>
                    <a:pt x="30" y="52"/>
                  </a:cubicBezTo>
                  <a:close/>
                  <a:moveTo>
                    <a:pt x="61" y="56"/>
                  </a:moveTo>
                  <a:cubicBezTo>
                    <a:pt x="62" y="56"/>
                    <a:pt x="62" y="58"/>
                    <a:pt x="63" y="59"/>
                  </a:cubicBezTo>
                  <a:cubicBezTo>
                    <a:pt x="63" y="59"/>
                    <a:pt x="63" y="58"/>
                    <a:pt x="64" y="58"/>
                  </a:cubicBezTo>
                  <a:cubicBezTo>
                    <a:pt x="64" y="57"/>
                    <a:pt x="64" y="56"/>
                    <a:pt x="64" y="55"/>
                  </a:cubicBezTo>
                  <a:cubicBezTo>
                    <a:pt x="63" y="56"/>
                    <a:pt x="64" y="57"/>
                    <a:pt x="63" y="57"/>
                  </a:cubicBezTo>
                  <a:cubicBezTo>
                    <a:pt x="61" y="55"/>
                    <a:pt x="65" y="51"/>
                    <a:pt x="66" y="55"/>
                  </a:cubicBezTo>
                  <a:cubicBezTo>
                    <a:pt x="67" y="55"/>
                    <a:pt x="68" y="54"/>
                    <a:pt x="68" y="54"/>
                  </a:cubicBezTo>
                  <a:cubicBezTo>
                    <a:pt x="67" y="53"/>
                    <a:pt x="66" y="53"/>
                    <a:pt x="67" y="52"/>
                  </a:cubicBezTo>
                  <a:cubicBezTo>
                    <a:pt x="65" y="51"/>
                    <a:pt x="62" y="51"/>
                    <a:pt x="60" y="52"/>
                  </a:cubicBezTo>
                  <a:cubicBezTo>
                    <a:pt x="62" y="53"/>
                    <a:pt x="63" y="51"/>
                    <a:pt x="64" y="52"/>
                  </a:cubicBezTo>
                  <a:cubicBezTo>
                    <a:pt x="64" y="54"/>
                    <a:pt x="62" y="54"/>
                    <a:pt x="61" y="56"/>
                  </a:cubicBezTo>
                  <a:close/>
                  <a:moveTo>
                    <a:pt x="112" y="56"/>
                  </a:moveTo>
                  <a:cubicBezTo>
                    <a:pt x="114" y="55"/>
                    <a:pt x="114" y="53"/>
                    <a:pt x="116" y="52"/>
                  </a:cubicBezTo>
                  <a:cubicBezTo>
                    <a:pt x="116" y="52"/>
                    <a:pt x="117" y="52"/>
                    <a:pt x="116" y="52"/>
                  </a:cubicBezTo>
                  <a:cubicBezTo>
                    <a:pt x="115" y="53"/>
                    <a:pt x="113" y="54"/>
                    <a:pt x="112" y="56"/>
                  </a:cubicBezTo>
                  <a:close/>
                  <a:moveTo>
                    <a:pt x="33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2" y="55"/>
                    <a:pt x="32" y="56"/>
                    <a:pt x="32" y="57"/>
                  </a:cubicBezTo>
                  <a:cubicBezTo>
                    <a:pt x="32" y="57"/>
                    <a:pt x="31" y="58"/>
                    <a:pt x="32" y="59"/>
                  </a:cubicBezTo>
                  <a:cubicBezTo>
                    <a:pt x="34" y="57"/>
                    <a:pt x="34" y="54"/>
                    <a:pt x="35" y="52"/>
                  </a:cubicBezTo>
                  <a:cubicBezTo>
                    <a:pt x="33" y="51"/>
                    <a:pt x="33" y="53"/>
                    <a:pt x="33" y="54"/>
                  </a:cubicBezTo>
                  <a:close/>
                  <a:moveTo>
                    <a:pt x="71" y="52"/>
                  </a:moveTo>
                  <a:cubicBezTo>
                    <a:pt x="73" y="53"/>
                    <a:pt x="75" y="53"/>
                    <a:pt x="77" y="52"/>
                  </a:cubicBezTo>
                  <a:cubicBezTo>
                    <a:pt x="75" y="52"/>
                    <a:pt x="72" y="51"/>
                    <a:pt x="71" y="52"/>
                  </a:cubicBezTo>
                  <a:close/>
                  <a:moveTo>
                    <a:pt x="69" y="52"/>
                  </a:moveTo>
                  <a:cubicBezTo>
                    <a:pt x="69" y="52"/>
                    <a:pt x="70" y="53"/>
                    <a:pt x="70" y="52"/>
                  </a:cubicBezTo>
                  <a:cubicBezTo>
                    <a:pt x="69" y="53"/>
                    <a:pt x="69" y="52"/>
                    <a:pt x="69" y="52"/>
                  </a:cubicBezTo>
                  <a:close/>
                  <a:moveTo>
                    <a:pt x="35" y="55"/>
                  </a:moveTo>
                  <a:cubicBezTo>
                    <a:pt x="36" y="54"/>
                    <a:pt x="37" y="54"/>
                    <a:pt x="37" y="53"/>
                  </a:cubicBezTo>
                  <a:cubicBezTo>
                    <a:pt x="37" y="53"/>
                    <a:pt x="36" y="52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lose/>
                  <a:moveTo>
                    <a:pt x="56" y="53"/>
                  </a:moveTo>
                  <a:cubicBezTo>
                    <a:pt x="53" y="54"/>
                    <a:pt x="48" y="53"/>
                    <a:pt x="45" y="54"/>
                  </a:cubicBezTo>
                  <a:cubicBezTo>
                    <a:pt x="49" y="55"/>
                    <a:pt x="53" y="54"/>
                    <a:pt x="56" y="53"/>
                  </a:cubicBezTo>
                  <a:close/>
                  <a:moveTo>
                    <a:pt x="37" y="56"/>
                  </a:moveTo>
                  <a:cubicBezTo>
                    <a:pt x="38" y="55"/>
                    <a:pt x="39" y="54"/>
                    <a:pt x="40" y="54"/>
                  </a:cubicBezTo>
                  <a:cubicBezTo>
                    <a:pt x="38" y="53"/>
                    <a:pt x="37" y="55"/>
                    <a:pt x="37" y="56"/>
                  </a:cubicBezTo>
                  <a:close/>
                  <a:moveTo>
                    <a:pt x="61" y="54"/>
                  </a:moveTo>
                  <a:cubicBezTo>
                    <a:pt x="61" y="54"/>
                    <a:pt x="62" y="54"/>
                    <a:pt x="62" y="54"/>
                  </a:cubicBezTo>
                  <a:cubicBezTo>
                    <a:pt x="61" y="54"/>
                    <a:pt x="61" y="54"/>
                    <a:pt x="61" y="54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8" y="55"/>
                  </a:cubicBezTo>
                  <a:cubicBezTo>
                    <a:pt x="28" y="55"/>
                    <a:pt x="28" y="54"/>
                    <a:pt x="28" y="54"/>
                  </a:cubicBezTo>
                  <a:cubicBezTo>
                    <a:pt x="28" y="55"/>
                    <a:pt x="27" y="54"/>
                    <a:pt x="27" y="54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6" y="57"/>
                    <a:pt x="26" y="57"/>
                  </a:cubicBezTo>
                  <a:cubicBezTo>
                    <a:pt x="27" y="57"/>
                    <a:pt x="26" y="56"/>
                    <a:pt x="27" y="56"/>
                  </a:cubicBezTo>
                  <a:cubicBezTo>
                    <a:pt x="27" y="56"/>
                    <a:pt x="26" y="57"/>
                    <a:pt x="27" y="58"/>
                  </a:cubicBezTo>
                  <a:cubicBezTo>
                    <a:pt x="27" y="57"/>
                    <a:pt x="27" y="55"/>
                    <a:pt x="29" y="56"/>
                  </a:cubicBezTo>
                  <a:cubicBezTo>
                    <a:pt x="29" y="55"/>
                    <a:pt x="30" y="55"/>
                    <a:pt x="30" y="54"/>
                  </a:cubicBezTo>
                  <a:cubicBezTo>
                    <a:pt x="29" y="54"/>
                    <a:pt x="29" y="54"/>
                    <a:pt x="29" y="54"/>
                  </a:cubicBezTo>
                  <a:close/>
                  <a:moveTo>
                    <a:pt x="63" y="54"/>
                  </a:moveTo>
                  <a:cubicBezTo>
                    <a:pt x="64" y="54"/>
                    <a:pt x="64" y="54"/>
                    <a:pt x="64" y="54"/>
                  </a:cubicBezTo>
                  <a:cubicBezTo>
                    <a:pt x="63" y="54"/>
                    <a:pt x="63" y="54"/>
                    <a:pt x="63" y="54"/>
                  </a:cubicBezTo>
                  <a:close/>
                  <a:moveTo>
                    <a:pt x="38" y="59"/>
                  </a:moveTo>
                  <a:cubicBezTo>
                    <a:pt x="39" y="57"/>
                    <a:pt x="41" y="56"/>
                    <a:pt x="43" y="54"/>
                  </a:cubicBezTo>
                  <a:cubicBezTo>
                    <a:pt x="42" y="54"/>
                    <a:pt x="42" y="54"/>
                    <a:pt x="41" y="54"/>
                  </a:cubicBezTo>
                  <a:cubicBezTo>
                    <a:pt x="40" y="56"/>
                    <a:pt x="38" y="57"/>
                    <a:pt x="38" y="59"/>
                  </a:cubicBezTo>
                  <a:close/>
                  <a:moveTo>
                    <a:pt x="60" y="55"/>
                  </a:moveTo>
                  <a:cubicBezTo>
                    <a:pt x="59" y="55"/>
                    <a:pt x="59" y="55"/>
                    <a:pt x="59" y="55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54"/>
                    <a:pt x="58" y="55"/>
                    <a:pt x="57" y="56"/>
                  </a:cubicBezTo>
                  <a:cubicBezTo>
                    <a:pt x="57" y="57"/>
                    <a:pt x="58" y="57"/>
                    <a:pt x="58" y="58"/>
                  </a:cubicBezTo>
                  <a:cubicBezTo>
                    <a:pt x="59" y="57"/>
                    <a:pt x="60" y="56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55" y="54"/>
                  </a:moveTo>
                  <a:cubicBezTo>
                    <a:pt x="53" y="56"/>
                    <a:pt x="52" y="57"/>
                    <a:pt x="51" y="59"/>
                  </a:cubicBezTo>
                  <a:cubicBezTo>
                    <a:pt x="51" y="60"/>
                    <a:pt x="51" y="61"/>
                    <a:pt x="52" y="61"/>
                  </a:cubicBezTo>
                  <a:cubicBezTo>
                    <a:pt x="53" y="61"/>
                    <a:pt x="55" y="58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8"/>
                    <a:pt x="55" y="58"/>
                  </a:cubicBezTo>
                  <a:cubicBezTo>
                    <a:pt x="55" y="57"/>
                    <a:pt x="56" y="56"/>
                    <a:pt x="56" y="56"/>
                  </a:cubicBezTo>
                  <a:cubicBezTo>
                    <a:pt x="57" y="55"/>
                    <a:pt x="57" y="55"/>
                    <a:pt x="57" y="54"/>
                  </a:cubicBezTo>
                  <a:cubicBezTo>
                    <a:pt x="56" y="55"/>
                    <a:pt x="54" y="56"/>
                    <a:pt x="53" y="57"/>
                  </a:cubicBezTo>
                  <a:cubicBezTo>
                    <a:pt x="54" y="56"/>
                    <a:pt x="54" y="55"/>
                    <a:pt x="55" y="54"/>
                  </a:cubicBezTo>
                  <a:close/>
                  <a:moveTo>
                    <a:pt x="67" y="56"/>
                  </a:moveTo>
                  <a:cubicBezTo>
                    <a:pt x="67" y="57"/>
                    <a:pt x="67" y="58"/>
                    <a:pt x="68" y="59"/>
                  </a:cubicBezTo>
                  <a:cubicBezTo>
                    <a:pt x="68" y="58"/>
                    <a:pt x="69" y="58"/>
                    <a:pt x="68" y="57"/>
                  </a:cubicBezTo>
                  <a:cubicBezTo>
                    <a:pt x="69" y="57"/>
                    <a:pt x="70" y="57"/>
                    <a:pt x="71" y="57"/>
                  </a:cubicBezTo>
                  <a:cubicBezTo>
                    <a:pt x="70" y="57"/>
                    <a:pt x="71" y="57"/>
                    <a:pt x="71" y="57"/>
                  </a:cubicBezTo>
                  <a:cubicBezTo>
                    <a:pt x="70" y="57"/>
                    <a:pt x="70" y="57"/>
                    <a:pt x="70" y="56"/>
                  </a:cubicBezTo>
                  <a:cubicBezTo>
                    <a:pt x="70" y="56"/>
                    <a:pt x="70" y="55"/>
                    <a:pt x="71" y="55"/>
                  </a:cubicBezTo>
                  <a:cubicBezTo>
                    <a:pt x="71" y="54"/>
                    <a:pt x="70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6"/>
                    <a:pt x="67" y="56"/>
                  </a:cubicBezTo>
                  <a:close/>
                  <a:moveTo>
                    <a:pt x="96" y="56"/>
                  </a:moveTo>
                  <a:cubicBezTo>
                    <a:pt x="93" y="55"/>
                    <a:pt x="87" y="55"/>
                    <a:pt x="84" y="55"/>
                  </a:cubicBezTo>
                  <a:cubicBezTo>
                    <a:pt x="88" y="56"/>
                    <a:pt x="91" y="56"/>
                    <a:pt x="96" y="56"/>
                  </a:cubicBezTo>
                  <a:close/>
                  <a:moveTo>
                    <a:pt x="45" y="56"/>
                  </a:moveTo>
                  <a:cubicBezTo>
                    <a:pt x="46" y="56"/>
                    <a:pt x="46" y="55"/>
                    <a:pt x="47" y="56"/>
                  </a:cubicBezTo>
                  <a:cubicBezTo>
                    <a:pt x="47" y="56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8"/>
                    <a:pt x="47" y="57"/>
                    <a:pt x="48" y="57"/>
                  </a:cubicBezTo>
                  <a:cubicBezTo>
                    <a:pt x="48" y="56"/>
                    <a:pt x="49" y="56"/>
                    <a:pt x="49" y="55"/>
                  </a:cubicBezTo>
                  <a:cubicBezTo>
                    <a:pt x="48" y="55"/>
                    <a:pt x="47" y="55"/>
                    <a:pt x="45" y="55"/>
                  </a:cubicBezTo>
                  <a:cubicBezTo>
                    <a:pt x="45" y="55"/>
                    <a:pt x="45" y="56"/>
                    <a:pt x="45" y="56"/>
                  </a:cubicBezTo>
                  <a:close/>
                  <a:moveTo>
                    <a:pt x="38" y="56"/>
                  </a:moveTo>
                  <a:cubicBezTo>
                    <a:pt x="37" y="57"/>
                    <a:pt x="36" y="57"/>
                    <a:pt x="36" y="58"/>
                  </a:cubicBezTo>
                  <a:cubicBezTo>
                    <a:pt x="36" y="58"/>
                    <a:pt x="35" y="59"/>
                    <a:pt x="36" y="60"/>
                  </a:cubicBezTo>
                  <a:cubicBezTo>
                    <a:pt x="37" y="58"/>
                    <a:pt x="38" y="57"/>
                    <a:pt x="39" y="55"/>
                  </a:cubicBezTo>
                  <a:cubicBezTo>
                    <a:pt x="38" y="55"/>
                    <a:pt x="39" y="56"/>
                    <a:pt x="38" y="56"/>
                  </a:cubicBezTo>
                  <a:close/>
                  <a:moveTo>
                    <a:pt x="35" y="57"/>
                  </a:moveTo>
                  <a:cubicBezTo>
                    <a:pt x="35" y="56"/>
                    <a:pt x="36" y="55"/>
                    <a:pt x="36" y="55"/>
                  </a:cubicBezTo>
                  <a:cubicBezTo>
                    <a:pt x="35" y="56"/>
                    <a:pt x="34" y="56"/>
                    <a:pt x="35" y="57"/>
                  </a:cubicBezTo>
                  <a:close/>
                  <a:moveTo>
                    <a:pt x="51" y="55"/>
                  </a:moveTo>
                  <a:cubicBezTo>
                    <a:pt x="50" y="56"/>
                    <a:pt x="50" y="56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2" y="55"/>
                    <a:pt x="52" y="55"/>
                    <a:pt x="51" y="55"/>
                  </a:cubicBezTo>
                  <a:close/>
                  <a:moveTo>
                    <a:pt x="39" y="61"/>
                  </a:moveTo>
                  <a:cubicBezTo>
                    <a:pt x="39" y="61"/>
                    <a:pt x="39" y="62"/>
                    <a:pt x="40" y="62"/>
                  </a:cubicBezTo>
                  <a:cubicBezTo>
                    <a:pt x="40" y="61"/>
                    <a:pt x="43" y="60"/>
                    <a:pt x="42" y="58"/>
                  </a:cubicBezTo>
                  <a:cubicBezTo>
                    <a:pt x="42" y="58"/>
                    <a:pt x="42" y="57"/>
                    <a:pt x="43" y="57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4" y="58"/>
                    <a:pt x="44" y="57"/>
                    <a:pt x="45" y="57"/>
                  </a:cubicBezTo>
                  <a:cubicBezTo>
                    <a:pt x="44" y="56"/>
                    <a:pt x="44" y="56"/>
                    <a:pt x="44" y="55"/>
                  </a:cubicBezTo>
                  <a:cubicBezTo>
                    <a:pt x="42" y="57"/>
                    <a:pt x="41" y="59"/>
                    <a:pt x="39" y="61"/>
                  </a:cubicBezTo>
                  <a:close/>
                  <a:moveTo>
                    <a:pt x="71" y="56"/>
                  </a:moveTo>
                  <a:cubicBezTo>
                    <a:pt x="73" y="56"/>
                    <a:pt x="74" y="56"/>
                    <a:pt x="75" y="55"/>
                  </a:cubicBezTo>
                  <a:cubicBezTo>
                    <a:pt x="73" y="55"/>
                    <a:pt x="72" y="55"/>
                    <a:pt x="71" y="56"/>
                  </a:cubicBezTo>
                  <a:close/>
                  <a:moveTo>
                    <a:pt x="41" y="56"/>
                  </a:moveTo>
                  <a:cubicBezTo>
                    <a:pt x="41" y="58"/>
                    <a:pt x="38" y="58"/>
                    <a:pt x="38" y="60"/>
                  </a:cubicBezTo>
                  <a:cubicBezTo>
                    <a:pt x="40" y="59"/>
                    <a:pt x="42" y="57"/>
                    <a:pt x="42" y="55"/>
                  </a:cubicBezTo>
                  <a:cubicBezTo>
                    <a:pt x="42" y="56"/>
                    <a:pt x="42" y="56"/>
                    <a:pt x="41" y="56"/>
                  </a:cubicBezTo>
                  <a:close/>
                  <a:moveTo>
                    <a:pt x="24" y="57"/>
                  </a:moveTo>
                  <a:cubicBezTo>
                    <a:pt x="23" y="61"/>
                    <a:pt x="22" y="66"/>
                    <a:pt x="21" y="70"/>
                  </a:cubicBezTo>
                  <a:cubicBezTo>
                    <a:pt x="23" y="67"/>
                    <a:pt x="23" y="62"/>
                    <a:pt x="25" y="59"/>
                  </a:cubicBezTo>
                  <a:cubicBezTo>
                    <a:pt x="25" y="58"/>
                    <a:pt x="25" y="57"/>
                    <a:pt x="25" y="56"/>
                  </a:cubicBezTo>
                  <a:cubicBezTo>
                    <a:pt x="24" y="56"/>
                    <a:pt x="24" y="56"/>
                    <a:pt x="24" y="57"/>
                  </a:cubicBezTo>
                  <a:cubicBezTo>
                    <a:pt x="24" y="56"/>
                    <a:pt x="24" y="57"/>
                    <a:pt x="24" y="57"/>
                  </a:cubicBezTo>
                  <a:close/>
                  <a:moveTo>
                    <a:pt x="77" y="57"/>
                  </a:moveTo>
                  <a:cubicBezTo>
                    <a:pt x="77" y="57"/>
                    <a:pt x="78" y="57"/>
                    <a:pt x="78" y="56"/>
                  </a:cubicBezTo>
                  <a:cubicBezTo>
                    <a:pt x="78" y="56"/>
                    <a:pt x="77" y="56"/>
                    <a:pt x="77" y="57"/>
                  </a:cubicBezTo>
                  <a:close/>
                  <a:moveTo>
                    <a:pt x="83" y="57"/>
                  </a:moveTo>
                  <a:cubicBezTo>
                    <a:pt x="85" y="57"/>
                    <a:pt x="87" y="58"/>
                    <a:pt x="89" y="57"/>
                  </a:cubicBezTo>
                  <a:cubicBezTo>
                    <a:pt x="87" y="57"/>
                    <a:pt x="86" y="56"/>
                    <a:pt x="83" y="56"/>
                  </a:cubicBezTo>
                  <a:cubicBezTo>
                    <a:pt x="84" y="56"/>
                    <a:pt x="83" y="57"/>
                    <a:pt x="83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1" y="57"/>
                    <a:pt x="50" y="57"/>
                    <a:pt x="50" y="58"/>
                  </a:cubicBezTo>
                  <a:close/>
                  <a:moveTo>
                    <a:pt x="59" y="59"/>
                  </a:moveTo>
                  <a:cubicBezTo>
                    <a:pt x="59" y="59"/>
                    <a:pt x="59" y="60"/>
                    <a:pt x="59" y="60"/>
                  </a:cubicBezTo>
                  <a:cubicBezTo>
                    <a:pt x="60" y="59"/>
                    <a:pt x="61" y="59"/>
                    <a:pt x="61" y="58"/>
                  </a:cubicBezTo>
                  <a:cubicBezTo>
                    <a:pt x="61" y="58"/>
                    <a:pt x="61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8"/>
                    <a:pt x="59" y="58"/>
                    <a:pt x="59" y="59"/>
                  </a:cubicBezTo>
                  <a:close/>
                  <a:moveTo>
                    <a:pt x="30" y="58"/>
                  </a:move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0" y="57"/>
                    <a:pt x="30" y="58"/>
                  </a:cubicBezTo>
                  <a:close/>
                  <a:moveTo>
                    <a:pt x="108" y="57"/>
                  </a:moveTo>
                  <a:cubicBezTo>
                    <a:pt x="106" y="57"/>
                    <a:pt x="105" y="57"/>
                    <a:pt x="104" y="57"/>
                  </a:cubicBezTo>
                  <a:cubicBezTo>
                    <a:pt x="106" y="57"/>
                    <a:pt x="107" y="58"/>
                    <a:pt x="108" y="57"/>
                  </a:cubicBezTo>
                  <a:close/>
                  <a:moveTo>
                    <a:pt x="55" y="59"/>
                  </a:moveTo>
                  <a:cubicBezTo>
                    <a:pt x="55" y="59"/>
                    <a:pt x="55" y="60"/>
                    <a:pt x="56" y="61"/>
                  </a:cubicBezTo>
                  <a:cubicBezTo>
                    <a:pt x="58" y="60"/>
                    <a:pt x="56" y="58"/>
                    <a:pt x="56" y="57"/>
                  </a:cubicBezTo>
                  <a:cubicBezTo>
                    <a:pt x="56" y="57"/>
                    <a:pt x="55" y="58"/>
                    <a:pt x="55" y="59"/>
                  </a:cubicBezTo>
                  <a:close/>
                  <a:moveTo>
                    <a:pt x="47" y="60"/>
                  </a:move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49" y="57"/>
                    <a:pt x="49" y="57"/>
                  </a:cubicBezTo>
                  <a:cubicBezTo>
                    <a:pt x="48" y="58"/>
                    <a:pt x="47" y="59"/>
                    <a:pt x="47" y="60"/>
                  </a:cubicBezTo>
                  <a:close/>
                  <a:moveTo>
                    <a:pt x="32" y="59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3" y="58"/>
                    <a:pt x="33" y="59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2" y="59"/>
                  </a:cubicBezTo>
                  <a:close/>
                  <a:moveTo>
                    <a:pt x="101" y="58"/>
                  </a:moveTo>
                  <a:cubicBezTo>
                    <a:pt x="102" y="58"/>
                    <a:pt x="102" y="59"/>
                    <a:pt x="103" y="58"/>
                  </a:cubicBezTo>
                  <a:cubicBezTo>
                    <a:pt x="102" y="58"/>
                    <a:pt x="101" y="58"/>
                    <a:pt x="101" y="58"/>
                  </a:cubicBezTo>
                  <a:close/>
                  <a:moveTo>
                    <a:pt x="104" y="58"/>
                  </a:moveTo>
                  <a:cubicBezTo>
                    <a:pt x="104" y="58"/>
                    <a:pt x="105" y="58"/>
                    <a:pt x="105" y="58"/>
                  </a:cubicBezTo>
                  <a:cubicBezTo>
                    <a:pt x="105" y="58"/>
                    <a:pt x="104" y="58"/>
                    <a:pt x="104" y="58"/>
                  </a:cubicBezTo>
                  <a:close/>
                  <a:moveTo>
                    <a:pt x="29" y="59"/>
                  </a:moveTo>
                  <a:cubicBezTo>
                    <a:pt x="29" y="59"/>
                    <a:pt x="30" y="59"/>
                    <a:pt x="29" y="60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30" y="61"/>
                    <a:pt x="30" y="61"/>
                  </a:cubicBezTo>
                  <a:cubicBezTo>
                    <a:pt x="30" y="60"/>
                    <a:pt x="31" y="59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29" y="59"/>
                    <a:pt x="29" y="59"/>
                  </a:cubicBezTo>
                  <a:close/>
                  <a:moveTo>
                    <a:pt x="44" y="59"/>
                  </a:move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6" y="59"/>
                    <a:pt x="45" y="58"/>
                  </a:cubicBezTo>
                  <a:cubicBezTo>
                    <a:pt x="45" y="58"/>
                    <a:pt x="45" y="59"/>
                    <a:pt x="44" y="59"/>
                  </a:cubicBezTo>
                  <a:close/>
                  <a:moveTo>
                    <a:pt x="113" y="59"/>
                  </a:moveTo>
                  <a:cubicBezTo>
                    <a:pt x="113" y="59"/>
                    <a:pt x="114" y="59"/>
                    <a:pt x="114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9"/>
                  </a:cubicBezTo>
                  <a:close/>
                  <a:moveTo>
                    <a:pt x="48" y="61"/>
                  </a:moveTo>
                  <a:cubicBezTo>
                    <a:pt x="48" y="61"/>
                    <a:pt x="49" y="60"/>
                    <a:pt x="50" y="59"/>
                  </a:cubicBezTo>
                  <a:cubicBezTo>
                    <a:pt x="49" y="58"/>
                    <a:pt x="46" y="61"/>
                    <a:pt x="48" y="61"/>
                  </a:cubicBezTo>
                  <a:close/>
                  <a:moveTo>
                    <a:pt x="33" y="62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4" y="62"/>
                    <a:pt x="34" y="61"/>
                  </a:cubicBezTo>
                  <a:cubicBezTo>
                    <a:pt x="34" y="60"/>
                    <a:pt x="35" y="59"/>
                    <a:pt x="34" y="59"/>
                  </a:cubicBezTo>
                  <a:cubicBezTo>
                    <a:pt x="34" y="60"/>
                    <a:pt x="34" y="61"/>
                    <a:pt x="33" y="62"/>
                  </a:cubicBezTo>
                  <a:close/>
                  <a:moveTo>
                    <a:pt x="27" y="60"/>
                  </a:moveTo>
                  <a:cubicBezTo>
                    <a:pt x="28" y="60"/>
                    <a:pt x="28" y="60"/>
                    <a:pt x="28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60"/>
                    <a:pt x="27" y="60"/>
                  </a:cubicBezTo>
                  <a:close/>
                  <a:moveTo>
                    <a:pt x="68" y="62"/>
                  </a:moveTo>
                  <a:cubicBezTo>
                    <a:pt x="68" y="61"/>
                    <a:pt x="68" y="61"/>
                    <a:pt x="69" y="61"/>
                  </a:cubicBezTo>
                  <a:cubicBezTo>
                    <a:pt x="69" y="60"/>
                    <a:pt x="69" y="59"/>
                    <a:pt x="69" y="59"/>
                  </a:cubicBezTo>
                  <a:cubicBezTo>
                    <a:pt x="68" y="60"/>
                    <a:pt x="67" y="61"/>
                    <a:pt x="68" y="62"/>
                  </a:cubicBezTo>
                  <a:close/>
                  <a:moveTo>
                    <a:pt x="63" y="60"/>
                  </a:moveTo>
                  <a:cubicBezTo>
                    <a:pt x="64" y="60"/>
                    <a:pt x="63" y="61"/>
                    <a:pt x="64" y="61"/>
                  </a:cubicBezTo>
                  <a:cubicBezTo>
                    <a:pt x="64" y="60"/>
                    <a:pt x="64" y="60"/>
                    <a:pt x="64" y="59"/>
                  </a:cubicBezTo>
                  <a:cubicBezTo>
                    <a:pt x="64" y="60"/>
                    <a:pt x="63" y="59"/>
                    <a:pt x="63" y="60"/>
                  </a:cubicBezTo>
                  <a:close/>
                  <a:moveTo>
                    <a:pt x="52" y="62"/>
                  </a:moveTo>
                  <a:cubicBezTo>
                    <a:pt x="53" y="63"/>
                    <a:pt x="53" y="64"/>
                    <a:pt x="53" y="64"/>
                  </a:cubicBezTo>
                  <a:cubicBezTo>
                    <a:pt x="54" y="63"/>
                    <a:pt x="55" y="63"/>
                    <a:pt x="55" y="62"/>
                  </a:cubicBezTo>
                  <a:cubicBezTo>
                    <a:pt x="55" y="61"/>
                    <a:pt x="55" y="60"/>
                    <a:pt x="54" y="60"/>
                  </a:cubicBezTo>
                  <a:cubicBezTo>
                    <a:pt x="53" y="61"/>
                    <a:pt x="53" y="61"/>
                    <a:pt x="52" y="62"/>
                  </a:cubicBezTo>
                  <a:close/>
                  <a:moveTo>
                    <a:pt x="60" y="62"/>
                  </a:moveTo>
                  <a:cubicBezTo>
                    <a:pt x="61" y="61"/>
                    <a:pt x="62" y="60"/>
                    <a:pt x="62" y="60"/>
                  </a:cubicBezTo>
                  <a:cubicBezTo>
                    <a:pt x="61" y="60"/>
                    <a:pt x="59" y="61"/>
                    <a:pt x="60" y="62"/>
                  </a:cubicBezTo>
                  <a:close/>
                  <a:moveTo>
                    <a:pt x="44" y="61"/>
                  </a:moveTo>
                  <a:cubicBezTo>
                    <a:pt x="45" y="61"/>
                    <a:pt x="46" y="60"/>
                    <a:pt x="45" y="60"/>
                  </a:cubicBezTo>
                  <a:cubicBezTo>
                    <a:pt x="45" y="60"/>
                    <a:pt x="44" y="61"/>
                    <a:pt x="44" y="61"/>
                  </a:cubicBezTo>
                  <a:close/>
                  <a:moveTo>
                    <a:pt x="36" y="61"/>
                  </a:moveTo>
                  <a:cubicBezTo>
                    <a:pt x="37" y="61"/>
                    <a:pt x="37" y="60"/>
                    <a:pt x="37" y="60"/>
                  </a:cubicBezTo>
                  <a:cubicBezTo>
                    <a:pt x="37" y="60"/>
                    <a:pt x="36" y="61"/>
                    <a:pt x="36" y="61"/>
                  </a:cubicBezTo>
                  <a:close/>
                  <a:moveTo>
                    <a:pt x="48" y="62"/>
                  </a:moveTo>
                  <a:cubicBezTo>
                    <a:pt x="48" y="63"/>
                    <a:pt x="49" y="63"/>
                    <a:pt x="49" y="64"/>
                  </a:cubicBezTo>
                  <a:cubicBezTo>
                    <a:pt x="51" y="63"/>
                    <a:pt x="52" y="61"/>
                    <a:pt x="50" y="60"/>
                  </a:cubicBezTo>
                  <a:cubicBezTo>
                    <a:pt x="49" y="61"/>
                    <a:pt x="49" y="62"/>
                    <a:pt x="48" y="62"/>
                  </a:cubicBezTo>
                  <a:close/>
                  <a:moveTo>
                    <a:pt x="65" y="62"/>
                  </a:moveTo>
                  <a:cubicBezTo>
                    <a:pt x="66" y="62"/>
                    <a:pt x="65" y="60"/>
                    <a:pt x="65" y="60"/>
                  </a:cubicBezTo>
                  <a:cubicBezTo>
                    <a:pt x="65" y="61"/>
                    <a:pt x="65" y="61"/>
                    <a:pt x="65" y="62"/>
                  </a:cubicBezTo>
                  <a:close/>
                  <a:moveTo>
                    <a:pt x="56" y="62"/>
                  </a:moveTo>
                  <a:cubicBezTo>
                    <a:pt x="57" y="62"/>
                    <a:pt x="57" y="61"/>
                    <a:pt x="58" y="61"/>
                  </a:cubicBezTo>
                  <a:cubicBezTo>
                    <a:pt x="58" y="61"/>
                    <a:pt x="58" y="60"/>
                    <a:pt x="57" y="60"/>
                  </a:cubicBezTo>
                  <a:cubicBezTo>
                    <a:pt x="57" y="61"/>
                    <a:pt x="56" y="62"/>
                    <a:pt x="56" y="62"/>
                  </a:cubicBezTo>
                  <a:close/>
                  <a:moveTo>
                    <a:pt x="31" y="62"/>
                  </a:moveTo>
                  <a:cubicBezTo>
                    <a:pt x="31" y="62"/>
                    <a:pt x="32" y="61"/>
                    <a:pt x="31" y="61"/>
                  </a:cubicBezTo>
                  <a:cubicBezTo>
                    <a:pt x="31" y="61"/>
                    <a:pt x="31" y="61"/>
                    <a:pt x="31" y="62"/>
                  </a:cubicBezTo>
                  <a:close/>
                  <a:moveTo>
                    <a:pt x="41" y="64"/>
                  </a:moveTo>
                  <a:cubicBezTo>
                    <a:pt x="41" y="63"/>
                    <a:pt x="44" y="62"/>
                    <a:pt x="43" y="61"/>
                  </a:cubicBezTo>
                  <a:cubicBezTo>
                    <a:pt x="42" y="62"/>
                    <a:pt x="40" y="63"/>
                    <a:pt x="41" y="64"/>
                  </a:cubicBezTo>
                  <a:close/>
                  <a:moveTo>
                    <a:pt x="36" y="62"/>
                  </a:move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8" y="62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6" y="62"/>
                  </a:cubicBezTo>
                  <a:close/>
                  <a:moveTo>
                    <a:pt x="45" y="62"/>
                  </a:move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5" y="62"/>
                    <a:pt x="45" y="62"/>
                  </a:cubicBezTo>
                  <a:close/>
                  <a:moveTo>
                    <a:pt x="45" y="63"/>
                  </a:moveTo>
                  <a:cubicBezTo>
                    <a:pt x="45" y="63"/>
                    <a:pt x="46" y="63"/>
                    <a:pt x="45" y="64"/>
                  </a:cubicBezTo>
                  <a:cubicBezTo>
                    <a:pt x="46" y="64"/>
                    <a:pt x="46" y="63"/>
                    <a:pt x="47" y="62"/>
                  </a:cubicBezTo>
                  <a:cubicBezTo>
                    <a:pt x="47" y="61"/>
                    <a:pt x="45" y="62"/>
                    <a:pt x="45" y="63"/>
                  </a:cubicBezTo>
                  <a:close/>
                  <a:moveTo>
                    <a:pt x="70" y="61"/>
                  </a:moveTo>
                  <a:cubicBezTo>
                    <a:pt x="71" y="62"/>
                    <a:pt x="70" y="62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4"/>
                    <a:pt x="71" y="65"/>
                    <a:pt x="70" y="66"/>
                  </a:cubicBezTo>
                  <a:cubicBezTo>
                    <a:pt x="69" y="65"/>
                    <a:pt x="70" y="65"/>
                    <a:pt x="69" y="65"/>
                  </a:cubicBezTo>
                  <a:cubicBezTo>
                    <a:pt x="69" y="66"/>
                    <a:pt x="70" y="68"/>
                    <a:pt x="70" y="70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71"/>
                    <a:pt x="69" y="71"/>
                    <a:pt x="69" y="72"/>
                  </a:cubicBezTo>
                  <a:cubicBezTo>
                    <a:pt x="70" y="73"/>
                    <a:pt x="69" y="75"/>
                    <a:pt x="70" y="75"/>
                  </a:cubicBezTo>
                  <a:cubicBezTo>
                    <a:pt x="70" y="70"/>
                    <a:pt x="71" y="66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1"/>
                    <a:pt x="71" y="62"/>
                    <a:pt x="71" y="61"/>
                  </a:cubicBezTo>
                  <a:cubicBezTo>
                    <a:pt x="71" y="61"/>
                    <a:pt x="70" y="61"/>
                    <a:pt x="70" y="61"/>
                  </a:cubicBezTo>
                  <a:close/>
                  <a:moveTo>
                    <a:pt x="61" y="63"/>
                  </a:moveTo>
                  <a:cubicBezTo>
                    <a:pt x="61" y="64"/>
                    <a:pt x="61" y="65"/>
                    <a:pt x="62" y="66"/>
                  </a:cubicBezTo>
                  <a:cubicBezTo>
                    <a:pt x="62" y="64"/>
                    <a:pt x="62" y="62"/>
                    <a:pt x="62" y="61"/>
                  </a:cubicBezTo>
                  <a:cubicBezTo>
                    <a:pt x="62" y="62"/>
                    <a:pt x="61" y="62"/>
                    <a:pt x="61" y="63"/>
                  </a:cubicBezTo>
                  <a:close/>
                  <a:moveTo>
                    <a:pt x="25" y="65"/>
                  </a:moveTo>
                  <a:cubicBezTo>
                    <a:pt x="26" y="64"/>
                    <a:pt x="27" y="63"/>
                    <a:pt x="27" y="62"/>
                  </a:cubicBezTo>
                  <a:cubicBezTo>
                    <a:pt x="26" y="63"/>
                    <a:pt x="26" y="64"/>
                    <a:pt x="25" y="65"/>
                  </a:cubicBezTo>
                  <a:close/>
                  <a:moveTo>
                    <a:pt x="31" y="63"/>
                  </a:moveTo>
                  <a:cubicBezTo>
                    <a:pt x="31" y="63"/>
                    <a:pt x="32" y="63"/>
                    <a:pt x="32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3"/>
                    <a:pt x="31" y="64"/>
                    <a:pt x="31" y="63"/>
                  </a:cubicBezTo>
                  <a:cubicBezTo>
                    <a:pt x="31" y="63"/>
                    <a:pt x="32" y="63"/>
                    <a:pt x="32" y="62"/>
                  </a:cubicBezTo>
                  <a:cubicBezTo>
                    <a:pt x="31" y="62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5"/>
                    <a:pt x="31" y="65"/>
                    <a:pt x="32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1" y="63"/>
                    <a:pt x="32" y="63"/>
                    <a:pt x="31" y="63"/>
                  </a:cubicBezTo>
                  <a:close/>
                  <a:moveTo>
                    <a:pt x="42" y="64"/>
                  </a:moveTo>
                  <a:cubicBezTo>
                    <a:pt x="41" y="64"/>
                    <a:pt x="41" y="65"/>
                    <a:pt x="41" y="65"/>
                  </a:cubicBezTo>
                  <a:cubicBezTo>
                    <a:pt x="41" y="64"/>
                    <a:pt x="41" y="65"/>
                    <a:pt x="41" y="65"/>
                  </a:cubicBezTo>
                  <a:cubicBezTo>
                    <a:pt x="42" y="64"/>
                    <a:pt x="44" y="63"/>
                    <a:pt x="43" y="62"/>
                  </a:cubicBezTo>
                  <a:cubicBezTo>
                    <a:pt x="42" y="63"/>
                    <a:pt x="42" y="64"/>
                    <a:pt x="41" y="65"/>
                  </a:cubicBezTo>
                  <a:cubicBezTo>
                    <a:pt x="41" y="64"/>
                    <a:pt x="42" y="64"/>
                    <a:pt x="42" y="64"/>
                  </a:cubicBezTo>
                  <a:close/>
                  <a:moveTo>
                    <a:pt x="35" y="65"/>
                  </a:moveTo>
                  <a:cubicBezTo>
                    <a:pt x="35" y="65"/>
                    <a:pt x="36" y="64"/>
                    <a:pt x="36" y="63"/>
                  </a:cubicBezTo>
                  <a:cubicBezTo>
                    <a:pt x="36" y="63"/>
                    <a:pt x="36" y="62"/>
                    <a:pt x="36" y="62"/>
                  </a:cubicBezTo>
                  <a:cubicBezTo>
                    <a:pt x="35" y="63"/>
                    <a:pt x="35" y="64"/>
                    <a:pt x="35" y="65"/>
                  </a:cubicBezTo>
                  <a:close/>
                  <a:moveTo>
                    <a:pt x="37" y="64"/>
                  </a:move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9" y="63"/>
                    <a:pt x="39" y="63"/>
                  </a:cubicBezTo>
                  <a:cubicBezTo>
                    <a:pt x="39" y="63"/>
                    <a:pt x="39" y="62"/>
                    <a:pt x="38" y="62"/>
                  </a:cubicBezTo>
                  <a:cubicBezTo>
                    <a:pt x="38" y="63"/>
                    <a:pt x="37" y="63"/>
                    <a:pt x="3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8" y="64"/>
                  </a:cubicBezTo>
                  <a:cubicBezTo>
                    <a:pt x="58" y="64"/>
                    <a:pt x="59" y="63"/>
                    <a:pt x="59" y="63"/>
                  </a:cubicBezTo>
                  <a:cubicBezTo>
                    <a:pt x="58" y="63"/>
                    <a:pt x="58" y="63"/>
                    <a:pt x="57" y="64"/>
                  </a:cubicBezTo>
                  <a:close/>
                  <a:moveTo>
                    <a:pt x="63" y="64"/>
                  </a:moveTo>
                  <a:cubicBezTo>
                    <a:pt x="63" y="64"/>
                    <a:pt x="63" y="64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4"/>
                    <a:pt x="63" y="64"/>
                  </a:cubicBezTo>
                  <a:close/>
                  <a:moveTo>
                    <a:pt x="50" y="65"/>
                  </a:moveTo>
                  <a:cubicBezTo>
                    <a:pt x="50" y="66"/>
                    <a:pt x="50" y="66"/>
                    <a:pt x="51" y="67"/>
                  </a:cubicBezTo>
                  <a:cubicBezTo>
                    <a:pt x="52" y="67"/>
                    <a:pt x="52" y="66"/>
                    <a:pt x="52" y="65"/>
                  </a:cubicBezTo>
                  <a:cubicBezTo>
                    <a:pt x="52" y="64"/>
                    <a:pt x="52" y="63"/>
                    <a:pt x="51" y="63"/>
                  </a:cubicBezTo>
                  <a:cubicBezTo>
                    <a:pt x="51" y="64"/>
                    <a:pt x="50" y="64"/>
                    <a:pt x="50" y="65"/>
                  </a:cubicBezTo>
                  <a:close/>
                  <a:moveTo>
                    <a:pt x="46" y="65"/>
                  </a:moveTo>
                  <a:cubicBezTo>
                    <a:pt x="47" y="65"/>
                    <a:pt x="47" y="66"/>
                    <a:pt x="47" y="66"/>
                  </a:cubicBezTo>
                  <a:cubicBezTo>
                    <a:pt x="47" y="66"/>
                    <a:pt x="47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6"/>
                    <a:pt x="48" y="65"/>
                  </a:cubicBezTo>
                  <a:cubicBezTo>
                    <a:pt x="48" y="65"/>
                    <a:pt x="48" y="64"/>
                    <a:pt x="47" y="63"/>
                  </a:cubicBezTo>
                  <a:cubicBezTo>
                    <a:pt x="47" y="64"/>
                    <a:pt x="46" y="64"/>
                    <a:pt x="46" y="65"/>
                  </a:cubicBezTo>
                  <a:close/>
                  <a:moveTo>
                    <a:pt x="54" y="64"/>
                  </a:move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5" y="65"/>
                    <a:pt x="54" y="64"/>
                  </a:cubicBezTo>
                  <a:close/>
                  <a:moveTo>
                    <a:pt x="54" y="66"/>
                  </a:moveTo>
                  <a:cubicBezTo>
                    <a:pt x="55" y="66"/>
                    <a:pt x="57" y="64"/>
                    <a:pt x="56" y="63"/>
                  </a:cubicBezTo>
                  <a:cubicBezTo>
                    <a:pt x="55" y="64"/>
                    <a:pt x="54" y="65"/>
                    <a:pt x="54" y="66"/>
                  </a:cubicBezTo>
                  <a:close/>
                  <a:moveTo>
                    <a:pt x="42" y="66"/>
                  </a:moveTo>
                  <a:cubicBezTo>
                    <a:pt x="42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6"/>
                  </a:cubicBezTo>
                  <a:cubicBezTo>
                    <a:pt x="42" y="67"/>
                    <a:pt x="42" y="67"/>
                    <a:pt x="43" y="67"/>
                  </a:cubicBezTo>
                  <a:cubicBezTo>
                    <a:pt x="44" y="66"/>
                    <a:pt x="44" y="66"/>
                    <a:pt x="45" y="65"/>
                  </a:cubicBezTo>
                  <a:cubicBezTo>
                    <a:pt x="45" y="64"/>
                    <a:pt x="45" y="64"/>
                    <a:pt x="44" y="64"/>
                  </a:cubicBezTo>
                  <a:cubicBezTo>
                    <a:pt x="43" y="63"/>
                    <a:pt x="42" y="65"/>
                    <a:pt x="42" y="66"/>
                  </a:cubicBezTo>
                  <a:close/>
                  <a:moveTo>
                    <a:pt x="27" y="67"/>
                  </a:moveTo>
                  <a:cubicBezTo>
                    <a:pt x="27" y="66"/>
                    <a:pt x="28" y="65"/>
                    <a:pt x="28" y="64"/>
                  </a:cubicBezTo>
                  <a:cubicBezTo>
                    <a:pt x="27" y="65"/>
                    <a:pt x="27" y="66"/>
                    <a:pt x="27" y="67"/>
                  </a:cubicBezTo>
                  <a:close/>
                  <a:moveTo>
                    <a:pt x="36" y="67"/>
                  </a:moveTo>
                  <a:cubicBezTo>
                    <a:pt x="36" y="67"/>
                    <a:pt x="37" y="66"/>
                    <a:pt x="37" y="65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6" y="65"/>
                    <a:pt x="35" y="66"/>
                    <a:pt x="36" y="67"/>
                  </a:cubicBezTo>
                  <a:close/>
                  <a:moveTo>
                    <a:pt x="58" y="65"/>
                  </a:moveTo>
                  <a:cubicBezTo>
                    <a:pt x="58" y="65"/>
                    <a:pt x="59" y="64"/>
                    <a:pt x="59" y="64"/>
                  </a:cubicBezTo>
                  <a:cubicBezTo>
                    <a:pt x="58" y="64"/>
                    <a:pt x="58" y="65"/>
                    <a:pt x="58" y="65"/>
                  </a:cubicBezTo>
                  <a:close/>
                  <a:moveTo>
                    <a:pt x="39" y="65"/>
                  </a:move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40" y="65"/>
                    <a:pt x="40" y="65"/>
                  </a:cubicBezTo>
                  <a:cubicBezTo>
                    <a:pt x="40" y="65"/>
                    <a:pt x="40" y="64"/>
                    <a:pt x="40" y="64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58" y="66"/>
                  </a:moveTo>
                  <a:cubicBezTo>
                    <a:pt x="59" y="67"/>
                    <a:pt x="59" y="68"/>
                    <a:pt x="59" y="68"/>
                  </a:cubicBezTo>
                  <a:cubicBezTo>
                    <a:pt x="60" y="68"/>
                    <a:pt x="61" y="67"/>
                    <a:pt x="61" y="66"/>
                  </a:cubicBezTo>
                  <a:cubicBezTo>
                    <a:pt x="60" y="67"/>
                    <a:pt x="60" y="65"/>
                    <a:pt x="59" y="64"/>
                  </a:cubicBezTo>
                  <a:cubicBezTo>
                    <a:pt x="59" y="65"/>
                    <a:pt x="58" y="66"/>
                    <a:pt x="58" y="66"/>
                  </a:cubicBezTo>
                  <a:close/>
                  <a:moveTo>
                    <a:pt x="29" y="67"/>
                  </a:moveTo>
                  <a:cubicBezTo>
                    <a:pt x="30" y="66"/>
                    <a:pt x="30" y="66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6"/>
                    <a:pt x="29" y="66"/>
                    <a:pt x="29" y="67"/>
                  </a:cubicBezTo>
                  <a:close/>
                  <a:moveTo>
                    <a:pt x="63" y="65"/>
                  </a:moveTo>
                  <a:cubicBezTo>
                    <a:pt x="63" y="66"/>
                    <a:pt x="62" y="67"/>
                    <a:pt x="63" y="68"/>
                  </a:cubicBezTo>
                  <a:cubicBezTo>
                    <a:pt x="64" y="67"/>
                    <a:pt x="65" y="67"/>
                    <a:pt x="64" y="66"/>
                  </a:cubicBezTo>
                  <a:cubicBezTo>
                    <a:pt x="64" y="66"/>
                    <a:pt x="64" y="65"/>
                    <a:pt x="64" y="65"/>
                  </a:cubicBezTo>
                  <a:cubicBezTo>
                    <a:pt x="64" y="65"/>
                    <a:pt x="63" y="65"/>
                    <a:pt x="63" y="65"/>
                  </a:cubicBezTo>
                  <a:cubicBezTo>
                    <a:pt x="63" y="65"/>
                    <a:pt x="63" y="66"/>
                    <a:pt x="63" y="65"/>
                  </a:cubicBezTo>
                  <a:close/>
                  <a:moveTo>
                    <a:pt x="24" y="69"/>
                  </a:moveTo>
                  <a:cubicBezTo>
                    <a:pt x="25" y="68"/>
                    <a:pt x="26" y="67"/>
                    <a:pt x="26" y="65"/>
                  </a:cubicBezTo>
                  <a:cubicBezTo>
                    <a:pt x="25" y="66"/>
                    <a:pt x="24" y="67"/>
                    <a:pt x="24" y="69"/>
                  </a:cubicBezTo>
                  <a:close/>
                  <a:moveTo>
                    <a:pt x="39" y="67"/>
                  </a:moveTo>
                  <a:cubicBezTo>
                    <a:pt x="40" y="67"/>
                    <a:pt x="40" y="66"/>
                    <a:pt x="41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40" y="66"/>
                    <a:pt x="39" y="66"/>
                    <a:pt x="39" y="67"/>
                  </a:cubicBezTo>
                  <a:close/>
                  <a:moveTo>
                    <a:pt x="43" y="69"/>
                  </a:moveTo>
                  <a:cubicBezTo>
                    <a:pt x="44" y="69"/>
                    <a:pt x="44" y="70"/>
                    <a:pt x="44" y="70"/>
                  </a:cubicBezTo>
                  <a:cubicBezTo>
                    <a:pt x="45" y="69"/>
                    <a:pt x="47" y="67"/>
                    <a:pt x="45" y="66"/>
                  </a:cubicBezTo>
                  <a:cubicBezTo>
                    <a:pt x="45" y="67"/>
                    <a:pt x="43" y="68"/>
                    <a:pt x="43" y="69"/>
                  </a:cubicBezTo>
                  <a:close/>
                  <a:moveTo>
                    <a:pt x="51" y="68"/>
                  </a:moveTo>
                  <a:cubicBezTo>
                    <a:pt x="51" y="68"/>
                    <a:pt x="52" y="69"/>
                    <a:pt x="52" y="69"/>
                  </a:cubicBezTo>
                  <a:cubicBezTo>
                    <a:pt x="53" y="69"/>
                    <a:pt x="53" y="68"/>
                    <a:pt x="54" y="67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2" y="66"/>
                    <a:pt x="52" y="67"/>
                    <a:pt x="51" y="68"/>
                  </a:cubicBezTo>
                  <a:close/>
                  <a:moveTo>
                    <a:pt x="55" y="67"/>
                  </a:moveTo>
                  <a:cubicBezTo>
                    <a:pt x="55" y="67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6" y="66"/>
                    <a:pt x="55" y="67"/>
                    <a:pt x="55" y="67"/>
                  </a:cubicBezTo>
                  <a:close/>
                  <a:moveTo>
                    <a:pt x="30" y="67"/>
                  </a:moveTo>
                  <a:cubicBezTo>
                    <a:pt x="31" y="68"/>
                    <a:pt x="31" y="67"/>
                    <a:pt x="31" y="67"/>
                  </a:cubicBezTo>
                  <a:cubicBezTo>
                    <a:pt x="31" y="66"/>
                    <a:pt x="31" y="66"/>
                    <a:pt x="30" y="66"/>
                  </a:cubicBezTo>
                  <a:cubicBezTo>
                    <a:pt x="30" y="66"/>
                    <a:pt x="30" y="67"/>
                    <a:pt x="30" y="67"/>
                  </a:cubicBezTo>
                  <a:close/>
                  <a:moveTo>
                    <a:pt x="32" y="67"/>
                  </a:moveTo>
                  <a:cubicBezTo>
                    <a:pt x="32" y="67"/>
                    <a:pt x="33" y="68"/>
                    <a:pt x="33" y="68"/>
                  </a:cubicBezTo>
                  <a:cubicBezTo>
                    <a:pt x="33" y="67"/>
                    <a:pt x="34" y="67"/>
                    <a:pt x="33" y="66"/>
                  </a:cubicBezTo>
                  <a:cubicBezTo>
                    <a:pt x="33" y="66"/>
                    <a:pt x="33" y="67"/>
                    <a:pt x="32" y="67"/>
                  </a:cubicBezTo>
                  <a:close/>
                  <a:moveTo>
                    <a:pt x="48" y="68"/>
                  </a:moveTo>
                  <a:cubicBezTo>
                    <a:pt x="49" y="68"/>
                    <a:pt x="48" y="69"/>
                    <a:pt x="49" y="69"/>
                  </a:cubicBezTo>
                  <a:cubicBezTo>
                    <a:pt x="49" y="69"/>
                    <a:pt x="50" y="68"/>
                    <a:pt x="50" y="68"/>
                  </a:cubicBezTo>
                  <a:cubicBezTo>
                    <a:pt x="49" y="67"/>
                    <a:pt x="50" y="66"/>
                    <a:pt x="49" y="66"/>
                  </a:cubicBezTo>
                  <a:cubicBezTo>
                    <a:pt x="49" y="67"/>
                    <a:pt x="48" y="67"/>
                    <a:pt x="48" y="68"/>
                  </a:cubicBezTo>
                  <a:close/>
                  <a:moveTo>
                    <a:pt x="36" y="68"/>
                  </a:moveTo>
                  <a:cubicBezTo>
                    <a:pt x="37" y="69"/>
                    <a:pt x="36" y="69"/>
                    <a:pt x="37" y="69"/>
                  </a:cubicBezTo>
                  <a:cubicBezTo>
                    <a:pt x="37" y="68"/>
                    <a:pt x="38" y="68"/>
                    <a:pt x="38" y="67"/>
                  </a:cubicBezTo>
                  <a:cubicBezTo>
                    <a:pt x="38" y="66"/>
                    <a:pt x="37" y="68"/>
                    <a:pt x="36" y="68"/>
                  </a:cubicBezTo>
                  <a:close/>
                  <a:moveTo>
                    <a:pt x="40" y="68"/>
                  </a:moveTo>
                  <a:cubicBezTo>
                    <a:pt x="40" y="68"/>
                    <a:pt x="41" y="68"/>
                    <a:pt x="40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8"/>
                    <a:pt x="42" y="67"/>
                    <a:pt x="41" y="67"/>
                  </a:cubicBezTo>
                  <a:cubicBezTo>
                    <a:pt x="41" y="67"/>
                    <a:pt x="40" y="67"/>
                    <a:pt x="40" y="68"/>
                  </a:cubicBezTo>
                  <a:close/>
                  <a:moveTo>
                    <a:pt x="66" y="70"/>
                  </a:moveTo>
                  <a:cubicBezTo>
                    <a:pt x="66" y="69"/>
                    <a:pt x="66" y="69"/>
                    <a:pt x="67" y="69"/>
                  </a:cubicBezTo>
                  <a:cubicBezTo>
                    <a:pt x="67" y="68"/>
                    <a:pt x="66" y="67"/>
                    <a:pt x="66" y="67"/>
                  </a:cubicBezTo>
                  <a:cubicBezTo>
                    <a:pt x="66" y="67"/>
                    <a:pt x="66" y="68"/>
                    <a:pt x="66" y="68"/>
                  </a:cubicBezTo>
                  <a:cubicBezTo>
                    <a:pt x="65" y="69"/>
                    <a:pt x="66" y="70"/>
                    <a:pt x="66" y="70"/>
                  </a:cubicBezTo>
                  <a:close/>
                  <a:moveTo>
                    <a:pt x="57" y="68"/>
                  </a:moveTo>
                  <a:cubicBezTo>
                    <a:pt x="56" y="68"/>
                    <a:pt x="56" y="68"/>
                    <a:pt x="56" y="68"/>
                  </a:cubicBezTo>
                  <a:cubicBezTo>
                    <a:pt x="57" y="69"/>
                    <a:pt x="56" y="70"/>
                    <a:pt x="57" y="71"/>
                  </a:cubicBezTo>
                  <a:cubicBezTo>
                    <a:pt x="58" y="70"/>
                    <a:pt x="58" y="70"/>
                    <a:pt x="59" y="69"/>
                  </a:cubicBezTo>
                  <a:cubicBezTo>
                    <a:pt x="58" y="69"/>
                    <a:pt x="58" y="67"/>
                    <a:pt x="57" y="67"/>
                  </a:cubicBezTo>
                  <a:cubicBezTo>
                    <a:pt x="57" y="67"/>
                    <a:pt x="56" y="68"/>
                    <a:pt x="57" y="68"/>
                  </a:cubicBezTo>
                  <a:close/>
                  <a:moveTo>
                    <a:pt x="64" y="69"/>
                  </a:moveTo>
                  <a:cubicBezTo>
                    <a:pt x="64" y="69"/>
                    <a:pt x="64" y="70"/>
                    <a:pt x="65" y="70"/>
                  </a:cubicBezTo>
                  <a:cubicBezTo>
                    <a:pt x="65" y="69"/>
                    <a:pt x="65" y="68"/>
                    <a:pt x="65" y="67"/>
                  </a:cubicBezTo>
                  <a:cubicBezTo>
                    <a:pt x="65" y="68"/>
                    <a:pt x="64" y="68"/>
                    <a:pt x="64" y="69"/>
                  </a:cubicBezTo>
                  <a:close/>
                  <a:moveTo>
                    <a:pt x="34" y="68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4" y="67"/>
                    <a:pt x="35" y="68"/>
                    <a:pt x="34" y="68"/>
                  </a:cubicBezTo>
                  <a:close/>
                  <a:moveTo>
                    <a:pt x="37" y="70"/>
                  </a:moveTo>
                  <a:cubicBezTo>
                    <a:pt x="38" y="69"/>
                    <a:pt x="38" y="68"/>
                    <a:pt x="39" y="68"/>
                  </a:cubicBezTo>
                  <a:cubicBezTo>
                    <a:pt x="38" y="68"/>
                    <a:pt x="38" y="69"/>
                    <a:pt x="37" y="70"/>
                  </a:cubicBezTo>
                  <a:close/>
                  <a:moveTo>
                    <a:pt x="27" y="72"/>
                  </a:moveTo>
                  <a:cubicBezTo>
                    <a:pt x="27" y="72"/>
                    <a:pt x="28" y="71"/>
                    <a:pt x="28" y="70"/>
                  </a:cubicBezTo>
                  <a:cubicBezTo>
                    <a:pt x="27" y="70"/>
                    <a:pt x="29" y="68"/>
                    <a:pt x="28" y="68"/>
                  </a:cubicBezTo>
                  <a:cubicBezTo>
                    <a:pt x="27" y="69"/>
                    <a:pt x="26" y="71"/>
                    <a:pt x="27" y="72"/>
                  </a:cubicBezTo>
                  <a:close/>
                  <a:moveTo>
                    <a:pt x="61" y="70"/>
                  </a:moveTo>
                  <a:cubicBezTo>
                    <a:pt x="61" y="70"/>
                    <a:pt x="61" y="70"/>
                    <a:pt x="62" y="69"/>
                  </a:cubicBezTo>
                  <a:cubicBezTo>
                    <a:pt x="61" y="69"/>
                    <a:pt x="62" y="69"/>
                    <a:pt x="61" y="68"/>
                  </a:cubicBezTo>
                  <a:cubicBezTo>
                    <a:pt x="60" y="68"/>
                    <a:pt x="60" y="70"/>
                    <a:pt x="61" y="70"/>
                  </a:cubicBezTo>
                  <a:close/>
                  <a:moveTo>
                    <a:pt x="53" y="71"/>
                  </a:moveTo>
                  <a:cubicBezTo>
                    <a:pt x="53" y="70"/>
                    <a:pt x="54" y="70"/>
                    <a:pt x="55" y="69"/>
                  </a:cubicBezTo>
                  <a:cubicBezTo>
                    <a:pt x="54" y="67"/>
                    <a:pt x="52" y="70"/>
                    <a:pt x="53" y="71"/>
                  </a:cubicBezTo>
                  <a:close/>
                  <a:moveTo>
                    <a:pt x="33" y="69"/>
                  </a:moveTo>
                  <a:cubicBezTo>
                    <a:pt x="33" y="69"/>
                    <a:pt x="34" y="69"/>
                    <a:pt x="34" y="68"/>
                  </a:cubicBezTo>
                  <a:cubicBezTo>
                    <a:pt x="33" y="68"/>
                    <a:pt x="33" y="69"/>
                    <a:pt x="33" y="69"/>
                  </a:cubicBezTo>
                  <a:close/>
                  <a:moveTo>
                    <a:pt x="38" y="71"/>
                  </a:moveTo>
                  <a:cubicBezTo>
                    <a:pt x="39" y="70"/>
                    <a:pt x="39" y="69"/>
                    <a:pt x="40" y="69"/>
                  </a:cubicBezTo>
                  <a:cubicBezTo>
                    <a:pt x="40" y="69"/>
                    <a:pt x="40" y="69"/>
                    <a:pt x="39" y="69"/>
                  </a:cubicBezTo>
                  <a:cubicBezTo>
                    <a:pt x="39" y="69"/>
                    <a:pt x="38" y="70"/>
                    <a:pt x="38" y="71"/>
                  </a:cubicBezTo>
                  <a:close/>
                  <a:moveTo>
                    <a:pt x="45" y="71"/>
                  </a:moveTo>
                  <a:cubicBezTo>
                    <a:pt x="46" y="71"/>
                    <a:pt x="46" y="72"/>
                    <a:pt x="46" y="72"/>
                  </a:cubicBezTo>
                  <a:cubicBezTo>
                    <a:pt x="47" y="71"/>
                    <a:pt x="48" y="71"/>
                    <a:pt x="48" y="70"/>
                  </a:cubicBezTo>
                  <a:cubicBezTo>
                    <a:pt x="48" y="70"/>
                    <a:pt x="48" y="69"/>
                    <a:pt x="47" y="69"/>
                  </a:cubicBezTo>
                  <a:cubicBezTo>
                    <a:pt x="46" y="69"/>
                    <a:pt x="46" y="70"/>
                    <a:pt x="45" y="71"/>
                  </a:cubicBezTo>
                  <a:close/>
                  <a:moveTo>
                    <a:pt x="41" y="70"/>
                  </a:moveTo>
                  <a:cubicBezTo>
                    <a:pt x="42" y="71"/>
                    <a:pt x="42" y="71"/>
                    <a:pt x="43" y="72"/>
                  </a:cubicBezTo>
                  <a:cubicBezTo>
                    <a:pt x="43" y="71"/>
                    <a:pt x="43" y="71"/>
                    <a:pt x="44" y="71"/>
                  </a:cubicBezTo>
                  <a:cubicBezTo>
                    <a:pt x="43" y="70"/>
                    <a:pt x="43" y="69"/>
                    <a:pt x="42" y="69"/>
                  </a:cubicBezTo>
                  <a:cubicBezTo>
                    <a:pt x="42" y="69"/>
                    <a:pt x="42" y="70"/>
                    <a:pt x="41" y="70"/>
                  </a:cubicBezTo>
                  <a:close/>
                  <a:moveTo>
                    <a:pt x="49" y="70"/>
                  </a:moveTo>
                  <a:cubicBezTo>
                    <a:pt x="50" y="70"/>
                    <a:pt x="50" y="71"/>
                    <a:pt x="50" y="71"/>
                  </a:cubicBezTo>
                  <a:cubicBezTo>
                    <a:pt x="51" y="71"/>
                    <a:pt x="51" y="71"/>
                    <a:pt x="51" y="70"/>
                  </a:cubicBezTo>
                  <a:cubicBezTo>
                    <a:pt x="51" y="69"/>
                    <a:pt x="50" y="69"/>
                    <a:pt x="49" y="70"/>
                  </a:cubicBezTo>
                  <a:close/>
                  <a:moveTo>
                    <a:pt x="35" y="71"/>
                  </a:move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70"/>
                    <a:pt x="35" y="70"/>
                    <a:pt x="35" y="71"/>
                  </a:cubicBezTo>
                  <a:close/>
                  <a:moveTo>
                    <a:pt x="39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8" y="72"/>
                    <a:pt x="39" y="71"/>
                    <a:pt x="39" y="72"/>
                  </a:cubicBezTo>
                  <a:cubicBezTo>
                    <a:pt x="39" y="71"/>
                    <a:pt x="40" y="71"/>
                    <a:pt x="40" y="70"/>
                  </a:cubicBezTo>
                  <a:cubicBezTo>
                    <a:pt x="40" y="70"/>
                    <a:pt x="40" y="69"/>
                    <a:pt x="40" y="69"/>
                  </a:cubicBezTo>
                  <a:cubicBezTo>
                    <a:pt x="40" y="70"/>
                    <a:pt x="38" y="70"/>
                    <a:pt x="39" y="71"/>
                  </a:cubicBezTo>
                  <a:close/>
                  <a:moveTo>
                    <a:pt x="54" y="71"/>
                  </a:moveTo>
                  <a:cubicBezTo>
                    <a:pt x="54" y="72"/>
                    <a:pt x="54" y="73"/>
                    <a:pt x="55" y="73"/>
                  </a:cubicBezTo>
                  <a:cubicBezTo>
                    <a:pt x="56" y="73"/>
                    <a:pt x="56" y="70"/>
                    <a:pt x="55" y="70"/>
                  </a:cubicBezTo>
                  <a:cubicBezTo>
                    <a:pt x="55" y="70"/>
                    <a:pt x="54" y="71"/>
                    <a:pt x="54" y="71"/>
                  </a:cubicBezTo>
                  <a:close/>
                  <a:moveTo>
                    <a:pt x="32" y="71"/>
                  </a:moveTo>
                  <a:cubicBezTo>
                    <a:pt x="33" y="71"/>
                    <a:pt x="33" y="70"/>
                    <a:pt x="33" y="70"/>
                  </a:cubicBezTo>
                  <a:cubicBezTo>
                    <a:pt x="33" y="70"/>
                    <a:pt x="32" y="70"/>
                    <a:pt x="32" y="71"/>
                  </a:cubicBezTo>
                  <a:close/>
                  <a:moveTo>
                    <a:pt x="64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71"/>
                    <a:pt x="63" y="70"/>
                    <a:pt x="63" y="70"/>
                  </a:cubicBezTo>
                  <a:cubicBezTo>
                    <a:pt x="63" y="71"/>
                    <a:pt x="63" y="72"/>
                    <a:pt x="64" y="72"/>
                  </a:cubicBezTo>
                  <a:close/>
                  <a:moveTo>
                    <a:pt x="36" y="72"/>
                  </a:moveTo>
                  <a:cubicBezTo>
                    <a:pt x="36" y="71"/>
                    <a:pt x="37" y="71"/>
                    <a:pt x="36" y="70"/>
                  </a:cubicBezTo>
                  <a:cubicBezTo>
                    <a:pt x="36" y="71"/>
                    <a:pt x="35" y="71"/>
                    <a:pt x="36" y="72"/>
                  </a:cubicBezTo>
                  <a:close/>
                  <a:moveTo>
                    <a:pt x="29" y="73"/>
                  </a:moveTo>
                  <a:cubicBezTo>
                    <a:pt x="30" y="72"/>
                    <a:pt x="30" y="72"/>
                    <a:pt x="31" y="71"/>
                  </a:cubicBezTo>
                  <a:cubicBezTo>
                    <a:pt x="30" y="71"/>
                    <a:pt x="31" y="70"/>
                    <a:pt x="30" y="70"/>
                  </a:cubicBezTo>
                  <a:cubicBezTo>
                    <a:pt x="30" y="71"/>
                    <a:pt x="29" y="71"/>
                    <a:pt x="29" y="73"/>
                  </a:cubicBezTo>
                  <a:close/>
                  <a:moveTo>
                    <a:pt x="58" y="72"/>
                  </a:moveTo>
                  <a:cubicBezTo>
                    <a:pt x="58" y="72"/>
                    <a:pt x="58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0" y="72"/>
                    <a:pt x="59" y="71"/>
                    <a:pt x="59" y="70"/>
                  </a:cubicBezTo>
                  <a:cubicBezTo>
                    <a:pt x="59" y="71"/>
                    <a:pt x="57" y="71"/>
                    <a:pt x="58" y="72"/>
                  </a:cubicBezTo>
                  <a:close/>
                  <a:moveTo>
                    <a:pt x="62" y="72"/>
                  </a:moveTo>
                  <a:cubicBezTo>
                    <a:pt x="61" y="71"/>
                    <a:pt x="62" y="71"/>
                    <a:pt x="62" y="71"/>
                  </a:cubicBezTo>
                  <a:cubicBezTo>
                    <a:pt x="61" y="71"/>
                    <a:pt x="61" y="72"/>
                    <a:pt x="62" y="72"/>
                  </a:cubicBezTo>
                  <a:close/>
                  <a:moveTo>
                    <a:pt x="21" y="79"/>
                  </a:moveTo>
                  <a:cubicBezTo>
                    <a:pt x="22" y="77"/>
                    <a:pt x="24" y="74"/>
                    <a:pt x="24" y="72"/>
                  </a:cubicBezTo>
                  <a:cubicBezTo>
                    <a:pt x="24" y="72"/>
                    <a:pt x="24" y="71"/>
                    <a:pt x="23" y="71"/>
                  </a:cubicBezTo>
                  <a:cubicBezTo>
                    <a:pt x="23" y="74"/>
                    <a:pt x="22" y="76"/>
                    <a:pt x="21" y="79"/>
                  </a:cubicBezTo>
                  <a:close/>
                  <a:moveTo>
                    <a:pt x="66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7" y="71"/>
                    <a:pt x="66" y="71"/>
                  </a:cubicBezTo>
                  <a:cubicBezTo>
                    <a:pt x="66" y="71"/>
                    <a:pt x="66" y="71"/>
                    <a:pt x="66" y="72"/>
                  </a:cubicBezTo>
                  <a:close/>
                  <a:moveTo>
                    <a:pt x="25" y="73"/>
                  </a:moveTo>
                  <a:cubicBezTo>
                    <a:pt x="25" y="73"/>
                    <a:pt x="26" y="72"/>
                    <a:pt x="26" y="71"/>
                  </a:cubicBezTo>
                  <a:cubicBezTo>
                    <a:pt x="26" y="72"/>
                    <a:pt x="25" y="73"/>
                    <a:pt x="25" y="73"/>
                  </a:cubicBezTo>
                  <a:close/>
                  <a:moveTo>
                    <a:pt x="39" y="73"/>
                  </a:moveTo>
                  <a:cubicBezTo>
                    <a:pt x="40" y="73"/>
                    <a:pt x="40" y="74"/>
                    <a:pt x="40" y="74"/>
                  </a:cubicBezTo>
                  <a:cubicBezTo>
                    <a:pt x="41" y="74"/>
                    <a:pt x="42" y="73"/>
                    <a:pt x="42" y="73"/>
                  </a:cubicBezTo>
                  <a:cubicBezTo>
                    <a:pt x="42" y="72"/>
                    <a:pt x="41" y="71"/>
                    <a:pt x="41" y="71"/>
                  </a:cubicBezTo>
                  <a:cubicBezTo>
                    <a:pt x="40" y="71"/>
                    <a:pt x="40" y="72"/>
                    <a:pt x="39" y="73"/>
                  </a:cubicBezTo>
                  <a:close/>
                  <a:moveTo>
                    <a:pt x="51" y="73"/>
                  </a:moveTo>
                  <a:cubicBezTo>
                    <a:pt x="52" y="73"/>
                    <a:pt x="52" y="72"/>
                    <a:pt x="52" y="72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1"/>
                    <a:pt x="51" y="72"/>
                    <a:pt x="51" y="73"/>
                  </a:cubicBezTo>
                  <a:close/>
                  <a:moveTo>
                    <a:pt x="47" y="73"/>
                  </a:moveTo>
                  <a:cubicBezTo>
                    <a:pt x="47" y="74"/>
                    <a:pt x="47" y="74"/>
                    <a:pt x="48" y="74"/>
                  </a:cubicBezTo>
                  <a:cubicBezTo>
                    <a:pt x="48" y="74"/>
                    <a:pt x="49" y="73"/>
                    <a:pt x="50" y="72"/>
                  </a:cubicBezTo>
                  <a:cubicBezTo>
                    <a:pt x="49" y="70"/>
                    <a:pt x="47" y="72"/>
                    <a:pt x="47" y="73"/>
                  </a:cubicBezTo>
                  <a:close/>
                  <a:moveTo>
                    <a:pt x="37" y="72"/>
                  </a:moveTo>
                  <a:cubicBezTo>
                    <a:pt x="37" y="72"/>
                    <a:pt x="38" y="72"/>
                    <a:pt x="37" y="71"/>
                  </a:cubicBezTo>
                  <a:cubicBezTo>
                    <a:pt x="37" y="71"/>
                    <a:pt x="36" y="72"/>
                    <a:pt x="37" y="72"/>
                  </a:cubicBezTo>
                  <a:close/>
                  <a:moveTo>
                    <a:pt x="63" y="73"/>
                  </a:moveTo>
                  <a:cubicBezTo>
                    <a:pt x="63" y="73"/>
                    <a:pt x="63" y="73"/>
                    <a:pt x="63" y="72"/>
                  </a:cubicBezTo>
                  <a:cubicBezTo>
                    <a:pt x="63" y="72"/>
                    <a:pt x="63" y="71"/>
                    <a:pt x="62" y="72"/>
                  </a:cubicBezTo>
                  <a:cubicBezTo>
                    <a:pt x="63" y="72"/>
                    <a:pt x="62" y="73"/>
                    <a:pt x="63" y="73"/>
                  </a:cubicBezTo>
                  <a:close/>
                  <a:moveTo>
                    <a:pt x="43" y="73"/>
                  </a:moveTo>
                  <a:cubicBezTo>
                    <a:pt x="44" y="73"/>
                    <a:pt x="44" y="74"/>
                    <a:pt x="44" y="74"/>
                  </a:cubicBezTo>
                  <a:cubicBezTo>
                    <a:pt x="45" y="74"/>
                    <a:pt x="45" y="73"/>
                    <a:pt x="45" y="73"/>
                  </a:cubicBezTo>
                  <a:cubicBezTo>
                    <a:pt x="45" y="73"/>
                    <a:pt x="45" y="72"/>
                    <a:pt x="44" y="72"/>
                  </a:cubicBezTo>
                  <a:cubicBezTo>
                    <a:pt x="44" y="72"/>
                    <a:pt x="43" y="72"/>
                    <a:pt x="43" y="73"/>
                  </a:cubicBezTo>
                  <a:close/>
                  <a:moveTo>
                    <a:pt x="36" y="74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37" y="74"/>
                    <a:pt x="38" y="73"/>
                    <a:pt x="38" y="72"/>
                  </a:cubicBezTo>
                  <a:cubicBezTo>
                    <a:pt x="37" y="72"/>
                    <a:pt x="37" y="73"/>
                    <a:pt x="36" y="74"/>
                  </a:cubicBezTo>
                  <a:close/>
                  <a:moveTo>
                    <a:pt x="33" y="73"/>
                  </a:moveTo>
                  <a:cubicBezTo>
                    <a:pt x="34" y="73"/>
                    <a:pt x="34" y="73"/>
                    <a:pt x="34" y="72"/>
                  </a:cubicBezTo>
                  <a:cubicBezTo>
                    <a:pt x="33" y="72"/>
                    <a:pt x="33" y="73"/>
                    <a:pt x="33" y="73"/>
                  </a:cubicBezTo>
                  <a:close/>
                  <a:moveTo>
                    <a:pt x="67" y="73"/>
                  </a:moveTo>
                  <a:cubicBezTo>
                    <a:pt x="67" y="73"/>
                    <a:pt x="67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3"/>
                    <a:pt x="67" y="73"/>
                    <a:pt x="67" y="73"/>
                  </a:cubicBezTo>
                  <a:close/>
                  <a:moveTo>
                    <a:pt x="53" y="73"/>
                  </a:moveTo>
                  <a:cubicBezTo>
                    <a:pt x="53" y="74"/>
                    <a:pt x="52" y="75"/>
                    <a:pt x="53" y="75"/>
                  </a:cubicBezTo>
                  <a:cubicBezTo>
                    <a:pt x="54" y="75"/>
                    <a:pt x="54" y="75"/>
                    <a:pt x="54" y="74"/>
                  </a:cubicBezTo>
                  <a:cubicBezTo>
                    <a:pt x="54" y="74"/>
                    <a:pt x="53" y="73"/>
                    <a:pt x="53" y="73"/>
                  </a:cubicBezTo>
                  <a:close/>
                  <a:moveTo>
                    <a:pt x="53" y="73"/>
                  </a:moveTo>
                  <a:cubicBezTo>
                    <a:pt x="53" y="73"/>
                    <a:pt x="53" y="72"/>
                    <a:pt x="53" y="73"/>
                  </a:cubicBezTo>
                  <a:cubicBezTo>
                    <a:pt x="53" y="73"/>
                    <a:pt x="52" y="73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lose/>
                  <a:moveTo>
                    <a:pt x="34" y="74"/>
                  </a:moveTo>
                  <a:cubicBezTo>
                    <a:pt x="35" y="73"/>
                    <a:pt x="35" y="73"/>
                    <a:pt x="35" y="73"/>
                  </a:cubicBezTo>
                  <a:cubicBezTo>
                    <a:pt x="35" y="73"/>
                    <a:pt x="34" y="73"/>
                    <a:pt x="34" y="74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5"/>
                    <a:pt x="60" y="76"/>
                  </a:cubicBezTo>
                  <a:cubicBezTo>
                    <a:pt x="62" y="75"/>
                    <a:pt x="60" y="73"/>
                    <a:pt x="60" y="73"/>
                  </a:cubicBezTo>
                  <a:cubicBezTo>
                    <a:pt x="60" y="73"/>
                    <a:pt x="59" y="73"/>
                    <a:pt x="59" y="74"/>
                  </a:cubicBezTo>
                  <a:close/>
                  <a:moveTo>
                    <a:pt x="64" y="73"/>
                  </a:moveTo>
                  <a:cubicBezTo>
                    <a:pt x="64" y="73"/>
                    <a:pt x="65" y="73"/>
                    <a:pt x="65" y="73"/>
                  </a:cubicBezTo>
                  <a:cubicBezTo>
                    <a:pt x="65" y="73"/>
                    <a:pt x="64" y="73"/>
                    <a:pt x="64" y="73"/>
                  </a:cubicBezTo>
                  <a:cubicBezTo>
                    <a:pt x="64" y="73"/>
                    <a:pt x="64" y="74"/>
                    <a:pt x="64" y="73"/>
                  </a:cubicBezTo>
                  <a:close/>
                  <a:moveTo>
                    <a:pt x="19" y="74"/>
                  </a:moveTo>
                  <a:cubicBezTo>
                    <a:pt x="19" y="74"/>
                    <a:pt x="20" y="73"/>
                    <a:pt x="19" y="73"/>
                  </a:cubicBezTo>
                  <a:cubicBezTo>
                    <a:pt x="19" y="73"/>
                    <a:pt x="19" y="73"/>
                    <a:pt x="19" y="74"/>
                  </a:cubicBezTo>
                  <a:close/>
                  <a:moveTo>
                    <a:pt x="29" y="74"/>
                  </a:moveTo>
                  <a:cubicBezTo>
                    <a:pt x="30" y="74"/>
                    <a:pt x="30" y="73"/>
                    <a:pt x="30" y="73"/>
                  </a:cubicBezTo>
                  <a:cubicBezTo>
                    <a:pt x="30" y="74"/>
                    <a:pt x="29" y="74"/>
                    <a:pt x="29" y="74"/>
                  </a:cubicBezTo>
                  <a:close/>
                  <a:moveTo>
                    <a:pt x="49" y="74"/>
                  </a:moveTo>
                  <a:cubicBezTo>
                    <a:pt x="49" y="74"/>
                    <a:pt x="48" y="75"/>
                    <a:pt x="48" y="75"/>
                  </a:cubicBezTo>
                  <a:cubicBezTo>
                    <a:pt x="48" y="76"/>
                    <a:pt x="48" y="76"/>
                    <a:pt x="49" y="76"/>
                  </a:cubicBezTo>
                  <a:cubicBezTo>
                    <a:pt x="49" y="75"/>
                    <a:pt x="50" y="74"/>
                    <a:pt x="51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49" y="74"/>
                    <a:pt x="49" y="74"/>
                  </a:cubicBezTo>
                  <a:close/>
                  <a:moveTo>
                    <a:pt x="56" y="76"/>
                  </a:moveTo>
                  <a:cubicBezTo>
                    <a:pt x="57" y="75"/>
                    <a:pt x="57" y="75"/>
                    <a:pt x="57" y="75"/>
                  </a:cubicBezTo>
                  <a:cubicBezTo>
                    <a:pt x="57" y="74"/>
                    <a:pt x="57" y="73"/>
                    <a:pt x="56" y="73"/>
                  </a:cubicBezTo>
                  <a:cubicBezTo>
                    <a:pt x="56" y="74"/>
                    <a:pt x="56" y="75"/>
                    <a:pt x="56" y="76"/>
                  </a:cubicBezTo>
                  <a:close/>
                  <a:moveTo>
                    <a:pt x="43" y="74"/>
                  </a:moveTo>
                  <a:cubicBezTo>
                    <a:pt x="42" y="74"/>
                    <a:pt x="42" y="75"/>
                    <a:pt x="41" y="76"/>
                  </a:cubicBezTo>
                  <a:cubicBezTo>
                    <a:pt x="41" y="76"/>
                    <a:pt x="42" y="76"/>
                    <a:pt x="42" y="77"/>
                  </a:cubicBezTo>
                  <a:cubicBezTo>
                    <a:pt x="43" y="76"/>
                    <a:pt x="43" y="76"/>
                    <a:pt x="44" y="75"/>
                  </a:cubicBezTo>
                  <a:cubicBezTo>
                    <a:pt x="43" y="75"/>
                    <a:pt x="43" y="74"/>
                    <a:pt x="43" y="74"/>
                  </a:cubicBezTo>
                  <a:close/>
                  <a:moveTo>
                    <a:pt x="64" y="75"/>
                  </a:moveTo>
                  <a:cubicBezTo>
                    <a:pt x="64" y="75"/>
                    <a:pt x="64" y="75"/>
                    <a:pt x="64" y="75"/>
                  </a:cubicBezTo>
                  <a:cubicBezTo>
                    <a:pt x="64" y="75"/>
                    <a:pt x="64" y="74"/>
                    <a:pt x="64" y="74"/>
                  </a:cubicBezTo>
                  <a:cubicBezTo>
                    <a:pt x="64" y="74"/>
                    <a:pt x="64" y="74"/>
                    <a:pt x="63" y="74"/>
                  </a:cubicBezTo>
                  <a:cubicBezTo>
                    <a:pt x="63" y="74"/>
                    <a:pt x="64" y="76"/>
                    <a:pt x="64" y="75"/>
                  </a:cubicBezTo>
                  <a:close/>
                  <a:moveTo>
                    <a:pt x="27" y="76"/>
                  </a:moveTo>
                  <a:cubicBezTo>
                    <a:pt x="28" y="75"/>
                    <a:pt x="28" y="74"/>
                    <a:pt x="27" y="74"/>
                  </a:cubicBezTo>
                  <a:cubicBezTo>
                    <a:pt x="27" y="74"/>
                    <a:pt x="27" y="75"/>
                    <a:pt x="27" y="76"/>
                  </a:cubicBezTo>
                  <a:close/>
                  <a:moveTo>
                    <a:pt x="46" y="76"/>
                  </a:moveTo>
                  <a:cubicBezTo>
                    <a:pt x="46" y="76"/>
                    <a:pt x="47" y="76"/>
                    <a:pt x="47" y="75"/>
                  </a:cubicBezTo>
                  <a:cubicBezTo>
                    <a:pt x="47" y="75"/>
                    <a:pt x="46" y="74"/>
                    <a:pt x="46" y="74"/>
                  </a:cubicBezTo>
                  <a:cubicBezTo>
                    <a:pt x="45" y="74"/>
                    <a:pt x="45" y="75"/>
                    <a:pt x="45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6"/>
                    <a:pt x="46" y="76"/>
                    <a:pt x="46" y="76"/>
                  </a:cubicBezTo>
                  <a:close/>
                  <a:moveTo>
                    <a:pt x="39" y="77"/>
                  </a:moveTo>
                  <a:cubicBezTo>
                    <a:pt x="40" y="76"/>
                    <a:pt x="40" y="74"/>
                    <a:pt x="39" y="74"/>
                  </a:cubicBezTo>
                  <a:cubicBezTo>
                    <a:pt x="38" y="75"/>
                    <a:pt x="38" y="76"/>
                    <a:pt x="39" y="77"/>
                  </a:cubicBezTo>
                  <a:close/>
                  <a:moveTo>
                    <a:pt x="19" y="75"/>
                  </a:moveTo>
                  <a:cubicBezTo>
                    <a:pt x="19" y="75"/>
                    <a:pt x="19" y="74"/>
                    <a:pt x="19" y="74"/>
                  </a:cubicBezTo>
                  <a:cubicBezTo>
                    <a:pt x="19" y="75"/>
                    <a:pt x="18" y="75"/>
                    <a:pt x="19" y="75"/>
                  </a:cubicBezTo>
                  <a:close/>
                  <a:moveTo>
                    <a:pt x="35" y="76"/>
                  </a:moveTo>
                  <a:cubicBezTo>
                    <a:pt x="35" y="76"/>
                    <a:pt x="36" y="75"/>
                    <a:pt x="36" y="74"/>
                  </a:cubicBezTo>
                  <a:cubicBezTo>
                    <a:pt x="35" y="74"/>
                    <a:pt x="35" y="75"/>
                    <a:pt x="35" y="76"/>
                  </a:cubicBezTo>
                  <a:close/>
                  <a:moveTo>
                    <a:pt x="49" y="77"/>
                  </a:moveTo>
                  <a:cubicBezTo>
                    <a:pt x="50" y="77"/>
                    <a:pt x="50" y="78"/>
                    <a:pt x="50" y="78"/>
                  </a:cubicBezTo>
                  <a:cubicBezTo>
                    <a:pt x="52" y="78"/>
                    <a:pt x="52" y="75"/>
                    <a:pt x="51" y="74"/>
                  </a:cubicBezTo>
                  <a:cubicBezTo>
                    <a:pt x="50" y="75"/>
                    <a:pt x="50" y="76"/>
                    <a:pt x="49" y="77"/>
                  </a:cubicBezTo>
                  <a:close/>
                  <a:moveTo>
                    <a:pt x="19" y="84"/>
                  </a:moveTo>
                  <a:cubicBezTo>
                    <a:pt x="19" y="81"/>
                    <a:pt x="21" y="77"/>
                    <a:pt x="22" y="75"/>
                  </a:cubicBezTo>
                  <a:cubicBezTo>
                    <a:pt x="22" y="75"/>
                    <a:pt x="22" y="74"/>
                    <a:pt x="22" y="75"/>
                  </a:cubicBezTo>
                  <a:cubicBezTo>
                    <a:pt x="21" y="78"/>
                    <a:pt x="19" y="81"/>
                    <a:pt x="19" y="84"/>
                  </a:cubicBezTo>
                  <a:close/>
                  <a:moveTo>
                    <a:pt x="30" y="76"/>
                  </a:moveTo>
                  <a:cubicBezTo>
                    <a:pt x="30" y="75"/>
                    <a:pt x="31" y="75"/>
                    <a:pt x="30" y="75"/>
                  </a:cubicBezTo>
                  <a:cubicBezTo>
                    <a:pt x="30" y="75"/>
                    <a:pt x="29" y="75"/>
                    <a:pt x="30" y="76"/>
                  </a:cubicBezTo>
                  <a:close/>
                  <a:moveTo>
                    <a:pt x="25" y="75"/>
                  </a:moveTo>
                  <a:cubicBezTo>
                    <a:pt x="26" y="82"/>
                    <a:pt x="27" y="89"/>
                    <a:pt x="28" y="95"/>
                  </a:cubicBezTo>
                  <a:cubicBezTo>
                    <a:pt x="28" y="95"/>
                    <a:pt x="27" y="95"/>
                    <a:pt x="27" y="95"/>
                  </a:cubicBezTo>
                  <a:cubicBezTo>
                    <a:pt x="28" y="98"/>
                    <a:pt x="28" y="102"/>
                    <a:pt x="29" y="104"/>
                  </a:cubicBezTo>
                  <a:cubicBezTo>
                    <a:pt x="29" y="104"/>
                    <a:pt x="28" y="104"/>
                    <a:pt x="28" y="105"/>
                  </a:cubicBezTo>
                  <a:cubicBezTo>
                    <a:pt x="29" y="106"/>
                    <a:pt x="29" y="107"/>
                    <a:pt x="29" y="108"/>
                  </a:cubicBezTo>
                  <a:cubicBezTo>
                    <a:pt x="30" y="115"/>
                    <a:pt x="30" y="121"/>
                    <a:pt x="30" y="126"/>
                  </a:cubicBezTo>
                  <a:cubicBezTo>
                    <a:pt x="31" y="130"/>
                    <a:pt x="31" y="135"/>
                    <a:pt x="32" y="139"/>
                  </a:cubicBezTo>
                  <a:cubicBezTo>
                    <a:pt x="31" y="128"/>
                    <a:pt x="30" y="119"/>
                    <a:pt x="30" y="109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29" y="97"/>
                    <a:pt x="27" y="84"/>
                    <a:pt x="26" y="75"/>
                  </a:cubicBezTo>
                  <a:cubicBezTo>
                    <a:pt x="26" y="75"/>
                    <a:pt x="25" y="75"/>
                    <a:pt x="25" y="75"/>
                  </a:cubicBezTo>
                  <a:close/>
                  <a:moveTo>
                    <a:pt x="32" y="76"/>
                  </a:moveTo>
                  <a:cubicBezTo>
                    <a:pt x="32" y="76"/>
                    <a:pt x="33" y="75"/>
                    <a:pt x="33" y="75"/>
                  </a:cubicBezTo>
                  <a:cubicBezTo>
                    <a:pt x="33" y="75"/>
                    <a:pt x="32" y="76"/>
                    <a:pt x="32" y="76"/>
                  </a:cubicBezTo>
                  <a:close/>
                  <a:moveTo>
                    <a:pt x="55" y="77"/>
                  </a:moveTo>
                  <a:cubicBezTo>
                    <a:pt x="55" y="76"/>
                    <a:pt x="55" y="75"/>
                    <a:pt x="55" y="75"/>
                  </a:cubicBezTo>
                  <a:cubicBezTo>
                    <a:pt x="54" y="76"/>
                    <a:pt x="55" y="76"/>
                    <a:pt x="55" y="77"/>
                  </a:cubicBezTo>
                  <a:close/>
                  <a:moveTo>
                    <a:pt x="67" y="77"/>
                  </a:moveTo>
                  <a:cubicBezTo>
                    <a:pt x="67" y="76"/>
                    <a:pt x="67" y="75"/>
                    <a:pt x="67" y="75"/>
                  </a:cubicBezTo>
                  <a:cubicBezTo>
                    <a:pt x="67" y="76"/>
                    <a:pt x="66" y="77"/>
                    <a:pt x="67" y="77"/>
                  </a:cubicBezTo>
                  <a:close/>
                  <a:moveTo>
                    <a:pt x="22" y="81"/>
                  </a:moveTo>
                  <a:cubicBezTo>
                    <a:pt x="22" y="81"/>
                    <a:pt x="23" y="80"/>
                    <a:pt x="23" y="80"/>
                  </a:cubicBezTo>
                  <a:cubicBezTo>
                    <a:pt x="23" y="80"/>
                    <a:pt x="23" y="79"/>
                    <a:pt x="23" y="79"/>
                  </a:cubicBezTo>
                  <a:cubicBezTo>
                    <a:pt x="23" y="78"/>
                    <a:pt x="25" y="77"/>
                    <a:pt x="24" y="75"/>
                  </a:cubicBezTo>
                  <a:cubicBezTo>
                    <a:pt x="23" y="77"/>
                    <a:pt x="23" y="79"/>
                    <a:pt x="22" y="81"/>
                  </a:cubicBezTo>
                  <a:close/>
                  <a:moveTo>
                    <a:pt x="15" y="93"/>
                  </a:moveTo>
                  <a:cubicBezTo>
                    <a:pt x="17" y="87"/>
                    <a:pt x="19" y="81"/>
                    <a:pt x="20" y="75"/>
                  </a:cubicBezTo>
                  <a:cubicBezTo>
                    <a:pt x="18" y="81"/>
                    <a:pt x="16" y="87"/>
                    <a:pt x="15" y="93"/>
                  </a:cubicBezTo>
                  <a:close/>
                  <a:moveTo>
                    <a:pt x="35" y="77"/>
                  </a:moveTo>
                  <a:cubicBezTo>
                    <a:pt x="36" y="77"/>
                    <a:pt x="37" y="76"/>
                    <a:pt x="37" y="75"/>
                  </a:cubicBezTo>
                  <a:cubicBezTo>
                    <a:pt x="36" y="76"/>
                    <a:pt x="35" y="76"/>
                    <a:pt x="35" y="77"/>
                  </a:cubicBezTo>
                  <a:close/>
                  <a:moveTo>
                    <a:pt x="59" y="77"/>
                  </a:moveTo>
                  <a:cubicBezTo>
                    <a:pt x="60" y="77"/>
                    <a:pt x="59" y="76"/>
                    <a:pt x="59" y="75"/>
                  </a:cubicBezTo>
                  <a:cubicBezTo>
                    <a:pt x="58" y="76"/>
                    <a:pt x="59" y="77"/>
                    <a:pt x="59" y="77"/>
                  </a:cubicBezTo>
                  <a:close/>
                  <a:moveTo>
                    <a:pt x="65" y="76"/>
                  </a:moveTo>
                  <a:cubicBezTo>
                    <a:pt x="65" y="76"/>
                    <a:pt x="65" y="76"/>
                    <a:pt x="66" y="77"/>
                  </a:cubicBezTo>
                  <a:cubicBezTo>
                    <a:pt x="65" y="77"/>
                    <a:pt x="66" y="77"/>
                    <a:pt x="66" y="77"/>
                  </a:cubicBezTo>
                  <a:cubicBezTo>
                    <a:pt x="66" y="76"/>
                    <a:pt x="66" y="75"/>
                    <a:pt x="65" y="75"/>
                  </a:cubicBezTo>
                  <a:cubicBezTo>
                    <a:pt x="65" y="76"/>
                    <a:pt x="66" y="76"/>
                    <a:pt x="65" y="76"/>
                  </a:cubicBezTo>
                  <a:close/>
                  <a:moveTo>
                    <a:pt x="54" y="76"/>
                  </a:moveTo>
                  <a:cubicBezTo>
                    <a:pt x="54" y="77"/>
                    <a:pt x="54" y="77"/>
                    <a:pt x="54" y="78"/>
                  </a:cubicBezTo>
                  <a:cubicBezTo>
                    <a:pt x="55" y="78"/>
                    <a:pt x="55" y="77"/>
                    <a:pt x="55" y="77"/>
                  </a:cubicBezTo>
                  <a:cubicBezTo>
                    <a:pt x="55" y="77"/>
                    <a:pt x="54" y="76"/>
                    <a:pt x="54" y="75"/>
                  </a:cubicBezTo>
                  <a:cubicBezTo>
                    <a:pt x="54" y="76"/>
                    <a:pt x="54" y="76"/>
                    <a:pt x="54" y="76"/>
                  </a:cubicBezTo>
                  <a:close/>
                  <a:moveTo>
                    <a:pt x="43" y="78"/>
                  </a:moveTo>
                  <a:cubicBezTo>
                    <a:pt x="43" y="78"/>
                    <a:pt x="43" y="79"/>
                    <a:pt x="44" y="79"/>
                  </a:cubicBezTo>
                  <a:cubicBezTo>
                    <a:pt x="45" y="78"/>
                    <a:pt x="46" y="77"/>
                    <a:pt x="44" y="76"/>
                  </a:cubicBezTo>
                  <a:cubicBezTo>
                    <a:pt x="44" y="77"/>
                    <a:pt x="43" y="77"/>
                    <a:pt x="43" y="78"/>
                  </a:cubicBezTo>
                  <a:close/>
                  <a:moveTo>
                    <a:pt x="57" y="77"/>
                  </a:moveTo>
                  <a:cubicBezTo>
                    <a:pt x="58" y="77"/>
                    <a:pt x="57" y="76"/>
                    <a:pt x="58" y="76"/>
                  </a:cubicBezTo>
                  <a:cubicBezTo>
                    <a:pt x="57" y="76"/>
                    <a:pt x="57" y="77"/>
                    <a:pt x="57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1" y="76"/>
                    <a:pt x="62" y="76"/>
                    <a:pt x="61" y="76"/>
                  </a:cubicBezTo>
                  <a:cubicBezTo>
                    <a:pt x="61" y="76"/>
                    <a:pt x="61" y="76"/>
                    <a:pt x="61" y="77"/>
                  </a:cubicBezTo>
                  <a:close/>
                  <a:moveTo>
                    <a:pt x="47" y="78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7"/>
                    <a:pt x="48" y="77"/>
                    <a:pt x="48" y="76"/>
                  </a:cubicBezTo>
                  <a:cubicBezTo>
                    <a:pt x="48" y="76"/>
                    <a:pt x="48" y="76"/>
                    <a:pt x="47" y="76"/>
                  </a:cubicBezTo>
                  <a:cubicBezTo>
                    <a:pt x="47" y="77"/>
                    <a:pt x="46" y="77"/>
                    <a:pt x="47" y="78"/>
                  </a:cubicBezTo>
                  <a:close/>
                  <a:moveTo>
                    <a:pt x="33" y="77"/>
                  </a:moveTo>
                  <a:cubicBezTo>
                    <a:pt x="33" y="77"/>
                    <a:pt x="34" y="76"/>
                    <a:pt x="33" y="76"/>
                  </a:cubicBezTo>
                  <a:cubicBezTo>
                    <a:pt x="33" y="76"/>
                    <a:pt x="33" y="77"/>
                    <a:pt x="33" y="77"/>
                  </a:cubicBezTo>
                  <a:close/>
                  <a:moveTo>
                    <a:pt x="36" y="78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79"/>
                    <a:pt x="38" y="78"/>
                    <a:pt x="38" y="77"/>
                  </a:cubicBezTo>
                  <a:cubicBezTo>
                    <a:pt x="38" y="77"/>
                    <a:pt x="38" y="76"/>
                    <a:pt x="37" y="76"/>
                  </a:cubicBezTo>
                  <a:cubicBezTo>
                    <a:pt x="37" y="77"/>
                    <a:pt x="36" y="77"/>
                    <a:pt x="36" y="78"/>
                  </a:cubicBezTo>
                  <a:close/>
                  <a:moveTo>
                    <a:pt x="63" y="77"/>
                  </a:moveTo>
                  <a:cubicBezTo>
                    <a:pt x="63" y="77"/>
                    <a:pt x="63" y="76"/>
                    <a:pt x="63" y="76"/>
                  </a:cubicBezTo>
                  <a:cubicBezTo>
                    <a:pt x="63" y="76"/>
                    <a:pt x="63" y="77"/>
                    <a:pt x="63" y="77"/>
                  </a:cubicBezTo>
                  <a:close/>
                  <a:moveTo>
                    <a:pt x="31" y="77"/>
                  </a:moveTo>
                  <a:cubicBezTo>
                    <a:pt x="31" y="77"/>
                    <a:pt x="31" y="76"/>
                    <a:pt x="30" y="76"/>
                  </a:cubicBezTo>
                  <a:cubicBezTo>
                    <a:pt x="30" y="77"/>
                    <a:pt x="30" y="77"/>
                    <a:pt x="31" y="77"/>
                  </a:cubicBezTo>
                  <a:close/>
                  <a:moveTo>
                    <a:pt x="40" y="78"/>
                  </a:moveTo>
                  <a:cubicBezTo>
                    <a:pt x="40" y="78"/>
                    <a:pt x="40" y="78"/>
                    <a:pt x="41" y="79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6"/>
                    <a:pt x="40" y="76"/>
                    <a:pt x="40" y="78"/>
                  </a:cubicBezTo>
                  <a:close/>
                  <a:moveTo>
                    <a:pt x="69" y="78"/>
                  </a:moveTo>
                  <a:cubicBezTo>
                    <a:pt x="69" y="77"/>
                    <a:pt x="69" y="76"/>
                    <a:pt x="68" y="76"/>
                  </a:cubicBezTo>
                  <a:cubicBezTo>
                    <a:pt x="69" y="77"/>
                    <a:pt x="69" y="78"/>
                    <a:pt x="69" y="78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34" y="78"/>
                    <a:pt x="34" y="78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3" y="77"/>
                    <a:pt x="33" y="78"/>
                  </a:cubicBezTo>
                  <a:close/>
                  <a:moveTo>
                    <a:pt x="57" y="80"/>
                  </a:moveTo>
                  <a:cubicBezTo>
                    <a:pt x="57" y="80"/>
                    <a:pt x="57" y="79"/>
                    <a:pt x="57" y="79"/>
                  </a:cubicBezTo>
                  <a:cubicBezTo>
                    <a:pt x="57" y="78"/>
                    <a:pt x="57" y="78"/>
                    <a:pt x="56" y="77"/>
                  </a:cubicBezTo>
                  <a:cubicBezTo>
                    <a:pt x="56" y="78"/>
                    <a:pt x="57" y="79"/>
                    <a:pt x="57" y="80"/>
                  </a:cubicBezTo>
                  <a:close/>
                  <a:moveTo>
                    <a:pt x="27" y="77"/>
                  </a:moveTo>
                  <a:cubicBezTo>
                    <a:pt x="28" y="78"/>
                    <a:pt x="27" y="79"/>
                    <a:pt x="28" y="79"/>
                  </a:cubicBezTo>
                  <a:cubicBezTo>
                    <a:pt x="28" y="78"/>
                    <a:pt x="28" y="78"/>
                    <a:pt x="29" y="77"/>
                  </a:cubicBezTo>
                  <a:cubicBezTo>
                    <a:pt x="28" y="77"/>
                    <a:pt x="28" y="77"/>
                    <a:pt x="27" y="77"/>
                  </a:cubicBezTo>
                  <a:close/>
                  <a:moveTo>
                    <a:pt x="31" y="78"/>
                  </a:moveTo>
                  <a:cubicBezTo>
                    <a:pt x="31" y="78"/>
                    <a:pt x="31" y="77"/>
                    <a:pt x="31" y="77"/>
                  </a:cubicBezTo>
                  <a:cubicBezTo>
                    <a:pt x="31" y="77"/>
                    <a:pt x="30" y="78"/>
                    <a:pt x="31" y="78"/>
                  </a:cubicBezTo>
                  <a:close/>
                  <a:moveTo>
                    <a:pt x="47" y="79"/>
                  </a:moveTo>
                  <a:cubicBezTo>
                    <a:pt x="48" y="79"/>
                    <a:pt x="48" y="80"/>
                    <a:pt x="49" y="80"/>
                  </a:cubicBezTo>
                  <a:cubicBezTo>
                    <a:pt x="49" y="80"/>
                    <a:pt x="49" y="80"/>
                    <a:pt x="50" y="79"/>
                  </a:cubicBezTo>
                  <a:cubicBezTo>
                    <a:pt x="49" y="79"/>
                    <a:pt x="49" y="78"/>
                    <a:pt x="48" y="77"/>
                  </a:cubicBezTo>
                  <a:cubicBezTo>
                    <a:pt x="48" y="78"/>
                    <a:pt x="47" y="78"/>
                    <a:pt x="47" y="79"/>
                  </a:cubicBezTo>
                  <a:close/>
                  <a:moveTo>
                    <a:pt x="53" y="80"/>
                  </a:moveTo>
                  <a:cubicBezTo>
                    <a:pt x="53" y="79"/>
                    <a:pt x="54" y="79"/>
                    <a:pt x="54" y="78"/>
                  </a:cubicBezTo>
                  <a:cubicBezTo>
                    <a:pt x="53" y="76"/>
                    <a:pt x="52" y="79"/>
                    <a:pt x="53" y="80"/>
                  </a:cubicBezTo>
                  <a:close/>
                  <a:moveTo>
                    <a:pt x="64" y="78"/>
                  </a:moveTo>
                  <a:cubicBezTo>
                    <a:pt x="64" y="78"/>
                    <a:pt x="64" y="77"/>
                    <a:pt x="64" y="77"/>
                  </a:cubicBezTo>
                  <a:cubicBezTo>
                    <a:pt x="64" y="77"/>
                    <a:pt x="63" y="78"/>
                    <a:pt x="63" y="78"/>
                  </a:cubicBezTo>
                  <a:cubicBezTo>
                    <a:pt x="64" y="78"/>
                    <a:pt x="64" y="78"/>
                    <a:pt x="64" y="78"/>
                  </a:cubicBezTo>
                  <a:close/>
                  <a:moveTo>
                    <a:pt x="60" y="78"/>
                  </a:moveTo>
                  <a:cubicBezTo>
                    <a:pt x="60" y="79"/>
                    <a:pt x="60" y="79"/>
                    <a:pt x="61" y="80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8"/>
                    <a:pt x="60" y="77"/>
                  </a:cubicBezTo>
                  <a:cubicBezTo>
                    <a:pt x="60" y="78"/>
                    <a:pt x="59" y="78"/>
                    <a:pt x="60" y="78"/>
                  </a:cubicBezTo>
                  <a:close/>
                  <a:moveTo>
                    <a:pt x="68" y="78"/>
                  </a:moveTo>
                  <a:cubicBezTo>
                    <a:pt x="68" y="78"/>
                    <a:pt x="68" y="79"/>
                    <a:pt x="68" y="80"/>
                  </a:cubicBezTo>
                  <a:cubicBezTo>
                    <a:pt x="68" y="80"/>
                    <a:pt x="69" y="80"/>
                    <a:pt x="69" y="80"/>
                  </a:cubicBezTo>
                  <a:cubicBezTo>
                    <a:pt x="67" y="81"/>
                    <a:pt x="68" y="85"/>
                    <a:pt x="68" y="87"/>
                  </a:cubicBezTo>
                  <a:cubicBezTo>
                    <a:pt x="68" y="87"/>
                    <a:pt x="68" y="87"/>
                    <a:pt x="67" y="87"/>
                  </a:cubicBezTo>
                  <a:cubicBezTo>
                    <a:pt x="67" y="89"/>
                    <a:pt x="67" y="91"/>
                    <a:pt x="68" y="93"/>
                  </a:cubicBezTo>
                  <a:cubicBezTo>
                    <a:pt x="69" y="88"/>
                    <a:pt x="70" y="83"/>
                    <a:pt x="69" y="79"/>
                  </a:cubicBezTo>
                  <a:cubicBezTo>
                    <a:pt x="69" y="79"/>
                    <a:pt x="69" y="78"/>
                    <a:pt x="68" y="78"/>
                  </a:cubicBezTo>
                  <a:close/>
                  <a:moveTo>
                    <a:pt x="34" y="80"/>
                  </a:moveTo>
                  <a:cubicBezTo>
                    <a:pt x="34" y="79"/>
                    <a:pt x="35" y="79"/>
                    <a:pt x="35" y="78"/>
                  </a:cubicBezTo>
                  <a:cubicBezTo>
                    <a:pt x="34" y="78"/>
                    <a:pt x="33" y="79"/>
                    <a:pt x="34" y="80"/>
                  </a:cubicBezTo>
                  <a:close/>
                  <a:moveTo>
                    <a:pt x="37" y="80"/>
                  </a:moveTo>
                  <a:cubicBezTo>
                    <a:pt x="38" y="80"/>
                    <a:pt x="38" y="81"/>
                    <a:pt x="38" y="81"/>
                  </a:cubicBezTo>
                  <a:cubicBezTo>
                    <a:pt x="39" y="81"/>
                    <a:pt x="41" y="79"/>
                    <a:pt x="39" y="78"/>
                  </a:cubicBezTo>
                  <a:cubicBezTo>
                    <a:pt x="38" y="79"/>
                    <a:pt x="38" y="79"/>
                    <a:pt x="37" y="80"/>
                  </a:cubicBezTo>
                  <a:close/>
                  <a:moveTo>
                    <a:pt x="46" y="79"/>
                  </a:moveTo>
                  <a:cubicBezTo>
                    <a:pt x="46" y="79"/>
                    <a:pt x="46" y="79"/>
                    <a:pt x="46" y="78"/>
                  </a:cubicBezTo>
                  <a:cubicBezTo>
                    <a:pt x="46" y="78"/>
                    <a:pt x="46" y="78"/>
                    <a:pt x="45" y="78"/>
                  </a:cubicBezTo>
                  <a:cubicBezTo>
                    <a:pt x="45" y="79"/>
                    <a:pt x="44" y="79"/>
                    <a:pt x="44" y="80"/>
                  </a:cubicBezTo>
                  <a:cubicBezTo>
                    <a:pt x="45" y="80"/>
                    <a:pt x="45" y="79"/>
                    <a:pt x="46" y="79"/>
                  </a:cubicBezTo>
                  <a:close/>
                  <a:moveTo>
                    <a:pt x="51" y="79"/>
                  </a:moveTo>
                  <a:cubicBezTo>
                    <a:pt x="51" y="79"/>
                    <a:pt x="51" y="80"/>
                    <a:pt x="52" y="80"/>
                  </a:cubicBezTo>
                  <a:cubicBezTo>
                    <a:pt x="52" y="79"/>
                    <a:pt x="52" y="79"/>
                    <a:pt x="52" y="78"/>
                  </a:cubicBezTo>
                  <a:cubicBezTo>
                    <a:pt x="51" y="78"/>
                    <a:pt x="51" y="79"/>
                    <a:pt x="51" y="79"/>
                  </a:cubicBezTo>
                  <a:close/>
                  <a:moveTo>
                    <a:pt x="41" y="80"/>
                  </a:moveTo>
                  <a:cubicBezTo>
                    <a:pt x="41" y="80"/>
                    <a:pt x="42" y="81"/>
                    <a:pt x="42" y="81"/>
                  </a:cubicBezTo>
                  <a:cubicBezTo>
                    <a:pt x="42" y="80"/>
                    <a:pt x="43" y="80"/>
                    <a:pt x="43" y="80"/>
                  </a:cubicBezTo>
                  <a:cubicBezTo>
                    <a:pt x="43" y="79"/>
                    <a:pt x="43" y="79"/>
                    <a:pt x="42" y="79"/>
                  </a:cubicBezTo>
                  <a:cubicBezTo>
                    <a:pt x="42" y="79"/>
                    <a:pt x="41" y="79"/>
                    <a:pt x="41" y="80"/>
                  </a:cubicBezTo>
                  <a:close/>
                  <a:moveTo>
                    <a:pt x="59" y="79"/>
                  </a:moveTo>
                  <a:cubicBezTo>
                    <a:pt x="59" y="79"/>
                    <a:pt x="60" y="80"/>
                    <a:pt x="60" y="80"/>
                  </a:cubicBezTo>
                  <a:cubicBezTo>
                    <a:pt x="60" y="80"/>
                    <a:pt x="60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lose/>
                  <a:moveTo>
                    <a:pt x="34" y="80"/>
                  </a:moveTo>
                  <a:cubicBezTo>
                    <a:pt x="34" y="81"/>
                    <a:pt x="35" y="81"/>
                    <a:pt x="35" y="82"/>
                  </a:cubicBezTo>
                  <a:cubicBezTo>
                    <a:pt x="35" y="81"/>
                    <a:pt x="36" y="81"/>
                    <a:pt x="36" y="80"/>
                  </a:cubicBezTo>
                  <a:cubicBezTo>
                    <a:pt x="36" y="79"/>
                    <a:pt x="36" y="79"/>
                    <a:pt x="35" y="79"/>
                  </a:cubicBezTo>
                  <a:cubicBezTo>
                    <a:pt x="35" y="79"/>
                    <a:pt x="34" y="80"/>
                    <a:pt x="34" y="80"/>
                  </a:cubicBezTo>
                  <a:close/>
                  <a:moveTo>
                    <a:pt x="32" y="80"/>
                  </a:moveTo>
                  <a:cubicBezTo>
                    <a:pt x="32" y="80"/>
                    <a:pt x="33" y="79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lose/>
                  <a:moveTo>
                    <a:pt x="47" y="83"/>
                  </a:moveTo>
                  <a:cubicBezTo>
                    <a:pt x="47" y="83"/>
                    <a:pt x="47" y="82"/>
                    <a:pt x="48" y="81"/>
                  </a:cubicBezTo>
                  <a:cubicBezTo>
                    <a:pt x="48" y="81"/>
                    <a:pt x="47" y="80"/>
                    <a:pt x="47" y="79"/>
                  </a:cubicBezTo>
                  <a:cubicBezTo>
                    <a:pt x="45" y="80"/>
                    <a:pt x="45" y="82"/>
                    <a:pt x="47" y="83"/>
                  </a:cubicBezTo>
                  <a:close/>
                  <a:moveTo>
                    <a:pt x="54" y="80"/>
                  </a:moveTo>
                  <a:cubicBezTo>
                    <a:pt x="53" y="81"/>
                    <a:pt x="54" y="81"/>
                    <a:pt x="54" y="81"/>
                  </a:cubicBezTo>
                  <a:cubicBezTo>
                    <a:pt x="54" y="82"/>
                    <a:pt x="54" y="81"/>
                    <a:pt x="54" y="82"/>
                  </a:cubicBezTo>
                  <a:cubicBezTo>
                    <a:pt x="55" y="82"/>
                    <a:pt x="54" y="82"/>
                    <a:pt x="54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55" y="80"/>
                    <a:pt x="54" y="79"/>
                  </a:cubicBezTo>
                  <a:cubicBezTo>
                    <a:pt x="54" y="80"/>
                    <a:pt x="54" y="80"/>
                    <a:pt x="54" y="80"/>
                  </a:cubicBezTo>
                  <a:close/>
                  <a:moveTo>
                    <a:pt x="57" y="80"/>
                  </a:moveTo>
                  <a:cubicBezTo>
                    <a:pt x="56" y="80"/>
                    <a:pt x="56" y="79"/>
                    <a:pt x="56" y="79"/>
                  </a:cubicBezTo>
                  <a:cubicBezTo>
                    <a:pt x="56" y="80"/>
                    <a:pt x="56" y="80"/>
                    <a:pt x="57" y="80"/>
                  </a:cubicBezTo>
                  <a:close/>
                  <a:moveTo>
                    <a:pt x="27" y="81"/>
                  </a:moveTo>
                  <a:cubicBezTo>
                    <a:pt x="28" y="81"/>
                    <a:pt x="28" y="80"/>
                    <a:pt x="28" y="80"/>
                  </a:cubicBezTo>
                  <a:cubicBezTo>
                    <a:pt x="28" y="80"/>
                    <a:pt x="28" y="79"/>
                    <a:pt x="27" y="80"/>
                  </a:cubicBezTo>
                  <a:cubicBezTo>
                    <a:pt x="28" y="80"/>
                    <a:pt x="28" y="80"/>
                    <a:pt x="27" y="81"/>
                  </a:cubicBezTo>
                  <a:close/>
                  <a:moveTo>
                    <a:pt x="49" y="81"/>
                  </a:moveTo>
                  <a:cubicBezTo>
                    <a:pt x="50" y="82"/>
                    <a:pt x="50" y="81"/>
                    <a:pt x="50" y="81"/>
                  </a:cubicBezTo>
                  <a:cubicBezTo>
                    <a:pt x="50" y="82"/>
                    <a:pt x="51" y="82"/>
                    <a:pt x="50" y="82"/>
                  </a:cubicBezTo>
                  <a:cubicBezTo>
                    <a:pt x="51" y="82"/>
                    <a:pt x="51" y="82"/>
                    <a:pt x="51" y="81"/>
                  </a:cubicBezTo>
                  <a:cubicBezTo>
                    <a:pt x="51" y="81"/>
                    <a:pt x="51" y="80"/>
                    <a:pt x="50" y="80"/>
                  </a:cubicBezTo>
                  <a:cubicBezTo>
                    <a:pt x="50" y="81"/>
                    <a:pt x="49" y="81"/>
                    <a:pt x="49" y="81"/>
                  </a:cubicBezTo>
                  <a:close/>
                  <a:moveTo>
                    <a:pt x="32" y="81"/>
                  </a:moveTo>
                  <a:cubicBezTo>
                    <a:pt x="33" y="81"/>
                    <a:pt x="33" y="80"/>
                    <a:pt x="33" y="80"/>
                  </a:cubicBezTo>
                  <a:cubicBezTo>
                    <a:pt x="33" y="81"/>
                    <a:pt x="32" y="81"/>
                    <a:pt x="32" y="81"/>
                  </a:cubicBezTo>
                  <a:close/>
                  <a:moveTo>
                    <a:pt x="65" y="81"/>
                  </a:moveTo>
                  <a:cubicBezTo>
                    <a:pt x="65" y="81"/>
                    <a:pt x="66" y="81"/>
                    <a:pt x="65" y="80"/>
                  </a:cubicBezTo>
                  <a:cubicBezTo>
                    <a:pt x="65" y="81"/>
                    <a:pt x="65" y="81"/>
                    <a:pt x="65" y="81"/>
                  </a:cubicBezTo>
                  <a:close/>
                  <a:moveTo>
                    <a:pt x="43" y="82"/>
                  </a:moveTo>
                  <a:cubicBezTo>
                    <a:pt x="43" y="82"/>
                    <a:pt x="44" y="81"/>
                    <a:pt x="43" y="80"/>
                  </a:cubicBezTo>
                  <a:cubicBezTo>
                    <a:pt x="43" y="81"/>
                    <a:pt x="42" y="81"/>
                    <a:pt x="43" y="82"/>
                  </a:cubicBezTo>
                  <a:close/>
                  <a:moveTo>
                    <a:pt x="59" y="82"/>
                  </a:moveTo>
                  <a:cubicBezTo>
                    <a:pt x="60" y="82"/>
                    <a:pt x="60" y="81"/>
                    <a:pt x="59" y="81"/>
                  </a:cubicBezTo>
                  <a:cubicBezTo>
                    <a:pt x="59" y="81"/>
                    <a:pt x="58" y="82"/>
                    <a:pt x="59" y="82"/>
                  </a:cubicBezTo>
                  <a:close/>
                  <a:moveTo>
                    <a:pt x="66" y="81"/>
                  </a:move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7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lose/>
                  <a:moveTo>
                    <a:pt x="36" y="84"/>
                  </a:moveTo>
                  <a:cubicBezTo>
                    <a:pt x="37" y="83"/>
                    <a:pt x="37" y="83"/>
                    <a:pt x="37" y="82"/>
                  </a:cubicBezTo>
                  <a:cubicBezTo>
                    <a:pt x="37" y="82"/>
                    <a:pt x="37" y="81"/>
                    <a:pt x="36" y="81"/>
                  </a:cubicBezTo>
                  <a:cubicBezTo>
                    <a:pt x="36" y="82"/>
                    <a:pt x="35" y="83"/>
                    <a:pt x="36" y="84"/>
                  </a:cubicBezTo>
                  <a:close/>
                  <a:moveTo>
                    <a:pt x="39" y="83"/>
                  </a:moveTo>
                  <a:cubicBezTo>
                    <a:pt x="39" y="83"/>
                    <a:pt x="39" y="84"/>
                    <a:pt x="40" y="84"/>
                  </a:cubicBezTo>
                  <a:cubicBezTo>
                    <a:pt x="40" y="83"/>
                    <a:pt x="41" y="83"/>
                    <a:pt x="41" y="82"/>
                  </a:cubicBezTo>
                  <a:cubicBezTo>
                    <a:pt x="41" y="80"/>
                    <a:pt x="39" y="82"/>
                    <a:pt x="39" y="83"/>
                  </a:cubicBezTo>
                  <a:close/>
                  <a:moveTo>
                    <a:pt x="62" y="82"/>
                  </a:moveTo>
                  <a:cubicBezTo>
                    <a:pt x="63" y="82"/>
                    <a:pt x="63" y="82"/>
                    <a:pt x="63" y="82"/>
                  </a:cubicBezTo>
                  <a:cubicBezTo>
                    <a:pt x="63" y="81"/>
                    <a:pt x="63" y="81"/>
                    <a:pt x="62" y="81"/>
                  </a:cubicBezTo>
                  <a:cubicBezTo>
                    <a:pt x="62" y="81"/>
                    <a:pt x="62" y="82"/>
                    <a:pt x="62" y="82"/>
                  </a:cubicBezTo>
                  <a:close/>
                  <a:moveTo>
                    <a:pt x="30" y="81"/>
                  </a:moveTo>
                  <a:cubicBezTo>
                    <a:pt x="31" y="81"/>
                    <a:pt x="30" y="82"/>
                    <a:pt x="30" y="82"/>
                  </a:cubicBezTo>
                  <a:cubicBezTo>
                    <a:pt x="30" y="82"/>
                    <a:pt x="30" y="83"/>
                    <a:pt x="30" y="83"/>
                  </a:cubicBezTo>
                  <a:cubicBezTo>
                    <a:pt x="31" y="82"/>
                    <a:pt x="31" y="82"/>
                    <a:pt x="31" y="81"/>
                  </a:cubicBezTo>
                  <a:cubicBezTo>
                    <a:pt x="31" y="81"/>
                    <a:pt x="31" y="81"/>
                    <a:pt x="30" y="81"/>
                  </a:cubicBezTo>
                  <a:close/>
                  <a:moveTo>
                    <a:pt x="39" y="82"/>
                  </a:moveTo>
                  <a:cubicBezTo>
                    <a:pt x="39" y="82"/>
                    <a:pt x="39" y="82"/>
                    <a:pt x="40" y="81"/>
                  </a:cubicBezTo>
                  <a:cubicBezTo>
                    <a:pt x="39" y="81"/>
                    <a:pt x="39" y="82"/>
                    <a:pt x="39" y="82"/>
                  </a:cubicBezTo>
                  <a:close/>
                  <a:moveTo>
                    <a:pt x="43" y="83"/>
                  </a:moveTo>
                  <a:cubicBezTo>
                    <a:pt x="44" y="84"/>
                    <a:pt x="45" y="84"/>
                    <a:pt x="45" y="85"/>
                  </a:cubicBezTo>
                  <a:cubicBezTo>
                    <a:pt x="45" y="84"/>
                    <a:pt x="46" y="84"/>
                    <a:pt x="46" y="84"/>
                  </a:cubicBezTo>
                  <a:cubicBezTo>
                    <a:pt x="45" y="83"/>
                    <a:pt x="45" y="82"/>
                    <a:pt x="44" y="82"/>
                  </a:cubicBezTo>
                  <a:cubicBezTo>
                    <a:pt x="44" y="82"/>
                    <a:pt x="44" y="82"/>
                    <a:pt x="43" y="83"/>
                  </a:cubicBezTo>
                  <a:close/>
                  <a:moveTo>
                    <a:pt x="34" y="83"/>
                  </a:moveTo>
                  <a:cubicBezTo>
                    <a:pt x="34" y="83"/>
                    <a:pt x="34" y="82"/>
                    <a:pt x="34" y="82"/>
                  </a:cubicBezTo>
                  <a:cubicBezTo>
                    <a:pt x="34" y="82"/>
                    <a:pt x="34" y="82"/>
                    <a:pt x="34" y="83"/>
                  </a:cubicBezTo>
                  <a:close/>
                  <a:moveTo>
                    <a:pt x="47" y="84"/>
                  </a:moveTo>
                  <a:cubicBezTo>
                    <a:pt x="48" y="84"/>
                    <a:pt x="48" y="85"/>
                    <a:pt x="48" y="85"/>
                  </a:cubicBezTo>
                  <a:cubicBezTo>
                    <a:pt x="49" y="85"/>
                    <a:pt x="49" y="84"/>
                    <a:pt x="50" y="83"/>
                  </a:cubicBezTo>
                  <a:cubicBezTo>
                    <a:pt x="49" y="81"/>
                    <a:pt x="48" y="82"/>
                    <a:pt x="47" y="84"/>
                  </a:cubicBezTo>
                  <a:close/>
                  <a:moveTo>
                    <a:pt x="56" y="86"/>
                  </a:moveTo>
                  <a:cubicBezTo>
                    <a:pt x="57" y="85"/>
                    <a:pt x="57" y="85"/>
                    <a:pt x="57" y="84"/>
                  </a:cubicBezTo>
                  <a:cubicBezTo>
                    <a:pt x="57" y="83"/>
                    <a:pt x="57" y="82"/>
                    <a:pt x="56" y="82"/>
                  </a:cubicBezTo>
                  <a:cubicBezTo>
                    <a:pt x="56" y="83"/>
                    <a:pt x="56" y="84"/>
                    <a:pt x="56" y="86"/>
                  </a:cubicBezTo>
                  <a:close/>
                  <a:moveTo>
                    <a:pt x="60" y="82"/>
                  </a:moveTo>
                  <a:cubicBezTo>
                    <a:pt x="60" y="83"/>
                    <a:pt x="60" y="84"/>
                    <a:pt x="60" y="84"/>
                  </a:cubicBezTo>
                  <a:cubicBezTo>
                    <a:pt x="60" y="84"/>
                    <a:pt x="60" y="84"/>
                    <a:pt x="61" y="83"/>
                  </a:cubicBezTo>
                  <a:cubicBezTo>
                    <a:pt x="61" y="83"/>
                    <a:pt x="60" y="83"/>
                    <a:pt x="60" y="82"/>
                  </a:cubicBezTo>
                  <a:close/>
                  <a:moveTo>
                    <a:pt x="29" y="86"/>
                  </a:moveTo>
                  <a:cubicBezTo>
                    <a:pt x="28" y="88"/>
                    <a:pt x="29" y="91"/>
                    <a:pt x="29" y="93"/>
                  </a:cubicBezTo>
                  <a:cubicBezTo>
                    <a:pt x="29" y="94"/>
                    <a:pt x="29" y="94"/>
                    <a:pt x="29" y="95"/>
                  </a:cubicBezTo>
                  <a:cubicBezTo>
                    <a:pt x="30" y="95"/>
                    <a:pt x="29" y="95"/>
                    <a:pt x="29" y="96"/>
                  </a:cubicBezTo>
                  <a:cubicBezTo>
                    <a:pt x="29" y="96"/>
                    <a:pt x="30" y="96"/>
                    <a:pt x="30" y="96"/>
                  </a:cubicBezTo>
                  <a:cubicBezTo>
                    <a:pt x="30" y="96"/>
                    <a:pt x="29" y="97"/>
                    <a:pt x="29" y="97"/>
                  </a:cubicBezTo>
                  <a:cubicBezTo>
                    <a:pt x="29" y="98"/>
                    <a:pt x="30" y="100"/>
                    <a:pt x="31" y="102"/>
                  </a:cubicBezTo>
                  <a:cubicBezTo>
                    <a:pt x="31" y="98"/>
                    <a:pt x="30" y="94"/>
                    <a:pt x="30" y="90"/>
                  </a:cubicBezTo>
                  <a:cubicBezTo>
                    <a:pt x="30" y="89"/>
                    <a:pt x="29" y="89"/>
                    <a:pt x="29" y="88"/>
                  </a:cubicBezTo>
                  <a:cubicBezTo>
                    <a:pt x="29" y="88"/>
                    <a:pt x="30" y="88"/>
                    <a:pt x="30" y="87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5"/>
                    <a:pt x="30" y="84"/>
                    <a:pt x="29" y="82"/>
                  </a:cubicBezTo>
                  <a:cubicBezTo>
                    <a:pt x="29" y="83"/>
                    <a:pt x="29" y="82"/>
                    <a:pt x="28" y="82"/>
                  </a:cubicBezTo>
                  <a:cubicBezTo>
                    <a:pt x="28" y="84"/>
                    <a:pt x="28" y="85"/>
                    <a:pt x="29" y="86"/>
                  </a:cubicBezTo>
                  <a:close/>
                  <a:moveTo>
                    <a:pt x="66" y="83"/>
                  </a:moveTo>
                  <a:cubicBezTo>
                    <a:pt x="66" y="83"/>
                    <a:pt x="66" y="84"/>
                    <a:pt x="67" y="84"/>
                  </a:cubicBezTo>
                  <a:cubicBezTo>
                    <a:pt x="67" y="83"/>
                    <a:pt x="67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lose/>
                  <a:moveTo>
                    <a:pt x="40" y="85"/>
                  </a:moveTo>
                  <a:cubicBezTo>
                    <a:pt x="41" y="85"/>
                    <a:pt x="42" y="83"/>
                    <a:pt x="42" y="82"/>
                  </a:cubicBezTo>
                  <a:cubicBezTo>
                    <a:pt x="41" y="83"/>
                    <a:pt x="40" y="84"/>
                    <a:pt x="40" y="85"/>
                  </a:cubicBezTo>
                  <a:close/>
                  <a:moveTo>
                    <a:pt x="63" y="84"/>
                  </a:moveTo>
                  <a:cubicBezTo>
                    <a:pt x="63" y="84"/>
                    <a:pt x="64" y="83"/>
                    <a:pt x="64" y="82"/>
                  </a:cubicBezTo>
                  <a:cubicBezTo>
                    <a:pt x="63" y="83"/>
                    <a:pt x="63" y="83"/>
                    <a:pt x="63" y="84"/>
                  </a:cubicBezTo>
                  <a:close/>
                  <a:moveTo>
                    <a:pt x="52" y="85"/>
                  </a:moveTo>
                  <a:cubicBezTo>
                    <a:pt x="51" y="84"/>
                    <a:pt x="52" y="83"/>
                    <a:pt x="51" y="83"/>
                  </a:cubicBezTo>
                  <a:cubicBezTo>
                    <a:pt x="51" y="83"/>
                    <a:pt x="51" y="85"/>
                    <a:pt x="52" y="85"/>
                  </a:cubicBezTo>
                  <a:close/>
                  <a:moveTo>
                    <a:pt x="21" y="84"/>
                  </a:moveTo>
                  <a:cubicBezTo>
                    <a:pt x="21" y="84"/>
                    <a:pt x="22" y="83"/>
                    <a:pt x="21" y="83"/>
                  </a:cubicBezTo>
                  <a:cubicBezTo>
                    <a:pt x="21" y="83"/>
                    <a:pt x="21" y="84"/>
                    <a:pt x="21" y="84"/>
                  </a:cubicBezTo>
                  <a:close/>
                  <a:moveTo>
                    <a:pt x="35" y="86"/>
                  </a:moveTo>
                  <a:cubicBezTo>
                    <a:pt x="35" y="85"/>
                    <a:pt x="35" y="84"/>
                    <a:pt x="34" y="83"/>
                  </a:cubicBezTo>
                  <a:cubicBezTo>
                    <a:pt x="34" y="84"/>
                    <a:pt x="34" y="85"/>
                    <a:pt x="35" y="86"/>
                  </a:cubicBezTo>
                  <a:close/>
                  <a:moveTo>
                    <a:pt x="38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9" y="85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4"/>
                    <a:pt x="36" y="85"/>
                    <a:pt x="38" y="86"/>
                  </a:cubicBezTo>
                  <a:close/>
                  <a:moveTo>
                    <a:pt x="41" y="86"/>
                  </a:moveTo>
                  <a:cubicBezTo>
                    <a:pt x="41" y="86"/>
                    <a:pt x="42" y="87"/>
                    <a:pt x="42" y="88"/>
                  </a:cubicBezTo>
                  <a:cubicBezTo>
                    <a:pt x="43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2" y="84"/>
                    <a:pt x="41" y="85"/>
                    <a:pt x="41" y="86"/>
                  </a:cubicBezTo>
                  <a:close/>
                  <a:moveTo>
                    <a:pt x="35" y="85"/>
                  </a:moveTo>
                  <a:cubicBezTo>
                    <a:pt x="35" y="85"/>
                    <a:pt x="35" y="85"/>
                    <a:pt x="36" y="85"/>
                  </a:cubicBezTo>
                  <a:cubicBezTo>
                    <a:pt x="36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5"/>
                  </a:cubicBezTo>
                  <a:close/>
                  <a:moveTo>
                    <a:pt x="53" y="85"/>
                  </a:moveTo>
                  <a:cubicBezTo>
                    <a:pt x="53" y="85"/>
                    <a:pt x="53" y="84"/>
                    <a:pt x="53" y="84"/>
                  </a:cubicBezTo>
                  <a:cubicBezTo>
                    <a:pt x="53" y="84"/>
                    <a:pt x="53" y="84"/>
                    <a:pt x="53" y="85"/>
                  </a:cubicBezTo>
                  <a:close/>
                  <a:moveTo>
                    <a:pt x="30" y="87"/>
                  </a:moveTo>
                  <a:cubicBezTo>
                    <a:pt x="31" y="86"/>
                    <a:pt x="32" y="85"/>
                    <a:pt x="31" y="84"/>
                  </a:cubicBezTo>
                  <a:cubicBezTo>
                    <a:pt x="31" y="85"/>
                    <a:pt x="30" y="86"/>
                    <a:pt x="30" y="87"/>
                  </a:cubicBezTo>
                  <a:close/>
                  <a:moveTo>
                    <a:pt x="65" y="86"/>
                  </a:moveTo>
                  <a:cubicBezTo>
                    <a:pt x="65" y="85"/>
                    <a:pt x="65" y="84"/>
                    <a:pt x="65" y="84"/>
                  </a:cubicBezTo>
                  <a:cubicBezTo>
                    <a:pt x="65" y="85"/>
                    <a:pt x="64" y="86"/>
                    <a:pt x="65" y="86"/>
                  </a:cubicBezTo>
                  <a:close/>
                  <a:moveTo>
                    <a:pt x="66" y="85"/>
                  </a:moveTo>
                  <a:cubicBezTo>
                    <a:pt x="66" y="85"/>
                    <a:pt x="67" y="84"/>
                    <a:pt x="66" y="84"/>
                  </a:cubicBezTo>
                  <a:cubicBezTo>
                    <a:pt x="66" y="85"/>
                    <a:pt x="66" y="84"/>
                    <a:pt x="66" y="84"/>
                  </a:cubicBezTo>
                  <a:cubicBezTo>
                    <a:pt x="66" y="84"/>
                    <a:pt x="66" y="85"/>
                    <a:pt x="66" y="85"/>
                  </a:cubicBezTo>
                  <a:close/>
                  <a:moveTo>
                    <a:pt x="45" y="86"/>
                  </a:moveTo>
                  <a:cubicBezTo>
                    <a:pt x="46" y="86"/>
                    <a:pt x="46" y="87"/>
                    <a:pt x="47" y="87"/>
                  </a:cubicBezTo>
                  <a:cubicBezTo>
                    <a:pt x="47" y="87"/>
                    <a:pt x="47" y="87"/>
                    <a:pt x="48" y="86"/>
                  </a:cubicBezTo>
                  <a:cubicBezTo>
                    <a:pt x="47" y="86"/>
                    <a:pt x="47" y="85"/>
                    <a:pt x="46" y="84"/>
                  </a:cubicBezTo>
                  <a:cubicBezTo>
                    <a:pt x="46" y="85"/>
                    <a:pt x="46" y="85"/>
                    <a:pt x="45" y="86"/>
                  </a:cubicBezTo>
                  <a:close/>
                  <a:moveTo>
                    <a:pt x="49" y="86"/>
                  </a:moveTo>
                  <a:cubicBezTo>
                    <a:pt x="49" y="87"/>
                    <a:pt x="50" y="87"/>
                    <a:pt x="50" y="88"/>
                  </a:cubicBezTo>
                  <a:cubicBezTo>
                    <a:pt x="50" y="87"/>
                    <a:pt x="50" y="85"/>
                    <a:pt x="50" y="85"/>
                  </a:cubicBezTo>
                  <a:cubicBezTo>
                    <a:pt x="49" y="85"/>
                    <a:pt x="49" y="85"/>
                    <a:pt x="49" y="86"/>
                  </a:cubicBezTo>
                  <a:close/>
                  <a:moveTo>
                    <a:pt x="60" y="86"/>
                  </a:moveTo>
                  <a:cubicBezTo>
                    <a:pt x="61" y="86"/>
                    <a:pt x="61" y="87"/>
                    <a:pt x="61" y="87"/>
                  </a:cubicBezTo>
                  <a:cubicBezTo>
                    <a:pt x="61" y="86"/>
                    <a:pt x="61" y="86"/>
                    <a:pt x="61" y="85"/>
                  </a:cubicBezTo>
                  <a:cubicBezTo>
                    <a:pt x="60" y="86"/>
                    <a:pt x="61" y="86"/>
                    <a:pt x="60" y="86"/>
                  </a:cubicBezTo>
                  <a:close/>
                  <a:moveTo>
                    <a:pt x="36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6"/>
                    <a:pt x="36" y="86"/>
                  </a:cubicBezTo>
                  <a:cubicBezTo>
                    <a:pt x="36" y="86"/>
                    <a:pt x="36" y="87"/>
                    <a:pt x="36" y="87"/>
                  </a:cubicBezTo>
                  <a:close/>
                  <a:moveTo>
                    <a:pt x="36" y="86"/>
                  </a:moveTo>
                  <a:cubicBezTo>
                    <a:pt x="36" y="85"/>
                    <a:pt x="36" y="8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lose/>
                  <a:moveTo>
                    <a:pt x="38" y="86"/>
                  </a:moveTo>
                  <a:cubicBezTo>
                    <a:pt x="38" y="87"/>
                    <a:pt x="38" y="87"/>
                    <a:pt x="38" y="87"/>
                  </a:cubicBezTo>
                  <a:cubicBezTo>
                    <a:pt x="39" y="87"/>
                    <a:pt x="39" y="86"/>
                    <a:pt x="40" y="86"/>
                  </a:cubicBezTo>
                  <a:cubicBezTo>
                    <a:pt x="40" y="85"/>
                    <a:pt x="40" y="85"/>
                    <a:pt x="39" y="85"/>
                  </a:cubicBezTo>
                  <a:cubicBezTo>
                    <a:pt x="39" y="86"/>
                    <a:pt x="39" y="86"/>
                    <a:pt x="38" y="86"/>
                  </a:cubicBezTo>
                  <a:close/>
                  <a:moveTo>
                    <a:pt x="57" y="87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58" y="87"/>
                  </a:moveTo>
                  <a:cubicBezTo>
                    <a:pt x="58" y="86"/>
                    <a:pt x="58" y="86"/>
                    <a:pt x="58" y="85"/>
                  </a:cubicBezTo>
                  <a:cubicBezTo>
                    <a:pt x="57" y="86"/>
                    <a:pt x="56" y="86"/>
                    <a:pt x="57" y="87"/>
                  </a:cubicBezTo>
                  <a:cubicBezTo>
                    <a:pt x="57" y="87"/>
                    <a:pt x="57" y="87"/>
                    <a:pt x="58" y="87"/>
                  </a:cubicBezTo>
                  <a:close/>
                  <a:moveTo>
                    <a:pt x="51" y="87"/>
                  </a:moveTo>
                  <a:cubicBezTo>
                    <a:pt x="51" y="87"/>
                    <a:pt x="52" y="86"/>
                    <a:pt x="51" y="86"/>
                  </a:cubicBezTo>
                  <a:cubicBezTo>
                    <a:pt x="51" y="87"/>
                    <a:pt x="51" y="87"/>
                    <a:pt x="51" y="87"/>
                  </a:cubicBezTo>
                  <a:close/>
                  <a:moveTo>
                    <a:pt x="35" y="87"/>
                  </a:moveTo>
                  <a:cubicBezTo>
                    <a:pt x="36" y="87"/>
                    <a:pt x="36" y="88"/>
                    <a:pt x="36" y="88"/>
                  </a:cubicBezTo>
                  <a:cubicBezTo>
                    <a:pt x="36" y="87"/>
                    <a:pt x="36" y="86"/>
                    <a:pt x="35" y="86"/>
                  </a:cubicBezTo>
                  <a:cubicBezTo>
                    <a:pt x="35" y="86"/>
                    <a:pt x="35" y="86"/>
                    <a:pt x="35" y="87"/>
                  </a:cubicBezTo>
                  <a:close/>
                  <a:moveTo>
                    <a:pt x="55" y="87"/>
                  </a:move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6"/>
                    <a:pt x="55" y="86"/>
                  </a:cubicBezTo>
                  <a:cubicBezTo>
                    <a:pt x="54" y="87"/>
                    <a:pt x="54" y="87"/>
                    <a:pt x="55" y="87"/>
                  </a:cubicBezTo>
                  <a:close/>
                  <a:moveTo>
                    <a:pt x="39" y="88"/>
                  </a:moveTo>
                  <a:cubicBezTo>
                    <a:pt x="40" y="89"/>
                    <a:pt x="40" y="89"/>
                    <a:pt x="40" y="90"/>
                  </a:cubicBezTo>
                  <a:cubicBezTo>
                    <a:pt x="41" y="89"/>
                    <a:pt x="41" y="89"/>
                    <a:pt x="42" y="88"/>
                  </a:cubicBezTo>
                  <a:cubicBezTo>
                    <a:pt x="41" y="88"/>
                    <a:pt x="41" y="87"/>
                    <a:pt x="40" y="86"/>
                  </a:cubicBezTo>
                  <a:cubicBezTo>
                    <a:pt x="40" y="87"/>
                    <a:pt x="39" y="88"/>
                    <a:pt x="39" y="88"/>
                  </a:cubicBezTo>
                  <a:close/>
                  <a:moveTo>
                    <a:pt x="43" y="89"/>
                  </a:moveTo>
                  <a:cubicBezTo>
                    <a:pt x="43" y="89"/>
                    <a:pt x="44" y="90"/>
                    <a:pt x="44" y="90"/>
                  </a:cubicBezTo>
                  <a:cubicBezTo>
                    <a:pt x="45" y="89"/>
                    <a:pt x="45" y="89"/>
                    <a:pt x="46" y="88"/>
                  </a:cubicBezTo>
                  <a:cubicBezTo>
                    <a:pt x="46" y="87"/>
                    <a:pt x="45" y="87"/>
                    <a:pt x="45" y="86"/>
                  </a:cubicBezTo>
                  <a:cubicBezTo>
                    <a:pt x="44" y="87"/>
                    <a:pt x="43" y="88"/>
                    <a:pt x="43" y="89"/>
                  </a:cubicBezTo>
                  <a:close/>
                  <a:moveTo>
                    <a:pt x="31" y="88"/>
                  </a:moveTo>
                  <a:cubicBezTo>
                    <a:pt x="31" y="89"/>
                    <a:pt x="31" y="89"/>
                    <a:pt x="32" y="89"/>
                  </a:cubicBezTo>
                  <a:cubicBezTo>
                    <a:pt x="32" y="89"/>
                    <a:pt x="32" y="87"/>
                    <a:pt x="32" y="87"/>
                  </a:cubicBezTo>
                  <a:cubicBezTo>
                    <a:pt x="32" y="87"/>
                    <a:pt x="31" y="88"/>
                    <a:pt x="31" y="88"/>
                  </a:cubicBezTo>
                  <a:close/>
                  <a:moveTo>
                    <a:pt x="47" y="88"/>
                  </a:moveTo>
                  <a:cubicBezTo>
                    <a:pt x="48" y="89"/>
                    <a:pt x="48" y="89"/>
                    <a:pt x="48" y="90"/>
                  </a:cubicBezTo>
                  <a:cubicBezTo>
                    <a:pt x="49" y="90"/>
                    <a:pt x="49" y="89"/>
                    <a:pt x="50" y="89"/>
                  </a:cubicBezTo>
                  <a:cubicBezTo>
                    <a:pt x="49" y="88"/>
                    <a:pt x="49" y="87"/>
                    <a:pt x="48" y="87"/>
                  </a:cubicBezTo>
                  <a:cubicBezTo>
                    <a:pt x="48" y="87"/>
                    <a:pt x="47" y="87"/>
                    <a:pt x="47" y="88"/>
                  </a:cubicBezTo>
                  <a:close/>
                  <a:moveTo>
                    <a:pt x="59" y="90"/>
                  </a:moveTo>
                  <a:cubicBezTo>
                    <a:pt x="59" y="89"/>
                    <a:pt x="60" y="89"/>
                    <a:pt x="60" y="88"/>
                  </a:cubicBezTo>
                  <a:cubicBezTo>
                    <a:pt x="59" y="85"/>
                    <a:pt x="58" y="89"/>
                    <a:pt x="59" y="90"/>
                  </a:cubicBezTo>
                  <a:close/>
                  <a:moveTo>
                    <a:pt x="34" y="88"/>
                  </a:moveTo>
                  <a:cubicBezTo>
                    <a:pt x="35" y="88"/>
                    <a:pt x="35" y="89"/>
                    <a:pt x="35" y="89"/>
                  </a:cubicBezTo>
                  <a:cubicBezTo>
                    <a:pt x="36" y="88"/>
                    <a:pt x="35" y="88"/>
                    <a:pt x="34" y="87"/>
                  </a:cubicBezTo>
                  <a:cubicBezTo>
                    <a:pt x="35" y="88"/>
                    <a:pt x="34" y="88"/>
                    <a:pt x="34" y="88"/>
                  </a:cubicBezTo>
                  <a:close/>
                  <a:moveTo>
                    <a:pt x="64" y="88"/>
                  </a:moveTo>
                  <a:cubicBezTo>
                    <a:pt x="63" y="88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lose/>
                  <a:moveTo>
                    <a:pt x="37" y="89"/>
                  </a:moveTo>
                  <a:cubicBezTo>
                    <a:pt x="37" y="88"/>
                    <a:pt x="38" y="88"/>
                    <a:pt x="38" y="88"/>
                  </a:cubicBezTo>
                  <a:cubicBezTo>
                    <a:pt x="38" y="88"/>
                    <a:pt x="38" y="87"/>
                    <a:pt x="37" y="87"/>
                  </a:cubicBezTo>
                  <a:cubicBezTo>
                    <a:pt x="37" y="88"/>
                    <a:pt x="37" y="88"/>
                    <a:pt x="37" y="89"/>
                  </a:cubicBezTo>
                  <a:close/>
                  <a:moveTo>
                    <a:pt x="66" y="90"/>
                  </a:moveTo>
                  <a:cubicBezTo>
                    <a:pt x="67" y="89"/>
                    <a:pt x="66" y="88"/>
                    <a:pt x="66" y="87"/>
                  </a:cubicBezTo>
                  <a:cubicBezTo>
                    <a:pt x="65" y="88"/>
                    <a:pt x="66" y="89"/>
                    <a:pt x="66" y="90"/>
                  </a:cubicBezTo>
                  <a:close/>
                  <a:moveTo>
                    <a:pt x="53" y="90"/>
                  </a:moveTo>
                  <a:cubicBezTo>
                    <a:pt x="53" y="90"/>
                    <a:pt x="53" y="88"/>
                    <a:pt x="52" y="88"/>
                  </a:cubicBezTo>
                  <a:cubicBezTo>
                    <a:pt x="52" y="89"/>
                    <a:pt x="52" y="89"/>
                    <a:pt x="53" y="90"/>
                  </a:cubicBezTo>
                  <a:close/>
                  <a:moveTo>
                    <a:pt x="55" y="89"/>
                  </a:moveTo>
                  <a:cubicBezTo>
                    <a:pt x="55" y="89"/>
                    <a:pt x="55" y="90"/>
                    <a:pt x="55" y="90"/>
                  </a:cubicBezTo>
                  <a:cubicBezTo>
                    <a:pt x="55" y="89"/>
                    <a:pt x="55" y="89"/>
                    <a:pt x="55" y="88"/>
                  </a:cubicBezTo>
                  <a:cubicBezTo>
                    <a:pt x="55" y="89"/>
                    <a:pt x="55" y="88"/>
                    <a:pt x="55" y="89"/>
                  </a:cubicBezTo>
                  <a:close/>
                  <a:moveTo>
                    <a:pt x="56" y="89"/>
                  </a:moveTo>
                  <a:cubicBezTo>
                    <a:pt x="57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lose/>
                  <a:moveTo>
                    <a:pt x="51" y="90"/>
                  </a:moveTo>
                  <a:cubicBezTo>
                    <a:pt x="51" y="89"/>
                    <a:pt x="52" y="89"/>
                    <a:pt x="51" y="88"/>
                  </a:cubicBezTo>
                  <a:cubicBezTo>
                    <a:pt x="51" y="89"/>
                    <a:pt x="51" y="89"/>
                    <a:pt x="51" y="90"/>
                  </a:cubicBezTo>
                  <a:close/>
                  <a:moveTo>
                    <a:pt x="33" y="91"/>
                  </a:moveTo>
                  <a:cubicBezTo>
                    <a:pt x="34" y="91"/>
                    <a:pt x="35" y="89"/>
                    <a:pt x="34" y="88"/>
                  </a:cubicBezTo>
                  <a:cubicBezTo>
                    <a:pt x="33" y="89"/>
                    <a:pt x="33" y="90"/>
                    <a:pt x="33" y="91"/>
                  </a:cubicBezTo>
                  <a:close/>
                  <a:moveTo>
                    <a:pt x="37" y="89"/>
                  </a:moveTo>
                  <a:cubicBezTo>
                    <a:pt x="37" y="89"/>
                    <a:pt x="37" y="88"/>
                    <a:pt x="36" y="88"/>
                  </a:cubicBezTo>
                  <a:cubicBezTo>
                    <a:pt x="37" y="89"/>
                    <a:pt x="37" y="89"/>
                    <a:pt x="37" y="89"/>
                  </a:cubicBezTo>
                  <a:close/>
                  <a:moveTo>
                    <a:pt x="59" y="91"/>
                  </a:moveTo>
                  <a:cubicBezTo>
                    <a:pt x="60" y="91"/>
                    <a:pt x="60" y="92"/>
                    <a:pt x="61" y="93"/>
                  </a:cubicBezTo>
                  <a:cubicBezTo>
                    <a:pt x="61" y="92"/>
                    <a:pt x="61" y="90"/>
                    <a:pt x="61" y="89"/>
                  </a:cubicBezTo>
                  <a:cubicBezTo>
                    <a:pt x="60" y="89"/>
                    <a:pt x="60" y="90"/>
                    <a:pt x="59" y="91"/>
                  </a:cubicBezTo>
                  <a:close/>
                  <a:moveTo>
                    <a:pt x="38" y="90"/>
                  </a:moveTo>
                  <a:cubicBezTo>
                    <a:pt x="38" y="90"/>
                    <a:pt x="38" y="91"/>
                    <a:pt x="39" y="91"/>
                  </a:cubicBezTo>
                  <a:cubicBezTo>
                    <a:pt x="39" y="91"/>
                    <a:pt x="39" y="91"/>
                    <a:pt x="40" y="91"/>
                  </a:cubicBezTo>
                  <a:cubicBezTo>
                    <a:pt x="39" y="90"/>
                    <a:pt x="38" y="88"/>
                    <a:pt x="38" y="90"/>
                  </a:cubicBezTo>
                  <a:close/>
                  <a:moveTo>
                    <a:pt x="46" y="90"/>
                  </a:moveTo>
                  <a:cubicBezTo>
                    <a:pt x="46" y="91"/>
                    <a:pt x="45" y="93"/>
                    <a:pt x="46" y="94"/>
                  </a:cubicBezTo>
                  <a:cubicBezTo>
                    <a:pt x="47" y="93"/>
                    <a:pt x="47" y="92"/>
                    <a:pt x="48" y="91"/>
                  </a:cubicBezTo>
                  <a:cubicBezTo>
                    <a:pt x="47" y="90"/>
                    <a:pt x="47" y="89"/>
                    <a:pt x="46" y="89"/>
                  </a:cubicBezTo>
                  <a:cubicBezTo>
                    <a:pt x="46" y="89"/>
                    <a:pt x="46" y="90"/>
                    <a:pt x="46" y="90"/>
                  </a:cubicBezTo>
                  <a:close/>
                  <a:moveTo>
                    <a:pt x="36" y="90"/>
                  </a:moveTo>
                  <a:cubicBezTo>
                    <a:pt x="36" y="90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lose/>
                  <a:moveTo>
                    <a:pt x="56" y="91"/>
                  </a:moveTo>
                  <a:cubicBezTo>
                    <a:pt x="56" y="91"/>
                    <a:pt x="56" y="92"/>
                    <a:pt x="57" y="92"/>
                  </a:cubicBezTo>
                  <a:cubicBezTo>
                    <a:pt x="57" y="92"/>
                    <a:pt x="58" y="90"/>
                    <a:pt x="57" y="90"/>
                  </a:cubicBezTo>
                  <a:cubicBezTo>
                    <a:pt x="57" y="90"/>
                    <a:pt x="56" y="91"/>
                    <a:pt x="56" y="91"/>
                  </a:cubicBezTo>
                  <a:close/>
                  <a:moveTo>
                    <a:pt x="41" y="91"/>
                  </a:moveTo>
                  <a:cubicBezTo>
                    <a:pt x="41" y="92"/>
                    <a:pt x="42" y="92"/>
                    <a:pt x="42" y="92"/>
                  </a:cubicBezTo>
                  <a:cubicBezTo>
                    <a:pt x="42" y="91"/>
                    <a:pt x="42" y="92"/>
                    <a:pt x="42" y="91"/>
                  </a:cubicBezTo>
                  <a:cubicBezTo>
                    <a:pt x="42" y="91"/>
                    <a:pt x="42" y="92"/>
                    <a:pt x="43" y="92"/>
                  </a:cubicBezTo>
                  <a:cubicBezTo>
                    <a:pt x="44" y="91"/>
                    <a:pt x="43" y="90"/>
                    <a:pt x="42" y="90"/>
                  </a:cubicBezTo>
                  <a:cubicBezTo>
                    <a:pt x="42" y="90"/>
                    <a:pt x="42" y="91"/>
                    <a:pt x="41" y="91"/>
                  </a:cubicBezTo>
                  <a:close/>
                  <a:moveTo>
                    <a:pt x="50" y="93"/>
                  </a:moveTo>
                  <a:cubicBezTo>
                    <a:pt x="50" y="91"/>
                    <a:pt x="51" y="90"/>
                    <a:pt x="50" y="90"/>
                  </a:cubicBezTo>
                  <a:cubicBezTo>
                    <a:pt x="49" y="91"/>
                    <a:pt x="49" y="92"/>
                    <a:pt x="50" y="93"/>
                  </a:cubicBezTo>
                  <a:close/>
                  <a:moveTo>
                    <a:pt x="66" y="93"/>
                  </a:moveTo>
                  <a:cubicBezTo>
                    <a:pt x="66" y="91"/>
                    <a:pt x="66" y="90"/>
                    <a:pt x="65" y="90"/>
                  </a:cubicBezTo>
                  <a:cubicBezTo>
                    <a:pt x="65" y="91"/>
                    <a:pt x="66" y="92"/>
                    <a:pt x="66" y="93"/>
                  </a:cubicBezTo>
                  <a:close/>
                  <a:moveTo>
                    <a:pt x="36" y="91"/>
                  </a:moveTo>
                  <a:cubicBezTo>
                    <a:pt x="37" y="92"/>
                    <a:pt x="37" y="93"/>
                    <a:pt x="37" y="93"/>
                  </a:cubicBezTo>
                  <a:cubicBezTo>
                    <a:pt x="38" y="93"/>
                    <a:pt x="37" y="91"/>
                    <a:pt x="37" y="91"/>
                  </a:cubicBezTo>
                  <a:cubicBezTo>
                    <a:pt x="36" y="91"/>
                    <a:pt x="36" y="91"/>
                    <a:pt x="36" y="91"/>
                  </a:cubicBezTo>
                  <a:close/>
                  <a:moveTo>
                    <a:pt x="45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4" y="91"/>
                    <a:pt x="45" y="91"/>
                    <a:pt x="45" y="91"/>
                  </a:cubicBezTo>
                  <a:close/>
                  <a:moveTo>
                    <a:pt x="63" y="93"/>
                  </a:moveTo>
                  <a:cubicBezTo>
                    <a:pt x="63" y="93"/>
                    <a:pt x="63" y="92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2"/>
                    <a:pt x="62" y="93"/>
                    <a:pt x="63" y="93"/>
                  </a:cubicBezTo>
                  <a:close/>
                  <a:moveTo>
                    <a:pt x="34" y="93"/>
                  </a:moveTo>
                  <a:cubicBezTo>
                    <a:pt x="34" y="92"/>
                    <a:pt x="35" y="92"/>
                    <a:pt x="34" y="92"/>
                  </a:cubicBezTo>
                  <a:cubicBezTo>
                    <a:pt x="34" y="92"/>
                    <a:pt x="34" y="92"/>
                    <a:pt x="34" y="93"/>
                  </a:cubicBezTo>
                  <a:close/>
                  <a:moveTo>
                    <a:pt x="43" y="93"/>
                  </a:moveTo>
                  <a:cubicBezTo>
                    <a:pt x="43" y="93"/>
                    <a:pt x="43" y="94"/>
                    <a:pt x="43" y="94"/>
                  </a:cubicBezTo>
                  <a:cubicBezTo>
                    <a:pt x="43" y="93"/>
                    <a:pt x="44" y="93"/>
                    <a:pt x="44" y="92"/>
                  </a:cubicBezTo>
                  <a:cubicBezTo>
                    <a:pt x="43" y="92"/>
                    <a:pt x="43" y="93"/>
                    <a:pt x="43" y="93"/>
                  </a:cubicBezTo>
                  <a:close/>
                  <a:moveTo>
                    <a:pt x="40" y="94"/>
                  </a:move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2"/>
                    <a:pt x="40" y="92"/>
                  </a:cubicBezTo>
                  <a:cubicBezTo>
                    <a:pt x="40" y="92"/>
                    <a:pt x="39" y="93"/>
                    <a:pt x="40" y="93"/>
                  </a:cubicBezTo>
                  <a:cubicBezTo>
                    <a:pt x="40" y="93"/>
                    <a:pt x="39" y="93"/>
                    <a:pt x="39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lose/>
                  <a:moveTo>
                    <a:pt x="47" y="94"/>
                  </a:moveTo>
                  <a:cubicBezTo>
                    <a:pt x="47" y="95"/>
                    <a:pt x="47" y="95"/>
                    <a:pt x="48" y="96"/>
                  </a:cubicBezTo>
                  <a:cubicBezTo>
                    <a:pt x="48" y="95"/>
                    <a:pt x="48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50" y="94"/>
                    <a:pt x="49" y="93"/>
                    <a:pt x="49" y="93"/>
                  </a:cubicBezTo>
                  <a:cubicBezTo>
                    <a:pt x="48" y="93"/>
                    <a:pt x="49" y="92"/>
                    <a:pt x="48" y="92"/>
                  </a:cubicBezTo>
                  <a:cubicBezTo>
                    <a:pt x="48" y="93"/>
                    <a:pt x="47" y="93"/>
                    <a:pt x="47" y="94"/>
                  </a:cubicBezTo>
                  <a:close/>
                  <a:moveTo>
                    <a:pt x="31" y="94"/>
                  </a:moveTo>
                  <a:cubicBezTo>
                    <a:pt x="32" y="94"/>
                    <a:pt x="32" y="93"/>
                    <a:pt x="32" y="93"/>
                  </a:cubicBezTo>
                  <a:cubicBezTo>
                    <a:pt x="32" y="93"/>
                    <a:pt x="32" y="92"/>
                    <a:pt x="31" y="92"/>
                  </a:cubicBezTo>
                  <a:cubicBezTo>
                    <a:pt x="31" y="93"/>
                    <a:pt x="31" y="93"/>
                    <a:pt x="31" y="94"/>
                  </a:cubicBezTo>
                  <a:close/>
                  <a:moveTo>
                    <a:pt x="34" y="94"/>
                  </a:moveTo>
                  <a:cubicBezTo>
                    <a:pt x="34" y="94"/>
                    <a:pt x="35" y="95"/>
                    <a:pt x="36" y="95"/>
                  </a:cubicBezTo>
                  <a:cubicBezTo>
                    <a:pt x="36" y="95"/>
                    <a:pt x="36" y="94"/>
                    <a:pt x="37" y="94"/>
                  </a:cubicBezTo>
                  <a:cubicBezTo>
                    <a:pt x="36" y="93"/>
                    <a:pt x="36" y="92"/>
                    <a:pt x="36" y="92"/>
                  </a:cubicBezTo>
                  <a:cubicBezTo>
                    <a:pt x="35" y="93"/>
                    <a:pt x="35" y="93"/>
                    <a:pt x="34" y="94"/>
                  </a:cubicBezTo>
                  <a:close/>
                  <a:moveTo>
                    <a:pt x="54" y="93"/>
                  </a:moveTo>
                  <a:cubicBezTo>
                    <a:pt x="54" y="94"/>
                    <a:pt x="54" y="94"/>
                    <a:pt x="55" y="95"/>
                  </a:cubicBezTo>
                  <a:cubicBezTo>
                    <a:pt x="55" y="94"/>
                    <a:pt x="55" y="93"/>
                    <a:pt x="55" y="92"/>
                  </a:cubicBezTo>
                  <a:cubicBezTo>
                    <a:pt x="55" y="93"/>
                    <a:pt x="55" y="93"/>
                    <a:pt x="54" y="93"/>
                  </a:cubicBezTo>
                  <a:close/>
                  <a:moveTo>
                    <a:pt x="59" y="94"/>
                  </a:moveTo>
                  <a:cubicBezTo>
                    <a:pt x="60" y="94"/>
                    <a:pt x="60" y="94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4"/>
                    <a:pt x="59" y="94"/>
                  </a:cubicBezTo>
                  <a:close/>
                  <a:moveTo>
                    <a:pt x="52" y="94"/>
                  </a:moveTo>
                  <a:cubicBezTo>
                    <a:pt x="52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2" y="94"/>
                  </a:cubicBezTo>
                  <a:close/>
                  <a:moveTo>
                    <a:pt x="44" y="94"/>
                  </a:moveTo>
                  <a:cubicBezTo>
                    <a:pt x="44" y="94"/>
                    <a:pt x="44" y="95"/>
                    <a:pt x="45" y="95"/>
                  </a:cubicBezTo>
                  <a:cubicBezTo>
                    <a:pt x="45" y="94"/>
                    <a:pt x="44" y="92"/>
                    <a:pt x="44" y="94"/>
                  </a:cubicBezTo>
                  <a:close/>
                  <a:moveTo>
                    <a:pt x="38" y="94"/>
                  </a:move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5"/>
                    <a:pt x="66" y="95"/>
                  </a:cubicBezTo>
                  <a:cubicBezTo>
                    <a:pt x="65" y="95"/>
                    <a:pt x="66" y="94"/>
                    <a:pt x="65" y="94"/>
                  </a:cubicBezTo>
                  <a:cubicBezTo>
                    <a:pt x="65" y="94"/>
                    <a:pt x="65" y="94"/>
                    <a:pt x="65" y="96"/>
                  </a:cubicBezTo>
                  <a:close/>
                  <a:moveTo>
                    <a:pt x="57" y="97"/>
                  </a:moveTo>
                  <a:cubicBezTo>
                    <a:pt x="57" y="96"/>
                    <a:pt x="58" y="94"/>
                    <a:pt x="56" y="94"/>
                  </a:cubicBezTo>
                  <a:cubicBezTo>
                    <a:pt x="55" y="95"/>
                    <a:pt x="56" y="97"/>
                    <a:pt x="57" y="97"/>
                  </a:cubicBezTo>
                  <a:close/>
                  <a:moveTo>
                    <a:pt x="68" y="99"/>
                  </a:moveTo>
                  <a:cubicBezTo>
                    <a:pt x="68" y="97"/>
                    <a:pt x="68" y="96"/>
                    <a:pt x="68" y="94"/>
                  </a:cubicBezTo>
                  <a:cubicBezTo>
                    <a:pt x="68" y="94"/>
                    <a:pt x="67" y="94"/>
                    <a:pt x="67" y="94"/>
                  </a:cubicBezTo>
                  <a:cubicBezTo>
                    <a:pt x="67" y="95"/>
                    <a:pt x="67" y="98"/>
                    <a:pt x="68" y="99"/>
                  </a:cubicBezTo>
                  <a:close/>
                  <a:moveTo>
                    <a:pt x="38" y="95"/>
                  </a:moveTo>
                  <a:cubicBezTo>
                    <a:pt x="39" y="95"/>
                    <a:pt x="39" y="96"/>
                    <a:pt x="39" y="96"/>
                  </a:cubicBezTo>
                  <a:cubicBezTo>
                    <a:pt x="40" y="95"/>
                    <a:pt x="39" y="94"/>
                    <a:pt x="39" y="94"/>
                  </a:cubicBezTo>
                  <a:cubicBezTo>
                    <a:pt x="39" y="94"/>
                    <a:pt x="38" y="95"/>
                    <a:pt x="38" y="95"/>
                  </a:cubicBezTo>
                  <a:close/>
                  <a:moveTo>
                    <a:pt x="41" y="96"/>
                  </a:moveTo>
                  <a:cubicBezTo>
                    <a:pt x="42" y="95"/>
                    <a:pt x="43" y="95"/>
                    <a:pt x="42" y="94"/>
                  </a:cubicBezTo>
                  <a:cubicBezTo>
                    <a:pt x="41" y="94"/>
                    <a:pt x="41" y="95"/>
                    <a:pt x="41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1" y="95"/>
                    <a:pt x="41" y="96"/>
                    <a:pt x="41" y="96"/>
                  </a:cubicBezTo>
                  <a:close/>
                  <a:moveTo>
                    <a:pt x="44" y="95"/>
                  </a:moveTo>
                  <a:cubicBezTo>
                    <a:pt x="44" y="94"/>
                    <a:pt x="44" y="94"/>
                    <a:pt x="43" y="94"/>
                  </a:cubicBezTo>
                  <a:cubicBezTo>
                    <a:pt x="43" y="94"/>
                    <a:pt x="43" y="95"/>
                    <a:pt x="44" y="95"/>
                  </a:cubicBezTo>
                  <a:close/>
                  <a:moveTo>
                    <a:pt x="59" y="96"/>
                  </a:moveTo>
                  <a:cubicBezTo>
                    <a:pt x="60" y="96"/>
                    <a:pt x="60" y="97"/>
                    <a:pt x="60" y="98"/>
                  </a:cubicBezTo>
                  <a:cubicBezTo>
                    <a:pt x="61" y="97"/>
                    <a:pt x="61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5"/>
                    <a:pt x="61" y="95"/>
                    <a:pt x="61" y="95"/>
                  </a:cubicBezTo>
                  <a:cubicBezTo>
                    <a:pt x="60" y="95"/>
                    <a:pt x="61" y="94"/>
                    <a:pt x="60" y="94"/>
                  </a:cubicBezTo>
                  <a:cubicBezTo>
                    <a:pt x="60" y="95"/>
                    <a:pt x="59" y="95"/>
                    <a:pt x="59" y="96"/>
                  </a:cubicBezTo>
                  <a:close/>
                  <a:moveTo>
                    <a:pt x="15" y="99"/>
                  </a:moveTo>
                  <a:cubicBezTo>
                    <a:pt x="16" y="97"/>
                    <a:pt x="17" y="96"/>
                    <a:pt x="17" y="94"/>
                  </a:cubicBezTo>
                  <a:cubicBezTo>
                    <a:pt x="16" y="96"/>
                    <a:pt x="15" y="97"/>
                    <a:pt x="15" y="99"/>
                  </a:cubicBezTo>
                  <a:close/>
                  <a:moveTo>
                    <a:pt x="36" y="96"/>
                  </a:moveTo>
                  <a:cubicBezTo>
                    <a:pt x="36" y="96"/>
                    <a:pt x="37" y="96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6" y="96"/>
                    <a:pt x="36" y="96"/>
                  </a:cubicBezTo>
                  <a:close/>
                  <a:moveTo>
                    <a:pt x="41" y="96"/>
                  </a:moveTo>
                  <a:cubicBezTo>
                    <a:pt x="42" y="97"/>
                    <a:pt x="42" y="97"/>
                    <a:pt x="43" y="98"/>
                  </a:cubicBezTo>
                  <a:cubicBezTo>
                    <a:pt x="43" y="97"/>
                    <a:pt x="43" y="97"/>
                    <a:pt x="44" y="96"/>
                  </a:cubicBezTo>
                  <a:cubicBezTo>
                    <a:pt x="43" y="96"/>
                    <a:pt x="43" y="95"/>
                    <a:pt x="42" y="95"/>
                  </a:cubicBezTo>
                  <a:cubicBezTo>
                    <a:pt x="42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lose/>
                  <a:moveTo>
                    <a:pt x="52" y="95"/>
                  </a:move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2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2" y="95"/>
                    <a:pt x="52" y="95"/>
                  </a:cubicBezTo>
                  <a:close/>
                  <a:moveTo>
                    <a:pt x="37" y="98"/>
                  </a:moveTo>
                  <a:cubicBezTo>
                    <a:pt x="38" y="98"/>
                    <a:pt x="38" y="97"/>
                    <a:pt x="38" y="97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7" y="96"/>
                    <a:pt x="37" y="97"/>
                    <a:pt x="37" y="98"/>
                  </a:cubicBezTo>
                  <a:close/>
                  <a:moveTo>
                    <a:pt x="47" y="97"/>
                  </a:moveTo>
                  <a:cubicBezTo>
                    <a:pt x="47" y="96"/>
                    <a:pt x="47" y="96"/>
                    <a:pt x="46" y="96"/>
                  </a:cubicBezTo>
                  <a:cubicBezTo>
                    <a:pt x="47" y="96"/>
                    <a:pt x="47" y="97"/>
                    <a:pt x="47" y="97"/>
                  </a:cubicBezTo>
                  <a:close/>
                  <a:moveTo>
                    <a:pt x="39" y="97"/>
                  </a:moveTo>
                  <a:cubicBezTo>
                    <a:pt x="39" y="97"/>
                    <a:pt x="40" y="97"/>
                    <a:pt x="40" y="98"/>
                  </a:cubicBezTo>
                  <a:cubicBezTo>
                    <a:pt x="40" y="97"/>
                    <a:pt x="41" y="97"/>
                    <a:pt x="41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40" y="97"/>
                    <a:pt x="39" y="97"/>
                  </a:cubicBezTo>
                  <a:close/>
                  <a:moveTo>
                    <a:pt x="31" y="96"/>
                  </a:moveTo>
                  <a:cubicBezTo>
                    <a:pt x="31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8"/>
                  </a:cubicBezTo>
                  <a:cubicBezTo>
                    <a:pt x="32" y="98"/>
                    <a:pt x="32" y="99"/>
                    <a:pt x="32" y="100"/>
                  </a:cubicBezTo>
                  <a:cubicBezTo>
                    <a:pt x="33" y="99"/>
                    <a:pt x="32" y="98"/>
                    <a:pt x="33" y="96"/>
                  </a:cubicBezTo>
                  <a:cubicBezTo>
                    <a:pt x="32" y="96"/>
                    <a:pt x="32" y="97"/>
                    <a:pt x="31" y="96"/>
                  </a:cubicBezTo>
                  <a:close/>
                  <a:moveTo>
                    <a:pt x="54" y="98"/>
                  </a:moveTo>
                  <a:cubicBezTo>
                    <a:pt x="55" y="99"/>
                    <a:pt x="54" y="100"/>
                    <a:pt x="55" y="100"/>
                  </a:cubicBezTo>
                  <a:cubicBezTo>
                    <a:pt x="55" y="99"/>
                    <a:pt x="55" y="97"/>
                    <a:pt x="55" y="96"/>
                  </a:cubicBezTo>
                  <a:cubicBezTo>
                    <a:pt x="54" y="97"/>
                    <a:pt x="54" y="98"/>
                    <a:pt x="54" y="98"/>
                  </a:cubicBezTo>
                  <a:close/>
                  <a:moveTo>
                    <a:pt x="46" y="98"/>
                  </a:moveTo>
                  <a:cubicBezTo>
                    <a:pt x="46" y="98"/>
                    <a:pt x="46" y="98"/>
                    <a:pt x="47" y="97"/>
                  </a:cubicBezTo>
                  <a:cubicBezTo>
                    <a:pt x="46" y="97"/>
                    <a:pt x="46" y="96"/>
                    <a:pt x="46" y="96"/>
                  </a:cubicBezTo>
                  <a:cubicBezTo>
                    <a:pt x="46" y="97"/>
                    <a:pt x="46" y="97"/>
                    <a:pt x="46" y="98"/>
                  </a:cubicBezTo>
                  <a:close/>
                  <a:moveTo>
                    <a:pt x="58" y="100"/>
                  </a:moveTo>
                  <a:cubicBezTo>
                    <a:pt x="58" y="99"/>
                    <a:pt x="58" y="98"/>
                    <a:pt x="58" y="97"/>
                  </a:cubicBezTo>
                  <a:cubicBezTo>
                    <a:pt x="58" y="98"/>
                    <a:pt x="58" y="99"/>
                    <a:pt x="58" y="100"/>
                  </a:cubicBezTo>
                  <a:close/>
                  <a:moveTo>
                    <a:pt x="65" y="102"/>
                  </a:moveTo>
                  <a:cubicBezTo>
                    <a:pt x="65" y="100"/>
                    <a:pt x="66" y="98"/>
                    <a:pt x="65" y="97"/>
                  </a:cubicBezTo>
                  <a:cubicBezTo>
                    <a:pt x="64" y="98"/>
                    <a:pt x="65" y="100"/>
                    <a:pt x="65" y="102"/>
                  </a:cubicBezTo>
                  <a:close/>
                  <a:moveTo>
                    <a:pt x="40" y="98"/>
                  </a:moveTo>
                  <a:cubicBezTo>
                    <a:pt x="41" y="99"/>
                    <a:pt x="41" y="99"/>
                    <a:pt x="41" y="100"/>
                  </a:cubicBezTo>
                  <a:cubicBezTo>
                    <a:pt x="42" y="100"/>
                    <a:pt x="42" y="99"/>
                    <a:pt x="42" y="99"/>
                  </a:cubicBezTo>
                  <a:cubicBezTo>
                    <a:pt x="41" y="98"/>
                    <a:pt x="41" y="96"/>
                    <a:pt x="40" y="98"/>
                  </a:cubicBezTo>
                  <a:close/>
                  <a:moveTo>
                    <a:pt x="43" y="99"/>
                  </a:moveTo>
                  <a:cubicBezTo>
                    <a:pt x="44" y="99"/>
                    <a:pt x="44" y="100"/>
                    <a:pt x="44" y="100"/>
                  </a:cubicBezTo>
                  <a:cubicBezTo>
                    <a:pt x="45" y="100"/>
                    <a:pt x="45" y="98"/>
                    <a:pt x="44" y="97"/>
                  </a:cubicBezTo>
                  <a:cubicBezTo>
                    <a:pt x="44" y="98"/>
                    <a:pt x="43" y="98"/>
                    <a:pt x="43" y="99"/>
                  </a:cubicBezTo>
                  <a:close/>
                  <a:moveTo>
                    <a:pt x="47" y="98"/>
                  </a:moveTo>
                  <a:cubicBezTo>
                    <a:pt x="48" y="98"/>
                    <a:pt x="48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lose/>
                  <a:moveTo>
                    <a:pt x="38" y="99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9" y="99"/>
                    <a:pt x="40" y="98"/>
                    <a:pt x="39" y="98"/>
                  </a:cubicBezTo>
                  <a:cubicBezTo>
                    <a:pt x="38" y="98"/>
                    <a:pt x="38" y="98"/>
                    <a:pt x="38" y="99"/>
                  </a:cubicBezTo>
                  <a:close/>
                  <a:moveTo>
                    <a:pt x="48" y="100"/>
                  </a:moveTo>
                  <a:cubicBezTo>
                    <a:pt x="48" y="99"/>
                    <a:pt x="47" y="98"/>
                    <a:pt x="47" y="98"/>
                  </a:cubicBezTo>
                  <a:cubicBezTo>
                    <a:pt x="46" y="98"/>
                    <a:pt x="47" y="100"/>
                    <a:pt x="48" y="100"/>
                  </a:cubicBezTo>
                  <a:close/>
                  <a:moveTo>
                    <a:pt x="36" y="100"/>
                  </a:moveTo>
                  <a:cubicBezTo>
                    <a:pt x="36" y="99"/>
                    <a:pt x="36" y="99"/>
                    <a:pt x="35" y="99"/>
                  </a:cubicBezTo>
                  <a:cubicBezTo>
                    <a:pt x="35" y="99"/>
                    <a:pt x="35" y="100"/>
                    <a:pt x="36" y="100"/>
                  </a:cubicBezTo>
                  <a:close/>
                  <a:moveTo>
                    <a:pt x="39" y="100"/>
                  </a:moveTo>
                  <a:cubicBezTo>
                    <a:pt x="39" y="100"/>
                    <a:pt x="39" y="101"/>
                    <a:pt x="40" y="101"/>
                  </a:cubicBezTo>
                  <a:cubicBezTo>
                    <a:pt x="40" y="101"/>
                    <a:pt x="40" y="101"/>
                    <a:pt x="41" y="100"/>
                  </a:cubicBezTo>
                  <a:cubicBezTo>
                    <a:pt x="40" y="100"/>
                    <a:pt x="40" y="99"/>
                    <a:pt x="40" y="99"/>
                  </a:cubicBezTo>
                  <a:cubicBezTo>
                    <a:pt x="39" y="99"/>
                    <a:pt x="39" y="100"/>
                    <a:pt x="39" y="100"/>
                  </a:cubicBezTo>
                  <a:close/>
                  <a:moveTo>
                    <a:pt x="52" y="103"/>
                  </a:moveTo>
                  <a:cubicBezTo>
                    <a:pt x="53" y="102"/>
                    <a:pt x="53" y="100"/>
                    <a:pt x="52" y="99"/>
                  </a:cubicBezTo>
                  <a:cubicBezTo>
                    <a:pt x="52" y="100"/>
                    <a:pt x="52" y="102"/>
                    <a:pt x="52" y="103"/>
                  </a:cubicBezTo>
                  <a:close/>
                  <a:moveTo>
                    <a:pt x="56" y="103"/>
                  </a:moveTo>
                  <a:cubicBezTo>
                    <a:pt x="57" y="102"/>
                    <a:pt x="57" y="100"/>
                    <a:pt x="57" y="99"/>
                  </a:cubicBezTo>
                  <a:cubicBezTo>
                    <a:pt x="56" y="100"/>
                    <a:pt x="55" y="102"/>
                    <a:pt x="56" y="103"/>
                  </a:cubicBezTo>
                  <a:close/>
                  <a:moveTo>
                    <a:pt x="59" y="100"/>
                  </a:moveTo>
                  <a:cubicBezTo>
                    <a:pt x="59" y="100"/>
                    <a:pt x="60" y="100"/>
                    <a:pt x="59" y="100"/>
                  </a:cubicBezTo>
                  <a:cubicBezTo>
                    <a:pt x="59" y="101"/>
                    <a:pt x="59" y="101"/>
                    <a:pt x="60" y="101"/>
                  </a:cubicBezTo>
                  <a:cubicBezTo>
                    <a:pt x="59" y="101"/>
                    <a:pt x="60" y="102"/>
                    <a:pt x="60" y="102"/>
                  </a:cubicBezTo>
                  <a:cubicBezTo>
                    <a:pt x="61" y="102"/>
                    <a:pt x="60" y="101"/>
                    <a:pt x="60" y="100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1" y="100"/>
                    <a:pt x="60" y="99"/>
                  </a:cubicBezTo>
                  <a:cubicBezTo>
                    <a:pt x="60" y="100"/>
                    <a:pt x="60" y="99"/>
                    <a:pt x="59" y="100"/>
                  </a:cubicBezTo>
                  <a:close/>
                  <a:moveTo>
                    <a:pt x="13" y="101"/>
                  </a:moveTo>
                  <a:cubicBezTo>
                    <a:pt x="13" y="100"/>
                    <a:pt x="14" y="100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lose/>
                  <a:moveTo>
                    <a:pt x="42" y="101"/>
                  </a:moveTo>
                  <a:cubicBezTo>
                    <a:pt x="42" y="101"/>
                    <a:pt x="42" y="102"/>
                    <a:pt x="43" y="102"/>
                  </a:cubicBezTo>
                  <a:cubicBezTo>
                    <a:pt x="43" y="102"/>
                    <a:pt x="43" y="102"/>
                    <a:pt x="43" y="101"/>
                  </a:cubicBezTo>
                  <a:cubicBezTo>
                    <a:pt x="43" y="101"/>
                    <a:pt x="43" y="100"/>
                    <a:pt x="42" y="100"/>
                  </a:cubicBezTo>
                  <a:cubicBezTo>
                    <a:pt x="42" y="100"/>
                    <a:pt x="42" y="100"/>
                    <a:pt x="42" y="101"/>
                  </a:cubicBezTo>
                  <a:close/>
                  <a:moveTo>
                    <a:pt x="34" y="102"/>
                  </a:moveTo>
                  <a:cubicBezTo>
                    <a:pt x="34" y="102"/>
                    <a:pt x="35" y="101"/>
                    <a:pt x="35" y="101"/>
                  </a:cubicBezTo>
                  <a:cubicBezTo>
                    <a:pt x="35" y="99"/>
                    <a:pt x="33" y="101"/>
                    <a:pt x="34" y="102"/>
                  </a:cubicBezTo>
                  <a:close/>
                  <a:moveTo>
                    <a:pt x="46" y="102"/>
                  </a:moveTo>
                  <a:cubicBezTo>
                    <a:pt x="46" y="101"/>
                    <a:pt x="47" y="101"/>
                    <a:pt x="47" y="101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1"/>
                    <a:pt x="46" y="101"/>
                    <a:pt x="46" y="102"/>
                  </a:cubicBezTo>
                  <a:close/>
                  <a:moveTo>
                    <a:pt x="37" y="102"/>
                  </a:moveTo>
                  <a:cubicBezTo>
                    <a:pt x="37" y="101"/>
                    <a:pt x="37" y="100"/>
                    <a:pt x="36" y="100"/>
                  </a:cubicBezTo>
                  <a:cubicBezTo>
                    <a:pt x="36" y="100"/>
                    <a:pt x="36" y="101"/>
                    <a:pt x="37" y="102"/>
                  </a:cubicBezTo>
                  <a:close/>
                  <a:moveTo>
                    <a:pt x="39" y="103"/>
                  </a:moveTo>
                  <a:cubicBezTo>
                    <a:pt x="39" y="102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2"/>
                    <a:pt x="39" y="103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5" y="101"/>
                    <a:pt x="45" y="101"/>
                  </a:cubicBezTo>
                  <a:cubicBezTo>
                    <a:pt x="45" y="101"/>
                    <a:pt x="44" y="101"/>
                    <a:pt x="45" y="101"/>
                  </a:cubicBezTo>
                  <a:close/>
                  <a:moveTo>
                    <a:pt x="62" y="104"/>
                  </a:moveTo>
                  <a:cubicBezTo>
                    <a:pt x="62" y="103"/>
                    <a:pt x="63" y="102"/>
                    <a:pt x="62" y="101"/>
                  </a:cubicBezTo>
                  <a:cubicBezTo>
                    <a:pt x="62" y="102"/>
                    <a:pt x="62" y="103"/>
                    <a:pt x="62" y="104"/>
                  </a:cubicBezTo>
                  <a:close/>
                  <a:moveTo>
                    <a:pt x="66" y="108"/>
                  </a:moveTo>
                  <a:cubicBezTo>
                    <a:pt x="66" y="106"/>
                    <a:pt x="68" y="103"/>
                    <a:pt x="66" y="101"/>
                  </a:cubicBezTo>
                  <a:cubicBezTo>
                    <a:pt x="67" y="104"/>
                    <a:pt x="66" y="106"/>
                    <a:pt x="66" y="108"/>
                  </a:cubicBezTo>
                  <a:close/>
                  <a:moveTo>
                    <a:pt x="40" y="103"/>
                  </a:moveTo>
                  <a:cubicBezTo>
                    <a:pt x="41" y="103"/>
                    <a:pt x="41" y="104"/>
                    <a:pt x="41" y="104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2"/>
                    <a:pt x="42" y="102"/>
                    <a:pt x="41" y="101"/>
                  </a:cubicBezTo>
                  <a:cubicBezTo>
                    <a:pt x="41" y="102"/>
                    <a:pt x="40" y="102"/>
                    <a:pt x="40" y="103"/>
                  </a:cubicBezTo>
                  <a:close/>
                  <a:moveTo>
                    <a:pt x="35" y="104"/>
                  </a:moveTo>
                  <a:cubicBezTo>
                    <a:pt x="35" y="103"/>
                    <a:pt x="36" y="103"/>
                    <a:pt x="36" y="102"/>
                  </a:cubicBezTo>
                  <a:cubicBezTo>
                    <a:pt x="36" y="102"/>
                    <a:pt x="36" y="102"/>
                    <a:pt x="35" y="101"/>
                  </a:cubicBezTo>
                  <a:cubicBezTo>
                    <a:pt x="35" y="102"/>
                    <a:pt x="34" y="103"/>
                    <a:pt x="35" y="104"/>
                  </a:cubicBezTo>
                  <a:close/>
                  <a:moveTo>
                    <a:pt x="32" y="104"/>
                  </a:moveTo>
                  <a:cubicBezTo>
                    <a:pt x="33" y="103"/>
                    <a:pt x="32" y="102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2" y="103"/>
                    <a:pt x="32" y="104"/>
                  </a:cubicBezTo>
                  <a:close/>
                  <a:moveTo>
                    <a:pt x="47" y="105"/>
                  </a:moveTo>
                  <a:cubicBezTo>
                    <a:pt x="48" y="104"/>
                    <a:pt x="48" y="102"/>
                    <a:pt x="47" y="102"/>
                  </a:cubicBezTo>
                  <a:cubicBezTo>
                    <a:pt x="46" y="102"/>
                    <a:pt x="45" y="104"/>
                    <a:pt x="47" y="105"/>
                  </a:cubicBezTo>
                  <a:close/>
                  <a:moveTo>
                    <a:pt x="38" y="104"/>
                  </a:moveTo>
                  <a:cubicBezTo>
                    <a:pt x="39" y="103"/>
                    <a:pt x="38" y="102"/>
                    <a:pt x="37" y="102"/>
                  </a:cubicBezTo>
                  <a:cubicBezTo>
                    <a:pt x="37" y="102"/>
                    <a:pt x="38" y="103"/>
                    <a:pt x="38" y="104"/>
                  </a:cubicBezTo>
                  <a:close/>
                  <a:moveTo>
                    <a:pt x="58" y="103"/>
                  </a:moveTo>
                  <a:cubicBezTo>
                    <a:pt x="58" y="102"/>
                    <a:pt x="59" y="102"/>
                    <a:pt x="58" y="102"/>
                  </a:cubicBezTo>
                  <a:cubicBezTo>
                    <a:pt x="58" y="102"/>
                    <a:pt x="58" y="102"/>
                    <a:pt x="58" y="103"/>
                  </a:cubicBezTo>
                  <a:close/>
                  <a:moveTo>
                    <a:pt x="51" y="103"/>
                  </a:moveTo>
                  <a:cubicBezTo>
                    <a:pt x="51" y="102"/>
                    <a:pt x="51" y="102"/>
                    <a:pt x="50" y="102"/>
                  </a:cubicBezTo>
                  <a:cubicBezTo>
                    <a:pt x="50" y="102"/>
                    <a:pt x="50" y="103"/>
                    <a:pt x="51" y="103"/>
                  </a:cubicBezTo>
                  <a:close/>
                  <a:moveTo>
                    <a:pt x="43" y="103"/>
                  </a:moveTo>
                  <a:cubicBezTo>
                    <a:pt x="44" y="103"/>
                    <a:pt x="44" y="104"/>
                    <a:pt x="44" y="104"/>
                  </a:cubicBezTo>
                  <a:cubicBezTo>
                    <a:pt x="44" y="104"/>
                    <a:pt x="45" y="104"/>
                    <a:pt x="45" y="103"/>
                  </a:cubicBezTo>
                  <a:cubicBezTo>
                    <a:pt x="44" y="102"/>
                    <a:pt x="44" y="103"/>
                    <a:pt x="44" y="102"/>
                  </a:cubicBezTo>
                  <a:cubicBezTo>
                    <a:pt x="44" y="103"/>
                    <a:pt x="43" y="103"/>
                    <a:pt x="43" y="103"/>
                  </a:cubicBezTo>
                  <a:close/>
                  <a:moveTo>
                    <a:pt x="54" y="106"/>
                  </a:moveTo>
                  <a:cubicBezTo>
                    <a:pt x="55" y="105"/>
                    <a:pt x="56" y="103"/>
                    <a:pt x="54" y="102"/>
                  </a:cubicBezTo>
                  <a:cubicBezTo>
                    <a:pt x="54" y="103"/>
                    <a:pt x="53" y="105"/>
                    <a:pt x="54" y="106"/>
                  </a:cubicBezTo>
                  <a:close/>
                  <a:moveTo>
                    <a:pt x="58" y="103"/>
                  </a:moveTo>
                  <a:cubicBezTo>
                    <a:pt x="58" y="104"/>
                    <a:pt x="58" y="104"/>
                    <a:pt x="58" y="105"/>
                  </a:cubicBezTo>
                  <a:cubicBezTo>
                    <a:pt x="59" y="105"/>
                    <a:pt x="59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lose/>
                  <a:moveTo>
                    <a:pt x="10" y="114"/>
                  </a:moveTo>
                  <a:cubicBezTo>
                    <a:pt x="10" y="112"/>
                    <a:pt x="10" y="110"/>
                    <a:pt x="11" y="108"/>
                  </a:cubicBezTo>
                  <a:cubicBezTo>
                    <a:pt x="11" y="106"/>
                    <a:pt x="12" y="104"/>
                    <a:pt x="12" y="103"/>
                  </a:cubicBezTo>
                  <a:cubicBezTo>
                    <a:pt x="11" y="106"/>
                    <a:pt x="9" y="111"/>
                    <a:pt x="10" y="114"/>
                  </a:cubicBezTo>
                  <a:close/>
                  <a:moveTo>
                    <a:pt x="35" y="104"/>
                  </a:moveTo>
                  <a:cubicBezTo>
                    <a:pt x="35" y="105"/>
                    <a:pt x="36" y="106"/>
                    <a:pt x="36" y="106"/>
                  </a:cubicBezTo>
                  <a:cubicBezTo>
                    <a:pt x="37" y="106"/>
                    <a:pt x="37" y="105"/>
                    <a:pt x="37" y="104"/>
                  </a:cubicBezTo>
                  <a:cubicBezTo>
                    <a:pt x="37" y="104"/>
                    <a:pt x="37" y="103"/>
                    <a:pt x="36" y="103"/>
                  </a:cubicBezTo>
                  <a:cubicBezTo>
                    <a:pt x="36" y="103"/>
                    <a:pt x="35" y="104"/>
                    <a:pt x="35" y="104"/>
                  </a:cubicBezTo>
                  <a:close/>
                  <a:moveTo>
                    <a:pt x="39" y="104"/>
                  </a:moveTo>
                  <a:cubicBezTo>
                    <a:pt x="40" y="104"/>
                    <a:pt x="40" y="105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0" y="103"/>
                  </a:cubicBezTo>
                  <a:cubicBezTo>
                    <a:pt x="40" y="103"/>
                    <a:pt x="40" y="104"/>
                    <a:pt x="39" y="104"/>
                  </a:cubicBezTo>
                  <a:close/>
                  <a:moveTo>
                    <a:pt x="34" y="105"/>
                  </a:moveTo>
                  <a:cubicBezTo>
                    <a:pt x="34" y="105"/>
                    <a:pt x="34" y="105"/>
                    <a:pt x="34" y="105"/>
                  </a:cubicBezTo>
                  <a:cubicBezTo>
                    <a:pt x="34" y="104"/>
                    <a:pt x="34" y="103"/>
                    <a:pt x="34" y="104"/>
                  </a:cubicBezTo>
                  <a:cubicBezTo>
                    <a:pt x="34" y="104"/>
                    <a:pt x="33" y="105"/>
                    <a:pt x="34" y="105"/>
                  </a:cubicBezTo>
                  <a:close/>
                  <a:moveTo>
                    <a:pt x="51" y="105"/>
                  </a:moveTo>
                  <a:cubicBezTo>
                    <a:pt x="51" y="104"/>
                    <a:pt x="51" y="104"/>
                    <a:pt x="50" y="103"/>
                  </a:cubicBezTo>
                  <a:cubicBezTo>
                    <a:pt x="50" y="104"/>
                    <a:pt x="50" y="105"/>
                    <a:pt x="51" y="105"/>
                  </a:cubicBezTo>
                  <a:close/>
                  <a:moveTo>
                    <a:pt x="43" y="104"/>
                  </a:moveTo>
                  <a:cubicBezTo>
                    <a:pt x="42" y="104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5"/>
                    <a:pt x="43" y="105"/>
                    <a:pt x="43" y="106"/>
                  </a:cubicBezTo>
                  <a:cubicBezTo>
                    <a:pt x="43" y="106"/>
                    <a:pt x="43" y="105"/>
                    <a:pt x="43" y="105"/>
                  </a:cubicBezTo>
                  <a:cubicBezTo>
                    <a:pt x="43" y="105"/>
                    <a:pt x="43" y="105"/>
                    <a:pt x="43" y="104"/>
                  </a:cubicBezTo>
                  <a:cubicBezTo>
                    <a:pt x="43" y="104"/>
                    <a:pt x="43" y="105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lose/>
                  <a:moveTo>
                    <a:pt x="49" y="107"/>
                  </a:moveTo>
                  <a:cubicBezTo>
                    <a:pt x="49" y="107"/>
                    <a:pt x="50" y="104"/>
                    <a:pt x="49" y="104"/>
                  </a:cubicBezTo>
                  <a:cubicBezTo>
                    <a:pt x="48" y="105"/>
                    <a:pt x="49" y="106"/>
                    <a:pt x="49" y="107"/>
                  </a:cubicBezTo>
                  <a:close/>
                  <a:moveTo>
                    <a:pt x="45" y="105"/>
                  </a:moveTo>
                  <a:cubicBezTo>
                    <a:pt x="45" y="105"/>
                    <a:pt x="45" y="106"/>
                    <a:pt x="45" y="106"/>
                  </a:cubicBezTo>
                  <a:cubicBezTo>
                    <a:pt x="45" y="105"/>
                    <a:pt x="46" y="105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lose/>
                  <a:moveTo>
                    <a:pt x="31" y="105"/>
                  </a:moveTo>
                  <a:cubicBezTo>
                    <a:pt x="31" y="106"/>
                    <a:pt x="32" y="105"/>
                    <a:pt x="31" y="104"/>
                  </a:cubicBezTo>
                  <a:cubicBezTo>
                    <a:pt x="31" y="105"/>
                    <a:pt x="31" y="105"/>
                    <a:pt x="31" y="105"/>
                  </a:cubicBezTo>
                  <a:close/>
                  <a:moveTo>
                    <a:pt x="38" y="105"/>
                  </a:moveTo>
                  <a:cubicBezTo>
                    <a:pt x="39" y="105"/>
                    <a:pt x="39" y="106"/>
                    <a:pt x="39" y="106"/>
                  </a:cubicBezTo>
                  <a:cubicBezTo>
                    <a:pt x="39" y="106"/>
                    <a:pt x="39" y="106"/>
                    <a:pt x="40" y="106"/>
                  </a:cubicBezTo>
                  <a:cubicBezTo>
                    <a:pt x="39" y="105"/>
                    <a:pt x="39" y="105"/>
                    <a:pt x="39" y="104"/>
                  </a:cubicBezTo>
                  <a:cubicBezTo>
                    <a:pt x="39" y="105"/>
                    <a:pt x="38" y="105"/>
                    <a:pt x="38" y="105"/>
                  </a:cubicBezTo>
                  <a:close/>
                  <a:moveTo>
                    <a:pt x="56" y="107"/>
                  </a:moveTo>
                  <a:cubicBezTo>
                    <a:pt x="57" y="107"/>
                    <a:pt x="57" y="105"/>
                    <a:pt x="56" y="105"/>
                  </a:cubicBezTo>
                  <a:cubicBezTo>
                    <a:pt x="56" y="105"/>
                    <a:pt x="56" y="107"/>
                    <a:pt x="56" y="107"/>
                  </a:cubicBezTo>
                  <a:close/>
                  <a:moveTo>
                    <a:pt x="53" y="106"/>
                  </a:moveTo>
                  <a:cubicBezTo>
                    <a:pt x="52" y="106"/>
                    <a:pt x="52" y="105"/>
                    <a:pt x="52" y="105"/>
                  </a:cubicBezTo>
                  <a:cubicBezTo>
                    <a:pt x="52" y="105"/>
                    <a:pt x="52" y="106"/>
                    <a:pt x="53" y="106"/>
                  </a:cubicBezTo>
                  <a:close/>
                  <a:moveTo>
                    <a:pt x="63" y="106"/>
                  </a:moveTo>
                  <a:cubicBezTo>
                    <a:pt x="63" y="106"/>
                    <a:pt x="63" y="106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5"/>
                    <a:pt x="63" y="108"/>
                    <a:pt x="63" y="106"/>
                  </a:cubicBezTo>
                  <a:close/>
                  <a:moveTo>
                    <a:pt x="34" y="106"/>
                  </a:moveTo>
                  <a:cubicBezTo>
                    <a:pt x="34" y="108"/>
                    <a:pt x="35" y="109"/>
                    <a:pt x="36" y="111"/>
                  </a:cubicBezTo>
                  <a:cubicBezTo>
                    <a:pt x="36" y="110"/>
                    <a:pt x="36" y="110"/>
                    <a:pt x="36" y="109"/>
                  </a:cubicBezTo>
                  <a:cubicBezTo>
                    <a:pt x="36" y="109"/>
                    <a:pt x="36" y="110"/>
                    <a:pt x="36" y="110"/>
                  </a:cubicBezTo>
                  <a:cubicBezTo>
                    <a:pt x="37" y="110"/>
                    <a:pt x="36" y="109"/>
                    <a:pt x="37" y="109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8"/>
                    <a:pt x="38" y="107"/>
                    <a:pt x="39" y="107"/>
                  </a:cubicBezTo>
                  <a:cubicBezTo>
                    <a:pt x="38" y="107"/>
                    <a:pt x="38" y="106"/>
                    <a:pt x="38" y="106"/>
                  </a:cubicBezTo>
                  <a:cubicBezTo>
                    <a:pt x="37" y="107"/>
                    <a:pt x="37" y="108"/>
                    <a:pt x="35" y="108"/>
                  </a:cubicBezTo>
                  <a:cubicBezTo>
                    <a:pt x="35" y="107"/>
                    <a:pt x="35" y="106"/>
                    <a:pt x="35" y="105"/>
                  </a:cubicBezTo>
                  <a:cubicBezTo>
                    <a:pt x="34" y="105"/>
                    <a:pt x="34" y="105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lose/>
                  <a:moveTo>
                    <a:pt x="41" y="106"/>
                  </a:moveTo>
                  <a:cubicBezTo>
                    <a:pt x="41" y="106"/>
                    <a:pt x="41" y="107"/>
                    <a:pt x="42" y="107"/>
                  </a:cubicBezTo>
                  <a:cubicBezTo>
                    <a:pt x="42" y="106"/>
                    <a:pt x="42" y="106"/>
                    <a:pt x="41" y="105"/>
                  </a:cubicBezTo>
                  <a:cubicBezTo>
                    <a:pt x="41" y="106"/>
                    <a:pt x="41" y="106"/>
                    <a:pt x="41" y="106"/>
                  </a:cubicBezTo>
                  <a:close/>
                  <a:moveTo>
                    <a:pt x="43" y="107"/>
                  </a:moveTo>
                  <a:cubicBezTo>
                    <a:pt x="44" y="107"/>
                    <a:pt x="44" y="106"/>
                    <a:pt x="44" y="107"/>
                  </a:cubicBezTo>
                  <a:cubicBezTo>
                    <a:pt x="44" y="107"/>
                    <a:pt x="44" y="107"/>
                    <a:pt x="43" y="107"/>
                  </a:cubicBezTo>
                  <a:cubicBezTo>
                    <a:pt x="44" y="107"/>
                    <a:pt x="44" y="108"/>
                    <a:pt x="45" y="108"/>
                  </a:cubicBezTo>
                  <a:cubicBezTo>
                    <a:pt x="44" y="107"/>
                    <a:pt x="44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lose/>
                  <a:moveTo>
                    <a:pt x="54" y="106"/>
                  </a:move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6"/>
                    <a:pt x="55" y="106"/>
                  </a:cubicBezTo>
                  <a:cubicBezTo>
                    <a:pt x="55" y="106"/>
                    <a:pt x="55" y="106"/>
                    <a:pt x="54" y="106"/>
                  </a:cubicBezTo>
                  <a:close/>
                  <a:moveTo>
                    <a:pt x="47" y="107"/>
                  </a:moveTo>
                  <a:cubicBezTo>
                    <a:pt x="46" y="107"/>
                    <a:pt x="46" y="107"/>
                    <a:pt x="46" y="108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48" y="108"/>
                    <a:pt x="47" y="107"/>
                    <a:pt x="47" y="107"/>
                  </a:cubicBezTo>
                  <a:close/>
                  <a:moveTo>
                    <a:pt x="52" y="108"/>
                  </a:moveTo>
                  <a:cubicBezTo>
                    <a:pt x="52" y="107"/>
                    <a:pt x="53" y="106"/>
                    <a:pt x="52" y="107"/>
                  </a:cubicBezTo>
                  <a:cubicBezTo>
                    <a:pt x="52" y="107"/>
                    <a:pt x="52" y="108"/>
                    <a:pt x="52" y="108"/>
                  </a:cubicBezTo>
                  <a:close/>
                  <a:moveTo>
                    <a:pt x="58" y="109"/>
                  </a:moveTo>
                  <a:cubicBezTo>
                    <a:pt x="58" y="108"/>
                    <a:pt x="58" y="108"/>
                    <a:pt x="58" y="108"/>
                  </a:cubicBezTo>
                  <a:cubicBezTo>
                    <a:pt x="58" y="108"/>
                    <a:pt x="58" y="107"/>
                    <a:pt x="57" y="107"/>
                  </a:cubicBezTo>
                  <a:cubicBezTo>
                    <a:pt x="58" y="108"/>
                    <a:pt x="57" y="108"/>
                    <a:pt x="58" y="109"/>
                  </a:cubicBezTo>
                  <a:close/>
                  <a:moveTo>
                    <a:pt x="40" y="108"/>
                  </a:moveTo>
                  <a:cubicBezTo>
                    <a:pt x="40" y="108"/>
                    <a:pt x="40" y="108"/>
                    <a:pt x="41" y="108"/>
                  </a:cubicBezTo>
                  <a:cubicBezTo>
                    <a:pt x="41" y="108"/>
                    <a:pt x="41" y="107"/>
                    <a:pt x="40" y="107"/>
                  </a:cubicBezTo>
                  <a:cubicBezTo>
                    <a:pt x="40" y="107"/>
                    <a:pt x="40" y="108"/>
                    <a:pt x="40" y="108"/>
                  </a:cubicBezTo>
                  <a:close/>
                  <a:moveTo>
                    <a:pt x="51" y="110"/>
                  </a:moveTo>
                  <a:cubicBezTo>
                    <a:pt x="51" y="109"/>
                    <a:pt x="51" y="107"/>
                    <a:pt x="50" y="107"/>
                  </a:cubicBezTo>
                  <a:cubicBezTo>
                    <a:pt x="50" y="108"/>
                    <a:pt x="50" y="109"/>
                    <a:pt x="51" y="110"/>
                  </a:cubicBezTo>
                  <a:close/>
                  <a:moveTo>
                    <a:pt x="42" y="108"/>
                  </a:moveTo>
                  <a:cubicBezTo>
                    <a:pt x="42" y="108"/>
                    <a:pt x="43" y="108"/>
                    <a:pt x="43" y="107"/>
                  </a:cubicBezTo>
                  <a:cubicBezTo>
                    <a:pt x="43" y="107"/>
                    <a:pt x="43" y="107"/>
                    <a:pt x="42" y="107"/>
                  </a:cubicBezTo>
                  <a:cubicBezTo>
                    <a:pt x="42" y="108"/>
                    <a:pt x="42" y="108"/>
                    <a:pt x="42" y="108"/>
                  </a:cubicBezTo>
                  <a:close/>
                  <a:moveTo>
                    <a:pt x="60" y="109"/>
                  </a:moveTo>
                  <a:cubicBezTo>
                    <a:pt x="60" y="108"/>
                    <a:pt x="60" y="108"/>
                    <a:pt x="60" y="107"/>
                  </a:cubicBezTo>
                  <a:cubicBezTo>
                    <a:pt x="59" y="108"/>
                    <a:pt x="60" y="109"/>
                    <a:pt x="60" y="109"/>
                  </a:cubicBezTo>
                  <a:close/>
                  <a:moveTo>
                    <a:pt x="55" y="109"/>
                  </a:moveTo>
                  <a:cubicBezTo>
                    <a:pt x="55" y="109"/>
                    <a:pt x="54" y="108"/>
                    <a:pt x="54" y="108"/>
                  </a:cubicBezTo>
                  <a:cubicBezTo>
                    <a:pt x="54" y="108"/>
                    <a:pt x="54" y="109"/>
                    <a:pt x="55" y="109"/>
                  </a:cubicBezTo>
                  <a:close/>
                  <a:moveTo>
                    <a:pt x="57" y="110"/>
                  </a:moveTo>
                  <a:cubicBezTo>
                    <a:pt x="56" y="109"/>
                    <a:pt x="57" y="108"/>
                    <a:pt x="57" y="108"/>
                  </a:cubicBezTo>
                  <a:cubicBezTo>
                    <a:pt x="56" y="108"/>
                    <a:pt x="56" y="110"/>
                    <a:pt x="57" y="110"/>
                  </a:cubicBezTo>
                  <a:close/>
                  <a:moveTo>
                    <a:pt x="42" y="108"/>
                  </a:moveTo>
                  <a:cubicBezTo>
                    <a:pt x="42" y="109"/>
                    <a:pt x="43" y="109"/>
                    <a:pt x="43" y="109"/>
                  </a:cubicBezTo>
                  <a:cubicBezTo>
                    <a:pt x="43" y="109"/>
                    <a:pt x="43" y="109"/>
                    <a:pt x="44" y="109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2" y="108"/>
                  </a:cubicBezTo>
                  <a:close/>
                  <a:moveTo>
                    <a:pt x="32" y="110"/>
                  </a:moveTo>
                  <a:cubicBezTo>
                    <a:pt x="32" y="109"/>
                    <a:pt x="32" y="108"/>
                    <a:pt x="31" y="108"/>
                  </a:cubicBezTo>
                  <a:cubicBezTo>
                    <a:pt x="32" y="109"/>
                    <a:pt x="31" y="110"/>
                    <a:pt x="32" y="110"/>
                  </a:cubicBezTo>
                  <a:close/>
                  <a:moveTo>
                    <a:pt x="40" y="109"/>
                  </a:moveTo>
                  <a:cubicBezTo>
                    <a:pt x="40" y="109"/>
                    <a:pt x="40" y="108"/>
                    <a:pt x="39" y="108"/>
                  </a:cubicBezTo>
                  <a:cubicBezTo>
                    <a:pt x="39" y="109"/>
                    <a:pt x="40" y="109"/>
                    <a:pt x="40" y="109"/>
                  </a:cubicBezTo>
                  <a:close/>
                  <a:moveTo>
                    <a:pt x="34" y="113"/>
                  </a:moveTo>
                  <a:cubicBezTo>
                    <a:pt x="36" y="112"/>
                    <a:pt x="35" y="110"/>
                    <a:pt x="33" y="108"/>
                  </a:cubicBezTo>
                  <a:cubicBezTo>
                    <a:pt x="34" y="110"/>
                    <a:pt x="33" y="112"/>
                    <a:pt x="34" y="113"/>
                  </a:cubicBezTo>
                  <a:close/>
                  <a:moveTo>
                    <a:pt x="41" y="109"/>
                  </a:moveTo>
                  <a:cubicBezTo>
                    <a:pt x="41" y="110"/>
                    <a:pt x="42" y="109"/>
                    <a:pt x="41" y="108"/>
                  </a:cubicBezTo>
                  <a:cubicBezTo>
                    <a:pt x="41" y="109"/>
                    <a:pt x="41" y="109"/>
                    <a:pt x="41" y="109"/>
                  </a:cubicBezTo>
                  <a:close/>
                  <a:moveTo>
                    <a:pt x="45" y="110"/>
                  </a:moveTo>
                  <a:cubicBezTo>
                    <a:pt x="46" y="109"/>
                    <a:pt x="45" y="109"/>
                    <a:pt x="45" y="109"/>
                  </a:cubicBezTo>
                  <a:cubicBezTo>
                    <a:pt x="45" y="109"/>
                    <a:pt x="45" y="110"/>
                    <a:pt x="45" y="110"/>
                  </a:cubicBezTo>
                  <a:close/>
                  <a:moveTo>
                    <a:pt x="58" y="112"/>
                  </a:moveTo>
                  <a:cubicBezTo>
                    <a:pt x="58" y="111"/>
                    <a:pt x="59" y="110"/>
                    <a:pt x="58" y="109"/>
                  </a:cubicBezTo>
                  <a:cubicBezTo>
                    <a:pt x="58" y="110"/>
                    <a:pt x="57" y="111"/>
                    <a:pt x="58" y="112"/>
                  </a:cubicBezTo>
                  <a:close/>
                  <a:moveTo>
                    <a:pt x="38" y="110"/>
                  </a:moveTo>
                  <a:cubicBezTo>
                    <a:pt x="39" y="110"/>
                    <a:pt x="39" y="110"/>
                    <a:pt x="39" y="109"/>
                  </a:cubicBezTo>
                  <a:cubicBezTo>
                    <a:pt x="39" y="109"/>
                    <a:pt x="38" y="110"/>
                    <a:pt x="38" y="110"/>
                  </a:cubicBezTo>
                  <a:close/>
                  <a:moveTo>
                    <a:pt x="41" y="109"/>
                  </a:moveTo>
                  <a:cubicBezTo>
                    <a:pt x="42" y="110"/>
                    <a:pt x="42" y="111"/>
                    <a:pt x="42" y="111"/>
                  </a:cubicBezTo>
                  <a:cubicBezTo>
                    <a:pt x="43" y="110"/>
                    <a:pt x="42" y="109"/>
                    <a:pt x="42" y="109"/>
                  </a:cubicBezTo>
                  <a:cubicBezTo>
                    <a:pt x="42" y="109"/>
                    <a:pt x="42" y="109"/>
                    <a:pt x="41" y="109"/>
                  </a:cubicBezTo>
                  <a:close/>
                  <a:moveTo>
                    <a:pt x="47" y="110"/>
                  </a:moveTo>
                  <a:cubicBezTo>
                    <a:pt x="47" y="110"/>
                    <a:pt x="47" y="110"/>
                    <a:pt x="46" y="109"/>
                  </a:cubicBezTo>
                  <a:cubicBezTo>
                    <a:pt x="46" y="110"/>
                    <a:pt x="46" y="110"/>
                    <a:pt x="47" y="110"/>
                  </a:cubicBezTo>
                  <a:close/>
                  <a:moveTo>
                    <a:pt x="52" y="111"/>
                  </a:moveTo>
                  <a:cubicBezTo>
                    <a:pt x="52" y="111"/>
                    <a:pt x="52" y="110"/>
                    <a:pt x="52" y="110"/>
                  </a:cubicBezTo>
                  <a:cubicBezTo>
                    <a:pt x="52" y="110"/>
                    <a:pt x="52" y="111"/>
                    <a:pt x="52" y="111"/>
                  </a:cubicBezTo>
                  <a:close/>
                  <a:moveTo>
                    <a:pt x="44" y="110"/>
                  </a:moveTo>
                  <a:cubicBezTo>
                    <a:pt x="45" y="111"/>
                    <a:pt x="44" y="112"/>
                    <a:pt x="45" y="112"/>
                  </a:cubicBezTo>
                  <a:cubicBezTo>
                    <a:pt x="46" y="111"/>
                    <a:pt x="45" y="110"/>
                    <a:pt x="44" y="110"/>
                  </a:cubicBezTo>
                  <a:cubicBezTo>
                    <a:pt x="44" y="110"/>
                    <a:pt x="44" y="110"/>
                    <a:pt x="44" y="110"/>
                  </a:cubicBezTo>
                  <a:close/>
                  <a:moveTo>
                    <a:pt x="66" y="110"/>
                  </a:moveTo>
                  <a:cubicBezTo>
                    <a:pt x="66" y="112"/>
                    <a:pt x="66" y="110"/>
                    <a:pt x="66" y="110"/>
                  </a:cubicBezTo>
                  <a:close/>
                  <a:moveTo>
                    <a:pt x="39" y="112"/>
                  </a:moveTo>
                  <a:cubicBezTo>
                    <a:pt x="40" y="112"/>
                    <a:pt x="40" y="111"/>
                    <a:pt x="40" y="110"/>
                  </a:cubicBezTo>
                  <a:cubicBezTo>
                    <a:pt x="39" y="111"/>
                    <a:pt x="39" y="111"/>
                    <a:pt x="39" y="112"/>
                  </a:cubicBezTo>
                  <a:close/>
                  <a:moveTo>
                    <a:pt x="55" y="111"/>
                  </a:moveTo>
                  <a:cubicBezTo>
                    <a:pt x="55" y="111"/>
                    <a:pt x="55" y="111"/>
                    <a:pt x="55" y="110"/>
                  </a:cubicBezTo>
                  <a:cubicBezTo>
                    <a:pt x="54" y="111"/>
                    <a:pt x="55" y="111"/>
                    <a:pt x="55" y="111"/>
                  </a:cubicBezTo>
                  <a:close/>
                  <a:moveTo>
                    <a:pt x="63" y="111"/>
                  </a:move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1"/>
                    <a:pt x="63" y="111"/>
                  </a:cubicBezTo>
                  <a:close/>
                  <a:moveTo>
                    <a:pt x="40" y="112"/>
                  </a:moveTo>
                  <a:cubicBezTo>
                    <a:pt x="41" y="112"/>
                    <a:pt x="41" y="112"/>
                    <a:pt x="41" y="112"/>
                  </a:cubicBezTo>
                  <a:cubicBezTo>
                    <a:pt x="40" y="112"/>
                    <a:pt x="41" y="111"/>
                    <a:pt x="40" y="112"/>
                  </a:cubicBezTo>
                  <a:cubicBezTo>
                    <a:pt x="40" y="112"/>
                    <a:pt x="40" y="112"/>
                    <a:pt x="39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1" y="113"/>
                    <a:pt x="41" y="112"/>
                    <a:pt x="41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0" y="111"/>
                    <a:pt x="40" y="112"/>
                  </a:cubicBezTo>
                  <a:close/>
                  <a:moveTo>
                    <a:pt x="7" y="127"/>
                  </a:moveTo>
                  <a:cubicBezTo>
                    <a:pt x="7" y="127"/>
                    <a:pt x="7" y="127"/>
                    <a:pt x="8" y="127"/>
                  </a:cubicBezTo>
                  <a:cubicBezTo>
                    <a:pt x="8" y="125"/>
                    <a:pt x="9" y="124"/>
                    <a:pt x="9" y="122"/>
                  </a:cubicBezTo>
                  <a:cubicBezTo>
                    <a:pt x="9" y="120"/>
                    <a:pt x="10" y="118"/>
                    <a:pt x="10" y="116"/>
                  </a:cubicBezTo>
                  <a:cubicBezTo>
                    <a:pt x="11" y="114"/>
                    <a:pt x="12" y="112"/>
                    <a:pt x="11" y="111"/>
                  </a:cubicBezTo>
                  <a:cubicBezTo>
                    <a:pt x="10" y="116"/>
                    <a:pt x="8" y="122"/>
                    <a:pt x="7" y="127"/>
                  </a:cubicBezTo>
                  <a:close/>
                  <a:moveTo>
                    <a:pt x="37" y="112"/>
                  </a:moveTo>
                  <a:cubicBezTo>
                    <a:pt x="37" y="111"/>
                    <a:pt x="37" y="111"/>
                    <a:pt x="38" y="111"/>
                  </a:cubicBezTo>
                  <a:cubicBezTo>
                    <a:pt x="38" y="111"/>
                    <a:pt x="38" y="111"/>
                    <a:pt x="37" y="111"/>
                  </a:cubicBezTo>
                  <a:cubicBezTo>
                    <a:pt x="38" y="111"/>
                    <a:pt x="37" y="111"/>
                    <a:pt x="37" y="112"/>
                  </a:cubicBezTo>
                  <a:close/>
                  <a:moveTo>
                    <a:pt x="48" y="112"/>
                  </a:moveTo>
                  <a:cubicBezTo>
                    <a:pt x="48" y="111"/>
                    <a:pt x="48" y="111"/>
                    <a:pt x="47" y="111"/>
                  </a:cubicBezTo>
                  <a:cubicBezTo>
                    <a:pt x="47" y="111"/>
                    <a:pt x="47" y="112"/>
                    <a:pt x="48" y="112"/>
                  </a:cubicBezTo>
                  <a:close/>
                  <a:moveTo>
                    <a:pt x="44" y="113"/>
                  </a:moveTo>
                  <a:cubicBezTo>
                    <a:pt x="44" y="113"/>
                    <a:pt x="44" y="113"/>
                    <a:pt x="44" y="113"/>
                  </a:cubicBezTo>
                  <a:cubicBezTo>
                    <a:pt x="44" y="112"/>
                    <a:pt x="44" y="111"/>
                    <a:pt x="43" y="111"/>
                  </a:cubicBezTo>
                  <a:cubicBezTo>
                    <a:pt x="42" y="112"/>
                    <a:pt x="43" y="113"/>
                    <a:pt x="44" y="113"/>
                  </a:cubicBezTo>
                  <a:close/>
                  <a:moveTo>
                    <a:pt x="58" y="112"/>
                  </a:moveTo>
                  <a:cubicBezTo>
                    <a:pt x="58" y="112"/>
                    <a:pt x="58" y="112"/>
                    <a:pt x="58" y="113"/>
                  </a:cubicBezTo>
                  <a:cubicBezTo>
                    <a:pt x="59" y="113"/>
                    <a:pt x="59" y="112"/>
                    <a:pt x="59" y="111"/>
                  </a:cubicBezTo>
                  <a:cubicBezTo>
                    <a:pt x="58" y="111"/>
                    <a:pt x="58" y="112"/>
                    <a:pt x="58" y="112"/>
                  </a:cubicBezTo>
                  <a:close/>
                  <a:moveTo>
                    <a:pt x="60" y="113"/>
                  </a:moveTo>
                  <a:cubicBezTo>
                    <a:pt x="60" y="113"/>
                    <a:pt x="60" y="112"/>
                    <a:pt x="60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0" y="112"/>
                    <a:pt x="59" y="113"/>
                    <a:pt x="60" y="113"/>
                  </a:cubicBezTo>
                  <a:close/>
                  <a:moveTo>
                    <a:pt x="36" y="112"/>
                  </a:moveTo>
                  <a:cubicBezTo>
                    <a:pt x="36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6" y="112"/>
                  </a:cubicBezTo>
                  <a:close/>
                  <a:moveTo>
                    <a:pt x="38" y="113"/>
                  </a:moveTo>
                  <a:cubicBezTo>
                    <a:pt x="38" y="112"/>
                    <a:pt x="38" y="113"/>
                    <a:pt x="38" y="113"/>
                  </a:cubicBezTo>
                  <a:cubicBezTo>
                    <a:pt x="38" y="113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3"/>
                  </a:cubicBezTo>
                  <a:close/>
                  <a:moveTo>
                    <a:pt x="50" y="113"/>
                  </a:moveTo>
                  <a:cubicBezTo>
                    <a:pt x="50" y="113"/>
                    <a:pt x="50" y="114"/>
                    <a:pt x="51" y="114"/>
                  </a:cubicBezTo>
                  <a:cubicBezTo>
                    <a:pt x="51" y="114"/>
                    <a:pt x="51" y="113"/>
                    <a:pt x="51" y="113"/>
                  </a:cubicBezTo>
                  <a:cubicBezTo>
                    <a:pt x="50" y="113"/>
                    <a:pt x="50" y="113"/>
                    <a:pt x="50" y="112"/>
                  </a:cubicBezTo>
                  <a:cubicBezTo>
                    <a:pt x="49" y="112"/>
                    <a:pt x="50" y="113"/>
                    <a:pt x="50" y="113"/>
                  </a:cubicBezTo>
                  <a:close/>
                  <a:moveTo>
                    <a:pt x="53" y="113"/>
                  </a:moveTo>
                  <a:cubicBezTo>
                    <a:pt x="53" y="113"/>
                    <a:pt x="54" y="112"/>
                    <a:pt x="53" y="112"/>
                  </a:cubicBezTo>
                  <a:cubicBezTo>
                    <a:pt x="53" y="113"/>
                    <a:pt x="53" y="113"/>
                    <a:pt x="53" y="113"/>
                  </a:cubicBezTo>
                  <a:close/>
                  <a:moveTo>
                    <a:pt x="43" y="114"/>
                  </a:moveTo>
                  <a:cubicBezTo>
                    <a:pt x="42" y="114"/>
                    <a:pt x="42" y="113"/>
                    <a:pt x="42" y="113"/>
                  </a:cubicBezTo>
                  <a:cubicBezTo>
                    <a:pt x="41" y="113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5"/>
                    <a:pt x="41" y="116"/>
                    <a:pt x="42" y="116"/>
                  </a:cubicBezTo>
                  <a:cubicBezTo>
                    <a:pt x="42" y="115"/>
                    <a:pt x="43" y="115"/>
                    <a:pt x="43" y="114"/>
                  </a:cubicBezTo>
                  <a:cubicBezTo>
                    <a:pt x="43" y="114"/>
                    <a:pt x="43" y="112"/>
                    <a:pt x="42" y="113"/>
                  </a:cubicBezTo>
                  <a:cubicBezTo>
                    <a:pt x="42" y="113"/>
                    <a:pt x="43" y="114"/>
                    <a:pt x="43" y="114"/>
                  </a:cubicBezTo>
                  <a:close/>
                  <a:moveTo>
                    <a:pt x="56" y="113"/>
                  </a:moveTo>
                  <a:cubicBezTo>
                    <a:pt x="56" y="113"/>
                    <a:pt x="56" y="112"/>
                    <a:pt x="56" y="112"/>
                  </a:cubicBezTo>
                  <a:cubicBezTo>
                    <a:pt x="56" y="113"/>
                    <a:pt x="56" y="113"/>
                    <a:pt x="56" y="113"/>
                  </a:cubicBezTo>
                  <a:close/>
                  <a:moveTo>
                    <a:pt x="46" y="114"/>
                  </a:moveTo>
                  <a:cubicBezTo>
                    <a:pt x="46" y="114"/>
                    <a:pt x="46" y="114"/>
                    <a:pt x="46" y="115"/>
                  </a:cubicBezTo>
                  <a:cubicBezTo>
                    <a:pt x="47" y="115"/>
                    <a:pt x="47" y="114"/>
                    <a:pt x="47" y="114"/>
                  </a:cubicBezTo>
                  <a:cubicBezTo>
                    <a:pt x="47" y="114"/>
                    <a:pt x="47" y="113"/>
                    <a:pt x="46" y="113"/>
                  </a:cubicBezTo>
                  <a:cubicBezTo>
                    <a:pt x="46" y="113"/>
                    <a:pt x="47" y="114"/>
                    <a:pt x="46" y="114"/>
                  </a:cubicBezTo>
                  <a:close/>
                  <a:moveTo>
                    <a:pt x="63" y="114"/>
                  </a:moveTo>
                  <a:cubicBezTo>
                    <a:pt x="63" y="114"/>
                    <a:pt x="63" y="113"/>
                    <a:pt x="63" y="113"/>
                  </a:cubicBezTo>
                  <a:cubicBezTo>
                    <a:pt x="63" y="113"/>
                    <a:pt x="63" y="114"/>
                    <a:pt x="63" y="114"/>
                  </a:cubicBezTo>
                  <a:close/>
                  <a:moveTo>
                    <a:pt x="37" y="114"/>
                  </a:move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8" y="114"/>
                    <a:pt x="38" y="113"/>
                  </a:cubicBezTo>
                  <a:cubicBezTo>
                    <a:pt x="38" y="113"/>
                    <a:pt x="37" y="113"/>
                    <a:pt x="37" y="114"/>
                  </a:cubicBezTo>
                  <a:close/>
                  <a:moveTo>
                    <a:pt x="39" y="114"/>
                  </a:moveTo>
                  <a:cubicBezTo>
                    <a:pt x="39" y="114"/>
                    <a:pt x="39" y="113"/>
                    <a:pt x="39" y="113"/>
                  </a:cubicBezTo>
                  <a:cubicBezTo>
                    <a:pt x="39" y="114"/>
                    <a:pt x="39" y="114"/>
                    <a:pt x="39" y="114"/>
                  </a:cubicBezTo>
                  <a:close/>
                  <a:moveTo>
                    <a:pt x="60" y="115"/>
                  </a:moveTo>
                  <a:cubicBezTo>
                    <a:pt x="60" y="115"/>
                    <a:pt x="60" y="114"/>
                    <a:pt x="60" y="113"/>
                  </a:cubicBezTo>
                  <a:cubicBezTo>
                    <a:pt x="60" y="114"/>
                    <a:pt x="59" y="114"/>
                    <a:pt x="60" y="115"/>
                  </a:cubicBezTo>
                  <a:close/>
                  <a:moveTo>
                    <a:pt x="35" y="114"/>
                  </a:moveTo>
                  <a:cubicBezTo>
                    <a:pt x="35" y="115"/>
                    <a:pt x="34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5"/>
                    <a:pt x="36" y="114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56" y="114"/>
                  </a:moveTo>
                  <a:cubicBezTo>
                    <a:pt x="57" y="114"/>
                    <a:pt x="57" y="113"/>
                    <a:pt x="56" y="113"/>
                  </a:cubicBezTo>
                  <a:cubicBezTo>
                    <a:pt x="56" y="114"/>
                    <a:pt x="56" y="114"/>
                    <a:pt x="56" y="114"/>
                  </a:cubicBezTo>
                  <a:close/>
                  <a:moveTo>
                    <a:pt x="45" y="114"/>
                  </a:moveTo>
                  <a:cubicBezTo>
                    <a:pt x="45" y="114"/>
                    <a:pt x="44" y="114"/>
                    <a:pt x="44" y="115"/>
                  </a:cubicBezTo>
                  <a:cubicBezTo>
                    <a:pt x="45" y="115"/>
                    <a:pt x="45" y="116"/>
                    <a:pt x="45" y="116"/>
                  </a:cubicBezTo>
                  <a:cubicBezTo>
                    <a:pt x="46" y="116"/>
                    <a:pt x="46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lose/>
                  <a:moveTo>
                    <a:pt x="54" y="115"/>
                  </a:moveTo>
                  <a:cubicBezTo>
                    <a:pt x="55" y="115"/>
                    <a:pt x="56" y="114"/>
                    <a:pt x="55" y="114"/>
                  </a:cubicBezTo>
                  <a:cubicBezTo>
                    <a:pt x="55" y="114"/>
                    <a:pt x="54" y="115"/>
                    <a:pt x="54" y="115"/>
                  </a:cubicBezTo>
                  <a:close/>
                  <a:moveTo>
                    <a:pt x="38" y="115"/>
                  </a:move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9" y="115"/>
                    <a:pt x="38" y="115"/>
                    <a:pt x="38" y="114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8" y="115"/>
                    <a:pt x="38" y="115"/>
                  </a:cubicBezTo>
                  <a:close/>
                  <a:moveTo>
                    <a:pt x="32" y="115"/>
                  </a:moveTo>
                  <a:cubicBezTo>
                    <a:pt x="32" y="115"/>
                    <a:pt x="32" y="115"/>
                    <a:pt x="31" y="114"/>
                  </a:cubicBezTo>
                  <a:cubicBezTo>
                    <a:pt x="31" y="115"/>
                    <a:pt x="32" y="115"/>
                    <a:pt x="32" y="115"/>
                  </a:cubicBezTo>
                  <a:close/>
                  <a:moveTo>
                    <a:pt x="63" y="117"/>
                  </a:moveTo>
                  <a:cubicBezTo>
                    <a:pt x="63" y="116"/>
                    <a:pt x="63" y="116"/>
                    <a:pt x="63" y="116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6"/>
                    <a:pt x="63" y="117"/>
                  </a:cubicBezTo>
                  <a:close/>
                  <a:moveTo>
                    <a:pt x="36" y="115"/>
                  </a:moveTo>
                  <a:cubicBezTo>
                    <a:pt x="35" y="116"/>
                    <a:pt x="34" y="117"/>
                    <a:pt x="34" y="118"/>
                  </a:cubicBezTo>
                  <a:cubicBezTo>
                    <a:pt x="34" y="117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lose/>
                  <a:moveTo>
                    <a:pt x="47" y="116"/>
                  </a:moveTo>
                  <a:cubicBezTo>
                    <a:pt x="48" y="116"/>
                    <a:pt x="47" y="115"/>
                    <a:pt x="48" y="115"/>
                  </a:cubicBezTo>
                  <a:cubicBezTo>
                    <a:pt x="48" y="115"/>
                    <a:pt x="47" y="115"/>
                    <a:pt x="47" y="116"/>
                  </a:cubicBezTo>
                  <a:close/>
                  <a:moveTo>
                    <a:pt x="54" y="116"/>
                  </a:moveTo>
                  <a:cubicBezTo>
                    <a:pt x="55" y="116"/>
                    <a:pt x="55" y="117"/>
                    <a:pt x="55" y="117"/>
                  </a:cubicBezTo>
                  <a:cubicBezTo>
                    <a:pt x="55" y="116"/>
                    <a:pt x="55" y="116"/>
                    <a:pt x="55" y="115"/>
                  </a:cubicBezTo>
                  <a:cubicBezTo>
                    <a:pt x="55" y="115"/>
                    <a:pt x="55" y="115"/>
                    <a:pt x="54" y="116"/>
                  </a:cubicBezTo>
                  <a:close/>
                  <a:moveTo>
                    <a:pt x="39" y="116"/>
                  </a:moveTo>
                  <a:cubicBezTo>
                    <a:pt x="40" y="116"/>
                    <a:pt x="40" y="117"/>
                    <a:pt x="41" y="117"/>
                  </a:cubicBezTo>
                  <a:cubicBezTo>
                    <a:pt x="41" y="116"/>
                    <a:pt x="40" y="116"/>
                    <a:pt x="40" y="115"/>
                  </a:cubicBezTo>
                  <a:cubicBezTo>
                    <a:pt x="40" y="115"/>
                    <a:pt x="39" y="115"/>
                    <a:pt x="39" y="116"/>
                  </a:cubicBezTo>
                  <a:close/>
                  <a:moveTo>
                    <a:pt x="43" y="116"/>
                  </a:moveTo>
                  <a:cubicBezTo>
                    <a:pt x="43" y="117"/>
                    <a:pt x="43" y="118"/>
                    <a:pt x="44" y="118"/>
                  </a:cubicBezTo>
                  <a:cubicBezTo>
                    <a:pt x="44" y="117"/>
                    <a:pt x="44" y="117"/>
                    <a:pt x="43" y="116"/>
                  </a:cubicBezTo>
                  <a:cubicBezTo>
                    <a:pt x="44" y="116"/>
                    <a:pt x="44" y="117"/>
                    <a:pt x="45" y="117"/>
                  </a:cubicBezTo>
                  <a:cubicBezTo>
                    <a:pt x="45" y="116"/>
                    <a:pt x="44" y="116"/>
                    <a:pt x="44" y="115"/>
                  </a:cubicBezTo>
                  <a:cubicBezTo>
                    <a:pt x="43" y="115"/>
                    <a:pt x="43" y="116"/>
                    <a:pt x="43" y="116"/>
                  </a:cubicBezTo>
                  <a:close/>
                  <a:moveTo>
                    <a:pt x="51" y="117"/>
                  </a:moveTo>
                  <a:cubicBezTo>
                    <a:pt x="51" y="116"/>
                    <a:pt x="51" y="116"/>
                    <a:pt x="50" y="116"/>
                  </a:cubicBezTo>
                  <a:cubicBezTo>
                    <a:pt x="50" y="116"/>
                    <a:pt x="50" y="117"/>
                    <a:pt x="51" y="117"/>
                  </a:cubicBezTo>
                  <a:close/>
                  <a:moveTo>
                    <a:pt x="58" y="116"/>
                  </a:moveTo>
                  <a:cubicBezTo>
                    <a:pt x="58" y="116"/>
                    <a:pt x="58" y="117"/>
                    <a:pt x="58" y="117"/>
                  </a:cubicBezTo>
                  <a:cubicBezTo>
                    <a:pt x="59" y="117"/>
                    <a:pt x="58" y="116"/>
                    <a:pt x="58" y="116"/>
                  </a:cubicBezTo>
                  <a:cubicBezTo>
                    <a:pt x="58" y="116"/>
                    <a:pt x="58" y="116"/>
                    <a:pt x="58" y="116"/>
                  </a:cubicBezTo>
                  <a:close/>
                  <a:moveTo>
                    <a:pt x="36" y="117"/>
                  </a:moveTo>
                  <a:cubicBezTo>
                    <a:pt x="36" y="117"/>
                    <a:pt x="36" y="117"/>
                    <a:pt x="35" y="117"/>
                  </a:cubicBezTo>
                  <a:cubicBezTo>
                    <a:pt x="35" y="117"/>
                    <a:pt x="36" y="117"/>
                    <a:pt x="36" y="117"/>
                  </a:cubicBezTo>
                  <a:cubicBezTo>
                    <a:pt x="37" y="118"/>
                    <a:pt x="37" y="117"/>
                    <a:pt x="37" y="116"/>
                  </a:cubicBezTo>
                  <a:cubicBezTo>
                    <a:pt x="36" y="116"/>
                    <a:pt x="36" y="117"/>
                    <a:pt x="36" y="117"/>
                  </a:cubicBezTo>
                  <a:close/>
                  <a:moveTo>
                    <a:pt x="39" y="117"/>
                  </a:moveTo>
                  <a:cubicBezTo>
                    <a:pt x="39" y="117"/>
                    <a:pt x="39" y="118"/>
                    <a:pt x="40" y="118"/>
                  </a:cubicBezTo>
                  <a:cubicBezTo>
                    <a:pt x="40" y="118"/>
                    <a:pt x="40" y="117"/>
                    <a:pt x="40" y="117"/>
                  </a:cubicBezTo>
                  <a:cubicBezTo>
                    <a:pt x="41" y="117"/>
                    <a:pt x="40" y="116"/>
                    <a:pt x="39" y="116"/>
                  </a:cubicBezTo>
                  <a:cubicBezTo>
                    <a:pt x="39" y="116"/>
                    <a:pt x="39" y="117"/>
                    <a:pt x="39" y="117"/>
                  </a:cubicBezTo>
                  <a:close/>
                  <a:moveTo>
                    <a:pt x="42" y="117"/>
                  </a:moveTo>
                  <a:cubicBezTo>
                    <a:pt x="42" y="118"/>
                    <a:pt x="43" y="118"/>
                    <a:pt x="43" y="119"/>
                  </a:cubicBezTo>
                  <a:cubicBezTo>
                    <a:pt x="44" y="118"/>
                    <a:pt x="43" y="117"/>
                    <a:pt x="43" y="116"/>
                  </a:cubicBezTo>
                  <a:cubicBezTo>
                    <a:pt x="43" y="116"/>
                    <a:pt x="42" y="117"/>
                    <a:pt x="42" y="117"/>
                  </a:cubicBezTo>
                  <a:close/>
                  <a:moveTo>
                    <a:pt x="32" y="118"/>
                  </a:moveTo>
                  <a:cubicBezTo>
                    <a:pt x="32" y="118"/>
                    <a:pt x="32" y="116"/>
                    <a:pt x="32" y="117"/>
                  </a:cubicBezTo>
                  <a:cubicBezTo>
                    <a:pt x="32" y="117"/>
                    <a:pt x="32" y="117"/>
                    <a:pt x="32" y="118"/>
                  </a:cubicBezTo>
                  <a:close/>
                  <a:moveTo>
                    <a:pt x="65" y="120"/>
                  </a:moveTo>
                  <a:cubicBezTo>
                    <a:pt x="65" y="119"/>
                    <a:pt x="65" y="118"/>
                    <a:pt x="65" y="117"/>
                  </a:cubicBezTo>
                  <a:cubicBezTo>
                    <a:pt x="64" y="118"/>
                    <a:pt x="64" y="119"/>
                    <a:pt x="65" y="120"/>
                  </a:cubicBezTo>
                  <a:close/>
                  <a:moveTo>
                    <a:pt x="47" y="119"/>
                  </a:moveTo>
                  <a:cubicBezTo>
                    <a:pt x="47" y="118"/>
                    <a:pt x="47" y="118"/>
                    <a:pt x="47" y="118"/>
                  </a:cubicBezTo>
                  <a:cubicBezTo>
                    <a:pt x="47" y="118"/>
                    <a:pt x="47" y="117"/>
                    <a:pt x="47" y="117"/>
                  </a:cubicBezTo>
                  <a:cubicBezTo>
                    <a:pt x="46" y="116"/>
                    <a:pt x="46" y="118"/>
                    <a:pt x="47" y="119"/>
                  </a:cubicBezTo>
                  <a:close/>
                  <a:moveTo>
                    <a:pt x="53" y="118"/>
                  </a:moveTo>
                  <a:cubicBezTo>
                    <a:pt x="53" y="118"/>
                    <a:pt x="53" y="118"/>
                    <a:pt x="53" y="119"/>
                  </a:cubicBezTo>
                  <a:cubicBezTo>
                    <a:pt x="53" y="118"/>
                    <a:pt x="53" y="117"/>
                    <a:pt x="53" y="117"/>
                  </a:cubicBezTo>
                  <a:cubicBezTo>
                    <a:pt x="53" y="117"/>
                    <a:pt x="53" y="118"/>
                    <a:pt x="53" y="118"/>
                  </a:cubicBezTo>
                  <a:close/>
                  <a:moveTo>
                    <a:pt x="7" y="130"/>
                  </a:moveTo>
                  <a:cubicBezTo>
                    <a:pt x="8" y="131"/>
                    <a:pt x="7" y="133"/>
                    <a:pt x="7" y="134"/>
                  </a:cubicBezTo>
                  <a:cubicBezTo>
                    <a:pt x="7" y="134"/>
                    <a:pt x="7" y="134"/>
                    <a:pt x="8" y="133"/>
                  </a:cubicBezTo>
                  <a:cubicBezTo>
                    <a:pt x="9" y="128"/>
                    <a:pt x="10" y="123"/>
                    <a:pt x="11" y="118"/>
                  </a:cubicBezTo>
                  <a:cubicBezTo>
                    <a:pt x="10" y="122"/>
                    <a:pt x="9" y="126"/>
                    <a:pt x="7" y="130"/>
                  </a:cubicBezTo>
                  <a:close/>
                  <a:moveTo>
                    <a:pt x="34" y="119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6" y="119"/>
                    <a:pt x="35" y="118"/>
                  </a:cubicBezTo>
                  <a:cubicBezTo>
                    <a:pt x="34" y="118"/>
                    <a:pt x="35" y="119"/>
                    <a:pt x="34" y="119"/>
                  </a:cubicBezTo>
                  <a:close/>
                  <a:moveTo>
                    <a:pt x="65" y="120"/>
                  </a:moveTo>
                  <a:cubicBezTo>
                    <a:pt x="66" y="120"/>
                    <a:pt x="66" y="118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18"/>
                    <a:pt x="66" y="119"/>
                    <a:pt x="65" y="120"/>
                  </a:cubicBezTo>
                  <a:close/>
                  <a:moveTo>
                    <a:pt x="33" y="126"/>
                  </a:moveTo>
                  <a:cubicBezTo>
                    <a:pt x="33" y="123"/>
                    <a:pt x="33" y="121"/>
                    <a:pt x="32" y="118"/>
                  </a:cubicBezTo>
                  <a:cubicBezTo>
                    <a:pt x="32" y="121"/>
                    <a:pt x="32" y="123"/>
                    <a:pt x="33" y="126"/>
                  </a:cubicBezTo>
                  <a:close/>
                  <a:moveTo>
                    <a:pt x="62" y="122"/>
                  </a:moveTo>
                  <a:cubicBezTo>
                    <a:pt x="63" y="122"/>
                    <a:pt x="63" y="119"/>
                    <a:pt x="63" y="118"/>
                  </a:cubicBezTo>
                  <a:cubicBezTo>
                    <a:pt x="62" y="119"/>
                    <a:pt x="63" y="121"/>
                    <a:pt x="62" y="122"/>
                  </a:cubicBezTo>
                  <a:close/>
                  <a:moveTo>
                    <a:pt x="41" y="119"/>
                  </a:moveTo>
                  <a:cubicBezTo>
                    <a:pt x="41" y="120"/>
                    <a:pt x="41" y="120"/>
                    <a:pt x="41" y="121"/>
                  </a:cubicBezTo>
                  <a:cubicBezTo>
                    <a:pt x="41" y="121"/>
                    <a:pt x="42" y="121"/>
                    <a:pt x="42" y="121"/>
                  </a:cubicBezTo>
                  <a:cubicBezTo>
                    <a:pt x="42" y="120"/>
                    <a:pt x="41" y="120"/>
                    <a:pt x="41" y="120"/>
                  </a:cubicBezTo>
                  <a:cubicBezTo>
                    <a:pt x="42" y="120"/>
                    <a:pt x="41" y="119"/>
                    <a:pt x="41" y="119"/>
                  </a:cubicBezTo>
                  <a:cubicBezTo>
                    <a:pt x="42" y="119"/>
                    <a:pt x="42" y="120"/>
                    <a:pt x="42" y="120"/>
                  </a:cubicBezTo>
                  <a:cubicBezTo>
                    <a:pt x="43" y="119"/>
                    <a:pt x="42" y="118"/>
                    <a:pt x="42" y="118"/>
                  </a:cubicBezTo>
                  <a:cubicBezTo>
                    <a:pt x="41" y="118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lose/>
                  <a:moveTo>
                    <a:pt x="50" y="119"/>
                  </a:moveTo>
                  <a:cubicBezTo>
                    <a:pt x="51" y="119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9"/>
                  </a:cubicBezTo>
                  <a:close/>
                  <a:moveTo>
                    <a:pt x="38" y="120"/>
                  </a:moveTo>
                  <a:cubicBezTo>
                    <a:pt x="38" y="120"/>
                    <a:pt x="39" y="120"/>
                    <a:pt x="39" y="119"/>
                  </a:cubicBezTo>
                  <a:cubicBezTo>
                    <a:pt x="38" y="119"/>
                    <a:pt x="38" y="118"/>
                    <a:pt x="38" y="118"/>
                  </a:cubicBezTo>
                  <a:cubicBezTo>
                    <a:pt x="37" y="119"/>
                    <a:pt x="37" y="120"/>
                    <a:pt x="38" y="120"/>
                  </a:cubicBezTo>
                  <a:close/>
                  <a:moveTo>
                    <a:pt x="56" y="119"/>
                  </a:moveTo>
                  <a:cubicBezTo>
                    <a:pt x="56" y="118"/>
                    <a:pt x="56" y="118"/>
                    <a:pt x="56" y="118"/>
                  </a:cubicBezTo>
                  <a:cubicBezTo>
                    <a:pt x="56" y="118"/>
                    <a:pt x="56" y="119"/>
                    <a:pt x="56" y="119"/>
                  </a:cubicBezTo>
                  <a:close/>
                  <a:moveTo>
                    <a:pt x="60" y="120"/>
                  </a:moveTo>
                  <a:cubicBezTo>
                    <a:pt x="60" y="119"/>
                    <a:pt x="60" y="118"/>
                    <a:pt x="60" y="118"/>
                  </a:cubicBezTo>
                  <a:cubicBezTo>
                    <a:pt x="59" y="119"/>
                    <a:pt x="59" y="119"/>
                    <a:pt x="60" y="120"/>
                  </a:cubicBezTo>
                  <a:close/>
                  <a:moveTo>
                    <a:pt x="57" y="120"/>
                  </a:moveTo>
                  <a:cubicBezTo>
                    <a:pt x="58" y="121"/>
                    <a:pt x="58" y="122"/>
                    <a:pt x="59" y="122"/>
                  </a:cubicBezTo>
                  <a:cubicBezTo>
                    <a:pt x="59" y="121"/>
                    <a:pt x="59" y="120"/>
                    <a:pt x="58" y="119"/>
                  </a:cubicBezTo>
                  <a:cubicBezTo>
                    <a:pt x="58" y="119"/>
                    <a:pt x="57" y="120"/>
                    <a:pt x="57" y="120"/>
                  </a:cubicBezTo>
                  <a:close/>
                  <a:moveTo>
                    <a:pt x="44" y="120"/>
                  </a:moveTo>
                  <a:cubicBezTo>
                    <a:pt x="45" y="121"/>
                    <a:pt x="44" y="121"/>
                    <a:pt x="45" y="121"/>
                  </a:cubicBezTo>
                  <a:cubicBezTo>
                    <a:pt x="45" y="121"/>
                    <a:pt x="45" y="120"/>
                    <a:pt x="45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0"/>
                    <a:pt x="46" y="119"/>
                    <a:pt x="45" y="119"/>
                  </a:cubicBezTo>
                  <a:cubicBezTo>
                    <a:pt x="45" y="119"/>
                    <a:pt x="44" y="120"/>
                    <a:pt x="44" y="120"/>
                  </a:cubicBezTo>
                  <a:close/>
                  <a:moveTo>
                    <a:pt x="54" y="119"/>
                  </a:moveTo>
                  <a:cubicBezTo>
                    <a:pt x="54" y="120"/>
                    <a:pt x="54" y="121"/>
                    <a:pt x="55" y="121"/>
                  </a:cubicBezTo>
                  <a:cubicBezTo>
                    <a:pt x="55" y="120"/>
                    <a:pt x="55" y="120"/>
                    <a:pt x="55" y="119"/>
                  </a:cubicBezTo>
                  <a:cubicBezTo>
                    <a:pt x="55" y="119"/>
                    <a:pt x="54" y="119"/>
                    <a:pt x="54" y="119"/>
                  </a:cubicBezTo>
                  <a:close/>
                  <a:moveTo>
                    <a:pt x="33" y="136"/>
                  </a:moveTo>
                  <a:cubicBezTo>
                    <a:pt x="33" y="135"/>
                    <a:pt x="32" y="133"/>
                    <a:pt x="33" y="133"/>
                  </a:cubicBezTo>
                  <a:cubicBezTo>
                    <a:pt x="32" y="129"/>
                    <a:pt x="32" y="124"/>
                    <a:pt x="31" y="120"/>
                  </a:cubicBezTo>
                  <a:cubicBezTo>
                    <a:pt x="31" y="126"/>
                    <a:pt x="32" y="132"/>
                    <a:pt x="33" y="137"/>
                  </a:cubicBezTo>
                  <a:cubicBezTo>
                    <a:pt x="33" y="137"/>
                    <a:pt x="32" y="136"/>
                    <a:pt x="33" y="136"/>
                  </a:cubicBezTo>
                  <a:close/>
                  <a:moveTo>
                    <a:pt x="34" y="122"/>
                  </a:moveTo>
                  <a:cubicBezTo>
                    <a:pt x="34" y="122"/>
                    <a:pt x="34" y="124"/>
                    <a:pt x="34" y="124"/>
                  </a:cubicBezTo>
                  <a:cubicBezTo>
                    <a:pt x="35" y="124"/>
                    <a:pt x="36" y="122"/>
                    <a:pt x="37" y="121"/>
                  </a:cubicBezTo>
                  <a:cubicBezTo>
                    <a:pt x="37" y="121"/>
                    <a:pt x="37" y="120"/>
                    <a:pt x="36" y="120"/>
                  </a:cubicBezTo>
                  <a:cubicBezTo>
                    <a:pt x="36" y="121"/>
                    <a:pt x="35" y="122"/>
                    <a:pt x="34" y="122"/>
                  </a:cubicBezTo>
                  <a:close/>
                  <a:moveTo>
                    <a:pt x="51" y="121"/>
                  </a:moveTo>
                  <a:cubicBezTo>
                    <a:pt x="51" y="121"/>
                    <a:pt x="51" y="120"/>
                    <a:pt x="51" y="120"/>
                  </a:cubicBezTo>
                  <a:cubicBezTo>
                    <a:pt x="51" y="121"/>
                    <a:pt x="50" y="121"/>
                    <a:pt x="51" y="121"/>
                  </a:cubicBezTo>
                  <a:close/>
                  <a:moveTo>
                    <a:pt x="43" y="121"/>
                  </a:moveTo>
                  <a:cubicBezTo>
                    <a:pt x="43" y="121"/>
                    <a:pt x="43" y="121"/>
                    <a:pt x="43" y="120"/>
                  </a:cubicBezTo>
                  <a:cubicBezTo>
                    <a:pt x="43" y="121"/>
                    <a:pt x="43" y="121"/>
                    <a:pt x="43" y="121"/>
                  </a:cubicBezTo>
                  <a:close/>
                  <a:moveTo>
                    <a:pt x="47" y="122"/>
                  </a:moveTo>
                  <a:cubicBezTo>
                    <a:pt x="47" y="121"/>
                    <a:pt x="47" y="121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6" y="121"/>
                    <a:pt x="47" y="121"/>
                    <a:pt x="47" y="122"/>
                  </a:cubicBezTo>
                  <a:close/>
                  <a:moveTo>
                    <a:pt x="65" y="130"/>
                  </a:moveTo>
                  <a:cubicBezTo>
                    <a:pt x="65" y="132"/>
                    <a:pt x="65" y="136"/>
                    <a:pt x="65" y="139"/>
                  </a:cubicBezTo>
                  <a:cubicBezTo>
                    <a:pt x="65" y="139"/>
                    <a:pt x="64" y="139"/>
                    <a:pt x="64" y="140"/>
                  </a:cubicBezTo>
                  <a:cubicBezTo>
                    <a:pt x="66" y="142"/>
                    <a:pt x="64" y="146"/>
                    <a:pt x="65" y="150"/>
                  </a:cubicBezTo>
                  <a:cubicBezTo>
                    <a:pt x="65" y="141"/>
                    <a:pt x="65" y="130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5" y="123"/>
                    <a:pt x="65" y="127"/>
                    <a:pt x="65" y="130"/>
                  </a:cubicBezTo>
                  <a:close/>
                  <a:moveTo>
                    <a:pt x="39" y="121"/>
                  </a:moveTo>
                  <a:cubicBezTo>
                    <a:pt x="39" y="122"/>
                    <a:pt x="39" y="123"/>
                    <a:pt x="40" y="123"/>
                  </a:cubicBezTo>
                  <a:cubicBezTo>
                    <a:pt x="40" y="123"/>
                    <a:pt x="40" y="123"/>
                    <a:pt x="40" y="122"/>
                  </a:cubicBezTo>
                  <a:cubicBezTo>
                    <a:pt x="40" y="122"/>
                    <a:pt x="40" y="121"/>
                    <a:pt x="39" y="121"/>
                  </a:cubicBezTo>
                  <a:cubicBezTo>
                    <a:pt x="39" y="121"/>
                    <a:pt x="39" y="121"/>
                    <a:pt x="39" y="121"/>
                  </a:cubicBezTo>
                  <a:close/>
                  <a:moveTo>
                    <a:pt x="44" y="123"/>
                  </a:moveTo>
                  <a:cubicBezTo>
                    <a:pt x="44" y="122"/>
                    <a:pt x="44" y="122"/>
                    <a:pt x="44" y="122"/>
                  </a:cubicBezTo>
                  <a:cubicBezTo>
                    <a:pt x="44" y="122"/>
                    <a:pt x="44" y="121"/>
                    <a:pt x="43" y="121"/>
                  </a:cubicBezTo>
                  <a:cubicBezTo>
                    <a:pt x="43" y="122"/>
                    <a:pt x="43" y="122"/>
                    <a:pt x="44" y="123"/>
                  </a:cubicBezTo>
                  <a:close/>
                  <a:moveTo>
                    <a:pt x="47" y="123"/>
                  </a:moveTo>
                  <a:cubicBezTo>
                    <a:pt x="47" y="123"/>
                    <a:pt x="47" y="122"/>
                    <a:pt x="46" y="121"/>
                  </a:cubicBezTo>
                  <a:cubicBezTo>
                    <a:pt x="46" y="122"/>
                    <a:pt x="47" y="123"/>
                    <a:pt x="47" y="123"/>
                  </a:cubicBezTo>
                  <a:close/>
                  <a:moveTo>
                    <a:pt x="50" y="124"/>
                  </a:moveTo>
                  <a:cubicBezTo>
                    <a:pt x="50" y="123"/>
                    <a:pt x="51" y="123"/>
                    <a:pt x="51" y="123"/>
                  </a:cubicBezTo>
                  <a:cubicBezTo>
                    <a:pt x="50" y="122"/>
                    <a:pt x="50" y="122"/>
                    <a:pt x="50" y="121"/>
                  </a:cubicBezTo>
                  <a:cubicBezTo>
                    <a:pt x="50" y="122"/>
                    <a:pt x="49" y="123"/>
                    <a:pt x="50" y="124"/>
                  </a:cubicBezTo>
                  <a:close/>
                  <a:moveTo>
                    <a:pt x="59" y="123"/>
                  </a:moveTo>
                  <a:cubicBezTo>
                    <a:pt x="60" y="123"/>
                    <a:pt x="60" y="122"/>
                    <a:pt x="60" y="122"/>
                  </a:cubicBezTo>
                  <a:cubicBezTo>
                    <a:pt x="60" y="123"/>
                    <a:pt x="60" y="123"/>
                    <a:pt x="59" y="123"/>
                  </a:cubicBezTo>
                  <a:close/>
                  <a:moveTo>
                    <a:pt x="52" y="124"/>
                  </a:moveTo>
                  <a:cubicBezTo>
                    <a:pt x="53" y="124"/>
                    <a:pt x="53" y="124"/>
                    <a:pt x="53" y="123"/>
                  </a:cubicBezTo>
                  <a:cubicBezTo>
                    <a:pt x="53" y="123"/>
                    <a:pt x="53" y="122"/>
                    <a:pt x="52" y="122"/>
                  </a:cubicBezTo>
                  <a:cubicBezTo>
                    <a:pt x="52" y="123"/>
                    <a:pt x="53" y="123"/>
                    <a:pt x="52" y="124"/>
                  </a:cubicBezTo>
                  <a:close/>
                  <a:moveTo>
                    <a:pt x="42" y="123"/>
                  </a:move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2"/>
                    <a:pt x="42" y="123"/>
                  </a:cubicBezTo>
                  <a:close/>
                  <a:moveTo>
                    <a:pt x="55" y="124"/>
                  </a:moveTo>
                  <a:cubicBezTo>
                    <a:pt x="55" y="124"/>
                    <a:pt x="55" y="123"/>
                    <a:pt x="55" y="123"/>
                  </a:cubicBezTo>
                  <a:cubicBezTo>
                    <a:pt x="54" y="123"/>
                    <a:pt x="55" y="124"/>
                    <a:pt x="55" y="124"/>
                  </a:cubicBezTo>
                  <a:close/>
                  <a:moveTo>
                    <a:pt x="48" y="124"/>
                  </a:moveTo>
                  <a:cubicBezTo>
                    <a:pt x="48" y="124"/>
                    <a:pt x="48" y="124"/>
                    <a:pt x="49" y="124"/>
                  </a:cubicBezTo>
                  <a:cubicBezTo>
                    <a:pt x="49" y="124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4"/>
                  </a:cubicBezTo>
                  <a:close/>
                  <a:moveTo>
                    <a:pt x="57" y="124"/>
                  </a:moveTo>
                  <a:cubicBezTo>
                    <a:pt x="57" y="124"/>
                    <a:pt x="57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23"/>
                    <a:pt x="57" y="124"/>
                    <a:pt x="57" y="124"/>
                  </a:cubicBezTo>
                  <a:close/>
                  <a:moveTo>
                    <a:pt x="37" y="124"/>
                  </a:moveTo>
                  <a:cubicBezTo>
                    <a:pt x="37" y="124"/>
                    <a:pt x="38" y="125"/>
                    <a:pt x="38" y="125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8" y="124"/>
                    <a:pt x="38" y="124"/>
                    <a:pt x="38" y="123"/>
                  </a:cubicBezTo>
                  <a:cubicBezTo>
                    <a:pt x="37" y="123"/>
                    <a:pt x="37" y="123"/>
                    <a:pt x="37" y="124"/>
                  </a:cubicBezTo>
                  <a:close/>
                  <a:moveTo>
                    <a:pt x="40" y="124"/>
                  </a:moveTo>
                  <a:cubicBezTo>
                    <a:pt x="41" y="124"/>
                    <a:pt x="41" y="124"/>
                    <a:pt x="41" y="123"/>
                  </a:cubicBezTo>
                  <a:cubicBezTo>
                    <a:pt x="41" y="124"/>
                    <a:pt x="40" y="124"/>
                    <a:pt x="40" y="124"/>
                  </a:cubicBezTo>
                  <a:close/>
                  <a:moveTo>
                    <a:pt x="45" y="124"/>
                  </a:moveTo>
                  <a:cubicBezTo>
                    <a:pt x="45" y="124"/>
                    <a:pt x="45" y="125"/>
                    <a:pt x="45" y="125"/>
                  </a:cubicBezTo>
                  <a:cubicBezTo>
                    <a:pt x="46" y="124"/>
                    <a:pt x="45" y="123"/>
                    <a:pt x="45" y="124"/>
                  </a:cubicBezTo>
                  <a:close/>
                  <a:moveTo>
                    <a:pt x="59" y="124"/>
                  </a:moveTo>
                  <a:cubicBezTo>
                    <a:pt x="60" y="124"/>
                    <a:pt x="60" y="125"/>
                    <a:pt x="60" y="125"/>
                  </a:cubicBezTo>
                  <a:cubicBezTo>
                    <a:pt x="60" y="125"/>
                    <a:pt x="60" y="124"/>
                    <a:pt x="60" y="124"/>
                  </a:cubicBezTo>
                  <a:cubicBezTo>
                    <a:pt x="60" y="124"/>
                    <a:pt x="59" y="124"/>
                    <a:pt x="59" y="124"/>
                  </a:cubicBezTo>
                  <a:close/>
                  <a:moveTo>
                    <a:pt x="41" y="126"/>
                  </a:moveTo>
                  <a:cubicBezTo>
                    <a:pt x="41" y="126"/>
                    <a:pt x="42" y="125"/>
                    <a:pt x="42" y="125"/>
                  </a:cubicBezTo>
                  <a:cubicBezTo>
                    <a:pt x="42" y="125"/>
                    <a:pt x="42" y="124"/>
                    <a:pt x="41" y="124"/>
                  </a:cubicBezTo>
                  <a:cubicBezTo>
                    <a:pt x="40" y="125"/>
                    <a:pt x="41" y="125"/>
                    <a:pt x="41" y="126"/>
                  </a:cubicBezTo>
                  <a:close/>
                  <a:moveTo>
                    <a:pt x="48" y="125"/>
                  </a:moveTo>
                  <a:cubicBezTo>
                    <a:pt x="48" y="125"/>
                    <a:pt x="48" y="126"/>
                    <a:pt x="49" y="125"/>
                  </a:cubicBezTo>
                  <a:cubicBezTo>
                    <a:pt x="48" y="125"/>
                    <a:pt x="49" y="124"/>
                    <a:pt x="48" y="124"/>
                  </a:cubicBezTo>
                  <a:cubicBezTo>
                    <a:pt x="48" y="124"/>
                    <a:pt x="48" y="125"/>
                    <a:pt x="48" y="125"/>
                  </a:cubicBezTo>
                  <a:close/>
                  <a:moveTo>
                    <a:pt x="54" y="126"/>
                  </a:moveTo>
                  <a:cubicBezTo>
                    <a:pt x="54" y="125"/>
                    <a:pt x="54" y="125"/>
                    <a:pt x="54" y="124"/>
                  </a:cubicBezTo>
                  <a:cubicBezTo>
                    <a:pt x="53" y="124"/>
                    <a:pt x="53" y="125"/>
                    <a:pt x="54" y="126"/>
                  </a:cubicBezTo>
                  <a:close/>
                  <a:moveTo>
                    <a:pt x="57" y="125"/>
                  </a:moveTo>
                  <a:cubicBezTo>
                    <a:pt x="58" y="125"/>
                    <a:pt x="58" y="125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25"/>
                    <a:pt x="57" y="125"/>
                    <a:pt x="57" y="125"/>
                  </a:cubicBezTo>
                  <a:close/>
                  <a:moveTo>
                    <a:pt x="52" y="125"/>
                  </a:moveTo>
                  <a:cubicBezTo>
                    <a:pt x="52" y="125"/>
                    <a:pt x="52" y="124"/>
                    <a:pt x="51" y="124"/>
                  </a:cubicBezTo>
                  <a:cubicBezTo>
                    <a:pt x="51" y="124"/>
                    <a:pt x="51" y="125"/>
                    <a:pt x="52" y="125"/>
                  </a:cubicBezTo>
                  <a:close/>
                  <a:moveTo>
                    <a:pt x="37" y="126"/>
                  </a:moveTo>
                  <a:cubicBezTo>
                    <a:pt x="38" y="126"/>
                    <a:pt x="37" y="125"/>
                    <a:pt x="36" y="125"/>
                  </a:cubicBezTo>
                  <a:cubicBezTo>
                    <a:pt x="37" y="125"/>
                    <a:pt x="37" y="126"/>
                    <a:pt x="37" y="126"/>
                  </a:cubicBezTo>
                  <a:close/>
                  <a:moveTo>
                    <a:pt x="61" y="126"/>
                  </a:moveTo>
                  <a:cubicBezTo>
                    <a:pt x="61" y="126"/>
                    <a:pt x="62" y="125"/>
                    <a:pt x="61" y="125"/>
                  </a:cubicBezTo>
                  <a:cubicBezTo>
                    <a:pt x="61" y="125"/>
                    <a:pt x="61" y="126"/>
                    <a:pt x="61" y="126"/>
                  </a:cubicBezTo>
                  <a:close/>
                  <a:moveTo>
                    <a:pt x="35" y="127"/>
                  </a:moveTo>
                  <a:cubicBezTo>
                    <a:pt x="35" y="127"/>
                    <a:pt x="35" y="128"/>
                    <a:pt x="36" y="128"/>
                  </a:cubicBezTo>
                  <a:cubicBezTo>
                    <a:pt x="36" y="128"/>
                    <a:pt x="36" y="127"/>
                    <a:pt x="36" y="127"/>
                  </a:cubicBezTo>
                  <a:cubicBezTo>
                    <a:pt x="36" y="127"/>
                    <a:pt x="36" y="126"/>
                    <a:pt x="36" y="125"/>
                  </a:cubicBezTo>
                  <a:cubicBezTo>
                    <a:pt x="35" y="126"/>
                    <a:pt x="35" y="126"/>
                    <a:pt x="35" y="127"/>
                  </a:cubicBezTo>
                  <a:close/>
                  <a:moveTo>
                    <a:pt x="38" y="126"/>
                  </a:move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39" y="126"/>
                    <a:pt x="38" y="126"/>
                  </a:cubicBezTo>
                  <a:close/>
                  <a:moveTo>
                    <a:pt x="41" y="127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lose/>
                  <a:moveTo>
                    <a:pt x="47" y="127"/>
                  </a:moveTo>
                  <a:cubicBezTo>
                    <a:pt x="47" y="127"/>
                    <a:pt x="47" y="126"/>
                    <a:pt x="46" y="126"/>
                  </a:cubicBezTo>
                  <a:cubicBezTo>
                    <a:pt x="46" y="126"/>
                    <a:pt x="46" y="127"/>
                    <a:pt x="47" y="127"/>
                  </a:cubicBezTo>
                  <a:close/>
                  <a:moveTo>
                    <a:pt x="54" y="127"/>
                  </a:moveTo>
                  <a:cubicBezTo>
                    <a:pt x="55" y="127"/>
                    <a:pt x="55" y="126"/>
                    <a:pt x="54" y="126"/>
                  </a:cubicBezTo>
                  <a:cubicBezTo>
                    <a:pt x="54" y="126"/>
                    <a:pt x="54" y="126"/>
                    <a:pt x="54" y="127"/>
                  </a:cubicBezTo>
                  <a:close/>
                  <a:moveTo>
                    <a:pt x="50" y="127"/>
                  </a:moveTo>
                  <a:cubicBezTo>
                    <a:pt x="51" y="127"/>
                    <a:pt x="51" y="126"/>
                    <a:pt x="50" y="126"/>
                  </a:cubicBezTo>
                  <a:cubicBezTo>
                    <a:pt x="50" y="126"/>
                    <a:pt x="50" y="127"/>
                    <a:pt x="50" y="127"/>
                  </a:cubicBezTo>
                  <a:close/>
                  <a:moveTo>
                    <a:pt x="59" y="126"/>
                  </a:moveTo>
                  <a:cubicBezTo>
                    <a:pt x="58" y="126"/>
                    <a:pt x="59" y="126"/>
                    <a:pt x="59" y="126"/>
                  </a:cubicBezTo>
                  <a:cubicBezTo>
                    <a:pt x="58" y="126"/>
                    <a:pt x="58" y="127"/>
                    <a:pt x="59" y="126"/>
                  </a:cubicBezTo>
                  <a:close/>
                  <a:moveTo>
                    <a:pt x="53" y="129"/>
                  </a:moveTo>
                  <a:cubicBezTo>
                    <a:pt x="54" y="128"/>
                    <a:pt x="53" y="127"/>
                    <a:pt x="53" y="126"/>
                  </a:cubicBezTo>
                  <a:cubicBezTo>
                    <a:pt x="52" y="127"/>
                    <a:pt x="53" y="128"/>
                    <a:pt x="53" y="129"/>
                  </a:cubicBezTo>
                  <a:close/>
                  <a:moveTo>
                    <a:pt x="40" y="128"/>
                  </a:moveTo>
                  <a:cubicBezTo>
                    <a:pt x="40" y="127"/>
                    <a:pt x="40" y="127"/>
                    <a:pt x="39" y="126"/>
                  </a:cubicBezTo>
                  <a:cubicBezTo>
                    <a:pt x="39" y="127"/>
                    <a:pt x="39" y="128"/>
                    <a:pt x="40" y="128"/>
                  </a:cubicBezTo>
                  <a:close/>
                  <a:moveTo>
                    <a:pt x="49" y="127"/>
                  </a:moveTo>
                  <a:cubicBezTo>
                    <a:pt x="50" y="127"/>
                    <a:pt x="49" y="128"/>
                    <a:pt x="50" y="128"/>
                  </a:cubicBezTo>
                  <a:cubicBezTo>
                    <a:pt x="50" y="127"/>
                    <a:pt x="50" y="128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49" y="127"/>
                    <a:pt x="49" y="127"/>
                    <a:pt x="49" y="127"/>
                  </a:cubicBezTo>
                  <a:close/>
                  <a:moveTo>
                    <a:pt x="42" y="127"/>
                  </a:moveTo>
                  <a:cubicBezTo>
                    <a:pt x="42" y="127"/>
                    <a:pt x="42" y="128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lose/>
                  <a:moveTo>
                    <a:pt x="60" y="128"/>
                  </a:moveTo>
                  <a:cubicBezTo>
                    <a:pt x="60" y="128"/>
                    <a:pt x="60" y="127"/>
                    <a:pt x="60" y="127"/>
                  </a:cubicBezTo>
                  <a:cubicBezTo>
                    <a:pt x="60" y="127"/>
                    <a:pt x="59" y="128"/>
                    <a:pt x="60" y="128"/>
                  </a:cubicBezTo>
                  <a:close/>
                  <a:moveTo>
                    <a:pt x="57" y="128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8" y="127"/>
                    <a:pt x="58" y="127"/>
                    <a:pt x="57" y="127"/>
                  </a:cubicBezTo>
                  <a:cubicBezTo>
                    <a:pt x="57" y="127"/>
                    <a:pt x="57" y="127"/>
                    <a:pt x="57" y="128"/>
                  </a:cubicBezTo>
                  <a:close/>
                  <a:moveTo>
                    <a:pt x="62" y="131"/>
                  </a:moveTo>
                  <a:cubicBezTo>
                    <a:pt x="62" y="130"/>
                    <a:pt x="63" y="128"/>
                    <a:pt x="62" y="127"/>
                  </a:cubicBezTo>
                  <a:cubicBezTo>
                    <a:pt x="62" y="129"/>
                    <a:pt x="62" y="130"/>
                    <a:pt x="62" y="131"/>
                  </a:cubicBezTo>
                  <a:close/>
                  <a:moveTo>
                    <a:pt x="33" y="129"/>
                  </a:moveTo>
                  <a:cubicBezTo>
                    <a:pt x="33" y="130"/>
                    <a:pt x="33" y="130"/>
                    <a:pt x="33" y="130"/>
                  </a:cubicBezTo>
                  <a:cubicBezTo>
                    <a:pt x="33" y="131"/>
                    <a:pt x="33" y="131"/>
                    <a:pt x="33" y="130"/>
                  </a:cubicBezTo>
                  <a:cubicBezTo>
                    <a:pt x="33" y="129"/>
                    <a:pt x="33" y="129"/>
                    <a:pt x="33" y="128"/>
                  </a:cubicBezTo>
                  <a:cubicBezTo>
                    <a:pt x="33" y="128"/>
                    <a:pt x="33" y="127"/>
                    <a:pt x="33" y="128"/>
                  </a:cubicBezTo>
                  <a:cubicBezTo>
                    <a:pt x="33" y="128"/>
                    <a:pt x="33" y="129"/>
                    <a:pt x="33" y="129"/>
                  </a:cubicBezTo>
                  <a:close/>
                  <a:moveTo>
                    <a:pt x="55" y="128"/>
                  </a:moveTo>
                  <a:cubicBezTo>
                    <a:pt x="55" y="128"/>
                    <a:pt x="56" y="128"/>
                    <a:pt x="55" y="127"/>
                  </a:cubicBezTo>
                  <a:cubicBezTo>
                    <a:pt x="55" y="128"/>
                    <a:pt x="55" y="128"/>
                    <a:pt x="55" y="128"/>
                  </a:cubicBezTo>
                  <a:close/>
                  <a:moveTo>
                    <a:pt x="38" y="130"/>
                  </a:moveTo>
                  <a:cubicBezTo>
                    <a:pt x="39" y="129"/>
                    <a:pt x="39" y="128"/>
                    <a:pt x="38" y="128"/>
                  </a:cubicBezTo>
                  <a:cubicBezTo>
                    <a:pt x="38" y="128"/>
                    <a:pt x="38" y="129"/>
                    <a:pt x="38" y="130"/>
                  </a:cubicBezTo>
                  <a:close/>
                  <a:moveTo>
                    <a:pt x="45" y="129"/>
                  </a:moveTo>
                  <a:cubicBezTo>
                    <a:pt x="45" y="129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9"/>
                    <a:pt x="45" y="129"/>
                  </a:cubicBezTo>
                  <a:close/>
                  <a:moveTo>
                    <a:pt x="42" y="129"/>
                  </a:moveTo>
                  <a:cubicBezTo>
                    <a:pt x="42" y="129"/>
                    <a:pt x="42" y="129"/>
                    <a:pt x="41" y="128"/>
                  </a:cubicBezTo>
                  <a:cubicBezTo>
                    <a:pt x="41" y="129"/>
                    <a:pt x="42" y="129"/>
                    <a:pt x="42" y="129"/>
                  </a:cubicBezTo>
                  <a:close/>
                  <a:moveTo>
                    <a:pt x="47" y="129"/>
                  </a:moveTo>
                  <a:cubicBezTo>
                    <a:pt x="48" y="129"/>
                    <a:pt x="47" y="129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9" y="130"/>
                    <a:pt x="49" y="129"/>
                    <a:pt x="48" y="128"/>
                  </a:cubicBezTo>
                  <a:cubicBezTo>
                    <a:pt x="48" y="129"/>
                    <a:pt x="48" y="128"/>
                    <a:pt x="47" y="129"/>
                  </a:cubicBezTo>
                  <a:close/>
                  <a:moveTo>
                    <a:pt x="50" y="129"/>
                  </a:moveTo>
                  <a:cubicBezTo>
                    <a:pt x="50" y="129"/>
                    <a:pt x="50" y="129"/>
                    <a:pt x="50" y="130"/>
                  </a:cubicBezTo>
                  <a:cubicBezTo>
                    <a:pt x="50" y="130"/>
                    <a:pt x="51" y="130"/>
                    <a:pt x="51" y="129"/>
                  </a:cubicBezTo>
                  <a:cubicBezTo>
                    <a:pt x="50" y="129"/>
                    <a:pt x="51" y="129"/>
                    <a:pt x="51" y="129"/>
                  </a:cubicBezTo>
                  <a:cubicBezTo>
                    <a:pt x="51" y="129"/>
                    <a:pt x="51" y="128"/>
                    <a:pt x="50" y="128"/>
                  </a:cubicBezTo>
                  <a:cubicBezTo>
                    <a:pt x="50" y="129"/>
                    <a:pt x="50" y="129"/>
                    <a:pt x="50" y="129"/>
                  </a:cubicBezTo>
                  <a:close/>
                  <a:moveTo>
                    <a:pt x="52" y="129"/>
                  </a:moveTo>
                  <a:cubicBezTo>
                    <a:pt x="52" y="129"/>
                    <a:pt x="52" y="128"/>
                    <a:pt x="52" y="128"/>
                  </a:cubicBezTo>
                  <a:cubicBezTo>
                    <a:pt x="51" y="128"/>
                    <a:pt x="51" y="129"/>
                    <a:pt x="52" y="129"/>
                  </a:cubicBezTo>
                  <a:close/>
                  <a:moveTo>
                    <a:pt x="41" y="128"/>
                  </a:moveTo>
                  <a:cubicBezTo>
                    <a:pt x="41" y="128"/>
                    <a:pt x="40" y="128"/>
                    <a:pt x="40" y="128"/>
                  </a:cubicBezTo>
                  <a:cubicBezTo>
                    <a:pt x="40" y="129"/>
                    <a:pt x="41" y="129"/>
                    <a:pt x="41" y="128"/>
                  </a:cubicBezTo>
                  <a:close/>
                  <a:moveTo>
                    <a:pt x="58" y="129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8" y="129"/>
                    <a:pt x="58" y="128"/>
                    <a:pt x="58" y="128"/>
                  </a:cubicBezTo>
                  <a:cubicBezTo>
                    <a:pt x="58" y="129"/>
                    <a:pt x="58" y="129"/>
                    <a:pt x="58" y="129"/>
                  </a:cubicBezTo>
                  <a:close/>
                  <a:moveTo>
                    <a:pt x="45" y="131"/>
                  </a:moveTo>
                  <a:cubicBezTo>
                    <a:pt x="45" y="130"/>
                    <a:pt x="44" y="129"/>
                    <a:pt x="44" y="129"/>
                  </a:cubicBezTo>
                  <a:cubicBezTo>
                    <a:pt x="43" y="130"/>
                    <a:pt x="44" y="131"/>
                    <a:pt x="45" y="131"/>
                  </a:cubicBezTo>
                  <a:close/>
                  <a:moveTo>
                    <a:pt x="37" y="131"/>
                  </a:moveTo>
                  <a:cubicBezTo>
                    <a:pt x="38" y="131"/>
                    <a:pt x="38" y="129"/>
                    <a:pt x="37" y="129"/>
                  </a:cubicBezTo>
                  <a:cubicBezTo>
                    <a:pt x="36" y="130"/>
                    <a:pt x="37" y="130"/>
                    <a:pt x="37" y="131"/>
                  </a:cubicBezTo>
                  <a:close/>
                  <a:moveTo>
                    <a:pt x="41" y="130"/>
                  </a:moveTo>
                  <a:cubicBezTo>
                    <a:pt x="41" y="130"/>
                    <a:pt x="41" y="129"/>
                    <a:pt x="41" y="129"/>
                  </a:cubicBezTo>
                  <a:cubicBezTo>
                    <a:pt x="41" y="130"/>
                    <a:pt x="41" y="130"/>
                    <a:pt x="41" y="130"/>
                  </a:cubicBezTo>
                  <a:close/>
                  <a:moveTo>
                    <a:pt x="39" y="131"/>
                  </a:moveTo>
                  <a:cubicBezTo>
                    <a:pt x="39" y="130"/>
                    <a:pt x="40" y="130"/>
                    <a:pt x="40" y="129"/>
                  </a:cubicBezTo>
                  <a:cubicBezTo>
                    <a:pt x="39" y="130"/>
                    <a:pt x="38" y="131"/>
                    <a:pt x="39" y="131"/>
                  </a:cubicBezTo>
                  <a:close/>
                  <a:moveTo>
                    <a:pt x="55" y="131"/>
                  </a:moveTo>
                  <a:cubicBezTo>
                    <a:pt x="55" y="131"/>
                    <a:pt x="55" y="131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4" y="130"/>
                    <a:pt x="54" y="131"/>
                    <a:pt x="55" y="131"/>
                  </a:cubicBezTo>
                  <a:close/>
                  <a:moveTo>
                    <a:pt x="56" y="131"/>
                  </a:moveTo>
                  <a:cubicBezTo>
                    <a:pt x="56" y="131"/>
                    <a:pt x="56" y="131"/>
                    <a:pt x="57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6" y="130"/>
                    <a:pt x="56" y="131"/>
                  </a:cubicBezTo>
                  <a:close/>
                  <a:moveTo>
                    <a:pt x="50" y="133"/>
                  </a:moveTo>
                  <a:cubicBezTo>
                    <a:pt x="51" y="132"/>
                    <a:pt x="50" y="130"/>
                    <a:pt x="49" y="130"/>
                  </a:cubicBezTo>
                  <a:cubicBezTo>
                    <a:pt x="49" y="131"/>
                    <a:pt x="49" y="131"/>
                    <a:pt x="49" y="132"/>
                  </a:cubicBezTo>
                  <a:cubicBezTo>
                    <a:pt x="49" y="132"/>
                    <a:pt x="49" y="131"/>
                    <a:pt x="49" y="132"/>
                  </a:cubicBezTo>
                  <a:cubicBezTo>
                    <a:pt x="49" y="132"/>
                    <a:pt x="49" y="132"/>
                    <a:pt x="50" y="133"/>
                  </a:cubicBezTo>
                  <a:close/>
                  <a:moveTo>
                    <a:pt x="40" y="133"/>
                  </a:moveTo>
                  <a:cubicBezTo>
                    <a:pt x="40" y="132"/>
                    <a:pt x="40" y="132"/>
                    <a:pt x="41" y="131"/>
                  </a:cubicBezTo>
                  <a:cubicBezTo>
                    <a:pt x="40" y="131"/>
                    <a:pt x="40" y="130"/>
                    <a:pt x="40" y="130"/>
                  </a:cubicBezTo>
                  <a:cubicBezTo>
                    <a:pt x="39" y="131"/>
                    <a:pt x="39" y="132"/>
                    <a:pt x="40" y="133"/>
                  </a:cubicBezTo>
                  <a:close/>
                  <a:moveTo>
                    <a:pt x="43" y="132"/>
                  </a:moveTo>
                  <a:cubicBezTo>
                    <a:pt x="44" y="132"/>
                    <a:pt x="43" y="131"/>
                    <a:pt x="43" y="131"/>
                  </a:cubicBezTo>
                  <a:cubicBezTo>
                    <a:pt x="43" y="131"/>
                    <a:pt x="43" y="132"/>
                    <a:pt x="43" y="132"/>
                  </a:cubicBezTo>
                  <a:close/>
                  <a:moveTo>
                    <a:pt x="60" y="131"/>
                  </a:moveTo>
                  <a:cubicBezTo>
                    <a:pt x="60" y="131"/>
                    <a:pt x="60" y="131"/>
                    <a:pt x="59" y="131"/>
                  </a:cubicBezTo>
                  <a:cubicBezTo>
                    <a:pt x="59" y="131"/>
                    <a:pt x="60" y="131"/>
                    <a:pt x="60" y="131"/>
                  </a:cubicBezTo>
                  <a:close/>
                  <a:moveTo>
                    <a:pt x="36" y="133"/>
                  </a:moveTo>
                  <a:cubicBezTo>
                    <a:pt x="37" y="133"/>
                    <a:pt x="36" y="131"/>
                    <a:pt x="36" y="131"/>
                  </a:cubicBezTo>
                  <a:cubicBezTo>
                    <a:pt x="35" y="132"/>
                    <a:pt x="35" y="132"/>
                    <a:pt x="36" y="133"/>
                  </a:cubicBezTo>
                  <a:close/>
                  <a:moveTo>
                    <a:pt x="38" y="132"/>
                  </a:move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9" y="131"/>
                    <a:pt x="38" y="131"/>
                  </a:cubicBezTo>
                  <a:cubicBezTo>
                    <a:pt x="38" y="132"/>
                    <a:pt x="38" y="132"/>
                    <a:pt x="38" y="132"/>
                  </a:cubicBezTo>
                  <a:close/>
                  <a:moveTo>
                    <a:pt x="55" y="132"/>
                  </a:moveTo>
                  <a:cubicBezTo>
                    <a:pt x="55" y="132"/>
                    <a:pt x="56" y="132"/>
                    <a:pt x="55" y="132"/>
                  </a:cubicBezTo>
                  <a:cubicBezTo>
                    <a:pt x="55" y="132"/>
                    <a:pt x="55" y="131"/>
                    <a:pt x="55" y="131"/>
                  </a:cubicBezTo>
                  <a:cubicBezTo>
                    <a:pt x="55" y="132"/>
                    <a:pt x="55" y="132"/>
                    <a:pt x="55" y="132"/>
                  </a:cubicBezTo>
                  <a:close/>
                  <a:moveTo>
                    <a:pt x="59" y="134"/>
                  </a:moveTo>
                  <a:cubicBezTo>
                    <a:pt x="58" y="134"/>
                    <a:pt x="59" y="132"/>
                    <a:pt x="58" y="131"/>
                  </a:cubicBezTo>
                  <a:cubicBezTo>
                    <a:pt x="58" y="133"/>
                    <a:pt x="58" y="134"/>
                    <a:pt x="59" y="134"/>
                  </a:cubicBezTo>
                  <a:close/>
                  <a:moveTo>
                    <a:pt x="48" y="133"/>
                  </a:moveTo>
                  <a:cubicBezTo>
                    <a:pt x="48" y="133"/>
                    <a:pt x="48" y="132"/>
                    <a:pt x="48" y="132"/>
                  </a:cubicBezTo>
                  <a:cubicBezTo>
                    <a:pt x="47" y="132"/>
                    <a:pt x="48" y="133"/>
                    <a:pt x="48" y="133"/>
                  </a:cubicBezTo>
                  <a:close/>
                  <a:moveTo>
                    <a:pt x="53" y="133"/>
                  </a:moveTo>
                  <a:cubicBezTo>
                    <a:pt x="53" y="133"/>
                    <a:pt x="53" y="132"/>
                    <a:pt x="53" y="132"/>
                  </a:cubicBezTo>
                  <a:cubicBezTo>
                    <a:pt x="53" y="132"/>
                    <a:pt x="53" y="133"/>
                    <a:pt x="53" y="133"/>
                  </a:cubicBezTo>
                  <a:close/>
                  <a:moveTo>
                    <a:pt x="39" y="134"/>
                  </a:moveTo>
                  <a:cubicBezTo>
                    <a:pt x="39" y="133"/>
                    <a:pt x="39" y="133"/>
                    <a:pt x="38" y="132"/>
                  </a:cubicBezTo>
                  <a:cubicBezTo>
                    <a:pt x="38" y="133"/>
                    <a:pt x="38" y="133"/>
                    <a:pt x="39" y="134"/>
                  </a:cubicBezTo>
                  <a:close/>
                  <a:moveTo>
                    <a:pt x="62" y="133"/>
                  </a:moveTo>
                  <a:cubicBezTo>
                    <a:pt x="62" y="133"/>
                    <a:pt x="63" y="133"/>
                    <a:pt x="62" y="132"/>
                  </a:cubicBezTo>
                  <a:cubicBezTo>
                    <a:pt x="62" y="133"/>
                    <a:pt x="62" y="133"/>
                    <a:pt x="62" y="133"/>
                  </a:cubicBezTo>
                  <a:close/>
                  <a:moveTo>
                    <a:pt x="40" y="134"/>
                  </a:moveTo>
                  <a:cubicBezTo>
                    <a:pt x="40" y="134"/>
                    <a:pt x="40" y="135"/>
                    <a:pt x="41" y="135"/>
                  </a:cubicBezTo>
                  <a:cubicBezTo>
                    <a:pt x="41" y="135"/>
                    <a:pt x="42" y="134"/>
                    <a:pt x="42" y="134"/>
                  </a:cubicBezTo>
                  <a:cubicBezTo>
                    <a:pt x="42" y="132"/>
                    <a:pt x="40" y="133"/>
                    <a:pt x="40" y="134"/>
                  </a:cubicBezTo>
                  <a:close/>
                  <a:moveTo>
                    <a:pt x="36" y="134"/>
                  </a:moveTo>
                  <a:cubicBezTo>
                    <a:pt x="37" y="134"/>
                    <a:pt x="37" y="133"/>
                    <a:pt x="37" y="133"/>
                  </a:cubicBezTo>
                  <a:cubicBezTo>
                    <a:pt x="37" y="133"/>
                    <a:pt x="37" y="133"/>
                    <a:pt x="36" y="134"/>
                  </a:cubicBezTo>
                  <a:close/>
                  <a:moveTo>
                    <a:pt x="57" y="136"/>
                  </a:moveTo>
                  <a:cubicBezTo>
                    <a:pt x="57" y="135"/>
                    <a:pt x="57" y="135"/>
                    <a:pt x="58" y="135"/>
                  </a:cubicBezTo>
                  <a:cubicBezTo>
                    <a:pt x="57" y="134"/>
                    <a:pt x="57" y="134"/>
                    <a:pt x="56" y="133"/>
                  </a:cubicBezTo>
                  <a:cubicBezTo>
                    <a:pt x="56" y="134"/>
                    <a:pt x="56" y="135"/>
                    <a:pt x="57" y="136"/>
                  </a:cubicBezTo>
                  <a:close/>
                  <a:moveTo>
                    <a:pt x="45" y="134"/>
                  </a:moveTo>
                  <a:cubicBezTo>
                    <a:pt x="45" y="134"/>
                    <a:pt x="45" y="133"/>
                    <a:pt x="45" y="133"/>
                  </a:cubicBezTo>
                  <a:cubicBezTo>
                    <a:pt x="44" y="133"/>
                    <a:pt x="44" y="134"/>
                    <a:pt x="45" y="134"/>
                  </a:cubicBezTo>
                  <a:close/>
                  <a:moveTo>
                    <a:pt x="51" y="135"/>
                  </a:moveTo>
                  <a:cubicBezTo>
                    <a:pt x="51" y="135"/>
                    <a:pt x="52" y="134"/>
                    <a:pt x="52" y="134"/>
                  </a:cubicBezTo>
                  <a:cubicBezTo>
                    <a:pt x="52" y="134"/>
                    <a:pt x="52" y="133"/>
                    <a:pt x="51" y="133"/>
                  </a:cubicBezTo>
                  <a:cubicBezTo>
                    <a:pt x="51" y="134"/>
                    <a:pt x="51" y="135"/>
                    <a:pt x="51" y="135"/>
                  </a:cubicBezTo>
                  <a:close/>
                  <a:moveTo>
                    <a:pt x="48" y="135"/>
                  </a:move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8" y="135"/>
                  </a:cubicBezTo>
                  <a:close/>
                  <a:moveTo>
                    <a:pt x="37" y="134"/>
                  </a:moveTo>
                  <a:cubicBezTo>
                    <a:pt x="37" y="134"/>
                    <a:pt x="37" y="135"/>
                    <a:pt x="37" y="135"/>
                  </a:cubicBezTo>
                  <a:cubicBezTo>
                    <a:pt x="38" y="135"/>
                    <a:pt x="38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lose/>
                  <a:moveTo>
                    <a:pt x="40" y="136"/>
                  </a:moveTo>
                  <a:cubicBezTo>
                    <a:pt x="40" y="135"/>
                    <a:pt x="40" y="135"/>
                    <a:pt x="39" y="135"/>
                  </a:cubicBezTo>
                  <a:cubicBezTo>
                    <a:pt x="39" y="135"/>
                    <a:pt x="40" y="136"/>
                    <a:pt x="40" y="136"/>
                  </a:cubicBezTo>
                  <a:close/>
                  <a:moveTo>
                    <a:pt x="54" y="136"/>
                  </a:moveTo>
                  <a:cubicBezTo>
                    <a:pt x="54" y="136"/>
                    <a:pt x="55" y="137"/>
                    <a:pt x="55" y="137"/>
                  </a:cubicBezTo>
                  <a:cubicBezTo>
                    <a:pt x="55" y="137"/>
                    <a:pt x="55" y="136"/>
                    <a:pt x="54" y="136"/>
                  </a:cubicBezTo>
                  <a:close/>
                  <a:moveTo>
                    <a:pt x="55" y="137"/>
                  </a:moveTo>
                  <a:cubicBezTo>
                    <a:pt x="56" y="136"/>
                    <a:pt x="55" y="134"/>
                    <a:pt x="54" y="136"/>
                  </a:cubicBezTo>
                  <a:cubicBezTo>
                    <a:pt x="55" y="136"/>
                    <a:pt x="55" y="137"/>
                    <a:pt x="55" y="137"/>
                  </a:cubicBezTo>
                  <a:close/>
                  <a:moveTo>
                    <a:pt x="42" y="137"/>
                  </a:moveTo>
                  <a:cubicBezTo>
                    <a:pt x="43" y="137"/>
                    <a:pt x="43" y="136"/>
                    <a:pt x="43" y="135"/>
                  </a:cubicBezTo>
                  <a:cubicBezTo>
                    <a:pt x="43" y="136"/>
                    <a:pt x="42" y="136"/>
                    <a:pt x="42" y="137"/>
                  </a:cubicBezTo>
                  <a:close/>
                  <a:moveTo>
                    <a:pt x="50" y="136"/>
                  </a:moveTo>
                  <a:cubicBezTo>
                    <a:pt x="50" y="136"/>
                    <a:pt x="50" y="136"/>
                    <a:pt x="50" y="135"/>
                  </a:cubicBezTo>
                  <a:cubicBezTo>
                    <a:pt x="50" y="135"/>
                    <a:pt x="50" y="135"/>
                    <a:pt x="49" y="135"/>
                  </a:cubicBezTo>
                  <a:cubicBezTo>
                    <a:pt x="49" y="136"/>
                    <a:pt x="50" y="136"/>
                    <a:pt x="50" y="136"/>
                  </a:cubicBezTo>
                  <a:close/>
                  <a:moveTo>
                    <a:pt x="39" y="138"/>
                  </a:moveTo>
                  <a:cubicBezTo>
                    <a:pt x="39" y="137"/>
                    <a:pt x="39" y="136"/>
                    <a:pt x="38" y="136"/>
                  </a:cubicBezTo>
                  <a:cubicBezTo>
                    <a:pt x="38" y="136"/>
                    <a:pt x="39" y="137"/>
                    <a:pt x="39" y="138"/>
                  </a:cubicBezTo>
                  <a:close/>
                  <a:moveTo>
                    <a:pt x="35" y="137"/>
                  </a:moveTo>
                  <a:cubicBezTo>
                    <a:pt x="35" y="138"/>
                    <a:pt x="36" y="137"/>
                    <a:pt x="36" y="137"/>
                  </a:cubicBezTo>
                  <a:cubicBezTo>
                    <a:pt x="36" y="137"/>
                    <a:pt x="36" y="136"/>
                    <a:pt x="35" y="136"/>
                  </a:cubicBezTo>
                  <a:cubicBezTo>
                    <a:pt x="35" y="136"/>
                    <a:pt x="35" y="137"/>
                    <a:pt x="35" y="137"/>
                  </a:cubicBezTo>
                  <a:close/>
                  <a:moveTo>
                    <a:pt x="62" y="138"/>
                  </a:moveTo>
                  <a:cubicBezTo>
                    <a:pt x="62" y="137"/>
                    <a:pt x="63" y="136"/>
                    <a:pt x="62" y="136"/>
                  </a:cubicBezTo>
                  <a:cubicBezTo>
                    <a:pt x="62" y="137"/>
                    <a:pt x="62" y="137"/>
                    <a:pt x="62" y="138"/>
                  </a:cubicBezTo>
                  <a:close/>
                  <a:moveTo>
                    <a:pt x="54" y="138"/>
                  </a:moveTo>
                  <a:cubicBezTo>
                    <a:pt x="54" y="138"/>
                    <a:pt x="54" y="137"/>
                    <a:pt x="53" y="137"/>
                  </a:cubicBezTo>
                  <a:cubicBezTo>
                    <a:pt x="53" y="137"/>
                    <a:pt x="53" y="138"/>
                    <a:pt x="54" y="138"/>
                  </a:cubicBezTo>
                  <a:close/>
                  <a:moveTo>
                    <a:pt x="42" y="140"/>
                  </a:moveTo>
                  <a:cubicBezTo>
                    <a:pt x="42" y="141"/>
                    <a:pt x="42" y="141"/>
                    <a:pt x="43" y="141"/>
                  </a:cubicBezTo>
                  <a:cubicBezTo>
                    <a:pt x="43" y="140"/>
                    <a:pt x="45" y="139"/>
                    <a:pt x="45" y="138"/>
                  </a:cubicBezTo>
                  <a:cubicBezTo>
                    <a:pt x="45" y="138"/>
                    <a:pt x="45" y="137"/>
                    <a:pt x="44" y="137"/>
                  </a:cubicBezTo>
                  <a:cubicBezTo>
                    <a:pt x="44" y="138"/>
                    <a:pt x="43" y="139"/>
                    <a:pt x="42" y="140"/>
                  </a:cubicBezTo>
                  <a:close/>
                  <a:moveTo>
                    <a:pt x="47" y="139"/>
                  </a:moveTo>
                  <a:cubicBezTo>
                    <a:pt x="48" y="139"/>
                    <a:pt x="48" y="138"/>
                    <a:pt x="48" y="138"/>
                  </a:cubicBezTo>
                  <a:cubicBezTo>
                    <a:pt x="47" y="138"/>
                    <a:pt x="47" y="139"/>
                    <a:pt x="47" y="139"/>
                  </a:cubicBezTo>
                  <a:close/>
                  <a:moveTo>
                    <a:pt x="35" y="142"/>
                  </a:moveTo>
                  <a:cubicBezTo>
                    <a:pt x="37" y="141"/>
                    <a:pt x="37" y="140"/>
                    <a:pt x="37" y="139"/>
                  </a:cubicBezTo>
                  <a:cubicBezTo>
                    <a:pt x="37" y="139"/>
                    <a:pt x="37" y="138"/>
                    <a:pt x="37" y="138"/>
                  </a:cubicBezTo>
                  <a:cubicBezTo>
                    <a:pt x="36" y="139"/>
                    <a:pt x="35" y="140"/>
                    <a:pt x="35" y="142"/>
                  </a:cubicBezTo>
                  <a:close/>
                  <a:moveTo>
                    <a:pt x="56" y="139"/>
                  </a:moveTo>
                  <a:cubicBezTo>
                    <a:pt x="57" y="139"/>
                    <a:pt x="57" y="139"/>
                    <a:pt x="57" y="138"/>
                  </a:cubicBezTo>
                  <a:cubicBezTo>
                    <a:pt x="57" y="138"/>
                    <a:pt x="56" y="139"/>
                    <a:pt x="56" y="139"/>
                  </a:cubicBezTo>
                  <a:close/>
                  <a:moveTo>
                    <a:pt x="52" y="140"/>
                  </a:moveTo>
                  <a:cubicBezTo>
                    <a:pt x="52" y="139"/>
                    <a:pt x="52" y="139"/>
                    <a:pt x="51" y="139"/>
                  </a:cubicBezTo>
                  <a:cubicBezTo>
                    <a:pt x="52" y="139"/>
                    <a:pt x="52" y="140"/>
                    <a:pt x="52" y="140"/>
                  </a:cubicBezTo>
                  <a:close/>
                  <a:moveTo>
                    <a:pt x="54" y="139"/>
                  </a:moveTo>
                  <a:cubicBezTo>
                    <a:pt x="54" y="139"/>
                    <a:pt x="55" y="139"/>
                    <a:pt x="55" y="139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54" y="139"/>
                    <a:pt x="54" y="139"/>
                    <a:pt x="54" y="139"/>
                  </a:cubicBezTo>
                  <a:close/>
                  <a:moveTo>
                    <a:pt x="6" y="140"/>
                  </a:moveTo>
                  <a:cubicBezTo>
                    <a:pt x="6" y="140"/>
                    <a:pt x="6" y="139"/>
                    <a:pt x="5" y="140"/>
                  </a:cubicBezTo>
                  <a:cubicBezTo>
                    <a:pt x="5" y="140"/>
                    <a:pt x="6" y="141"/>
                    <a:pt x="5" y="142"/>
                  </a:cubicBezTo>
                  <a:cubicBezTo>
                    <a:pt x="5" y="142"/>
                    <a:pt x="6" y="142"/>
                    <a:pt x="6" y="142"/>
                  </a:cubicBezTo>
                  <a:cubicBezTo>
                    <a:pt x="6" y="141"/>
                    <a:pt x="7" y="140"/>
                    <a:pt x="6" y="139"/>
                  </a:cubicBezTo>
                  <a:cubicBezTo>
                    <a:pt x="6" y="139"/>
                    <a:pt x="6" y="140"/>
                    <a:pt x="6" y="140"/>
                  </a:cubicBezTo>
                  <a:close/>
                  <a:moveTo>
                    <a:pt x="57" y="140"/>
                  </a:moveTo>
                  <a:cubicBezTo>
                    <a:pt x="57" y="140"/>
                    <a:pt x="58" y="140"/>
                    <a:pt x="58" y="139"/>
                  </a:cubicBezTo>
                  <a:cubicBezTo>
                    <a:pt x="58" y="139"/>
                    <a:pt x="58" y="139"/>
                    <a:pt x="57" y="139"/>
                  </a:cubicBezTo>
                  <a:cubicBezTo>
                    <a:pt x="57" y="140"/>
                    <a:pt x="57" y="140"/>
                    <a:pt x="57" y="140"/>
                  </a:cubicBezTo>
                  <a:close/>
                  <a:moveTo>
                    <a:pt x="52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40"/>
                    <a:pt x="54" y="140"/>
                    <a:pt x="54" y="140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3" y="140"/>
                    <a:pt x="53" y="140"/>
                    <a:pt x="52" y="141"/>
                  </a:cubicBezTo>
                  <a:close/>
                  <a:moveTo>
                    <a:pt x="46" y="142"/>
                  </a:moveTo>
                  <a:cubicBezTo>
                    <a:pt x="46" y="142"/>
                    <a:pt x="47" y="141"/>
                    <a:pt x="46" y="140"/>
                  </a:cubicBezTo>
                  <a:cubicBezTo>
                    <a:pt x="46" y="141"/>
                    <a:pt x="45" y="142"/>
                    <a:pt x="46" y="142"/>
                  </a:cubicBezTo>
                  <a:close/>
                  <a:moveTo>
                    <a:pt x="57" y="141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9" y="142"/>
                    <a:pt x="59" y="140"/>
                    <a:pt x="58" y="140"/>
                  </a:cubicBezTo>
                  <a:cubicBezTo>
                    <a:pt x="58" y="141"/>
                    <a:pt x="58" y="141"/>
                    <a:pt x="57" y="141"/>
                  </a:cubicBezTo>
                  <a:close/>
                  <a:moveTo>
                    <a:pt x="48" y="141"/>
                  </a:moveTo>
                  <a:cubicBezTo>
                    <a:pt x="48" y="141"/>
                    <a:pt x="49" y="141"/>
                    <a:pt x="49" y="14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1"/>
                    <a:pt x="48" y="141"/>
                    <a:pt x="48" y="141"/>
                  </a:cubicBezTo>
                  <a:close/>
                  <a:moveTo>
                    <a:pt x="49" y="142"/>
                  </a:moveTo>
                  <a:cubicBezTo>
                    <a:pt x="49" y="142"/>
                    <a:pt x="50" y="141"/>
                    <a:pt x="50" y="141"/>
                  </a:cubicBezTo>
                  <a:cubicBezTo>
                    <a:pt x="50" y="141"/>
                    <a:pt x="49" y="141"/>
                    <a:pt x="49" y="142"/>
                  </a:cubicBezTo>
                  <a:close/>
                  <a:moveTo>
                    <a:pt x="36" y="143"/>
                  </a:moveTo>
                  <a:cubicBezTo>
                    <a:pt x="36" y="144"/>
                    <a:pt x="36" y="144"/>
                    <a:pt x="37" y="144"/>
                  </a:cubicBezTo>
                  <a:cubicBezTo>
                    <a:pt x="37" y="144"/>
                    <a:pt x="38" y="143"/>
                    <a:pt x="39" y="142"/>
                  </a:cubicBezTo>
                  <a:cubicBezTo>
                    <a:pt x="38" y="142"/>
                    <a:pt x="39" y="141"/>
                    <a:pt x="38" y="141"/>
                  </a:cubicBezTo>
                  <a:cubicBezTo>
                    <a:pt x="38" y="142"/>
                    <a:pt x="37" y="143"/>
                    <a:pt x="36" y="143"/>
                  </a:cubicBezTo>
                  <a:close/>
                  <a:moveTo>
                    <a:pt x="54" y="142"/>
                  </a:moveTo>
                  <a:cubicBezTo>
                    <a:pt x="54" y="142"/>
                    <a:pt x="54" y="142"/>
                    <a:pt x="54" y="141"/>
                  </a:cubicBezTo>
                  <a:cubicBezTo>
                    <a:pt x="54" y="141"/>
                    <a:pt x="53" y="142"/>
                    <a:pt x="54" y="142"/>
                  </a:cubicBezTo>
                  <a:close/>
                  <a:moveTo>
                    <a:pt x="43" y="143"/>
                  </a:moveTo>
                  <a:cubicBezTo>
                    <a:pt x="43" y="143"/>
                    <a:pt x="44" y="142"/>
                    <a:pt x="44" y="142"/>
                  </a:cubicBezTo>
                  <a:cubicBezTo>
                    <a:pt x="43" y="142"/>
                    <a:pt x="43" y="143"/>
                    <a:pt x="43" y="143"/>
                  </a:cubicBezTo>
                  <a:close/>
                  <a:moveTo>
                    <a:pt x="49" y="143"/>
                  </a:moveTo>
                  <a:cubicBezTo>
                    <a:pt x="50" y="145"/>
                    <a:pt x="50" y="146"/>
                    <a:pt x="51" y="148"/>
                  </a:cubicBezTo>
                  <a:cubicBezTo>
                    <a:pt x="52" y="147"/>
                    <a:pt x="51" y="146"/>
                    <a:pt x="51" y="145"/>
                  </a:cubicBezTo>
                  <a:cubicBezTo>
                    <a:pt x="51" y="145"/>
                    <a:pt x="51" y="145"/>
                    <a:pt x="50" y="145"/>
                  </a:cubicBezTo>
                  <a:cubicBezTo>
                    <a:pt x="50" y="144"/>
                    <a:pt x="51" y="144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1"/>
                    <a:pt x="49" y="143"/>
                    <a:pt x="49" y="143"/>
                  </a:cubicBezTo>
                  <a:close/>
                  <a:moveTo>
                    <a:pt x="40" y="142"/>
                  </a:moveTo>
                  <a:cubicBezTo>
                    <a:pt x="41" y="143"/>
                    <a:pt x="41" y="143"/>
                    <a:pt x="41" y="143"/>
                  </a:cubicBezTo>
                  <a:cubicBezTo>
                    <a:pt x="41" y="142"/>
                    <a:pt x="41" y="142"/>
                    <a:pt x="40" y="142"/>
                  </a:cubicBezTo>
                  <a:close/>
                  <a:moveTo>
                    <a:pt x="54" y="143"/>
                  </a:moveTo>
                  <a:cubicBezTo>
                    <a:pt x="55" y="143"/>
                    <a:pt x="55" y="142"/>
                    <a:pt x="55" y="142"/>
                  </a:cubicBezTo>
                  <a:cubicBezTo>
                    <a:pt x="54" y="142"/>
                    <a:pt x="55" y="143"/>
                    <a:pt x="54" y="143"/>
                  </a:cubicBezTo>
                  <a:cubicBezTo>
                    <a:pt x="54" y="143"/>
                    <a:pt x="54" y="142"/>
                    <a:pt x="54" y="142"/>
                  </a:cubicBezTo>
                  <a:cubicBezTo>
                    <a:pt x="54" y="142"/>
                    <a:pt x="54" y="143"/>
                    <a:pt x="54" y="143"/>
                  </a:cubicBezTo>
                  <a:close/>
                  <a:moveTo>
                    <a:pt x="57" y="144"/>
                  </a:move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6" y="143"/>
                    <a:pt x="57" y="143"/>
                    <a:pt x="57" y="144"/>
                  </a:cubicBezTo>
                  <a:close/>
                  <a:moveTo>
                    <a:pt x="62" y="144"/>
                  </a:moveTo>
                  <a:cubicBezTo>
                    <a:pt x="62" y="143"/>
                    <a:pt x="62" y="143"/>
                    <a:pt x="61" y="142"/>
                  </a:cubicBezTo>
                  <a:cubicBezTo>
                    <a:pt x="62" y="143"/>
                    <a:pt x="61" y="144"/>
                    <a:pt x="62" y="144"/>
                  </a:cubicBezTo>
                  <a:close/>
                  <a:moveTo>
                    <a:pt x="42" y="144"/>
                  </a:moveTo>
                  <a:cubicBezTo>
                    <a:pt x="42" y="145"/>
                    <a:pt x="43" y="143"/>
                    <a:pt x="42" y="143"/>
                  </a:cubicBezTo>
                  <a:cubicBezTo>
                    <a:pt x="42" y="144"/>
                    <a:pt x="42" y="144"/>
                    <a:pt x="42" y="144"/>
                  </a:cubicBezTo>
                  <a:close/>
                  <a:moveTo>
                    <a:pt x="60" y="144"/>
                  </a:moveTo>
                  <a:cubicBezTo>
                    <a:pt x="59" y="144"/>
                    <a:pt x="60" y="143"/>
                    <a:pt x="60" y="143"/>
                  </a:cubicBezTo>
                  <a:cubicBezTo>
                    <a:pt x="59" y="144"/>
                    <a:pt x="59" y="144"/>
                    <a:pt x="60" y="144"/>
                  </a:cubicBezTo>
                  <a:close/>
                  <a:moveTo>
                    <a:pt x="41" y="147"/>
                  </a:moveTo>
                  <a:cubicBezTo>
                    <a:pt x="41" y="148"/>
                    <a:pt x="40" y="148"/>
                    <a:pt x="40" y="149"/>
                  </a:cubicBezTo>
                  <a:cubicBezTo>
                    <a:pt x="42" y="147"/>
                    <a:pt x="43" y="145"/>
                    <a:pt x="44" y="143"/>
                  </a:cubicBezTo>
                  <a:cubicBezTo>
                    <a:pt x="42" y="144"/>
                    <a:pt x="42" y="146"/>
                    <a:pt x="41" y="147"/>
                  </a:cubicBezTo>
                  <a:close/>
                  <a:moveTo>
                    <a:pt x="37" y="146"/>
                  </a:moveTo>
                  <a:cubicBezTo>
                    <a:pt x="38" y="146"/>
                    <a:pt x="38" y="147"/>
                    <a:pt x="38" y="147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4"/>
                    <a:pt x="40" y="144"/>
                    <a:pt x="39" y="143"/>
                  </a:cubicBezTo>
                  <a:cubicBezTo>
                    <a:pt x="39" y="144"/>
                    <a:pt x="38" y="145"/>
                    <a:pt x="37" y="146"/>
                  </a:cubicBezTo>
                  <a:close/>
                  <a:moveTo>
                    <a:pt x="53" y="144"/>
                  </a:moveTo>
                  <a:cubicBezTo>
                    <a:pt x="54" y="144"/>
                    <a:pt x="53" y="144"/>
                    <a:pt x="53" y="144"/>
                  </a:cubicBezTo>
                  <a:cubicBezTo>
                    <a:pt x="53" y="144"/>
                    <a:pt x="53" y="144"/>
                    <a:pt x="53" y="144"/>
                  </a:cubicBezTo>
                  <a:close/>
                  <a:moveTo>
                    <a:pt x="63" y="146"/>
                  </a:moveTo>
                  <a:cubicBezTo>
                    <a:pt x="63" y="146"/>
                    <a:pt x="63" y="145"/>
                    <a:pt x="63" y="145"/>
                  </a:cubicBezTo>
                  <a:cubicBezTo>
                    <a:pt x="63" y="145"/>
                    <a:pt x="63" y="146"/>
                    <a:pt x="63" y="146"/>
                  </a:cubicBezTo>
                  <a:close/>
                  <a:moveTo>
                    <a:pt x="54" y="146"/>
                  </a:moveTo>
                  <a:cubicBezTo>
                    <a:pt x="55" y="146"/>
                    <a:pt x="54" y="146"/>
                    <a:pt x="54" y="145"/>
                  </a:cubicBezTo>
                  <a:cubicBezTo>
                    <a:pt x="54" y="146"/>
                    <a:pt x="54" y="146"/>
                    <a:pt x="54" y="146"/>
                  </a:cubicBezTo>
                  <a:close/>
                  <a:moveTo>
                    <a:pt x="34" y="149"/>
                  </a:moveTo>
                  <a:cubicBezTo>
                    <a:pt x="34" y="149"/>
                    <a:pt x="34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0"/>
                    <a:pt x="34" y="151"/>
                    <a:pt x="34" y="150"/>
                  </a:cubicBezTo>
                  <a:cubicBezTo>
                    <a:pt x="35" y="149"/>
                    <a:pt x="34" y="147"/>
                    <a:pt x="34" y="146"/>
                  </a:cubicBezTo>
                  <a:cubicBezTo>
                    <a:pt x="34" y="146"/>
                    <a:pt x="34" y="146"/>
                    <a:pt x="33" y="146"/>
                  </a:cubicBezTo>
                  <a:cubicBezTo>
                    <a:pt x="33" y="147"/>
                    <a:pt x="34" y="148"/>
                    <a:pt x="34" y="149"/>
                  </a:cubicBezTo>
                  <a:close/>
                  <a:moveTo>
                    <a:pt x="61" y="146"/>
                  </a:moveTo>
                  <a:cubicBezTo>
                    <a:pt x="61" y="146"/>
                    <a:pt x="61" y="147"/>
                    <a:pt x="62" y="147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6"/>
                    <a:pt x="61" y="146"/>
                    <a:pt x="61" y="146"/>
                  </a:cubicBezTo>
                  <a:close/>
                  <a:moveTo>
                    <a:pt x="59" y="147"/>
                  </a:moveTo>
                  <a:cubicBezTo>
                    <a:pt x="59" y="147"/>
                    <a:pt x="60" y="146"/>
                    <a:pt x="59" y="146"/>
                  </a:cubicBezTo>
                  <a:cubicBezTo>
                    <a:pt x="59" y="146"/>
                    <a:pt x="59" y="147"/>
                    <a:pt x="59" y="147"/>
                  </a:cubicBezTo>
                  <a:close/>
                  <a:moveTo>
                    <a:pt x="58" y="148"/>
                  </a:moveTo>
                  <a:cubicBezTo>
                    <a:pt x="58" y="147"/>
                    <a:pt x="58" y="147"/>
                    <a:pt x="57" y="146"/>
                  </a:cubicBezTo>
                  <a:cubicBezTo>
                    <a:pt x="58" y="147"/>
                    <a:pt x="58" y="148"/>
                    <a:pt x="58" y="148"/>
                  </a:cubicBezTo>
                  <a:close/>
                  <a:moveTo>
                    <a:pt x="36" y="148"/>
                  </a:moveTo>
                  <a:cubicBezTo>
                    <a:pt x="36" y="147"/>
                    <a:pt x="36" y="146"/>
                    <a:pt x="35" y="147"/>
                  </a:cubicBezTo>
                  <a:cubicBezTo>
                    <a:pt x="35" y="147"/>
                    <a:pt x="35" y="147"/>
                    <a:pt x="36" y="147"/>
                  </a:cubicBezTo>
                  <a:cubicBezTo>
                    <a:pt x="36" y="147"/>
                    <a:pt x="35" y="147"/>
                    <a:pt x="35" y="147"/>
                  </a:cubicBezTo>
                  <a:cubicBezTo>
                    <a:pt x="35" y="148"/>
                    <a:pt x="35" y="149"/>
                    <a:pt x="36" y="150"/>
                  </a:cubicBezTo>
                  <a:cubicBezTo>
                    <a:pt x="36" y="150"/>
                    <a:pt x="36" y="149"/>
                    <a:pt x="36" y="149"/>
                  </a:cubicBezTo>
                  <a:cubicBezTo>
                    <a:pt x="36" y="149"/>
                    <a:pt x="37" y="149"/>
                    <a:pt x="37" y="149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6" y="148"/>
                    <a:pt x="36" y="148"/>
                    <a:pt x="36" y="148"/>
                  </a:cubicBezTo>
                  <a:close/>
                  <a:moveTo>
                    <a:pt x="55" y="148"/>
                  </a:moveTo>
                  <a:cubicBezTo>
                    <a:pt x="55" y="147"/>
                    <a:pt x="55" y="147"/>
                    <a:pt x="55" y="147"/>
                  </a:cubicBezTo>
                  <a:cubicBezTo>
                    <a:pt x="54" y="147"/>
                    <a:pt x="54" y="147"/>
                    <a:pt x="55" y="148"/>
                  </a:cubicBezTo>
                  <a:close/>
                  <a:moveTo>
                    <a:pt x="6" y="149"/>
                  </a:moveTo>
                  <a:cubicBezTo>
                    <a:pt x="6" y="148"/>
                    <a:pt x="7" y="147"/>
                    <a:pt x="6" y="147"/>
                  </a:cubicBezTo>
                  <a:cubicBezTo>
                    <a:pt x="6" y="148"/>
                    <a:pt x="6" y="148"/>
                    <a:pt x="6" y="149"/>
                  </a:cubicBezTo>
                  <a:close/>
                  <a:moveTo>
                    <a:pt x="55" y="150"/>
                  </a:moveTo>
                  <a:cubicBezTo>
                    <a:pt x="56" y="150"/>
                    <a:pt x="56" y="150"/>
                    <a:pt x="56" y="149"/>
                  </a:cubicBezTo>
                  <a:cubicBezTo>
                    <a:pt x="55" y="149"/>
                    <a:pt x="56" y="148"/>
                    <a:pt x="55" y="148"/>
                  </a:cubicBezTo>
                  <a:cubicBezTo>
                    <a:pt x="55" y="149"/>
                    <a:pt x="54" y="150"/>
                    <a:pt x="55" y="150"/>
                  </a:cubicBezTo>
                  <a:close/>
                  <a:moveTo>
                    <a:pt x="59" y="150"/>
                  </a:moveTo>
                  <a:cubicBezTo>
                    <a:pt x="60" y="149"/>
                    <a:pt x="59" y="149"/>
                    <a:pt x="59" y="149"/>
                  </a:cubicBezTo>
                  <a:cubicBezTo>
                    <a:pt x="58" y="149"/>
                    <a:pt x="59" y="150"/>
                    <a:pt x="59" y="150"/>
                  </a:cubicBezTo>
                  <a:close/>
                  <a:moveTo>
                    <a:pt x="40" y="151"/>
                  </a:moveTo>
                  <a:cubicBezTo>
                    <a:pt x="40" y="155"/>
                    <a:pt x="39" y="158"/>
                    <a:pt x="40" y="162"/>
                  </a:cubicBezTo>
                  <a:cubicBezTo>
                    <a:pt x="40" y="162"/>
                    <a:pt x="39" y="163"/>
                    <a:pt x="39" y="163"/>
                  </a:cubicBezTo>
                  <a:cubicBezTo>
                    <a:pt x="39" y="163"/>
                    <a:pt x="40" y="163"/>
                    <a:pt x="40" y="163"/>
                  </a:cubicBezTo>
                  <a:cubicBezTo>
                    <a:pt x="40" y="158"/>
                    <a:pt x="41" y="154"/>
                    <a:pt x="42" y="149"/>
                  </a:cubicBezTo>
                  <a:cubicBezTo>
                    <a:pt x="42" y="149"/>
                    <a:pt x="42" y="149"/>
                    <a:pt x="41" y="149"/>
                  </a:cubicBezTo>
                  <a:cubicBezTo>
                    <a:pt x="41" y="150"/>
                    <a:pt x="41" y="151"/>
                    <a:pt x="40" y="151"/>
                  </a:cubicBezTo>
                  <a:close/>
                  <a:moveTo>
                    <a:pt x="39" y="150"/>
                  </a:moveTo>
                  <a:cubicBezTo>
                    <a:pt x="39" y="149"/>
                    <a:pt x="39" y="149"/>
                    <a:pt x="39" y="149"/>
                  </a:cubicBezTo>
                  <a:cubicBezTo>
                    <a:pt x="39" y="149"/>
                    <a:pt x="39" y="150"/>
                    <a:pt x="39" y="150"/>
                  </a:cubicBezTo>
                  <a:close/>
                  <a:moveTo>
                    <a:pt x="63" y="152"/>
                  </a:moveTo>
                  <a:cubicBezTo>
                    <a:pt x="63" y="151"/>
                    <a:pt x="63" y="150"/>
                    <a:pt x="63" y="150"/>
                  </a:cubicBezTo>
                  <a:cubicBezTo>
                    <a:pt x="63" y="150"/>
                    <a:pt x="62" y="151"/>
                    <a:pt x="63" y="152"/>
                  </a:cubicBezTo>
                  <a:close/>
                  <a:moveTo>
                    <a:pt x="37" y="151"/>
                  </a:moveTo>
                  <a:cubicBezTo>
                    <a:pt x="37" y="150"/>
                    <a:pt x="38" y="150"/>
                    <a:pt x="38" y="150"/>
                  </a:cubicBezTo>
                  <a:cubicBezTo>
                    <a:pt x="38" y="150"/>
                    <a:pt x="37" y="150"/>
                    <a:pt x="37" y="151"/>
                  </a:cubicBezTo>
                  <a:close/>
                  <a:moveTo>
                    <a:pt x="38" y="152"/>
                  </a:moveTo>
                  <a:cubicBezTo>
                    <a:pt x="39" y="152"/>
                    <a:pt x="38" y="151"/>
                    <a:pt x="38" y="150"/>
                  </a:cubicBezTo>
                  <a:cubicBezTo>
                    <a:pt x="38" y="151"/>
                    <a:pt x="37" y="152"/>
                    <a:pt x="38" y="152"/>
                  </a:cubicBezTo>
                  <a:close/>
                  <a:moveTo>
                    <a:pt x="37" y="152"/>
                  </a:moveTo>
                  <a:cubicBezTo>
                    <a:pt x="37" y="152"/>
                    <a:pt x="37" y="151"/>
                    <a:pt x="37" y="151"/>
                  </a:cubicBezTo>
                  <a:cubicBezTo>
                    <a:pt x="36" y="151"/>
                    <a:pt x="36" y="152"/>
                    <a:pt x="37" y="152"/>
                  </a:cubicBezTo>
                  <a:close/>
                  <a:moveTo>
                    <a:pt x="33" y="154"/>
                  </a:moveTo>
                  <a:cubicBezTo>
                    <a:pt x="34" y="154"/>
                    <a:pt x="34" y="152"/>
                    <a:pt x="33" y="151"/>
                  </a:cubicBezTo>
                  <a:cubicBezTo>
                    <a:pt x="33" y="152"/>
                    <a:pt x="33" y="153"/>
                    <a:pt x="33" y="154"/>
                  </a:cubicBezTo>
                  <a:close/>
                  <a:moveTo>
                    <a:pt x="58" y="152"/>
                  </a:moveTo>
                  <a:cubicBezTo>
                    <a:pt x="58" y="152"/>
                    <a:pt x="58" y="152"/>
                    <a:pt x="58" y="152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2"/>
                  </a:cubicBezTo>
                  <a:close/>
                  <a:moveTo>
                    <a:pt x="65" y="171"/>
                  </a:move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6" y="165"/>
                    <a:pt x="66" y="157"/>
                    <a:pt x="65" y="151"/>
                  </a:cubicBezTo>
                  <a:cubicBezTo>
                    <a:pt x="64" y="152"/>
                    <a:pt x="64" y="155"/>
                    <a:pt x="65" y="156"/>
                  </a:cubicBezTo>
                  <a:cubicBezTo>
                    <a:pt x="65" y="157"/>
                    <a:pt x="65" y="157"/>
                    <a:pt x="64" y="157"/>
                  </a:cubicBezTo>
                  <a:cubicBezTo>
                    <a:pt x="64" y="158"/>
                    <a:pt x="64" y="160"/>
                    <a:pt x="65" y="161"/>
                  </a:cubicBezTo>
                  <a:cubicBezTo>
                    <a:pt x="65" y="161"/>
                    <a:pt x="64" y="160"/>
                    <a:pt x="64" y="161"/>
                  </a:cubicBezTo>
                  <a:cubicBezTo>
                    <a:pt x="64" y="161"/>
                    <a:pt x="64" y="161"/>
                    <a:pt x="64" y="162"/>
                  </a:cubicBezTo>
                  <a:cubicBezTo>
                    <a:pt x="64" y="162"/>
                    <a:pt x="65" y="162"/>
                    <a:pt x="65" y="162"/>
                  </a:cubicBezTo>
                  <a:cubicBezTo>
                    <a:pt x="65" y="163"/>
                    <a:pt x="64" y="164"/>
                    <a:pt x="64" y="164"/>
                  </a:cubicBezTo>
                  <a:cubicBezTo>
                    <a:pt x="63" y="166"/>
                    <a:pt x="65" y="168"/>
                    <a:pt x="64" y="170"/>
                  </a:cubicBezTo>
                  <a:cubicBezTo>
                    <a:pt x="64" y="170"/>
                    <a:pt x="64" y="169"/>
                    <a:pt x="64" y="170"/>
                  </a:cubicBezTo>
                  <a:cubicBezTo>
                    <a:pt x="64" y="170"/>
                    <a:pt x="63" y="172"/>
                    <a:pt x="64" y="172"/>
                  </a:cubicBezTo>
                  <a:cubicBezTo>
                    <a:pt x="65" y="172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lose/>
                  <a:moveTo>
                    <a:pt x="56" y="153"/>
                  </a:moveTo>
                  <a:cubicBezTo>
                    <a:pt x="57" y="153"/>
                    <a:pt x="57" y="153"/>
                    <a:pt x="57" y="153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6" y="152"/>
                    <a:pt x="57" y="153"/>
                    <a:pt x="56" y="153"/>
                  </a:cubicBezTo>
                  <a:close/>
                  <a:moveTo>
                    <a:pt x="61" y="154"/>
                  </a:moveTo>
                  <a:cubicBezTo>
                    <a:pt x="61" y="154"/>
                    <a:pt x="61" y="153"/>
                    <a:pt x="62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3"/>
                    <a:pt x="61" y="153"/>
                    <a:pt x="61" y="154"/>
                  </a:cubicBezTo>
                  <a:close/>
                  <a:moveTo>
                    <a:pt x="36" y="153"/>
                  </a:moveTo>
                  <a:cubicBezTo>
                    <a:pt x="36" y="153"/>
                    <a:pt x="36" y="153"/>
                    <a:pt x="36" y="152"/>
                  </a:cubicBezTo>
                  <a:cubicBezTo>
                    <a:pt x="35" y="153"/>
                    <a:pt x="36" y="153"/>
                    <a:pt x="36" y="153"/>
                  </a:cubicBezTo>
                  <a:close/>
                  <a:moveTo>
                    <a:pt x="54" y="157"/>
                  </a:moveTo>
                  <a:cubicBezTo>
                    <a:pt x="55" y="156"/>
                    <a:pt x="54" y="156"/>
                    <a:pt x="54" y="155"/>
                  </a:cubicBezTo>
                  <a:cubicBezTo>
                    <a:pt x="55" y="155"/>
                    <a:pt x="55" y="153"/>
                    <a:pt x="54" y="152"/>
                  </a:cubicBezTo>
                  <a:cubicBezTo>
                    <a:pt x="53" y="154"/>
                    <a:pt x="54" y="155"/>
                    <a:pt x="54" y="157"/>
                  </a:cubicBezTo>
                  <a:close/>
                  <a:moveTo>
                    <a:pt x="59" y="153"/>
                  </a:moveTo>
                  <a:cubicBezTo>
                    <a:pt x="59" y="153"/>
                    <a:pt x="59" y="154"/>
                    <a:pt x="60" y="155"/>
                  </a:cubicBezTo>
                  <a:cubicBezTo>
                    <a:pt x="60" y="154"/>
                    <a:pt x="59" y="153"/>
                    <a:pt x="59" y="153"/>
                  </a:cubicBezTo>
                  <a:cubicBezTo>
                    <a:pt x="59" y="153"/>
                    <a:pt x="59" y="153"/>
                    <a:pt x="59" y="153"/>
                  </a:cubicBezTo>
                  <a:close/>
                  <a:moveTo>
                    <a:pt x="38" y="154"/>
                  </a:moveTo>
                  <a:cubicBezTo>
                    <a:pt x="39" y="154"/>
                    <a:pt x="38" y="155"/>
                    <a:pt x="39" y="155"/>
                  </a:cubicBezTo>
                  <a:cubicBezTo>
                    <a:pt x="39" y="154"/>
                    <a:pt x="39" y="153"/>
                    <a:pt x="39" y="153"/>
                  </a:cubicBezTo>
                  <a:cubicBezTo>
                    <a:pt x="39" y="153"/>
                    <a:pt x="38" y="153"/>
                    <a:pt x="38" y="154"/>
                  </a:cubicBezTo>
                  <a:close/>
                  <a:moveTo>
                    <a:pt x="36" y="155"/>
                  </a:moveTo>
                  <a:cubicBezTo>
                    <a:pt x="36" y="155"/>
                    <a:pt x="37" y="155"/>
                    <a:pt x="37" y="154"/>
                  </a:cubicBezTo>
                  <a:cubicBezTo>
                    <a:pt x="36" y="154"/>
                    <a:pt x="37" y="154"/>
                    <a:pt x="36" y="154"/>
                  </a:cubicBezTo>
                  <a:cubicBezTo>
                    <a:pt x="36" y="154"/>
                    <a:pt x="36" y="154"/>
                    <a:pt x="36" y="155"/>
                  </a:cubicBezTo>
                  <a:close/>
                  <a:moveTo>
                    <a:pt x="57" y="156"/>
                  </a:moveTo>
                  <a:cubicBezTo>
                    <a:pt x="57" y="156"/>
                    <a:pt x="57" y="156"/>
                    <a:pt x="57" y="157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8" y="154"/>
                    <a:pt x="58" y="154"/>
                  </a:cubicBezTo>
                  <a:cubicBezTo>
                    <a:pt x="57" y="155"/>
                    <a:pt x="57" y="155"/>
                    <a:pt x="57" y="156"/>
                  </a:cubicBezTo>
                  <a:close/>
                  <a:moveTo>
                    <a:pt x="34" y="156"/>
                  </a:moveTo>
                  <a:cubicBezTo>
                    <a:pt x="34" y="156"/>
                    <a:pt x="35" y="155"/>
                    <a:pt x="35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5"/>
                    <a:pt x="34" y="155"/>
                    <a:pt x="34" y="156"/>
                  </a:cubicBezTo>
                  <a:close/>
                  <a:moveTo>
                    <a:pt x="63" y="156"/>
                  </a:moveTo>
                  <a:cubicBezTo>
                    <a:pt x="63" y="156"/>
                    <a:pt x="63" y="154"/>
                    <a:pt x="63" y="155"/>
                  </a:cubicBezTo>
                  <a:cubicBezTo>
                    <a:pt x="63" y="155"/>
                    <a:pt x="62" y="155"/>
                    <a:pt x="63" y="156"/>
                  </a:cubicBezTo>
                  <a:close/>
                  <a:moveTo>
                    <a:pt x="37" y="157"/>
                  </a:moveTo>
                  <a:cubicBezTo>
                    <a:pt x="37" y="156"/>
                    <a:pt x="38" y="156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6"/>
                    <a:pt x="36" y="156"/>
                    <a:pt x="37" y="157"/>
                  </a:cubicBezTo>
                  <a:close/>
                  <a:moveTo>
                    <a:pt x="61" y="157"/>
                  </a:moveTo>
                  <a:cubicBezTo>
                    <a:pt x="61" y="157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7"/>
                  </a:cubicBezTo>
                  <a:close/>
                  <a:moveTo>
                    <a:pt x="34" y="157"/>
                  </a:moveTo>
                  <a:cubicBezTo>
                    <a:pt x="35" y="157"/>
                    <a:pt x="35" y="156"/>
                    <a:pt x="35" y="156"/>
                  </a:cubicBezTo>
                  <a:cubicBezTo>
                    <a:pt x="35" y="157"/>
                    <a:pt x="34" y="157"/>
                    <a:pt x="34" y="157"/>
                  </a:cubicBezTo>
                  <a:close/>
                  <a:moveTo>
                    <a:pt x="37" y="158"/>
                  </a:moveTo>
                  <a:cubicBezTo>
                    <a:pt x="37" y="158"/>
                    <a:pt x="37" y="158"/>
                    <a:pt x="37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9" y="157"/>
                    <a:pt x="38" y="157"/>
                  </a:cubicBezTo>
                  <a:cubicBezTo>
                    <a:pt x="38" y="157"/>
                    <a:pt x="37" y="158"/>
                    <a:pt x="37" y="158"/>
                  </a:cubicBezTo>
                  <a:close/>
                  <a:moveTo>
                    <a:pt x="58" y="159"/>
                  </a:moveTo>
                  <a:cubicBezTo>
                    <a:pt x="58" y="159"/>
                    <a:pt x="58" y="159"/>
                    <a:pt x="58" y="159"/>
                  </a:cubicBezTo>
                  <a:cubicBezTo>
                    <a:pt x="59" y="159"/>
                    <a:pt x="59" y="159"/>
                    <a:pt x="60" y="158"/>
                  </a:cubicBezTo>
                  <a:cubicBezTo>
                    <a:pt x="59" y="158"/>
                    <a:pt x="60" y="157"/>
                    <a:pt x="59" y="157"/>
                  </a:cubicBezTo>
                  <a:cubicBezTo>
                    <a:pt x="59" y="158"/>
                    <a:pt x="59" y="158"/>
                    <a:pt x="58" y="159"/>
                  </a:cubicBezTo>
                  <a:close/>
                  <a:moveTo>
                    <a:pt x="33" y="159"/>
                  </a:moveTo>
                  <a:cubicBezTo>
                    <a:pt x="34" y="159"/>
                    <a:pt x="33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lose/>
                  <a:moveTo>
                    <a:pt x="55" y="159"/>
                  </a:moveTo>
                  <a:cubicBezTo>
                    <a:pt x="55" y="161"/>
                    <a:pt x="56" y="162"/>
                    <a:pt x="56" y="163"/>
                  </a:cubicBezTo>
                  <a:cubicBezTo>
                    <a:pt x="56" y="163"/>
                    <a:pt x="57" y="162"/>
                    <a:pt x="57" y="162"/>
                  </a:cubicBezTo>
                  <a:cubicBezTo>
                    <a:pt x="56" y="162"/>
                    <a:pt x="56" y="161"/>
                    <a:pt x="56" y="161"/>
                  </a:cubicBezTo>
                  <a:cubicBezTo>
                    <a:pt x="56" y="161"/>
                    <a:pt x="56" y="160"/>
                    <a:pt x="56" y="160"/>
                  </a:cubicBezTo>
                  <a:cubicBezTo>
                    <a:pt x="56" y="160"/>
                    <a:pt x="56" y="159"/>
                    <a:pt x="55" y="159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62" y="161"/>
                  </a:moveTo>
                  <a:cubicBezTo>
                    <a:pt x="62" y="161"/>
                    <a:pt x="62" y="161"/>
                    <a:pt x="62" y="161"/>
                  </a:cubicBezTo>
                  <a:cubicBezTo>
                    <a:pt x="61" y="161"/>
                    <a:pt x="61" y="159"/>
                    <a:pt x="61" y="159"/>
                  </a:cubicBezTo>
                  <a:cubicBezTo>
                    <a:pt x="61" y="160"/>
                    <a:pt x="61" y="161"/>
                    <a:pt x="62" y="161"/>
                  </a:cubicBezTo>
                  <a:close/>
                  <a:moveTo>
                    <a:pt x="33" y="161"/>
                  </a:moveTo>
                  <a:cubicBezTo>
                    <a:pt x="34" y="161"/>
                    <a:pt x="34" y="161"/>
                    <a:pt x="34" y="161"/>
                  </a:cubicBezTo>
                  <a:cubicBezTo>
                    <a:pt x="34" y="161"/>
                    <a:pt x="35" y="160"/>
                    <a:pt x="34" y="160"/>
                  </a:cubicBezTo>
                  <a:cubicBezTo>
                    <a:pt x="34" y="160"/>
                    <a:pt x="33" y="161"/>
                    <a:pt x="33" y="161"/>
                  </a:cubicBezTo>
                  <a:close/>
                  <a:moveTo>
                    <a:pt x="61" y="161"/>
                  </a:moveTo>
                  <a:cubicBezTo>
                    <a:pt x="61" y="161"/>
                    <a:pt x="61" y="160"/>
                    <a:pt x="60" y="160"/>
                  </a:cubicBezTo>
                  <a:cubicBezTo>
                    <a:pt x="60" y="160"/>
                    <a:pt x="59" y="160"/>
                    <a:pt x="59" y="161"/>
                  </a:cubicBezTo>
                  <a:cubicBezTo>
                    <a:pt x="60" y="162"/>
                    <a:pt x="60" y="163"/>
                    <a:pt x="61" y="163"/>
                  </a:cubicBezTo>
                  <a:cubicBezTo>
                    <a:pt x="61" y="162"/>
                    <a:pt x="62" y="161"/>
                    <a:pt x="61" y="161"/>
                  </a:cubicBezTo>
                  <a:cubicBezTo>
                    <a:pt x="61" y="161"/>
                    <a:pt x="61" y="161"/>
                    <a:pt x="61" y="161"/>
                  </a:cubicBezTo>
                  <a:close/>
                  <a:moveTo>
                    <a:pt x="32" y="161"/>
                  </a:moveTo>
                  <a:cubicBezTo>
                    <a:pt x="32" y="161"/>
                    <a:pt x="32" y="160"/>
                    <a:pt x="32" y="160"/>
                  </a:cubicBezTo>
                  <a:cubicBezTo>
                    <a:pt x="32" y="160"/>
                    <a:pt x="32" y="161"/>
                    <a:pt x="32" y="161"/>
                  </a:cubicBezTo>
                  <a:close/>
                  <a:moveTo>
                    <a:pt x="36" y="162"/>
                  </a:moveTo>
                  <a:cubicBezTo>
                    <a:pt x="37" y="162"/>
                    <a:pt x="37" y="161"/>
                    <a:pt x="37" y="160"/>
                  </a:cubicBezTo>
                  <a:cubicBezTo>
                    <a:pt x="37" y="161"/>
                    <a:pt x="36" y="161"/>
                    <a:pt x="36" y="162"/>
                  </a:cubicBezTo>
                  <a:close/>
                  <a:moveTo>
                    <a:pt x="58" y="163"/>
                  </a:moveTo>
                  <a:cubicBezTo>
                    <a:pt x="58" y="163"/>
                    <a:pt x="59" y="164"/>
                    <a:pt x="59" y="165"/>
                  </a:cubicBezTo>
                  <a:cubicBezTo>
                    <a:pt x="60" y="165"/>
                    <a:pt x="60" y="165"/>
                    <a:pt x="60" y="164"/>
                  </a:cubicBezTo>
                  <a:cubicBezTo>
                    <a:pt x="59" y="163"/>
                    <a:pt x="59" y="162"/>
                    <a:pt x="58" y="162"/>
                  </a:cubicBezTo>
                  <a:cubicBezTo>
                    <a:pt x="58" y="162"/>
                    <a:pt x="58" y="162"/>
                    <a:pt x="58" y="163"/>
                  </a:cubicBezTo>
                  <a:close/>
                  <a:moveTo>
                    <a:pt x="62" y="163"/>
                  </a:moveTo>
                  <a:cubicBezTo>
                    <a:pt x="63" y="163"/>
                    <a:pt x="62" y="163"/>
                    <a:pt x="63" y="163"/>
                  </a:cubicBezTo>
                  <a:cubicBezTo>
                    <a:pt x="63" y="163"/>
                    <a:pt x="63" y="162"/>
                    <a:pt x="63" y="162"/>
                  </a:cubicBezTo>
                  <a:cubicBezTo>
                    <a:pt x="63" y="162"/>
                    <a:pt x="62" y="162"/>
                    <a:pt x="62" y="163"/>
                  </a:cubicBezTo>
                  <a:close/>
                  <a:moveTo>
                    <a:pt x="37" y="164"/>
                  </a:moveTo>
                  <a:cubicBezTo>
                    <a:pt x="37" y="164"/>
                    <a:pt x="38" y="164"/>
                    <a:pt x="38" y="164"/>
                  </a:cubicBezTo>
                  <a:cubicBezTo>
                    <a:pt x="38" y="163"/>
                    <a:pt x="38" y="163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lose/>
                  <a:moveTo>
                    <a:pt x="35" y="165"/>
                  </a:moveTo>
                  <a:cubicBezTo>
                    <a:pt x="36" y="164"/>
                    <a:pt x="36" y="163"/>
                    <a:pt x="35" y="163"/>
                  </a:cubicBezTo>
                  <a:cubicBezTo>
                    <a:pt x="35" y="163"/>
                    <a:pt x="34" y="165"/>
                    <a:pt x="35" y="165"/>
                  </a:cubicBezTo>
                  <a:close/>
                  <a:moveTo>
                    <a:pt x="62" y="163"/>
                  </a:moveTo>
                  <a:cubicBezTo>
                    <a:pt x="62" y="163"/>
                    <a:pt x="62" y="163"/>
                    <a:pt x="62" y="163"/>
                  </a:cubicBezTo>
                  <a:cubicBezTo>
                    <a:pt x="62" y="163"/>
                    <a:pt x="61" y="164"/>
                    <a:pt x="61" y="164"/>
                  </a:cubicBezTo>
                  <a:cubicBezTo>
                    <a:pt x="61" y="164"/>
                    <a:pt x="61" y="165"/>
                    <a:pt x="62" y="164"/>
                  </a:cubicBezTo>
                  <a:cubicBezTo>
                    <a:pt x="62" y="164"/>
                    <a:pt x="62" y="163"/>
                    <a:pt x="62" y="163"/>
                  </a:cubicBezTo>
                  <a:close/>
                  <a:moveTo>
                    <a:pt x="57" y="166"/>
                  </a:moveTo>
                  <a:cubicBezTo>
                    <a:pt x="57" y="165"/>
                    <a:pt x="57" y="164"/>
                    <a:pt x="57" y="164"/>
                  </a:cubicBezTo>
                  <a:cubicBezTo>
                    <a:pt x="56" y="164"/>
                    <a:pt x="57" y="166"/>
                    <a:pt x="57" y="166"/>
                  </a:cubicBezTo>
                  <a:close/>
                  <a:moveTo>
                    <a:pt x="31" y="165"/>
                  </a:moveTo>
                  <a:cubicBezTo>
                    <a:pt x="31" y="165"/>
                    <a:pt x="31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4"/>
                    <a:pt x="31" y="165"/>
                    <a:pt x="31" y="165"/>
                  </a:cubicBezTo>
                  <a:close/>
                  <a:moveTo>
                    <a:pt x="39" y="166"/>
                  </a:moveTo>
                  <a:cubicBezTo>
                    <a:pt x="39" y="168"/>
                    <a:pt x="38" y="169"/>
                    <a:pt x="39" y="171"/>
                  </a:cubicBezTo>
                  <a:cubicBezTo>
                    <a:pt x="39" y="172"/>
                    <a:pt x="39" y="172"/>
                    <a:pt x="38" y="173"/>
                  </a:cubicBezTo>
                  <a:cubicBezTo>
                    <a:pt x="39" y="176"/>
                    <a:pt x="38" y="179"/>
                    <a:pt x="38" y="181"/>
                  </a:cubicBezTo>
                  <a:cubicBezTo>
                    <a:pt x="38" y="181"/>
                    <a:pt x="38" y="182"/>
                    <a:pt x="38" y="183"/>
                  </a:cubicBezTo>
                  <a:cubicBezTo>
                    <a:pt x="38" y="184"/>
                    <a:pt x="38" y="188"/>
                    <a:pt x="38" y="189"/>
                  </a:cubicBezTo>
                  <a:cubicBezTo>
                    <a:pt x="39" y="180"/>
                    <a:pt x="40" y="173"/>
                    <a:pt x="40" y="164"/>
                  </a:cubicBezTo>
                  <a:cubicBezTo>
                    <a:pt x="39" y="165"/>
                    <a:pt x="39" y="165"/>
                    <a:pt x="39" y="166"/>
                  </a:cubicBezTo>
                  <a:close/>
                  <a:moveTo>
                    <a:pt x="60" y="166"/>
                  </a:moveTo>
                  <a:cubicBezTo>
                    <a:pt x="60" y="166"/>
                    <a:pt x="60" y="166"/>
                    <a:pt x="60" y="166"/>
                  </a:cubicBezTo>
                  <a:cubicBezTo>
                    <a:pt x="60" y="167"/>
                    <a:pt x="61" y="166"/>
                    <a:pt x="60" y="165"/>
                  </a:cubicBezTo>
                  <a:cubicBezTo>
                    <a:pt x="61" y="166"/>
                    <a:pt x="60" y="165"/>
                    <a:pt x="60" y="166"/>
                  </a:cubicBezTo>
                  <a:close/>
                  <a:moveTo>
                    <a:pt x="33" y="169"/>
                  </a:moveTo>
                  <a:cubicBezTo>
                    <a:pt x="34" y="168"/>
                    <a:pt x="35" y="167"/>
                    <a:pt x="34" y="165"/>
                  </a:cubicBezTo>
                  <a:cubicBezTo>
                    <a:pt x="33" y="166"/>
                    <a:pt x="33" y="168"/>
                    <a:pt x="33" y="169"/>
                  </a:cubicBezTo>
                  <a:close/>
                  <a:moveTo>
                    <a:pt x="36" y="168"/>
                  </a:moveTo>
                  <a:cubicBezTo>
                    <a:pt x="36" y="167"/>
                    <a:pt x="37" y="167"/>
                    <a:pt x="37" y="166"/>
                  </a:cubicBezTo>
                  <a:cubicBezTo>
                    <a:pt x="37" y="166"/>
                    <a:pt x="37" y="166"/>
                    <a:pt x="37" y="165"/>
                  </a:cubicBezTo>
                  <a:cubicBezTo>
                    <a:pt x="36" y="166"/>
                    <a:pt x="35" y="167"/>
                    <a:pt x="36" y="168"/>
                  </a:cubicBezTo>
                  <a:close/>
                  <a:moveTo>
                    <a:pt x="62" y="166"/>
                  </a:moveTo>
                  <a:cubicBezTo>
                    <a:pt x="63" y="166"/>
                    <a:pt x="63" y="167"/>
                    <a:pt x="63" y="166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63" y="166"/>
                    <a:pt x="62" y="166"/>
                    <a:pt x="62" y="166"/>
                  </a:cubicBezTo>
                  <a:close/>
                  <a:moveTo>
                    <a:pt x="56" y="169"/>
                  </a:moveTo>
                  <a:cubicBezTo>
                    <a:pt x="56" y="168"/>
                    <a:pt x="57" y="168"/>
                    <a:pt x="57" y="168"/>
                  </a:cubicBezTo>
                  <a:cubicBezTo>
                    <a:pt x="57" y="167"/>
                    <a:pt x="57" y="166"/>
                    <a:pt x="56" y="166"/>
                  </a:cubicBezTo>
                  <a:cubicBezTo>
                    <a:pt x="56" y="167"/>
                    <a:pt x="55" y="169"/>
                    <a:pt x="56" y="169"/>
                  </a:cubicBezTo>
                  <a:close/>
                  <a:moveTo>
                    <a:pt x="60" y="168"/>
                  </a:moveTo>
                  <a:cubicBezTo>
                    <a:pt x="60" y="167"/>
                    <a:pt x="61" y="167"/>
                    <a:pt x="61" y="166"/>
                  </a:cubicBezTo>
                  <a:cubicBezTo>
                    <a:pt x="61" y="167"/>
                    <a:pt x="59" y="167"/>
                    <a:pt x="60" y="168"/>
                  </a:cubicBezTo>
                  <a:close/>
                  <a:moveTo>
                    <a:pt x="31" y="179"/>
                  </a:moveTo>
                  <a:cubicBezTo>
                    <a:pt x="31" y="178"/>
                    <a:pt x="32" y="177"/>
                    <a:pt x="32" y="175"/>
                  </a:cubicBezTo>
                  <a:cubicBezTo>
                    <a:pt x="31" y="175"/>
                    <a:pt x="31" y="173"/>
                    <a:pt x="31" y="172"/>
                  </a:cubicBezTo>
                  <a:cubicBezTo>
                    <a:pt x="31" y="172"/>
                    <a:pt x="32" y="172"/>
                    <a:pt x="32" y="172"/>
                  </a:cubicBezTo>
                  <a:cubicBezTo>
                    <a:pt x="32" y="171"/>
                    <a:pt x="32" y="169"/>
                    <a:pt x="32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71"/>
                    <a:pt x="31" y="175"/>
                    <a:pt x="31" y="179"/>
                  </a:cubicBezTo>
                  <a:close/>
                  <a:moveTo>
                    <a:pt x="59" y="169"/>
                  </a:moveTo>
                  <a:cubicBezTo>
                    <a:pt x="59" y="169"/>
                    <a:pt x="60" y="169"/>
                    <a:pt x="59" y="168"/>
                  </a:cubicBezTo>
                  <a:cubicBezTo>
                    <a:pt x="58" y="168"/>
                    <a:pt x="58" y="169"/>
                    <a:pt x="59" y="169"/>
                  </a:cubicBezTo>
                  <a:close/>
                  <a:moveTo>
                    <a:pt x="61" y="168"/>
                  </a:moveTo>
                  <a:cubicBezTo>
                    <a:pt x="60" y="168"/>
                    <a:pt x="61" y="169"/>
                    <a:pt x="61" y="170"/>
                  </a:cubicBezTo>
                  <a:cubicBezTo>
                    <a:pt x="62" y="170"/>
                    <a:pt x="62" y="169"/>
                    <a:pt x="62" y="169"/>
                  </a:cubicBezTo>
                  <a:cubicBezTo>
                    <a:pt x="62" y="169"/>
                    <a:pt x="62" y="168"/>
                    <a:pt x="61" y="168"/>
                  </a:cubicBezTo>
                  <a:close/>
                  <a:moveTo>
                    <a:pt x="38" y="170"/>
                  </a:moveTo>
                  <a:cubicBezTo>
                    <a:pt x="38" y="169"/>
                    <a:pt x="37" y="169"/>
                    <a:pt x="37" y="168"/>
                  </a:cubicBezTo>
                  <a:cubicBezTo>
                    <a:pt x="37" y="169"/>
                    <a:pt x="37" y="170"/>
                    <a:pt x="38" y="170"/>
                  </a:cubicBezTo>
                  <a:close/>
                  <a:moveTo>
                    <a:pt x="34" y="171"/>
                  </a:moveTo>
                  <a:cubicBezTo>
                    <a:pt x="34" y="170"/>
                    <a:pt x="36" y="169"/>
                    <a:pt x="35" y="169"/>
                  </a:cubicBezTo>
                  <a:cubicBezTo>
                    <a:pt x="35" y="170"/>
                    <a:pt x="34" y="170"/>
                    <a:pt x="34" y="171"/>
                  </a:cubicBezTo>
                  <a:close/>
                  <a:moveTo>
                    <a:pt x="58" y="169"/>
                  </a:moveTo>
                  <a:cubicBezTo>
                    <a:pt x="57" y="170"/>
                    <a:pt x="57" y="170"/>
                    <a:pt x="56" y="170"/>
                  </a:cubicBezTo>
                  <a:cubicBezTo>
                    <a:pt x="56" y="171"/>
                    <a:pt x="57" y="171"/>
                    <a:pt x="57" y="172"/>
                  </a:cubicBezTo>
                  <a:cubicBezTo>
                    <a:pt x="58" y="171"/>
                    <a:pt x="58" y="170"/>
                    <a:pt x="58" y="169"/>
                  </a:cubicBezTo>
                  <a:cubicBezTo>
                    <a:pt x="58" y="170"/>
                    <a:pt x="58" y="169"/>
                    <a:pt x="58" y="169"/>
                  </a:cubicBezTo>
                  <a:close/>
                  <a:moveTo>
                    <a:pt x="59" y="170"/>
                  </a:moveTo>
                  <a:cubicBezTo>
                    <a:pt x="60" y="171"/>
                    <a:pt x="60" y="171"/>
                    <a:pt x="60" y="171"/>
                  </a:cubicBezTo>
                  <a:cubicBezTo>
                    <a:pt x="60" y="170"/>
                    <a:pt x="60" y="170"/>
                    <a:pt x="60" y="169"/>
                  </a:cubicBezTo>
                  <a:cubicBezTo>
                    <a:pt x="60" y="170"/>
                    <a:pt x="59" y="170"/>
                    <a:pt x="59" y="170"/>
                  </a:cubicBezTo>
                  <a:close/>
                  <a:moveTo>
                    <a:pt x="37" y="172"/>
                  </a:moveTo>
                  <a:cubicBezTo>
                    <a:pt x="37" y="172"/>
                    <a:pt x="37" y="172"/>
                    <a:pt x="37" y="172"/>
                  </a:cubicBezTo>
                  <a:cubicBezTo>
                    <a:pt x="37" y="171"/>
                    <a:pt x="37" y="171"/>
                    <a:pt x="36" y="171"/>
                  </a:cubicBezTo>
                  <a:cubicBezTo>
                    <a:pt x="37" y="171"/>
                    <a:pt x="37" y="171"/>
                    <a:pt x="37" y="172"/>
                  </a:cubicBezTo>
                  <a:close/>
                  <a:moveTo>
                    <a:pt x="62" y="171"/>
                  </a:moveTo>
                  <a:cubicBezTo>
                    <a:pt x="62" y="171"/>
                    <a:pt x="62" y="172"/>
                    <a:pt x="63" y="172"/>
                  </a:cubicBezTo>
                  <a:cubicBezTo>
                    <a:pt x="63" y="171"/>
                    <a:pt x="63" y="171"/>
                    <a:pt x="62" y="171"/>
                  </a:cubicBezTo>
                  <a:cubicBezTo>
                    <a:pt x="62" y="171"/>
                    <a:pt x="62" y="171"/>
                    <a:pt x="62" y="171"/>
                  </a:cubicBezTo>
                  <a:close/>
                  <a:moveTo>
                    <a:pt x="35" y="173"/>
                  </a:moveTo>
                  <a:cubicBezTo>
                    <a:pt x="35" y="173"/>
                    <a:pt x="35" y="174"/>
                    <a:pt x="36" y="174"/>
                  </a:cubicBezTo>
                  <a:cubicBezTo>
                    <a:pt x="36" y="173"/>
                    <a:pt x="36" y="173"/>
                    <a:pt x="36" y="172"/>
                  </a:cubicBezTo>
                  <a:cubicBezTo>
                    <a:pt x="36" y="172"/>
                    <a:pt x="36" y="172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5" y="172"/>
                    <a:pt x="35" y="172"/>
                    <a:pt x="35" y="173"/>
                  </a:cubicBezTo>
                  <a:close/>
                  <a:moveTo>
                    <a:pt x="58" y="173"/>
                  </a:moveTo>
                  <a:cubicBezTo>
                    <a:pt x="58" y="173"/>
                    <a:pt x="59" y="173"/>
                    <a:pt x="59" y="172"/>
                  </a:cubicBezTo>
                  <a:cubicBezTo>
                    <a:pt x="59" y="172"/>
                    <a:pt x="59" y="172"/>
                    <a:pt x="59" y="171"/>
                  </a:cubicBezTo>
                  <a:cubicBezTo>
                    <a:pt x="58" y="172"/>
                    <a:pt x="57" y="173"/>
                    <a:pt x="58" y="173"/>
                  </a:cubicBezTo>
                  <a:close/>
                  <a:moveTo>
                    <a:pt x="56" y="174"/>
                  </a:moveTo>
                  <a:cubicBezTo>
                    <a:pt x="56" y="174"/>
                    <a:pt x="56" y="173"/>
                    <a:pt x="57" y="173"/>
                  </a:cubicBezTo>
                  <a:cubicBezTo>
                    <a:pt x="56" y="173"/>
                    <a:pt x="56" y="173"/>
                    <a:pt x="56" y="172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56" y="172"/>
                    <a:pt x="56" y="173"/>
                    <a:pt x="56" y="174"/>
                  </a:cubicBezTo>
                  <a:close/>
                  <a:moveTo>
                    <a:pt x="61" y="173"/>
                  </a:moveTo>
                  <a:cubicBezTo>
                    <a:pt x="61" y="173"/>
                    <a:pt x="62" y="175"/>
                    <a:pt x="62" y="174"/>
                  </a:cubicBezTo>
                  <a:cubicBezTo>
                    <a:pt x="62" y="173"/>
                    <a:pt x="61" y="173"/>
                    <a:pt x="61" y="172"/>
                  </a:cubicBezTo>
                  <a:cubicBezTo>
                    <a:pt x="61" y="173"/>
                    <a:pt x="61" y="173"/>
                    <a:pt x="61" y="173"/>
                  </a:cubicBezTo>
                  <a:close/>
                  <a:moveTo>
                    <a:pt x="64" y="173"/>
                  </a:moveTo>
                  <a:cubicBezTo>
                    <a:pt x="64" y="174"/>
                    <a:pt x="65" y="174"/>
                    <a:pt x="65" y="174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173"/>
                    <a:pt x="66" y="173"/>
                    <a:pt x="65" y="173"/>
                  </a:cubicBezTo>
                  <a:cubicBezTo>
                    <a:pt x="65" y="173"/>
                    <a:pt x="65" y="173"/>
                    <a:pt x="64" y="173"/>
                  </a:cubicBezTo>
                  <a:close/>
                  <a:moveTo>
                    <a:pt x="58" y="174"/>
                  </a:moveTo>
                  <a:cubicBezTo>
                    <a:pt x="59" y="174"/>
                    <a:pt x="59" y="173"/>
                    <a:pt x="59" y="173"/>
                  </a:cubicBezTo>
                  <a:cubicBezTo>
                    <a:pt x="59" y="173"/>
                    <a:pt x="58" y="174"/>
                    <a:pt x="58" y="174"/>
                  </a:cubicBezTo>
                  <a:close/>
                  <a:moveTo>
                    <a:pt x="36" y="175"/>
                  </a:moveTo>
                  <a:cubicBezTo>
                    <a:pt x="36" y="175"/>
                    <a:pt x="37" y="174"/>
                    <a:pt x="37" y="174"/>
                  </a:cubicBezTo>
                  <a:cubicBezTo>
                    <a:pt x="36" y="174"/>
                    <a:pt x="36" y="174"/>
                    <a:pt x="36" y="175"/>
                  </a:cubicBezTo>
                  <a:close/>
                  <a:moveTo>
                    <a:pt x="33" y="176"/>
                  </a:moveTo>
                  <a:cubicBezTo>
                    <a:pt x="34" y="176"/>
                    <a:pt x="33" y="177"/>
                    <a:pt x="34" y="177"/>
                  </a:cubicBezTo>
                  <a:cubicBezTo>
                    <a:pt x="35" y="176"/>
                    <a:pt x="35" y="175"/>
                    <a:pt x="34" y="174"/>
                  </a:cubicBezTo>
                  <a:cubicBezTo>
                    <a:pt x="34" y="175"/>
                    <a:pt x="33" y="175"/>
                    <a:pt x="33" y="176"/>
                  </a:cubicBezTo>
                  <a:close/>
                  <a:moveTo>
                    <a:pt x="59" y="175"/>
                  </a:moveTo>
                  <a:cubicBezTo>
                    <a:pt x="59" y="176"/>
                    <a:pt x="59" y="176"/>
                    <a:pt x="60" y="176"/>
                  </a:cubicBezTo>
                  <a:cubicBezTo>
                    <a:pt x="60" y="176"/>
                    <a:pt x="60" y="176"/>
                    <a:pt x="61" y="175"/>
                  </a:cubicBezTo>
                  <a:cubicBezTo>
                    <a:pt x="60" y="175"/>
                    <a:pt x="60" y="174"/>
                    <a:pt x="60" y="174"/>
                  </a:cubicBezTo>
                  <a:cubicBezTo>
                    <a:pt x="60" y="175"/>
                    <a:pt x="59" y="175"/>
                    <a:pt x="59" y="175"/>
                  </a:cubicBezTo>
                  <a:close/>
                  <a:moveTo>
                    <a:pt x="57" y="175"/>
                  </a:moveTo>
                  <a:cubicBezTo>
                    <a:pt x="57" y="175"/>
                    <a:pt x="57" y="175"/>
                    <a:pt x="57" y="176"/>
                  </a:cubicBezTo>
                  <a:cubicBezTo>
                    <a:pt x="57" y="176"/>
                    <a:pt x="58" y="175"/>
                    <a:pt x="58" y="175"/>
                  </a:cubicBezTo>
                  <a:cubicBezTo>
                    <a:pt x="57" y="175"/>
                    <a:pt x="57" y="174"/>
                    <a:pt x="57" y="175"/>
                  </a:cubicBezTo>
                  <a:close/>
                  <a:moveTo>
                    <a:pt x="65" y="176"/>
                  </a:moveTo>
                  <a:cubicBezTo>
                    <a:pt x="65" y="177"/>
                    <a:pt x="64" y="176"/>
                    <a:pt x="64" y="177"/>
                  </a:cubicBezTo>
                  <a:cubicBezTo>
                    <a:pt x="65" y="177"/>
                    <a:pt x="65" y="178"/>
                    <a:pt x="65" y="178"/>
                  </a:cubicBezTo>
                  <a:cubicBezTo>
                    <a:pt x="65" y="177"/>
                    <a:pt x="65" y="176"/>
                    <a:pt x="65" y="175"/>
                  </a:cubicBezTo>
                  <a:cubicBezTo>
                    <a:pt x="65" y="176"/>
                    <a:pt x="65" y="176"/>
                    <a:pt x="65" y="176"/>
                  </a:cubicBezTo>
                  <a:close/>
                  <a:moveTo>
                    <a:pt x="60" y="176"/>
                  </a:moveTo>
                  <a:cubicBezTo>
                    <a:pt x="60" y="176"/>
                    <a:pt x="60" y="176"/>
                    <a:pt x="61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0" y="176"/>
                    <a:pt x="60" y="176"/>
                    <a:pt x="60" y="176"/>
                  </a:cubicBezTo>
                  <a:close/>
                  <a:moveTo>
                    <a:pt x="58" y="178"/>
                  </a:moveTo>
                  <a:cubicBezTo>
                    <a:pt x="58" y="178"/>
                    <a:pt x="58" y="178"/>
                    <a:pt x="59" y="177"/>
                  </a:cubicBezTo>
                  <a:cubicBezTo>
                    <a:pt x="58" y="177"/>
                    <a:pt x="58" y="176"/>
                    <a:pt x="58" y="176"/>
                  </a:cubicBezTo>
                  <a:cubicBezTo>
                    <a:pt x="57" y="177"/>
                    <a:pt x="57" y="177"/>
                    <a:pt x="58" y="178"/>
                  </a:cubicBezTo>
                  <a:close/>
                  <a:moveTo>
                    <a:pt x="34" y="177"/>
                  </a:moveTo>
                  <a:cubicBezTo>
                    <a:pt x="34" y="177"/>
                    <a:pt x="34" y="177"/>
                    <a:pt x="34" y="178"/>
                  </a:cubicBezTo>
                  <a:cubicBezTo>
                    <a:pt x="35" y="178"/>
                    <a:pt x="35" y="177"/>
                    <a:pt x="35" y="177"/>
                  </a:cubicBezTo>
                  <a:cubicBezTo>
                    <a:pt x="35" y="177"/>
                    <a:pt x="35" y="177"/>
                    <a:pt x="34" y="177"/>
                  </a:cubicBezTo>
                  <a:close/>
                  <a:moveTo>
                    <a:pt x="32" y="177"/>
                  </a:moveTo>
                  <a:cubicBezTo>
                    <a:pt x="33" y="177"/>
                    <a:pt x="32" y="178"/>
                    <a:pt x="33" y="178"/>
                  </a:cubicBezTo>
                  <a:cubicBezTo>
                    <a:pt x="33" y="178"/>
                    <a:pt x="33" y="177"/>
                    <a:pt x="33" y="177"/>
                  </a:cubicBezTo>
                  <a:cubicBezTo>
                    <a:pt x="33" y="177"/>
                    <a:pt x="32" y="177"/>
                    <a:pt x="32" y="177"/>
                  </a:cubicBezTo>
                  <a:close/>
                  <a:moveTo>
                    <a:pt x="60" y="178"/>
                  </a:moveTo>
                  <a:cubicBezTo>
                    <a:pt x="60" y="179"/>
                    <a:pt x="61" y="178"/>
                    <a:pt x="61" y="177"/>
                  </a:cubicBezTo>
                  <a:cubicBezTo>
                    <a:pt x="61" y="178"/>
                    <a:pt x="60" y="178"/>
                    <a:pt x="60" y="178"/>
                  </a:cubicBezTo>
                  <a:close/>
                  <a:moveTo>
                    <a:pt x="63" y="178"/>
                  </a:moveTo>
                  <a:cubicBezTo>
                    <a:pt x="64" y="179"/>
                    <a:pt x="64" y="180"/>
                    <a:pt x="65" y="180"/>
                  </a:cubicBezTo>
                  <a:cubicBezTo>
                    <a:pt x="65" y="180"/>
                    <a:pt x="65" y="180"/>
                    <a:pt x="65" y="179"/>
                  </a:cubicBezTo>
                  <a:cubicBezTo>
                    <a:pt x="64" y="179"/>
                    <a:pt x="64" y="178"/>
                    <a:pt x="64" y="177"/>
                  </a:cubicBezTo>
                  <a:cubicBezTo>
                    <a:pt x="64" y="177"/>
                    <a:pt x="63" y="177"/>
                    <a:pt x="63" y="178"/>
                  </a:cubicBezTo>
                  <a:close/>
                  <a:moveTo>
                    <a:pt x="36" y="178"/>
                  </a:moveTo>
                  <a:cubicBezTo>
                    <a:pt x="36" y="178"/>
                    <a:pt x="37" y="178"/>
                    <a:pt x="36" y="177"/>
                  </a:cubicBezTo>
                  <a:cubicBezTo>
                    <a:pt x="36" y="178"/>
                    <a:pt x="36" y="178"/>
                    <a:pt x="36" y="178"/>
                  </a:cubicBezTo>
                  <a:close/>
                  <a:moveTo>
                    <a:pt x="58" y="179"/>
                  </a:moveTo>
                  <a:cubicBezTo>
                    <a:pt x="58" y="179"/>
                    <a:pt x="58" y="179"/>
                    <a:pt x="58" y="179"/>
                  </a:cubicBezTo>
                  <a:cubicBezTo>
                    <a:pt x="59" y="179"/>
                    <a:pt x="59" y="178"/>
                    <a:pt x="59" y="178"/>
                  </a:cubicBezTo>
                  <a:cubicBezTo>
                    <a:pt x="59" y="178"/>
                    <a:pt x="58" y="178"/>
                    <a:pt x="58" y="179"/>
                  </a:cubicBezTo>
                  <a:close/>
                  <a:moveTo>
                    <a:pt x="57" y="179"/>
                  </a:moveTo>
                  <a:cubicBezTo>
                    <a:pt x="57" y="179"/>
                    <a:pt x="57" y="178"/>
                    <a:pt x="57" y="178"/>
                  </a:cubicBezTo>
                  <a:cubicBezTo>
                    <a:pt x="57" y="178"/>
                    <a:pt x="57" y="178"/>
                    <a:pt x="57" y="179"/>
                  </a:cubicBezTo>
                  <a:close/>
                  <a:moveTo>
                    <a:pt x="61" y="180"/>
                  </a:moveTo>
                  <a:cubicBezTo>
                    <a:pt x="61" y="179"/>
                    <a:pt x="61" y="179"/>
                    <a:pt x="62" y="178"/>
                  </a:cubicBezTo>
                  <a:cubicBezTo>
                    <a:pt x="61" y="178"/>
                    <a:pt x="60" y="179"/>
                    <a:pt x="61" y="180"/>
                  </a:cubicBezTo>
                  <a:close/>
                  <a:moveTo>
                    <a:pt x="33" y="181"/>
                  </a:moveTo>
                  <a:cubicBezTo>
                    <a:pt x="33" y="180"/>
                    <a:pt x="34" y="179"/>
                    <a:pt x="33" y="179"/>
                  </a:cubicBezTo>
                  <a:cubicBezTo>
                    <a:pt x="33" y="179"/>
                    <a:pt x="32" y="180"/>
                    <a:pt x="33" y="181"/>
                  </a:cubicBezTo>
                  <a:close/>
                  <a:moveTo>
                    <a:pt x="31" y="180"/>
                  </a:moveTo>
                  <a:cubicBezTo>
                    <a:pt x="31" y="180"/>
                    <a:pt x="32" y="179"/>
                    <a:pt x="32" y="179"/>
                  </a:cubicBezTo>
                  <a:cubicBezTo>
                    <a:pt x="32" y="179"/>
                    <a:pt x="31" y="180"/>
                    <a:pt x="31" y="180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5" y="180"/>
                    <a:pt x="36" y="180"/>
                  </a:cubicBezTo>
                  <a:cubicBezTo>
                    <a:pt x="36" y="180"/>
                    <a:pt x="36" y="179"/>
                    <a:pt x="36" y="179"/>
                  </a:cubicBezTo>
                  <a:cubicBezTo>
                    <a:pt x="36" y="179"/>
                    <a:pt x="36" y="179"/>
                    <a:pt x="36" y="179"/>
                  </a:cubicBezTo>
                  <a:close/>
                  <a:moveTo>
                    <a:pt x="37" y="180"/>
                  </a:moveTo>
                  <a:cubicBezTo>
                    <a:pt x="37" y="180"/>
                    <a:pt x="37" y="180"/>
                    <a:pt x="37" y="180"/>
                  </a:cubicBezTo>
                  <a:cubicBezTo>
                    <a:pt x="37" y="180"/>
                    <a:pt x="37" y="179"/>
                    <a:pt x="37" y="179"/>
                  </a:cubicBezTo>
                  <a:cubicBezTo>
                    <a:pt x="37" y="180"/>
                    <a:pt x="37" y="180"/>
                    <a:pt x="37" y="180"/>
                  </a:cubicBezTo>
                  <a:close/>
                  <a:moveTo>
                    <a:pt x="57" y="181"/>
                  </a:moveTo>
                  <a:cubicBezTo>
                    <a:pt x="57" y="181"/>
                    <a:pt x="58" y="181"/>
                    <a:pt x="58" y="180"/>
                  </a:cubicBezTo>
                  <a:cubicBezTo>
                    <a:pt x="57" y="180"/>
                    <a:pt x="57" y="179"/>
                    <a:pt x="57" y="179"/>
                  </a:cubicBezTo>
                  <a:cubicBezTo>
                    <a:pt x="57" y="180"/>
                    <a:pt x="56" y="181"/>
                    <a:pt x="57" y="181"/>
                  </a:cubicBezTo>
                  <a:close/>
                  <a:moveTo>
                    <a:pt x="61" y="180"/>
                  </a:moveTo>
                  <a:cubicBezTo>
                    <a:pt x="62" y="181"/>
                    <a:pt x="62" y="181"/>
                    <a:pt x="62" y="182"/>
                  </a:cubicBezTo>
                  <a:cubicBezTo>
                    <a:pt x="62" y="181"/>
                    <a:pt x="62" y="180"/>
                    <a:pt x="62" y="179"/>
                  </a:cubicBezTo>
                  <a:cubicBezTo>
                    <a:pt x="62" y="180"/>
                    <a:pt x="62" y="180"/>
                    <a:pt x="61" y="180"/>
                  </a:cubicBezTo>
                  <a:close/>
                  <a:moveTo>
                    <a:pt x="59" y="181"/>
                  </a:moveTo>
                  <a:cubicBezTo>
                    <a:pt x="60" y="181"/>
                    <a:pt x="60" y="180"/>
                    <a:pt x="60" y="180"/>
                  </a:cubicBezTo>
                  <a:cubicBezTo>
                    <a:pt x="60" y="181"/>
                    <a:pt x="59" y="180"/>
                    <a:pt x="59" y="181"/>
                  </a:cubicBezTo>
                  <a:close/>
                  <a:moveTo>
                    <a:pt x="30" y="191"/>
                  </a:moveTo>
                  <a:cubicBezTo>
                    <a:pt x="30" y="191"/>
                    <a:pt x="31" y="191"/>
                    <a:pt x="31" y="191"/>
                  </a:cubicBezTo>
                  <a:cubicBezTo>
                    <a:pt x="30" y="192"/>
                    <a:pt x="31" y="193"/>
                    <a:pt x="30" y="194"/>
                  </a:cubicBezTo>
                  <a:cubicBezTo>
                    <a:pt x="31" y="194"/>
                    <a:pt x="30" y="197"/>
                    <a:pt x="31" y="198"/>
                  </a:cubicBezTo>
                  <a:cubicBezTo>
                    <a:pt x="31" y="198"/>
                    <a:pt x="31" y="197"/>
                    <a:pt x="32" y="196"/>
                  </a:cubicBezTo>
                  <a:cubicBezTo>
                    <a:pt x="32" y="196"/>
                    <a:pt x="31" y="196"/>
                    <a:pt x="31" y="195"/>
                  </a:cubicBezTo>
                  <a:cubicBezTo>
                    <a:pt x="32" y="193"/>
                    <a:pt x="32" y="190"/>
                    <a:pt x="31" y="189"/>
                  </a:cubicBezTo>
                  <a:cubicBezTo>
                    <a:pt x="32" y="187"/>
                    <a:pt x="32" y="184"/>
                    <a:pt x="32" y="181"/>
                  </a:cubicBezTo>
                  <a:cubicBezTo>
                    <a:pt x="32" y="181"/>
                    <a:pt x="32" y="181"/>
                    <a:pt x="31" y="181"/>
                  </a:cubicBezTo>
                  <a:cubicBezTo>
                    <a:pt x="29" y="184"/>
                    <a:pt x="31" y="188"/>
                    <a:pt x="30" y="191"/>
                  </a:cubicBezTo>
                  <a:close/>
                  <a:moveTo>
                    <a:pt x="64" y="185"/>
                  </a:moveTo>
                  <a:cubicBezTo>
                    <a:pt x="64" y="185"/>
                    <a:pt x="64" y="185"/>
                    <a:pt x="63" y="185"/>
                  </a:cubicBezTo>
                  <a:cubicBezTo>
                    <a:pt x="63" y="186"/>
                    <a:pt x="64" y="187"/>
                    <a:pt x="65" y="187"/>
                  </a:cubicBezTo>
                  <a:cubicBezTo>
                    <a:pt x="64" y="188"/>
                    <a:pt x="65" y="189"/>
                    <a:pt x="64" y="190"/>
                  </a:cubicBezTo>
                  <a:cubicBezTo>
                    <a:pt x="64" y="189"/>
                    <a:pt x="63" y="189"/>
                    <a:pt x="63" y="189"/>
                  </a:cubicBezTo>
                  <a:cubicBezTo>
                    <a:pt x="63" y="190"/>
                    <a:pt x="63" y="191"/>
                    <a:pt x="64" y="192"/>
                  </a:cubicBezTo>
                  <a:cubicBezTo>
                    <a:pt x="66" y="190"/>
                    <a:pt x="65" y="185"/>
                    <a:pt x="65" y="182"/>
                  </a:cubicBezTo>
                  <a:cubicBezTo>
                    <a:pt x="65" y="182"/>
                    <a:pt x="64" y="181"/>
                    <a:pt x="64" y="181"/>
                  </a:cubicBezTo>
                  <a:cubicBezTo>
                    <a:pt x="63" y="182"/>
                    <a:pt x="65" y="184"/>
                    <a:pt x="64" y="185"/>
                  </a:cubicBezTo>
                  <a:close/>
                  <a:moveTo>
                    <a:pt x="34" y="183"/>
                  </a:moveTo>
                  <a:cubicBezTo>
                    <a:pt x="34" y="182"/>
                    <a:pt x="35" y="182"/>
                    <a:pt x="35" y="181"/>
                  </a:cubicBezTo>
                  <a:cubicBezTo>
                    <a:pt x="35" y="181"/>
                    <a:pt x="34" y="181"/>
                    <a:pt x="34" y="181"/>
                  </a:cubicBezTo>
                  <a:cubicBezTo>
                    <a:pt x="34" y="182"/>
                    <a:pt x="33" y="183"/>
                    <a:pt x="34" y="183"/>
                  </a:cubicBezTo>
                  <a:close/>
                  <a:moveTo>
                    <a:pt x="60" y="182"/>
                  </a:moveTo>
                  <a:cubicBezTo>
                    <a:pt x="60" y="183"/>
                    <a:pt x="61" y="183"/>
                    <a:pt x="61" y="183"/>
                  </a:cubicBezTo>
                  <a:cubicBezTo>
                    <a:pt x="61" y="182"/>
                    <a:pt x="61" y="182"/>
                    <a:pt x="60" y="182"/>
                  </a:cubicBezTo>
                  <a:cubicBezTo>
                    <a:pt x="60" y="182"/>
                    <a:pt x="60" y="182"/>
                    <a:pt x="60" y="182"/>
                  </a:cubicBezTo>
                  <a:close/>
                  <a:moveTo>
                    <a:pt x="57" y="182"/>
                  </a:moveTo>
                  <a:cubicBezTo>
                    <a:pt x="57" y="183"/>
                    <a:pt x="58" y="183"/>
                    <a:pt x="58" y="183"/>
                  </a:cubicBezTo>
                  <a:cubicBezTo>
                    <a:pt x="58" y="183"/>
                    <a:pt x="59" y="182"/>
                    <a:pt x="59" y="182"/>
                  </a:cubicBezTo>
                  <a:cubicBezTo>
                    <a:pt x="58" y="182"/>
                    <a:pt x="58" y="182"/>
                    <a:pt x="57" y="182"/>
                  </a:cubicBezTo>
                  <a:close/>
                  <a:moveTo>
                    <a:pt x="63" y="183"/>
                  </a:moveTo>
                  <a:cubicBezTo>
                    <a:pt x="63" y="183"/>
                    <a:pt x="64" y="183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3"/>
                    <a:pt x="63" y="183"/>
                    <a:pt x="63" y="183"/>
                  </a:cubicBezTo>
                  <a:close/>
                  <a:moveTo>
                    <a:pt x="36" y="184"/>
                  </a:moveTo>
                  <a:cubicBezTo>
                    <a:pt x="36" y="183"/>
                    <a:pt x="37" y="183"/>
                    <a:pt x="37" y="182"/>
                  </a:cubicBezTo>
                  <a:cubicBezTo>
                    <a:pt x="36" y="182"/>
                    <a:pt x="36" y="183"/>
                    <a:pt x="36" y="184"/>
                  </a:cubicBezTo>
                  <a:close/>
                  <a:moveTo>
                    <a:pt x="35" y="184"/>
                  </a:moveTo>
                  <a:cubicBezTo>
                    <a:pt x="35" y="184"/>
                    <a:pt x="36" y="183"/>
                    <a:pt x="35" y="183"/>
                  </a:cubicBezTo>
                  <a:cubicBezTo>
                    <a:pt x="35" y="183"/>
                    <a:pt x="34" y="184"/>
                    <a:pt x="35" y="184"/>
                  </a:cubicBezTo>
                  <a:close/>
                  <a:moveTo>
                    <a:pt x="58" y="185"/>
                  </a:moveTo>
                  <a:cubicBezTo>
                    <a:pt x="59" y="185"/>
                    <a:pt x="59" y="184"/>
                    <a:pt x="59" y="184"/>
                  </a:cubicBezTo>
                  <a:cubicBezTo>
                    <a:pt x="59" y="184"/>
                    <a:pt x="59" y="183"/>
                    <a:pt x="59" y="183"/>
                  </a:cubicBezTo>
                  <a:cubicBezTo>
                    <a:pt x="59" y="184"/>
                    <a:pt x="58" y="184"/>
                    <a:pt x="58" y="185"/>
                  </a:cubicBezTo>
                  <a:close/>
                  <a:moveTo>
                    <a:pt x="62" y="185"/>
                  </a:moveTo>
                  <a:cubicBezTo>
                    <a:pt x="62" y="185"/>
                    <a:pt x="62" y="184"/>
                    <a:pt x="62" y="184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1" y="184"/>
                    <a:pt x="61" y="185"/>
                    <a:pt x="62" y="185"/>
                  </a:cubicBezTo>
                  <a:close/>
                  <a:moveTo>
                    <a:pt x="33" y="185"/>
                  </a:move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4"/>
                    <a:pt x="33" y="184"/>
                  </a:cubicBezTo>
                  <a:cubicBezTo>
                    <a:pt x="33" y="184"/>
                    <a:pt x="32" y="185"/>
                    <a:pt x="33" y="185"/>
                  </a:cubicBezTo>
                  <a:close/>
                  <a:moveTo>
                    <a:pt x="35" y="186"/>
                  </a:moveTo>
                  <a:cubicBezTo>
                    <a:pt x="36" y="185"/>
                    <a:pt x="36" y="184"/>
                    <a:pt x="36" y="184"/>
                  </a:cubicBezTo>
                  <a:cubicBezTo>
                    <a:pt x="36" y="184"/>
                    <a:pt x="35" y="185"/>
                    <a:pt x="35" y="186"/>
                  </a:cubicBezTo>
                  <a:close/>
                  <a:moveTo>
                    <a:pt x="60" y="187"/>
                  </a:moveTo>
                  <a:cubicBezTo>
                    <a:pt x="60" y="187"/>
                    <a:pt x="61" y="186"/>
                    <a:pt x="60" y="186"/>
                  </a:cubicBezTo>
                  <a:cubicBezTo>
                    <a:pt x="60" y="186"/>
                    <a:pt x="59" y="187"/>
                    <a:pt x="60" y="187"/>
                  </a:cubicBezTo>
                  <a:close/>
                  <a:moveTo>
                    <a:pt x="36" y="187"/>
                  </a:moveTo>
                  <a:cubicBezTo>
                    <a:pt x="36" y="187"/>
                    <a:pt x="36" y="188"/>
                    <a:pt x="37" y="188"/>
                  </a:cubicBezTo>
                  <a:cubicBezTo>
                    <a:pt x="37" y="187"/>
                    <a:pt x="37" y="186"/>
                    <a:pt x="36" y="186"/>
                  </a:cubicBezTo>
                  <a:cubicBezTo>
                    <a:pt x="36" y="187"/>
                    <a:pt x="36" y="187"/>
                    <a:pt x="36" y="187"/>
                  </a:cubicBezTo>
                  <a:close/>
                  <a:moveTo>
                    <a:pt x="57" y="188"/>
                  </a:moveTo>
                  <a:cubicBezTo>
                    <a:pt x="58" y="187"/>
                    <a:pt x="58" y="187"/>
                    <a:pt x="58" y="187"/>
                  </a:cubicBezTo>
                  <a:cubicBezTo>
                    <a:pt x="58" y="187"/>
                    <a:pt x="58" y="187"/>
                    <a:pt x="57" y="187"/>
                  </a:cubicBezTo>
                  <a:cubicBezTo>
                    <a:pt x="58" y="187"/>
                    <a:pt x="57" y="187"/>
                    <a:pt x="57" y="188"/>
                  </a:cubicBezTo>
                  <a:close/>
                  <a:moveTo>
                    <a:pt x="63" y="187"/>
                  </a:moveTo>
                  <a:cubicBezTo>
                    <a:pt x="63" y="187"/>
                    <a:pt x="63" y="187"/>
                    <a:pt x="63" y="187"/>
                  </a:cubicBezTo>
                  <a:cubicBezTo>
                    <a:pt x="63" y="187"/>
                    <a:pt x="63" y="188"/>
                    <a:pt x="63" y="187"/>
                  </a:cubicBezTo>
                  <a:close/>
                  <a:moveTo>
                    <a:pt x="34" y="188"/>
                  </a:moveTo>
                  <a:cubicBezTo>
                    <a:pt x="34" y="188"/>
                    <a:pt x="35" y="188"/>
                    <a:pt x="35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8"/>
                    <a:pt x="34" y="188"/>
                  </a:cubicBezTo>
                  <a:close/>
                  <a:moveTo>
                    <a:pt x="58" y="189"/>
                  </a:moveTo>
                  <a:cubicBezTo>
                    <a:pt x="58" y="189"/>
                    <a:pt x="59" y="189"/>
                    <a:pt x="59" y="188"/>
                  </a:cubicBezTo>
                  <a:cubicBezTo>
                    <a:pt x="58" y="188"/>
                    <a:pt x="58" y="188"/>
                    <a:pt x="58" y="189"/>
                  </a:cubicBezTo>
                  <a:close/>
                  <a:moveTo>
                    <a:pt x="60" y="189"/>
                  </a:moveTo>
                  <a:cubicBezTo>
                    <a:pt x="60" y="189"/>
                    <a:pt x="61" y="190"/>
                    <a:pt x="61" y="190"/>
                  </a:cubicBezTo>
                  <a:cubicBezTo>
                    <a:pt x="61" y="189"/>
                    <a:pt x="62" y="189"/>
                    <a:pt x="62" y="189"/>
                  </a:cubicBezTo>
                  <a:cubicBezTo>
                    <a:pt x="61" y="189"/>
                    <a:pt x="61" y="188"/>
                    <a:pt x="61" y="188"/>
                  </a:cubicBezTo>
                  <a:cubicBezTo>
                    <a:pt x="61" y="188"/>
                    <a:pt x="61" y="189"/>
                    <a:pt x="60" y="189"/>
                  </a:cubicBezTo>
                  <a:close/>
                  <a:moveTo>
                    <a:pt x="33" y="192"/>
                  </a:moveTo>
                  <a:cubicBezTo>
                    <a:pt x="33" y="191"/>
                    <a:pt x="34" y="189"/>
                    <a:pt x="33" y="189"/>
                  </a:cubicBezTo>
                  <a:cubicBezTo>
                    <a:pt x="32" y="190"/>
                    <a:pt x="33" y="190"/>
                    <a:pt x="33" y="192"/>
                  </a:cubicBezTo>
                  <a:close/>
                  <a:moveTo>
                    <a:pt x="36" y="190"/>
                  </a:moveTo>
                  <a:cubicBezTo>
                    <a:pt x="36" y="190"/>
                    <a:pt x="36" y="191"/>
                    <a:pt x="37" y="191"/>
                  </a:cubicBezTo>
                  <a:cubicBezTo>
                    <a:pt x="37" y="191"/>
                    <a:pt x="37" y="190"/>
                    <a:pt x="36" y="189"/>
                  </a:cubicBezTo>
                  <a:cubicBezTo>
                    <a:pt x="36" y="190"/>
                    <a:pt x="36" y="190"/>
                    <a:pt x="36" y="190"/>
                  </a:cubicBezTo>
                  <a:close/>
                  <a:moveTo>
                    <a:pt x="59" y="191"/>
                  </a:moveTo>
                  <a:cubicBezTo>
                    <a:pt x="60" y="192"/>
                    <a:pt x="60" y="190"/>
                    <a:pt x="59" y="190"/>
                  </a:cubicBezTo>
                  <a:cubicBezTo>
                    <a:pt x="59" y="190"/>
                    <a:pt x="59" y="190"/>
                    <a:pt x="59" y="191"/>
                  </a:cubicBezTo>
                  <a:close/>
                  <a:moveTo>
                    <a:pt x="38" y="196"/>
                  </a:moveTo>
                  <a:cubicBezTo>
                    <a:pt x="38" y="194"/>
                    <a:pt x="38" y="192"/>
                    <a:pt x="38" y="190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8" y="192"/>
                    <a:pt x="37" y="194"/>
                    <a:pt x="38" y="196"/>
                  </a:cubicBezTo>
                  <a:close/>
                  <a:moveTo>
                    <a:pt x="57" y="192"/>
                  </a:moveTo>
                  <a:cubicBezTo>
                    <a:pt x="57" y="191"/>
                    <a:pt x="58" y="191"/>
                    <a:pt x="58" y="191"/>
                  </a:cubicBezTo>
                  <a:cubicBezTo>
                    <a:pt x="57" y="191"/>
                    <a:pt x="57" y="191"/>
                    <a:pt x="57" y="192"/>
                  </a:cubicBezTo>
                  <a:close/>
                  <a:moveTo>
                    <a:pt x="60" y="193"/>
                  </a:moveTo>
                  <a:cubicBezTo>
                    <a:pt x="60" y="193"/>
                    <a:pt x="61" y="193"/>
                    <a:pt x="61" y="194"/>
                  </a:cubicBezTo>
                  <a:cubicBezTo>
                    <a:pt x="61" y="194"/>
                    <a:pt x="61" y="194"/>
                    <a:pt x="62" y="194"/>
                  </a:cubicBezTo>
                  <a:cubicBezTo>
                    <a:pt x="61" y="193"/>
                    <a:pt x="61" y="192"/>
                    <a:pt x="61" y="192"/>
                  </a:cubicBezTo>
                  <a:cubicBezTo>
                    <a:pt x="61" y="192"/>
                    <a:pt x="60" y="192"/>
                    <a:pt x="60" y="193"/>
                  </a:cubicBezTo>
                  <a:close/>
                  <a:moveTo>
                    <a:pt x="65" y="195"/>
                  </a:moveTo>
                  <a:cubicBezTo>
                    <a:pt x="64" y="194"/>
                    <a:pt x="65" y="193"/>
                    <a:pt x="64" y="192"/>
                  </a:cubicBezTo>
                  <a:cubicBezTo>
                    <a:pt x="64" y="193"/>
                    <a:pt x="64" y="195"/>
                    <a:pt x="65" y="195"/>
                  </a:cubicBezTo>
                  <a:close/>
                  <a:moveTo>
                    <a:pt x="34" y="195"/>
                  </a:moveTo>
                  <a:cubicBezTo>
                    <a:pt x="34" y="194"/>
                    <a:pt x="35" y="194"/>
                    <a:pt x="35" y="193"/>
                  </a:cubicBezTo>
                  <a:cubicBezTo>
                    <a:pt x="35" y="194"/>
                    <a:pt x="34" y="194"/>
                    <a:pt x="34" y="195"/>
                  </a:cubicBezTo>
                  <a:close/>
                  <a:moveTo>
                    <a:pt x="58" y="194"/>
                  </a:moveTo>
                  <a:cubicBezTo>
                    <a:pt x="58" y="194"/>
                    <a:pt x="58" y="193"/>
                    <a:pt x="59" y="193"/>
                  </a:cubicBezTo>
                  <a:cubicBezTo>
                    <a:pt x="58" y="193"/>
                    <a:pt x="58" y="194"/>
                    <a:pt x="58" y="194"/>
                  </a:cubicBezTo>
                  <a:close/>
                  <a:moveTo>
                    <a:pt x="59" y="196"/>
                  </a:moveTo>
                  <a:cubicBezTo>
                    <a:pt x="59" y="196"/>
                    <a:pt x="60" y="196"/>
                    <a:pt x="60" y="196"/>
                  </a:cubicBezTo>
                  <a:cubicBezTo>
                    <a:pt x="60" y="195"/>
                    <a:pt x="60" y="194"/>
                    <a:pt x="59" y="194"/>
                  </a:cubicBezTo>
                  <a:cubicBezTo>
                    <a:pt x="58" y="195"/>
                    <a:pt x="58" y="195"/>
                    <a:pt x="59" y="196"/>
                  </a:cubicBezTo>
                  <a:close/>
                  <a:moveTo>
                    <a:pt x="35" y="196"/>
                  </a:moveTo>
                  <a:cubicBezTo>
                    <a:pt x="35" y="196"/>
                    <a:pt x="35" y="195"/>
                    <a:pt x="35" y="194"/>
                  </a:cubicBezTo>
                  <a:cubicBezTo>
                    <a:pt x="35" y="194"/>
                    <a:pt x="35" y="194"/>
                    <a:pt x="35" y="194"/>
                  </a:cubicBezTo>
                  <a:cubicBezTo>
                    <a:pt x="35" y="195"/>
                    <a:pt x="34" y="196"/>
                    <a:pt x="35" y="196"/>
                  </a:cubicBezTo>
                  <a:close/>
                  <a:moveTo>
                    <a:pt x="37" y="196"/>
                  </a:moveTo>
                  <a:cubicBezTo>
                    <a:pt x="37" y="196"/>
                    <a:pt x="37" y="195"/>
                    <a:pt x="36" y="195"/>
                  </a:cubicBezTo>
                  <a:cubicBezTo>
                    <a:pt x="36" y="195"/>
                    <a:pt x="36" y="196"/>
                    <a:pt x="37" y="196"/>
                  </a:cubicBezTo>
                  <a:close/>
                  <a:moveTo>
                    <a:pt x="59" y="196"/>
                  </a:move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6"/>
                    <a:pt x="60" y="196"/>
                  </a:cubicBezTo>
                  <a:cubicBezTo>
                    <a:pt x="60" y="196"/>
                    <a:pt x="59" y="196"/>
                    <a:pt x="59" y="196"/>
                  </a:cubicBezTo>
                  <a:close/>
                  <a:moveTo>
                    <a:pt x="58" y="197"/>
                  </a:moveTo>
                  <a:cubicBezTo>
                    <a:pt x="58" y="197"/>
                    <a:pt x="58" y="196"/>
                    <a:pt x="58" y="196"/>
                  </a:cubicBezTo>
                  <a:cubicBezTo>
                    <a:pt x="57" y="196"/>
                    <a:pt x="57" y="197"/>
                    <a:pt x="58" y="197"/>
                  </a:cubicBezTo>
                  <a:close/>
                  <a:moveTo>
                    <a:pt x="33" y="197"/>
                  </a:moveTo>
                  <a:cubicBezTo>
                    <a:pt x="33" y="197"/>
                    <a:pt x="33" y="196"/>
                    <a:pt x="33" y="196"/>
                  </a:cubicBezTo>
                  <a:cubicBezTo>
                    <a:pt x="33" y="196"/>
                    <a:pt x="33" y="197"/>
                    <a:pt x="33" y="197"/>
                  </a:cubicBezTo>
                  <a:close/>
                  <a:moveTo>
                    <a:pt x="35" y="197"/>
                  </a:moveTo>
                  <a:cubicBezTo>
                    <a:pt x="36" y="198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6"/>
                  </a:cubicBezTo>
                  <a:cubicBezTo>
                    <a:pt x="36" y="197"/>
                    <a:pt x="35" y="197"/>
                    <a:pt x="35" y="197"/>
                  </a:cubicBezTo>
                  <a:close/>
                  <a:moveTo>
                    <a:pt x="59" y="198"/>
                  </a:moveTo>
                  <a:cubicBezTo>
                    <a:pt x="59" y="198"/>
                    <a:pt x="59" y="197"/>
                    <a:pt x="58" y="197"/>
                  </a:cubicBezTo>
                  <a:cubicBezTo>
                    <a:pt x="58" y="198"/>
                    <a:pt x="58" y="198"/>
                    <a:pt x="59" y="198"/>
                  </a:cubicBezTo>
                  <a:close/>
                  <a:moveTo>
                    <a:pt x="64" y="198"/>
                  </a:moveTo>
                  <a:cubicBezTo>
                    <a:pt x="64" y="199"/>
                    <a:pt x="64" y="199"/>
                    <a:pt x="65" y="199"/>
                  </a:cubicBezTo>
                  <a:cubicBezTo>
                    <a:pt x="64" y="198"/>
                    <a:pt x="64" y="198"/>
                    <a:pt x="64" y="197"/>
                  </a:cubicBezTo>
                  <a:cubicBezTo>
                    <a:pt x="64" y="198"/>
                    <a:pt x="63" y="198"/>
                    <a:pt x="64" y="198"/>
                  </a:cubicBezTo>
                  <a:close/>
                  <a:moveTo>
                    <a:pt x="33" y="198"/>
                  </a:moveTo>
                  <a:cubicBezTo>
                    <a:pt x="34" y="198"/>
                    <a:pt x="34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lose/>
                  <a:moveTo>
                    <a:pt x="60" y="199"/>
                  </a:moveTo>
                  <a:cubicBezTo>
                    <a:pt x="61" y="199"/>
                    <a:pt x="60" y="200"/>
                    <a:pt x="61" y="200"/>
                  </a:cubicBezTo>
                  <a:cubicBezTo>
                    <a:pt x="61" y="199"/>
                    <a:pt x="61" y="199"/>
                    <a:pt x="62" y="199"/>
                  </a:cubicBezTo>
                  <a:cubicBezTo>
                    <a:pt x="61" y="199"/>
                    <a:pt x="61" y="198"/>
                    <a:pt x="61" y="198"/>
                  </a:cubicBezTo>
                  <a:cubicBezTo>
                    <a:pt x="61" y="198"/>
                    <a:pt x="60" y="199"/>
                    <a:pt x="60" y="199"/>
                  </a:cubicBezTo>
                  <a:close/>
                  <a:moveTo>
                    <a:pt x="57" y="199"/>
                  </a:moveTo>
                  <a:cubicBezTo>
                    <a:pt x="58" y="200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8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7" y="199"/>
                    <a:pt x="57" y="199"/>
                    <a:pt x="57" y="199"/>
                  </a:cubicBezTo>
                  <a:close/>
                  <a:moveTo>
                    <a:pt x="34" y="200"/>
                  </a:moveTo>
                  <a:cubicBezTo>
                    <a:pt x="34" y="200"/>
                    <a:pt x="34" y="199"/>
                    <a:pt x="34" y="199"/>
                  </a:cubicBezTo>
                  <a:cubicBezTo>
                    <a:pt x="34" y="199"/>
                    <a:pt x="34" y="200"/>
                    <a:pt x="34" y="200"/>
                  </a:cubicBezTo>
                  <a:close/>
                  <a:moveTo>
                    <a:pt x="35" y="200"/>
                  </a:moveTo>
                  <a:cubicBezTo>
                    <a:pt x="35" y="200"/>
                    <a:pt x="36" y="199"/>
                    <a:pt x="35" y="199"/>
                  </a:cubicBezTo>
                  <a:cubicBezTo>
                    <a:pt x="35" y="199"/>
                    <a:pt x="35" y="200"/>
                    <a:pt x="35" y="200"/>
                  </a:cubicBezTo>
                  <a:close/>
                  <a:moveTo>
                    <a:pt x="63" y="200"/>
                  </a:moveTo>
                  <a:cubicBezTo>
                    <a:pt x="64" y="200"/>
                    <a:pt x="63" y="199"/>
                    <a:pt x="63" y="199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1" y="201"/>
                  </a:moveTo>
                  <a:cubicBezTo>
                    <a:pt x="61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3" y="201"/>
                  </a:cubicBezTo>
                  <a:cubicBezTo>
                    <a:pt x="62" y="200"/>
                    <a:pt x="62" y="200"/>
                    <a:pt x="61" y="201"/>
                  </a:cubicBezTo>
                  <a:close/>
                  <a:moveTo>
                    <a:pt x="30" y="208"/>
                  </a:moveTo>
                  <a:cubicBezTo>
                    <a:pt x="31" y="208"/>
                    <a:pt x="31" y="209"/>
                    <a:pt x="31" y="209"/>
                  </a:cubicBezTo>
                  <a:cubicBezTo>
                    <a:pt x="31" y="207"/>
                    <a:pt x="32" y="206"/>
                    <a:pt x="32" y="205"/>
                  </a:cubicBezTo>
                  <a:cubicBezTo>
                    <a:pt x="32" y="205"/>
                    <a:pt x="32" y="205"/>
                    <a:pt x="31" y="205"/>
                  </a:cubicBezTo>
                  <a:cubicBezTo>
                    <a:pt x="30" y="204"/>
                    <a:pt x="32" y="202"/>
                    <a:pt x="32" y="200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0" y="202"/>
                    <a:pt x="30" y="205"/>
                    <a:pt x="30" y="208"/>
                  </a:cubicBezTo>
                  <a:close/>
                  <a:moveTo>
                    <a:pt x="57" y="201"/>
                  </a:moveTo>
                  <a:cubicBezTo>
                    <a:pt x="58" y="202"/>
                    <a:pt x="57" y="202"/>
                    <a:pt x="58" y="203"/>
                  </a:cubicBezTo>
                  <a:cubicBezTo>
                    <a:pt x="59" y="203"/>
                    <a:pt x="59" y="202"/>
                    <a:pt x="59" y="202"/>
                  </a:cubicBezTo>
                  <a:cubicBezTo>
                    <a:pt x="59" y="201"/>
                    <a:pt x="59" y="201"/>
                    <a:pt x="59" y="200"/>
                  </a:cubicBezTo>
                  <a:cubicBezTo>
                    <a:pt x="58" y="201"/>
                    <a:pt x="58" y="201"/>
                    <a:pt x="57" y="201"/>
                  </a:cubicBezTo>
                  <a:close/>
                  <a:moveTo>
                    <a:pt x="36" y="203"/>
                  </a:moveTo>
                  <a:cubicBezTo>
                    <a:pt x="36" y="202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2"/>
                    <a:pt x="36" y="203"/>
                  </a:cubicBezTo>
                  <a:close/>
                  <a:moveTo>
                    <a:pt x="63" y="202"/>
                  </a:moveTo>
                  <a:cubicBezTo>
                    <a:pt x="64" y="202"/>
                    <a:pt x="64" y="202"/>
                    <a:pt x="64" y="203"/>
                  </a:cubicBezTo>
                  <a:cubicBezTo>
                    <a:pt x="64" y="202"/>
                    <a:pt x="65" y="203"/>
                    <a:pt x="65" y="203"/>
                  </a:cubicBezTo>
                  <a:cubicBezTo>
                    <a:pt x="65" y="201"/>
                    <a:pt x="64" y="200"/>
                    <a:pt x="63" y="202"/>
                  </a:cubicBezTo>
                  <a:close/>
                  <a:moveTo>
                    <a:pt x="61" y="202"/>
                  </a:moveTo>
                  <a:cubicBezTo>
                    <a:pt x="61" y="202"/>
                    <a:pt x="61" y="201"/>
                    <a:pt x="60" y="202"/>
                  </a:cubicBezTo>
                  <a:cubicBezTo>
                    <a:pt x="61" y="202"/>
                    <a:pt x="60" y="202"/>
                    <a:pt x="61" y="202"/>
                  </a:cubicBezTo>
                  <a:close/>
                  <a:moveTo>
                    <a:pt x="59" y="204"/>
                  </a:moveTo>
                  <a:cubicBezTo>
                    <a:pt x="59" y="204"/>
                    <a:pt x="59" y="204"/>
                    <a:pt x="59" y="204"/>
                  </a:cubicBezTo>
                  <a:cubicBezTo>
                    <a:pt x="60" y="204"/>
                    <a:pt x="60" y="204"/>
                    <a:pt x="60" y="203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59" y="203"/>
                    <a:pt x="59" y="203"/>
                    <a:pt x="59" y="204"/>
                  </a:cubicBezTo>
                  <a:close/>
                  <a:moveTo>
                    <a:pt x="61" y="204"/>
                  </a:moveTo>
                  <a:cubicBezTo>
                    <a:pt x="61" y="204"/>
                    <a:pt x="62" y="204"/>
                    <a:pt x="62" y="204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2" y="204"/>
                    <a:pt x="62" y="203"/>
                    <a:pt x="62" y="203"/>
                  </a:cubicBezTo>
                  <a:cubicBezTo>
                    <a:pt x="62" y="203"/>
                    <a:pt x="62" y="204"/>
                    <a:pt x="61" y="204"/>
                  </a:cubicBezTo>
                  <a:close/>
                  <a:moveTo>
                    <a:pt x="35" y="205"/>
                  </a:moveTo>
                  <a:cubicBezTo>
                    <a:pt x="35" y="204"/>
                    <a:pt x="35" y="204"/>
                    <a:pt x="35" y="204"/>
                  </a:cubicBezTo>
                  <a:cubicBezTo>
                    <a:pt x="34" y="204"/>
                    <a:pt x="35" y="205"/>
                    <a:pt x="35" y="205"/>
                  </a:cubicBezTo>
                  <a:close/>
                  <a:moveTo>
                    <a:pt x="62" y="205"/>
                  </a:moveTo>
                  <a:cubicBezTo>
                    <a:pt x="62" y="205"/>
                    <a:pt x="62" y="206"/>
                    <a:pt x="63" y="206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3" y="205"/>
                    <a:pt x="63" y="205"/>
                    <a:pt x="63" y="204"/>
                  </a:cubicBezTo>
                  <a:cubicBezTo>
                    <a:pt x="63" y="205"/>
                    <a:pt x="63" y="205"/>
                    <a:pt x="62" y="205"/>
                  </a:cubicBezTo>
                  <a:close/>
                  <a:moveTo>
                    <a:pt x="61" y="205"/>
                  </a:moveTo>
                  <a:cubicBezTo>
                    <a:pt x="59" y="206"/>
                    <a:pt x="62" y="206"/>
                    <a:pt x="61" y="205"/>
                  </a:cubicBezTo>
                  <a:close/>
                  <a:moveTo>
                    <a:pt x="64" y="206"/>
                  </a:moveTo>
                  <a:cubicBezTo>
                    <a:pt x="64" y="207"/>
                    <a:pt x="65" y="207"/>
                    <a:pt x="65" y="208"/>
                  </a:cubicBezTo>
                  <a:cubicBezTo>
                    <a:pt x="65" y="207"/>
                    <a:pt x="65" y="206"/>
                    <a:pt x="65" y="205"/>
                  </a:cubicBezTo>
                  <a:cubicBezTo>
                    <a:pt x="64" y="205"/>
                    <a:pt x="64" y="206"/>
                    <a:pt x="64" y="206"/>
                  </a:cubicBezTo>
                  <a:close/>
                  <a:moveTo>
                    <a:pt x="34" y="206"/>
                  </a:moveTo>
                  <a:cubicBezTo>
                    <a:pt x="34" y="206"/>
                    <a:pt x="35" y="205"/>
                    <a:pt x="35" y="205"/>
                  </a:cubicBezTo>
                  <a:cubicBezTo>
                    <a:pt x="35" y="205"/>
                    <a:pt x="35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6"/>
                    <a:pt x="34" y="206"/>
                  </a:cubicBezTo>
                  <a:close/>
                  <a:moveTo>
                    <a:pt x="61" y="206"/>
                  </a:moveTo>
                  <a:cubicBezTo>
                    <a:pt x="61" y="207"/>
                    <a:pt x="61" y="207"/>
                    <a:pt x="62" y="207"/>
                  </a:cubicBezTo>
                  <a:cubicBezTo>
                    <a:pt x="62" y="207"/>
                    <a:pt x="61" y="207"/>
                    <a:pt x="62" y="206"/>
                  </a:cubicBezTo>
                  <a:cubicBezTo>
                    <a:pt x="61" y="206"/>
                    <a:pt x="61" y="206"/>
                    <a:pt x="61" y="206"/>
                  </a:cubicBezTo>
                  <a:close/>
                  <a:moveTo>
                    <a:pt x="58" y="208"/>
                  </a:moveTo>
                  <a:cubicBezTo>
                    <a:pt x="59" y="208"/>
                    <a:pt x="59" y="207"/>
                    <a:pt x="60" y="207"/>
                  </a:cubicBezTo>
                  <a:cubicBezTo>
                    <a:pt x="59" y="207"/>
                    <a:pt x="59" y="207"/>
                    <a:pt x="59" y="206"/>
                  </a:cubicBezTo>
                  <a:cubicBezTo>
                    <a:pt x="59" y="207"/>
                    <a:pt x="58" y="207"/>
                    <a:pt x="58" y="208"/>
                  </a:cubicBezTo>
                  <a:close/>
                  <a:moveTo>
                    <a:pt x="63" y="207"/>
                  </a:moveTo>
                  <a:cubicBezTo>
                    <a:pt x="63" y="207"/>
                    <a:pt x="64" y="208"/>
                    <a:pt x="64" y="208"/>
                  </a:cubicBezTo>
                  <a:cubicBezTo>
                    <a:pt x="64" y="208"/>
                    <a:pt x="64" y="207"/>
                    <a:pt x="63" y="206"/>
                  </a:cubicBezTo>
                  <a:cubicBezTo>
                    <a:pt x="63" y="207"/>
                    <a:pt x="63" y="207"/>
                    <a:pt x="63" y="207"/>
                  </a:cubicBezTo>
                  <a:close/>
                  <a:moveTo>
                    <a:pt x="36" y="208"/>
                  </a:moveTo>
                  <a:cubicBezTo>
                    <a:pt x="36" y="207"/>
                    <a:pt x="37" y="207"/>
                    <a:pt x="36" y="207"/>
                  </a:cubicBezTo>
                  <a:cubicBezTo>
                    <a:pt x="36" y="207"/>
                    <a:pt x="36" y="208"/>
                    <a:pt x="36" y="208"/>
                  </a:cubicBezTo>
                  <a:close/>
                  <a:moveTo>
                    <a:pt x="62" y="208"/>
                  </a:moveTo>
                  <a:cubicBezTo>
                    <a:pt x="62" y="209"/>
                    <a:pt x="62" y="209"/>
                    <a:pt x="63" y="210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63" y="209"/>
                    <a:pt x="63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lose/>
                  <a:moveTo>
                    <a:pt x="61" y="211"/>
                  </a:moveTo>
                  <a:cubicBezTo>
                    <a:pt x="61" y="211"/>
                    <a:pt x="61" y="211"/>
                    <a:pt x="61" y="211"/>
                  </a:cubicBezTo>
                  <a:cubicBezTo>
                    <a:pt x="61" y="209"/>
                    <a:pt x="60" y="210"/>
                    <a:pt x="61" y="211"/>
                  </a:cubicBezTo>
                  <a:close/>
                  <a:moveTo>
                    <a:pt x="32" y="212"/>
                  </a:moveTo>
                  <a:cubicBezTo>
                    <a:pt x="32" y="211"/>
                    <a:pt x="33" y="210"/>
                    <a:pt x="32" y="210"/>
                  </a:cubicBezTo>
                  <a:cubicBezTo>
                    <a:pt x="32" y="210"/>
                    <a:pt x="31" y="210"/>
                    <a:pt x="31" y="210"/>
                  </a:cubicBezTo>
                  <a:cubicBezTo>
                    <a:pt x="31" y="211"/>
                    <a:pt x="31" y="211"/>
                    <a:pt x="32" y="212"/>
                  </a:cubicBezTo>
                  <a:close/>
                  <a:moveTo>
                    <a:pt x="36" y="214"/>
                  </a:moveTo>
                  <a:cubicBezTo>
                    <a:pt x="36" y="212"/>
                    <a:pt x="35" y="211"/>
                    <a:pt x="34" y="210"/>
                  </a:cubicBezTo>
                  <a:cubicBezTo>
                    <a:pt x="34" y="211"/>
                    <a:pt x="35" y="212"/>
                    <a:pt x="36" y="214"/>
                  </a:cubicBezTo>
                  <a:close/>
                  <a:moveTo>
                    <a:pt x="30" y="216"/>
                  </a:moveTo>
                  <a:cubicBezTo>
                    <a:pt x="28" y="216"/>
                    <a:pt x="27" y="218"/>
                    <a:pt x="27" y="219"/>
                  </a:cubicBezTo>
                  <a:cubicBezTo>
                    <a:pt x="29" y="218"/>
                    <a:pt x="30" y="216"/>
                    <a:pt x="32" y="214"/>
                  </a:cubicBezTo>
                  <a:cubicBezTo>
                    <a:pt x="31" y="213"/>
                    <a:pt x="31" y="211"/>
                    <a:pt x="30" y="210"/>
                  </a:cubicBezTo>
                  <a:cubicBezTo>
                    <a:pt x="30" y="212"/>
                    <a:pt x="30" y="214"/>
                    <a:pt x="30" y="216"/>
                  </a:cubicBezTo>
                  <a:close/>
                  <a:moveTo>
                    <a:pt x="65" y="211"/>
                  </a:moveTo>
                  <a:cubicBezTo>
                    <a:pt x="65" y="211"/>
                    <a:pt x="65" y="212"/>
                    <a:pt x="66" y="213"/>
                  </a:cubicBezTo>
                  <a:cubicBezTo>
                    <a:pt x="66" y="212"/>
                    <a:pt x="66" y="211"/>
                    <a:pt x="65" y="211"/>
                  </a:cubicBezTo>
                  <a:cubicBezTo>
                    <a:pt x="65" y="211"/>
                    <a:pt x="65" y="211"/>
                    <a:pt x="65" y="211"/>
                  </a:cubicBezTo>
                  <a:close/>
                  <a:moveTo>
                    <a:pt x="65" y="213"/>
                  </a:moveTo>
                  <a:cubicBezTo>
                    <a:pt x="65" y="213"/>
                    <a:pt x="65" y="213"/>
                    <a:pt x="66" y="213"/>
                  </a:cubicBezTo>
                  <a:cubicBezTo>
                    <a:pt x="66" y="213"/>
                    <a:pt x="65" y="213"/>
                    <a:pt x="65" y="212"/>
                  </a:cubicBezTo>
                  <a:cubicBezTo>
                    <a:pt x="65" y="212"/>
                    <a:pt x="65" y="212"/>
                    <a:pt x="65" y="213"/>
                  </a:cubicBezTo>
                  <a:close/>
                  <a:moveTo>
                    <a:pt x="64" y="211"/>
                  </a:moveTo>
                  <a:cubicBezTo>
                    <a:pt x="63" y="212"/>
                    <a:pt x="64" y="212"/>
                    <a:pt x="65" y="213"/>
                  </a:cubicBezTo>
                  <a:cubicBezTo>
                    <a:pt x="64" y="212"/>
                    <a:pt x="64" y="211"/>
                    <a:pt x="64" y="211"/>
                  </a:cubicBezTo>
                  <a:close/>
                  <a:moveTo>
                    <a:pt x="33" y="215"/>
                  </a:moveTo>
                  <a:cubicBezTo>
                    <a:pt x="34" y="215"/>
                    <a:pt x="35" y="216"/>
                    <a:pt x="36" y="215"/>
                  </a:cubicBezTo>
                  <a:cubicBezTo>
                    <a:pt x="35" y="214"/>
                    <a:pt x="35" y="212"/>
                    <a:pt x="33" y="211"/>
                  </a:cubicBezTo>
                  <a:cubicBezTo>
                    <a:pt x="33" y="212"/>
                    <a:pt x="33" y="213"/>
                    <a:pt x="33" y="215"/>
                  </a:cubicBezTo>
                  <a:close/>
                  <a:moveTo>
                    <a:pt x="58" y="213"/>
                  </a:moveTo>
                  <a:cubicBezTo>
                    <a:pt x="59" y="213"/>
                    <a:pt x="59" y="213"/>
                    <a:pt x="59" y="212"/>
                  </a:cubicBezTo>
                  <a:cubicBezTo>
                    <a:pt x="59" y="211"/>
                    <a:pt x="58" y="212"/>
                    <a:pt x="58" y="213"/>
                  </a:cubicBezTo>
                  <a:close/>
                  <a:moveTo>
                    <a:pt x="62" y="214"/>
                  </a:moveTo>
                  <a:cubicBezTo>
                    <a:pt x="62" y="215"/>
                    <a:pt x="63" y="215"/>
                    <a:pt x="63" y="215"/>
                  </a:cubicBezTo>
                  <a:cubicBezTo>
                    <a:pt x="63" y="214"/>
                    <a:pt x="63" y="214"/>
                    <a:pt x="62" y="214"/>
                  </a:cubicBezTo>
                  <a:cubicBezTo>
                    <a:pt x="62" y="214"/>
                    <a:pt x="62" y="214"/>
                    <a:pt x="62" y="214"/>
                  </a:cubicBezTo>
                  <a:close/>
                  <a:moveTo>
                    <a:pt x="59" y="215"/>
                  </a:moveTo>
                  <a:cubicBezTo>
                    <a:pt x="59" y="215"/>
                    <a:pt x="59" y="214"/>
                    <a:pt x="59" y="214"/>
                  </a:cubicBezTo>
                  <a:cubicBezTo>
                    <a:pt x="59" y="214"/>
                    <a:pt x="59" y="214"/>
                    <a:pt x="59" y="215"/>
                  </a:cubicBezTo>
                  <a:close/>
                  <a:moveTo>
                    <a:pt x="64" y="216"/>
                  </a:moveTo>
                  <a:cubicBezTo>
                    <a:pt x="65" y="216"/>
                    <a:pt x="65" y="216"/>
                    <a:pt x="65" y="216"/>
                  </a:cubicBezTo>
                  <a:cubicBezTo>
                    <a:pt x="64" y="215"/>
                    <a:pt x="64" y="214"/>
                    <a:pt x="64" y="214"/>
                  </a:cubicBezTo>
                  <a:cubicBezTo>
                    <a:pt x="64" y="215"/>
                    <a:pt x="64" y="215"/>
                    <a:pt x="64" y="216"/>
                  </a:cubicBezTo>
                  <a:close/>
                  <a:moveTo>
                    <a:pt x="59" y="216"/>
                  </a:moveTo>
                  <a:cubicBezTo>
                    <a:pt x="59" y="216"/>
                    <a:pt x="58" y="215"/>
                    <a:pt x="57" y="215"/>
                  </a:cubicBezTo>
                  <a:cubicBezTo>
                    <a:pt x="57" y="215"/>
                    <a:pt x="56" y="216"/>
                    <a:pt x="56" y="217"/>
                  </a:cubicBezTo>
                  <a:cubicBezTo>
                    <a:pt x="57" y="218"/>
                    <a:pt x="59" y="217"/>
                    <a:pt x="59" y="216"/>
                  </a:cubicBezTo>
                  <a:close/>
                  <a:moveTo>
                    <a:pt x="60" y="217"/>
                  </a:moveTo>
                  <a:cubicBezTo>
                    <a:pt x="61" y="216"/>
                    <a:pt x="61" y="216"/>
                    <a:pt x="61" y="216"/>
                  </a:cubicBezTo>
                  <a:cubicBezTo>
                    <a:pt x="61" y="216"/>
                    <a:pt x="61" y="216"/>
                    <a:pt x="60" y="217"/>
                  </a:cubicBezTo>
                  <a:close/>
                  <a:moveTo>
                    <a:pt x="37" y="217"/>
                  </a:moveTo>
                  <a:cubicBezTo>
                    <a:pt x="37" y="217"/>
                    <a:pt x="37" y="216"/>
                    <a:pt x="36" y="216"/>
                  </a:cubicBezTo>
                  <a:cubicBezTo>
                    <a:pt x="37" y="216"/>
                    <a:pt x="37" y="217"/>
                    <a:pt x="37" y="217"/>
                  </a:cubicBezTo>
                  <a:close/>
                  <a:moveTo>
                    <a:pt x="31" y="218"/>
                  </a:moveTo>
                  <a:cubicBezTo>
                    <a:pt x="32" y="219"/>
                    <a:pt x="32" y="217"/>
                    <a:pt x="33" y="218"/>
                  </a:cubicBezTo>
                  <a:cubicBezTo>
                    <a:pt x="32" y="217"/>
                    <a:pt x="33" y="217"/>
                    <a:pt x="33" y="217"/>
                  </a:cubicBezTo>
                  <a:cubicBezTo>
                    <a:pt x="32" y="217"/>
                    <a:pt x="30" y="217"/>
                    <a:pt x="31" y="218"/>
                  </a:cubicBezTo>
                  <a:close/>
                  <a:moveTo>
                    <a:pt x="65" y="217"/>
                  </a:moveTo>
                  <a:cubicBezTo>
                    <a:pt x="65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5" y="217"/>
                    <a:pt x="65" y="217"/>
                    <a:pt x="65" y="217"/>
                  </a:cubicBezTo>
                  <a:close/>
                  <a:moveTo>
                    <a:pt x="68" y="218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7" y="216"/>
                    <a:pt x="67" y="217"/>
                  </a:cubicBezTo>
                  <a:cubicBezTo>
                    <a:pt x="67" y="217"/>
                    <a:pt x="67" y="218"/>
                    <a:pt x="68" y="218"/>
                  </a:cubicBezTo>
                  <a:close/>
                  <a:moveTo>
                    <a:pt x="36" y="218"/>
                  </a:moveTo>
                  <a:cubicBezTo>
                    <a:pt x="36" y="218"/>
                    <a:pt x="35" y="217"/>
                    <a:pt x="35" y="217"/>
                  </a:cubicBezTo>
                  <a:cubicBezTo>
                    <a:pt x="35" y="217"/>
                    <a:pt x="35" y="218"/>
                    <a:pt x="36" y="218"/>
                  </a:cubicBezTo>
                  <a:close/>
                  <a:moveTo>
                    <a:pt x="33" y="219"/>
                  </a:moveTo>
                  <a:cubicBezTo>
                    <a:pt x="33" y="219"/>
                    <a:pt x="34" y="219"/>
                    <a:pt x="34" y="219"/>
                  </a:cubicBezTo>
                  <a:cubicBezTo>
                    <a:pt x="34" y="219"/>
                    <a:pt x="34" y="219"/>
                    <a:pt x="35" y="219"/>
                  </a:cubicBezTo>
                  <a:cubicBezTo>
                    <a:pt x="35" y="218"/>
                    <a:pt x="34" y="218"/>
                    <a:pt x="34" y="218"/>
                  </a:cubicBezTo>
                  <a:cubicBezTo>
                    <a:pt x="34" y="218"/>
                    <a:pt x="33" y="218"/>
                    <a:pt x="33" y="219"/>
                  </a:cubicBezTo>
                  <a:close/>
                  <a:moveTo>
                    <a:pt x="63" y="219"/>
                  </a:moveTo>
                  <a:cubicBezTo>
                    <a:pt x="63" y="219"/>
                    <a:pt x="64" y="219"/>
                    <a:pt x="63" y="218"/>
                  </a:cubicBezTo>
                  <a:cubicBezTo>
                    <a:pt x="63" y="219"/>
                    <a:pt x="62" y="219"/>
                    <a:pt x="63" y="219"/>
                  </a:cubicBezTo>
                  <a:close/>
                  <a:moveTo>
                    <a:pt x="29" y="220"/>
                  </a:moveTo>
                  <a:cubicBezTo>
                    <a:pt x="30" y="220"/>
                    <a:pt x="31" y="219"/>
                    <a:pt x="30" y="218"/>
                  </a:cubicBezTo>
                  <a:cubicBezTo>
                    <a:pt x="29" y="219"/>
                    <a:pt x="28" y="220"/>
                    <a:pt x="29" y="220"/>
                  </a:cubicBezTo>
                  <a:close/>
                  <a:moveTo>
                    <a:pt x="66" y="220"/>
                  </a:moveTo>
                  <a:cubicBezTo>
                    <a:pt x="67" y="219"/>
                    <a:pt x="66" y="219"/>
                    <a:pt x="65" y="219"/>
                  </a:cubicBezTo>
                  <a:cubicBezTo>
                    <a:pt x="65" y="219"/>
                    <a:pt x="66" y="220"/>
                    <a:pt x="66" y="220"/>
                  </a:cubicBezTo>
                  <a:close/>
                  <a:moveTo>
                    <a:pt x="57" y="222"/>
                  </a:moveTo>
                  <a:cubicBezTo>
                    <a:pt x="59" y="222"/>
                    <a:pt x="60" y="220"/>
                    <a:pt x="61" y="219"/>
                  </a:cubicBezTo>
                  <a:cubicBezTo>
                    <a:pt x="59" y="219"/>
                    <a:pt x="58" y="221"/>
                    <a:pt x="57" y="222"/>
                  </a:cubicBezTo>
                  <a:close/>
                  <a:moveTo>
                    <a:pt x="32" y="219"/>
                  </a:moveTo>
                  <a:cubicBezTo>
                    <a:pt x="32" y="220"/>
                    <a:pt x="32" y="220"/>
                    <a:pt x="32" y="221"/>
                  </a:cubicBezTo>
                  <a:cubicBezTo>
                    <a:pt x="33" y="220"/>
                    <a:pt x="32" y="219"/>
                    <a:pt x="32" y="219"/>
                  </a:cubicBezTo>
                  <a:close/>
                  <a:moveTo>
                    <a:pt x="54" y="222"/>
                  </a:moveTo>
                  <a:cubicBezTo>
                    <a:pt x="55" y="221"/>
                    <a:pt x="56" y="220"/>
                    <a:pt x="56" y="220"/>
                  </a:cubicBezTo>
                  <a:cubicBezTo>
                    <a:pt x="56" y="220"/>
                    <a:pt x="55" y="221"/>
                    <a:pt x="54" y="222"/>
                  </a:cubicBezTo>
                  <a:close/>
                  <a:moveTo>
                    <a:pt x="68" y="220"/>
                  </a:moveTo>
                  <a:cubicBezTo>
                    <a:pt x="68" y="220"/>
                    <a:pt x="67" y="220"/>
                    <a:pt x="67" y="221"/>
                  </a:cubicBezTo>
                  <a:cubicBezTo>
                    <a:pt x="67" y="222"/>
                    <a:pt x="68" y="222"/>
                    <a:pt x="68" y="222"/>
                  </a:cubicBezTo>
                  <a:cubicBezTo>
                    <a:pt x="69" y="222"/>
                    <a:pt x="68" y="223"/>
                    <a:pt x="69" y="223"/>
                  </a:cubicBezTo>
                  <a:cubicBezTo>
                    <a:pt x="69" y="224"/>
                    <a:pt x="69" y="223"/>
                    <a:pt x="69" y="224"/>
                  </a:cubicBezTo>
                  <a:cubicBezTo>
                    <a:pt x="69" y="225"/>
                    <a:pt x="67" y="225"/>
                    <a:pt x="67" y="227"/>
                  </a:cubicBezTo>
                  <a:cubicBezTo>
                    <a:pt x="69" y="228"/>
                    <a:pt x="72" y="226"/>
                    <a:pt x="71" y="224"/>
                  </a:cubicBezTo>
                  <a:cubicBezTo>
                    <a:pt x="71" y="224"/>
                    <a:pt x="71" y="225"/>
                    <a:pt x="70" y="225"/>
                  </a:cubicBezTo>
                  <a:cubicBezTo>
                    <a:pt x="70" y="225"/>
                    <a:pt x="70" y="225"/>
                    <a:pt x="69" y="224"/>
                  </a:cubicBezTo>
                  <a:cubicBezTo>
                    <a:pt x="69" y="223"/>
                    <a:pt x="69" y="221"/>
                    <a:pt x="68" y="220"/>
                  </a:cubicBezTo>
                  <a:close/>
                  <a:moveTo>
                    <a:pt x="38" y="223"/>
                  </a:moveTo>
                  <a:cubicBezTo>
                    <a:pt x="36" y="223"/>
                    <a:pt x="36" y="219"/>
                    <a:pt x="35" y="220"/>
                  </a:cubicBezTo>
                  <a:cubicBezTo>
                    <a:pt x="36" y="221"/>
                    <a:pt x="36" y="222"/>
                    <a:pt x="37" y="223"/>
                  </a:cubicBezTo>
                  <a:cubicBezTo>
                    <a:pt x="37" y="223"/>
                    <a:pt x="37" y="223"/>
                    <a:pt x="38" y="223"/>
                  </a:cubicBezTo>
                  <a:cubicBezTo>
                    <a:pt x="38" y="223"/>
                    <a:pt x="38" y="223"/>
                    <a:pt x="38" y="224"/>
                  </a:cubicBezTo>
                  <a:cubicBezTo>
                    <a:pt x="38" y="224"/>
                    <a:pt x="38" y="224"/>
                    <a:pt x="38" y="224"/>
                  </a:cubicBezTo>
                  <a:cubicBezTo>
                    <a:pt x="38" y="224"/>
                    <a:pt x="39" y="225"/>
                    <a:pt x="39" y="225"/>
                  </a:cubicBezTo>
                  <a:cubicBezTo>
                    <a:pt x="39" y="224"/>
                    <a:pt x="39" y="223"/>
                    <a:pt x="38" y="223"/>
                  </a:cubicBezTo>
                  <a:close/>
                  <a:moveTo>
                    <a:pt x="62" y="222"/>
                  </a:moveTo>
                  <a:cubicBezTo>
                    <a:pt x="63" y="221"/>
                    <a:pt x="64" y="221"/>
                    <a:pt x="65" y="220"/>
                  </a:cubicBezTo>
                  <a:cubicBezTo>
                    <a:pt x="64" y="220"/>
                    <a:pt x="63" y="221"/>
                    <a:pt x="62" y="222"/>
                  </a:cubicBezTo>
                  <a:close/>
                  <a:moveTo>
                    <a:pt x="29" y="221"/>
                  </a:moveTo>
                  <a:cubicBezTo>
                    <a:pt x="29" y="222"/>
                    <a:pt x="30" y="222"/>
                    <a:pt x="30" y="223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31" y="220"/>
                    <a:pt x="30" y="220"/>
                    <a:pt x="29" y="221"/>
                  </a:cubicBezTo>
                  <a:close/>
                  <a:moveTo>
                    <a:pt x="59" y="223"/>
                  </a:moveTo>
                  <a:cubicBezTo>
                    <a:pt x="60" y="222"/>
                    <a:pt x="61" y="221"/>
                    <a:pt x="62" y="220"/>
                  </a:cubicBezTo>
                  <a:cubicBezTo>
                    <a:pt x="60" y="220"/>
                    <a:pt x="59" y="222"/>
                    <a:pt x="59" y="223"/>
                  </a:cubicBezTo>
                  <a:close/>
                  <a:moveTo>
                    <a:pt x="71" y="222"/>
                  </a:moveTo>
                  <a:cubicBezTo>
                    <a:pt x="70" y="222"/>
                    <a:pt x="70" y="224"/>
                    <a:pt x="71" y="224"/>
                  </a:cubicBezTo>
                  <a:cubicBezTo>
                    <a:pt x="71" y="222"/>
                    <a:pt x="70" y="222"/>
                    <a:pt x="71" y="220"/>
                  </a:cubicBezTo>
                  <a:cubicBezTo>
                    <a:pt x="70" y="220"/>
                    <a:pt x="70" y="220"/>
                    <a:pt x="70" y="220"/>
                  </a:cubicBezTo>
                  <a:cubicBezTo>
                    <a:pt x="70" y="221"/>
                    <a:pt x="70" y="221"/>
                    <a:pt x="71" y="222"/>
                  </a:cubicBezTo>
                  <a:close/>
                  <a:moveTo>
                    <a:pt x="27" y="222"/>
                  </a:moveTo>
                  <a:cubicBezTo>
                    <a:pt x="28" y="222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7" y="221"/>
                    <a:pt x="27" y="221"/>
                    <a:pt x="27" y="222"/>
                  </a:cubicBezTo>
                  <a:close/>
                  <a:moveTo>
                    <a:pt x="65" y="221"/>
                  </a:moveTo>
                  <a:cubicBezTo>
                    <a:pt x="64" y="222"/>
                    <a:pt x="63" y="222"/>
                    <a:pt x="63" y="223"/>
                  </a:cubicBezTo>
                  <a:cubicBezTo>
                    <a:pt x="64" y="222"/>
                    <a:pt x="65" y="221"/>
                    <a:pt x="65" y="221"/>
                  </a:cubicBezTo>
                  <a:cubicBezTo>
                    <a:pt x="65" y="221"/>
                    <a:pt x="65" y="221"/>
                    <a:pt x="65" y="221"/>
                  </a:cubicBezTo>
                  <a:close/>
                  <a:moveTo>
                    <a:pt x="55" y="223"/>
                  </a:moveTo>
                  <a:cubicBezTo>
                    <a:pt x="55" y="222"/>
                    <a:pt x="56" y="222"/>
                    <a:pt x="56" y="221"/>
                  </a:cubicBezTo>
                  <a:cubicBezTo>
                    <a:pt x="55" y="222"/>
                    <a:pt x="55" y="222"/>
                    <a:pt x="55" y="223"/>
                  </a:cubicBezTo>
                  <a:close/>
                  <a:moveTo>
                    <a:pt x="33" y="222"/>
                  </a:moveTo>
                  <a:cubicBezTo>
                    <a:pt x="34" y="222"/>
                    <a:pt x="34" y="222"/>
                    <a:pt x="34" y="221"/>
                  </a:cubicBezTo>
                  <a:cubicBezTo>
                    <a:pt x="34" y="221"/>
                    <a:pt x="33" y="221"/>
                    <a:pt x="33" y="221"/>
                  </a:cubicBezTo>
                  <a:cubicBezTo>
                    <a:pt x="33" y="222"/>
                    <a:pt x="33" y="222"/>
                    <a:pt x="33" y="222"/>
                  </a:cubicBezTo>
                  <a:close/>
                  <a:moveTo>
                    <a:pt x="64" y="224"/>
                  </a:moveTo>
                  <a:cubicBezTo>
                    <a:pt x="65" y="225"/>
                    <a:pt x="66" y="223"/>
                    <a:pt x="67" y="223"/>
                  </a:cubicBezTo>
                  <a:cubicBezTo>
                    <a:pt x="66" y="220"/>
                    <a:pt x="64" y="223"/>
                    <a:pt x="64" y="224"/>
                  </a:cubicBezTo>
                  <a:close/>
                  <a:moveTo>
                    <a:pt x="54" y="222"/>
                  </a:moveTo>
                  <a:cubicBezTo>
                    <a:pt x="54" y="222"/>
                    <a:pt x="53" y="223"/>
                    <a:pt x="53" y="223"/>
                  </a:cubicBezTo>
                  <a:cubicBezTo>
                    <a:pt x="53" y="223"/>
                    <a:pt x="54" y="222"/>
                    <a:pt x="54" y="222"/>
                  </a:cubicBezTo>
                  <a:close/>
                  <a:moveTo>
                    <a:pt x="28" y="223"/>
                  </a:moveTo>
                  <a:cubicBezTo>
                    <a:pt x="28" y="223"/>
                    <a:pt x="28" y="224"/>
                    <a:pt x="29" y="224"/>
                  </a:cubicBezTo>
                  <a:cubicBezTo>
                    <a:pt x="30" y="224"/>
                    <a:pt x="28" y="222"/>
                    <a:pt x="28" y="222"/>
                  </a:cubicBezTo>
                  <a:cubicBezTo>
                    <a:pt x="28" y="222"/>
                    <a:pt x="28" y="223"/>
                    <a:pt x="28" y="223"/>
                  </a:cubicBezTo>
                  <a:close/>
                  <a:moveTo>
                    <a:pt x="56" y="224"/>
                  </a:moveTo>
                  <a:cubicBezTo>
                    <a:pt x="56" y="223"/>
                    <a:pt x="57" y="223"/>
                    <a:pt x="57" y="222"/>
                  </a:cubicBezTo>
                  <a:cubicBezTo>
                    <a:pt x="56" y="222"/>
                    <a:pt x="55" y="223"/>
                    <a:pt x="56" y="224"/>
                  </a:cubicBezTo>
                  <a:close/>
                  <a:moveTo>
                    <a:pt x="31" y="224"/>
                  </a:moveTo>
                  <a:cubicBezTo>
                    <a:pt x="31" y="224"/>
                    <a:pt x="33" y="223"/>
                    <a:pt x="32" y="222"/>
                  </a:cubicBezTo>
                  <a:cubicBezTo>
                    <a:pt x="32" y="223"/>
                    <a:pt x="31" y="223"/>
                    <a:pt x="31" y="224"/>
                  </a:cubicBezTo>
                  <a:close/>
                  <a:moveTo>
                    <a:pt x="35" y="225"/>
                  </a:moveTo>
                  <a:cubicBezTo>
                    <a:pt x="35" y="224"/>
                    <a:pt x="35" y="223"/>
                    <a:pt x="34" y="223"/>
                  </a:cubicBezTo>
                  <a:cubicBezTo>
                    <a:pt x="34" y="224"/>
                    <a:pt x="35" y="225"/>
                    <a:pt x="35" y="225"/>
                  </a:cubicBezTo>
                  <a:close/>
                  <a:moveTo>
                    <a:pt x="61" y="225"/>
                  </a:moveTo>
                  <a:cubicBezTo>
                    <a:pt x="61" y="225"/>
                    <a:pt x="62" y="224"/>
                    <a:pt x="62" y="223"/>
                  </a:cubicBezTo>
                  <a:cubicBezTo>
                    <a:pt x="61" y="224"/>
                    <a:pt x="60" y="224"/>
                    <a:pt x="61" y="225"/>
                  </a:cubicBezTo>
                  <a:close/>
                  <a:moveTo>
                    <a:pt x="67" y="224"/>
                  </a:moveTo>
                  <a:cubicBezTo>
                    <a:pt x="67" y="224"/>
                    <a:pt x="68" y="224"/>
                    <a:pt x="68" y="223"/>
                  </a:cubicBezTo>
                  <a:cubicBezTo>
                    <a:pt x="67" y="223"/>
                    <a:pt x="67" y="224"/>
                    <a:pt x="67" y="224"/>
                  </a:cubicBezTo>
                  <a:close/>
                  <a:moveTo>
                    <a:pt x="56" y="225"/>
                  </a:moveTo>
                  <a:cubicBezTo>
                    <a:pt x="57" y="225"/>
                    <a:pt x="57" y="224"/>
                    <a:pt x="58" y="224"/>
                  </a:cubicBezTo>
                  <a:cubicBezTo>
                    <a:pt x="57" y="224"/>
                    <a:pt x="57" y="224"/>
                    <a:pt x="56" y="225"/>
                  </a:cubicBezTo>
                  <a:close/>
                  <a:moveTo>
                    <a:pt x="26" y="225"/>
                  </a:moveTo>
                  <a:cubicBezTo>
                    <a:pt x="26" y="225"/>
                    <a:pt x="26" y="226"/>
                    <a:pt x="27" y="226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4"/>
                    <a:pt x="26" y="223"/>
                    <a:pt x="26" y="225"/>
                  </a:cubicBezTo>
                  <a:close/>
                  <a:moveTo>
                    <a:pt x="53" y="226"/>
                  </a:moveTo>
                  <a:cubicBezTo>
                    <a:pt x="54" y="225"/>
                    <a:pt x="55" y="225"/>
                    <a:pt x="55" y="224"/>
                  </a:cubicBezTo>
                  <a:cubicBezTo>
                    <a:pt x="54" y="225"/>
                    <a:pt x="54" y="225"/>
                    <a:pt x="53" y="226"/>
                  </a:cubicBezTo>
                  <a:close/>
                  <a:moveTo>
                    <a:pt x="33" y="226"/>
                  </a:moveTo>
                  <a:cubicBezTo>
                    <a:pt x="33" y="226"/>
                    <a:pt x="34" y="226"/>
                    <a:pt x="34" y="225"/>
                  </a:cubicBezTo>
                  <a:cubicBezTo>
                    <a:pt x="33" y="225"/>
                    <a:pt x="34" y="225"/>
                    <a:pt x="33" y="225"/>
                  </a:cubicBezTo>
                  <a:cubicBezTo>
                    <a:pt x="33" y="225"/>
                    <a:pt x="33" y="226"/>
                    <a:pt x="33" y="226"/>
                  </a:cubicBezTo>
                  <a:close/>
                  <a:moveTo>
                    <a:pt x="67" y="225"/>
                  </a:moveTo>
                  <a:cubicBezTo>
                    <a:pt x="67" y="225"/>
                    <a:pt x="68" y="225"/>
                    <a:pt x="67" y="225"/>
                  </a:cubicBezTo>
                  <a:cubicBezTo>
                    <a:pt x="67" y="225"/>
                    <a:pt x="67" y="225"/>
                    <a:pt x="67" y="225"/>
                  </a:cubicBezTo>
                  <a:close/>
                  <a:moveTo>
                    <a:pt x="57" y="226"/>
                  </a:moveTo>
                  <a:cubicBezTo>
                    <a:pt x="57" y="226"/>
                    <a:pt x="58" y="226"/>
                    <a:pt x="58" y="225"/>
                  </a:cubicBezTo>
                  <a:cubicBezTo>
                    <a:pt x="57" y="225"/>
                    <a:pt x="57" y="226"/>
                    <a:pt x="57" y="226"/>
                  </a:cubicBezTo>
                  <a:close/>
                  <a:moveTo>
                    <a:pt x="61" y="226"/>
                  </a:moveTo>
                  <a:cubicBezTo>
                    <a:pt x="61" y="226"/>
                    <a:pt x="62" y="226"/>
                    <a:pt x="62" y="226"/>
                  </a:cubicBezTo>
                  <a:cubicBezTo>
                    <a:pt x="62" y="226"/>
                    <a:pt x="63" y="226"/>
                    <a:pt x="63" y="225"/>
                  </a:cubicBezTo>
                  <a:cubicBezTo>
                    <a:pt x="63" y="226"/>
                    <a:pt x="62" y="226"/>
                    <a:pt x="61" y="226"/>
                  </a:cubicBezTo>
                  <a:close/>
                  <a:moveTo>
                    <a:pt x="37" y="227"/>
                  </a:moveTo>
                  <a:cubicBezTo>
                    <a:pt x="36" y="227"/>
                    <a:pt x="36" y="226"/>
                    <a:pt x="36" y="226"/>
                  </a:cubicBezTo>
                  <a:cubicBezTo>
                    <a:pt x="36" y="226"/>
                    <a:pt x="36" y="227"/>
                    <a:pt x="37" y="227"/>
                  </a:cubicBezTo>
                  <a:close/>
                  <a:moveTo>
                    <a:pt x="25" y="227"/>
                  </a:moveTo>
                  <a:cubicBezTo>
                    <a:pt x="25" y="226"/>
                    <a:pt x="25" y="226"/>
                    <a:pt x="25" y="226"/>
                  </a:cubicBezTo>
                  <a:cubicBezTo>
                    <a:pt x="24" y="226"/>
                    <a:pt x="25" y="227"/>
                    <a:pt x="25" y="227"/>
                  </a:cubicBezTo>
                  <a:close/>
                  <a:moveTo>
                    <a:pt x="59" y="227"/>
                  </a:moveTo>
                  <a:cubicBezTo>
                    <a:pt x="59" y="227"/>
                    <a:pt x="59" y="227"/>
                    <a:pt x="59" y="227"/>
                  </a:cubicBezTo>
                  <a:cubicBezTo>
                    <a:pt x="60" y="227"/>
                    <a:pt x="60" y="226"/>
                    <a:pt x="60" y="226"/>
                  </a:cubicBezTo>
                  <a:cubicBezTo>
                    <a:pt x="60" y="226"/>
                    <a:pt x="59" y="226"/>
                    <a:pt x="59" y="227"/>
                  </a:cubicBezTo>
                  <a:close/>
                  <a:moveTo>
                    <a:pt x="31" y="227"/>
                  </a:moveTo>
                  <a:cubicBezTo>
                    <a:pt x="32" y="227"/>
                    <a:pt x="32" y="227"/>
                    <a:pt x="32" y="227"/>
                  </a:cubicBezTo>
                  <a:cubicBezTo>
                    <a:pt x="32" y="226"/>
                    <a:pt x="30" y="226"/>
                    <a:pt x="31" y="227"/>
                  </a:cubicBezTo>
                  <a:close/>
                  <a:moveTo>
                    <a:pt x="35" y="227"/>
                  </a:moveTo>
                  <a:cubicBezTo>
                    <a:pt x="35" y="227"/>
                    <a:pt x="35" y="228"/>
                    <a:pt x="36" y="229"/>
                  </a:cubicBezTo>
                  <a:cubicBezTo>
                    <a:pt x="36" y="229"/>
                    <a:pt x="37" y="229"/>
                    <a:pt x="37" y="228"/>
                  </a:cubicBezTo>
                  <a:cubicBezTo>
                    <a:pt x="36" y="228"/>
                    <a:pt x="36" y="226"/>
                    <a:pt x="35" y="227"/>
                  </a:cubicBezTo>
                  <a:close/>
                  <a:moveTo>
                    <a:pt x="28" y="228"/>
                  </a:moveTo>
                  <a:cubicBezTo>
                    <a:pt x="29" y="228"/>
                    <a:pt x="29" y="227"/>
                    <a:pt x="29" y="227"/>
                  </a:cubicBezTo>
                  <a:cubicBezTo>
                    <a:pt x="28" y="227"/>
                    <a:pt x="28" y="227"/>
                    <a:pt x="28" y="228"/>
                  </a:cubicBezTo>
                  <a:close/>
                  <a:moveTo>
                    <a:pt x="65" y="227"/>
                  </a:moveTo>
                  <a:cubicBezTo>
                    <a:pt x="65" y="227"/>
                    <a:pt x="65" y="227"/>
                    <a:pt x="65" y="227"/>
                  </a:cubicBezTo>
                  <a:cubicBezTo>
                    <a:pt x="65" y="227"/>
                    <a:pt x="65" y="227"/>
                    <a:pt x="65" y="227"/>
                  </a:cubicBezTo>
                  <a:close/>
                  <a:moveTo>
                    <a:pt x="34" y="228"/>
                  </a:moveTo>
                  <a:cubicBezTo>
                    <a:pt x="34" y="228"/>
                    <a:pt x="34" y="227"/>
                    <a:pt x="34" y="227"/>
                  </a:cubicBezTo>
                  <a:cubicBezTo>
                    <a:pt x="34" y="228"/>
                    <a:pt x="34" y="228"/>
                    <a:pt x="34" y="228"/>
                  </a:cubicBezTo>
                  <a:close/>
                  <a:moveTo>
                    <a:pt x="33" y="229"/>
                  </a:moveTo>
                  <a:cubicBezTo>
                    <a:pt x="33" y="229"/>
                    <a:pt x="34" y="229"/>
                    <a:pt x="34" y="229"/>
                  </a:cubicBezTo>
                  <a:cubicBezTo>
                    <a:pt x="33" y="229"/>
                    <a:pt x="34" y="228"/>
                    <a:pt x="33" y="228"/>
                  </a:cubicBezTo>
                  <a:cubicBezTo>
                    <a:pt x="33" y="229"/>
                    <a:pt x="33" y="229"/>
                    <a:pt x="33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5790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8842375" y="3035301"/>
              <a:ext cx="134938" cy="184150"/>
            </a:xfrm>
            <a:custGeom>
              <a:avLst/>
              <a:gdLst>
                <a:gd name="T0" fmla="*/ 24 w 36"/>
                <a:gd name="T1" fmla="*/ 47 h 49"/>
                <a:gd name="T2" fmla="*/ 10 w 36"/>
                <a:gd name="T3" fmla="*/ 2 h 49"/>
                <a:gd name="T4" fmla="*/ 14 w 36"/>
                <a:gd name="T5" fmla="*/ 3 h 49"/>
                <a:gd name="T6" fmla="*/ 14 w 36"/>
                <a:gd name="T7" fmla="*/ 4 h 49"/>
                <a:gd name="T8" fmla="*/ 19 w 36"/>
                <a:gd name="T9" fmla="*/ 6 h 49"/>
                <a:gd name="T10" fmla="*/ 24 w 36"/>
                <a:gd name="T11" fmla="*/ 8 h 49"/>
                <a:gd name="T12" fmla="*/ 17 w 36"/>
                <a:gd name="T13" fmla="*/ 8 h 49"/>
                <a:gd name="T14" fmla="*/ 31 w 36"/>
                <a:gd name="T15" fmla="*/ 12 h 49"/>
                <a:gd name="T16" fmla="*/ 17 w 36"/>
                <a:gd name="T17" fmla="*/ 10 h 49"/>
                <a:gd name="T18" fmla="*/ 22 w 36"/>
                <a:gd name="T19" fmla="*/ 10 h 49"/>
                <a:gd name="T20" fmla="*/ 13 w 36"/>
                <a:gd name="T21" fmla="*/ 13 h 49"/>
                <a:gd name="T22" fmla="*/ 23 w 36"/>
                <a:gd name="T23" fmla="*/ 12 h 49"/>
                <a:gd name="T24" fmla="*/ 21 w 36"/>
                <a:gd name="T25" fmla="*/ 12 h 49"/>
                <a:gd name="T26" fmla="*/ 17 w 36"/>
                <a:gd name="T27" fmla="*/ 12 h 49"/>
                <a:gd name="T28" fmla="*/ 28 w 36"/>
                <a:gd name="T29" fmla="*/ 14 h 49"/>
                <a:gd name="T30" fmla="*/ 5 w 36"/>
                <a:gd name="T31" fmla="*/ 15 h 49"/>
                <a:gd name="T32" fmla="*/ 18 w 36"/>
                <a:gd name="T33" fmla="*/ 15 h 49"/>
                <a:gd name="T34" fmla="*/ 15 w 36"/>
                <a:gd name="T35" fmla="*/ 17 h 49"/>
                <a:gd name="T36" fmla="*/ 13 w 36"/>
                <a:gd name="T37" fmla="*/ 15 h 49"/>
                <a:gd name="T38" fmla="*/ 26 w 36"/>
                <a:gd name="T39" fmla="*/ 16 h 49"/>
                <a:gd name="T40" fmla="*/ 20 w 36"/>
                <a:gd name="T41" fmla="*/ 17 h 49"/>
                <a:gd name="T42" fmla="*/ 29 w 36"/>
                <a:gd name="T43" fmla="*/ 19 h 49"/>
                <a:gd name="T44" fmla="*/ 17 w 36"/>
                <a:gd name="T45" fmla="*/ 18 h 49"/>
                <a:gd name="T46" fmla="*/ 20 w 36"/>
                <a:gd name="T47" fmla="*/ 20 h 49"/>
                <a:gd name="T48" fmla="*/ 27 w 36"/>
                <a:gd name="T49" fmla="*/ 20 h 49"/>
                <a:gd name="T50" fmla="*/ 12 w 36"/>
                <a:gd name="T51" fmla="*/ 21 h 49"/>
                <a:gd name="T52" fmla="*/ 30 w 36"/>
                <a:gd name="T53" fmla="*/ 20 h 49"/>
                <a:gd name="T54" fmla="*/ 26 w 36"/>
                <a:gd name="T55" fmla="*/ 22 h 49"/>
                <a:gd name="T56" fmla="*/ 1 w 36"/>
                <a:gd name="T57" fmla="*/ 26 h 49"/>
                <a:gd name="T58" fmla="*/ 3 w 36"/>
                <a:gd name="T59" fmla="*/ 22 h 49"/>
                <a:gd name="T60" fmla="*/ 6 w 36"/>
                <a:gd name="T61" fmla="*/ 25 h 49"/>
                <a:gd name="T62" fmla="*/ 10 w 36"/>
                <a:gd name="T63" fmla="*/ 23 h 49"/>
                <a:gd name="T64" fmla="*/ 18 w 36"/>
                <a:gd name="T65" fmla="*/ 27 h 49"/>
                <a:gd name="T66" fmla="*/ 11 w 36"/>
                <a:gd name="T67" fmla="*/ 26 h 49"/>
                <a:gd name="T68" fmla="*/ 16 w 36"/>
                <a:gd name="T69" fmla="*/ 25 h 49"/>
                <a:gd name="T70" fmla="*/ 34 w 36"/>
                <a:gd name="T71" fmla="*/ 27 h 49"/>
                <a:gd name="T72" fmla="*/ 19 w 36"/>
                <a:gd name="T73" fmla="*/ 27 h 49"/>
                <a:gd name="T74" fmla="*/ 26 w 36"/>
                <a:gd name="T75" fmla="*/ 29 h 49"/>
                <a:gd name="T76" fmla="*/ 6 w 36"/>
                <a:gd name="T77" fmla="*/ 27 h 49"/>
                <a:gd name="T78" fmla="*/ 11 w 36"/>
                <a:gd name="T79" fmla="*/ 28 h 49"/>
                <a:gd name="T80" fmla="*/ 17 w 36"/>
                <a:gd name="T81" fmla="*/ 30 h 49"/>
                <a:gd name="T82" fmla="*/ 20 w 36"/>
                <a:gd name="T83" fmla="*/ 32 h 49"/>
                <a:gd name="T84" fmla="*/ 24 w 36"/>
                <a:gd name="T85" fmla="*/ 29 h 49"/>
                <a:gd name="T86" fmla="*/ 5 w 36"/>
                <a:gd name="T87" fmla="*/ 30 h 49"/>
                <a:gd name="T88" fmla="*/ 18 w 36"/>
                <a:gd name="T89" fmla="*/ 33 h 49"/>
                <a:gd name="T90" fmla="*/ 17 w 36"/>
                <a:gd name="T91" fmla="*/ 32 h 49"/>
                <a:gd name="T92" fmla="*/ 23 w 36"/>
                <a:gd name="T93" fmla="*/ 32 h 49"/>
                <a:gd name="T94" fmla="*/ 19 w 36"/>
                <a:gd name="T95" fmla="*/ 35 h 49"/>
                <a:gd name="T96" fmla="*/ 16 w 36"/>
                <a:gd name="T97" fmla="*/ 33 h 49"/>
                <a:gd name="T98" fmla="*/ 13 w 36"/>
                <a:gd name="T99" fmla="*/ 36 h 49"/>
                <a:gd name="T100" fmla="*/ 23 w 36"/>
                <a:gd name="T101" fmla="*/ 37 h 49"/>
                <a:gd name="T102" fmla="*/ 18 w 36"/>
                <a:gd name="T103" fmla="*/ 35 h 49"/>
                <a:gd name="T104" fmla="*/ 8 w 36"/>
                <a:gd name="T105" fmla="*/ 38 h 49"/>
                <a:gd name="T106" fmla="*/ 28 w 36"/>
                <a:gd name="T107" fmla="*/ 39 h 49"/>
                <a:gd name="T108" fmla="*/ 19 w 36"/>
                <a:gd name="T109" fmla="*/ 40 h 49"/>
                <a:gd name="T110" fmla="*/ 25 w 36"/>
                <a:gd name="T111" fmla="*/ 42 h 49"/>
                <a:gd name="T112" fmla="*/ 10 w 36"/>
                <a:gd name="T113" fmla="*/ 40 h 49"/>
                <a:gd name="T114" fmla="*/ 17 w 36"/>
                <a:gd name="T115" fmla="*/ 43 h 49"/>
                <a:gd name="T116" fmla="*/ 14 w 36"/>
                <a:gd name="T117" fmla="*/ 45 h 49"/>
                <a:gd name="T118" fmla="*/ 22 w 36"/>
                <a:gd name="T119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49">
                  <a:moveTo>
                    <a:pt x="22" y="1"/>
                  </a:moveTo>
                  <a:cubicBezTo>
                    <a:pt x="22" y="2"/>
                    <a:pt x="22" y="1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4" y="2"/>
                    <a:pt x="23" y="2"/>
                    <a:pt x="24" y="2"/>
                  </a:cubicBezTo>
                  <a:cubicBezTo>
                    <a:pt x="27" y="3"/>
                    <a:pt x="29" y="4"/>
                    <a:pt x="30" y="6"/>
                  </a:cubicBezTo>
                  <a:cubicBezTo>
                    <a:pt x="33" y="8"/>
                    <a:pt x="34" y="12"/>
                    <a:pt x="35" y="16"/>
                  </a:cubicBezTo>
                  <a:cubicBezTo>
                    <a:pt x="36" y="17"/>
                    <a:pt x="36" y="19"/>
                    <a:pt x="36" y="20"/>
                  </a:cubicBezTo>
                  <a:cubicBezTo>
                    <a:pt x="36" y="22"/>
                    <a:pt x="36" y="22"/>
                    <a:pt x="36" y="24"/>
                  </a:cubicBezTo>
                  <a:cubicBezTo>
                    <a:pt x="36" y="26"/>
                    <a:pt x="36" y="27"/>
                    <a:pt x="36" y="28"/>
                  </a:cubicBezTo>
                  <a:cubicBezTo>
                    <a:pt x="36" y="29"/>
                    <a:pt x="36" y="31"/>
                    <a:pt x="35" y="32"/>
                  </a:cubicBezTo>
                  <a:cubicBezTo>
                    <a:pt x="35" y="35"/>
                    <a:pt x="33" y="39"/>
                    <a:pt x="31" y="41"/>
                  </a:cubicBezTo>
                  <a:cubicBezTo>
                    <a:pt x="29" y="44"/>
                    <a:pt x="26" y="45"/>
                    <a:pt x="24" y="47"/>
                  </a:cubicBezTo>
                  <a:cubicBezTo>
                    <a:pt x="23" y="48"/>
                    <a:pt x="24" y="49"/>
                    <a:pt x="23" y="49"/>
                  </a:cubicBezTo>
                  <a:cubicBezTo>
                    <a:pt x="22" y="49"/>
                    <a:pt x="23" y="48"/>
                    <a:pt x="23" y="47"/>
                  </a:cubicBezTo>
                  <a:cubicBezTo>
                    <a:pt x="19" y="47"/>
                    <a:pt x="16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5"/>
                    <a:pt x="9" y="45"/>
                    <a:pt x="8" y="44"/>
                  </a:cubicBezTo>
                  <a:cubicBezTo>
                    <a:pt x="5" y="41"/>
                    <a:pt x="4" y="38"/>
                    <a:pt x="2" y="34"/>
                  </a:cubicBezTo>
                  <a:cubicBezTo>
                    <a:pt x="2" y="33"/>
                    <a:pt x="2" y="32"/>
                    <a:pt x="1" y="31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1" y="19"/>
                    <a:pt x="2" y="14"/>
                    <a:pt x="4" y="9"/>
                  </a:cubicBezTo>
                  <a:cubicBezTo>
                    <a:pt x="6" y="7"/>
                    <a:pt x="8" y="4"/>
                    <a:pt x="10" y="2"/>
                  </a:cubicBezTo>
                  <a:cubicBezTo>
                    <a:pt x="13" y="1"/>
                    <a:pt x="19" y="0"/>
                    <a:pt x="22" y="1"/>
                  </a:cubicBezTo>
                  <a:close/>
                  <a:moveTo>
                    <a:pt x="20" y="2"/>
                  </a:moveTo>
                  <a:cubicBezTo>
                    <a:pt x="20" y="2"/>
                    <a:pt x="21" y="3"/>
                    <a:pt x="22" y="2"/>
                  </a:cubicBezTo>
                  <a:cubicBezTo>
                    <a:pt x="21" y="2"/>
                    <a:pt x="20" y="2"/>
                    <a:pt x="20" y="2"/>
                  </a:cubicBezTo>
                  <a:close/>
                  <a:moveTo>
                    <a:pt x="15" y="6"/>
                  </a:moveTo>
                  <a:cubicBezTo>
                    <a:pt x="15" y="5"/>
                    <a:pt x="16" y="5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2"/>
                    <a:pt x="15" y="5"/>
                    <a:pt x="15" y="6"/>
                  </a:cubicBezTo>
                  <a:close/>
                  <a:moveTo>
                    <a:pt x="14" y="3"/>
                  </a:move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lose/>
                  <a:moveTo>
                    <a:pt x="19" y="4"/>
                  </a:moveTo>
                  <a:cubicBezTo>
                    <a:pt x="19" y="4"/>
                    <a:pt x="20" y="5"/>
                    <a:pt x="20" y="4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6" y="6"/>
                  </a:moveTo>
                  <a:cubicBezTo>
                    <a:pt x="29" y="5"/>
                    <a:pt x="30" y="9"/>
                    <a:pt x="32" y="10"/>
                  </a:cubicBezTo>
                  <a:cubicBezTo>
                    <a:pt x="30" y="7"/>
                    <a:pt x="27" y="3"/>
                    <a:pt x="23" y="3"/>
                  </a:cubicBezTo>
                  <a:cubicBezTo>
                    <a:pt x="24" y="4"/>
                    <a:pt x="25" y="5"/>
                    <a:pt x="26" y="6"/>
                  </a:cubicBezTo>
                  <a:close/>
                  <a:moveTo>
                    <a:pt x="13" y="6"/>
                  </a:moveTo>
                  <a:cubicBezTo>
                    <a:pt x="13" y="5"/>
                    <a:pt x="13" y="5"/>
                    <a:pt x="14" y="4"/>
                  </a:cubicBezTo>
                  <a:cubicBezTo>
                    <a:pt x="13" y="4"/>
                    <a:pt x="12" y="5"/>
                    <a:pt x="13" y="6"/>
                  </a:cubicBezTo>
                  <a:close/>
                  <a:moveTo>
                    <a:pt x="20" y="7"/>
                  </a:moveTo>
                  <a:cubicBezTo>
                    <a:pt x="21" y="6"/>
                    <a:pt x="22" y="6"/>
                    <a:pt x="23" y="5"/>
                  </a:cubicBezTo>
                  <a:cubicBezTo>
                    <a:pt x="22" y="5"/>
                    <a:pt x="22" y="4"/>
                    <a:pt x="21" y="4"/>
                  </a:cubicBezTo>
                  <a:cubicBezTo>
                    <a:pt x="21" y="5"/>
                    <a:pt x="20" y="6"/>
                    <a:pt x="20" y="7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7" y="7"/>
                    <a:pt x="7" y="9"/>
                  </a:cubicBezTo>
                  <a:cubicBezTo>
                    <a:pt x="9" y="8"/>
                    <a:pt x="9" y="6"/>
                    <a:pt x="11" y="5"/>
                  </a:cubicBezTo>
                  <a:close/>
                  <a:moveTo>
                    <a:pt x="19" y="6"/>
                  </a:moveTo>
                  <a:cubicBezTo>
                    <a:pt x="19" y="6"/>
                    <a:pt x="19" y="5"/>
                    <a:pt x="19" y="5"/>
                  </a:cubicBezTo>
                  <a:cubicBezTo>
                    <a:pt x="18" y="5"/>
                    <a:pt x="18" y="5"/>
                    <a:pt x="19" y="6"/>
                  </a:cubicBezTo>
                  <a:close/>
                  <a:moveTo>
                    <a:pt x="13" y="7"/>
                  </a:moveTo>
                  <a:cubicBezTo>
                    <a:pt x="14" y="7"/>
                    <a:pt x="14" y="5"/>
                    <a:pt x="14" y="5"/>
                  </a:cubicBezTo>
                  <a:cubicBezTo>
                    <a:pt x="14" y="5"/>
                    <a:pt x="13" y="6"/>
                    <a:pt x="13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4" y="10"/>
                    <a:pt x="14" y="10"/>
                  </a:cubicBezTo>
                  <a:cubicBezTo>
                    <a:pt x="15" y="9"/>
                    <a:pt x="16" y="7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5" y="7"/>
                    <a:pt x="14" y="7"/>
                  </a:cubicBezTo>
                  <a:close/>
                  <a:moveTo>
                    <a:pt x="24" y="6"/>
                  </a:moveTo>
                  <a:cubicBezTo>
                    <a:pt x="23" y="7"/>
                    <a:pt x="23" y="8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9"/>
                    <a:pt x="24" y="9"/>
                    <a:pt x="24" y="10"/>
                  </a:cubicBezTo>
                  <a:cubicBezTo>
                    <a:pt x="24" y="11"/>
                    <a:pt x="25" y="12"/>
                    <a:pt x="25" y="13"/>
                  </a:cubicBezTo>
                  <a:cubicBezTo>
                    <a:pt x="26" y="13"/>
                    <a:pt x="26" y="12"/>
                    <a:pt x="27" y="12"/>
                  </a:cubicBezTo>
                  <a:cubicBezTo>
                    <a:pt x="26" y="10"/>
                    <a:pt x="25" y="9"/>
                    <a:pt x="26" y="7"/>
                  </a:cubicBezTo>
                  <a:cubicBezTo>
                    <a:pt x="25" y="7"/>
                    <a:pt x="25" y="6"/>
                    <a:pt x="24" y="6"/>
                  </a:cubicBezTo>
                  <a:close/>
                  <a:moveTo>
                    <a:pt x="11" y="8"/>
                  </a:moveTo>
                  <a:cubicBezTo>
                    <a:pt x="11" y="7"/>
                    <a:pt x="12" y="7"/>
                    <a:pt x="12" y="7"/>
                  </a:cubicBezTo>
                  <a:cubicBezTo>
                    <a:pt x="12" y="7"/>
                    <a:pt x="11" y="7"/>
                    <a:pt x="11" y="8"/>
                  </a:cubicBezTo>
                  <a:close/>
                  <a:moveTo>
                    <a:pt x="17" y="8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8"/>
                  </a:cubicBezTo>
                  <a:close/>
                  <a:moveTo>
                    <a:pt x="9" y="9"/>
                  </a:moveTo>
                  <a:cubicBezTo>
                    <a:pt x="10" y="9"/>
                    <a:pt x="10" y="8"/>
                    <a:pt x="10" y="7"/>
                  </a:cubicBezTo>
                  <a:cubicBezTo>
                    <a:pt x="10" y="7"/>
                    <a:pt x="9" y="8"/>
                    <a:pt x="9" y="9"/>
                  </a:cubicBezTo>
                  <a:close/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1" y="7"/>
                    <a:pt x="21" y="7"/>
                    <a:pt x="21" y="8"/>
                  </a:cubicBezTo>
                  <a:close/>
                  <a:moveTo>
                    <a:pt x="29" y="9"/>
                  </a:moveTo>
                  <a:cubicBezTo>
                    <a:pt x="29" y="10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30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0" y="13"/>
                    <a:pt x="32" y="13"/>
                    <a:pt x="32" y="14"/>
                  </a:cubicBezTo>
                  <a:cubicBezTo>
                    <a:pt x="32" y="14"/>
                    <a:pt x="32" y="14"/>
                    <a:pt x="32" y="15"/>
                  </a:cubicBezTo>
                  <a:cubicBezTo>
                    <a:pt x="32" y="15"/>
                    <a:pt x="33" y="16"/>
                    <a:pt x="33" y="16"/>
                  </a:cubicBezTo>
                  <a:cubicBezTo>
                    <a:pt x="34" y="18"/>
                    <a:pt x="34" y="19"/>
                    <a:pt x="35" y="20"/>
                  </a:cubicBezTo>
                  <a:cubicBezTo>
                    <a:pt x="35" y="14"/>
                    <a:pt x="31" y="10"/>
                    <a:pt x="28" y="7"/>
                  </a:cubicBezTo>
                  <a:cubicBezTo>
                    <a:pt x="28" y="8"/>
                    <a:pt x="29" y="9"/>
                    <a:pt x="29" y="9"/>
                  </a:cubicBezTo>
                  <a:close/>
                  <a:moveTo>
                    <a:pt x="17" y="9"/>
                  </a:moveTo>
                  <a:cubicBezTo>
                    <a:pt x="16" y="9"/>
                    <a:pt x="17" y="8"/>
                    <a:pt x="16" y="8"/>
                  </a:cubicBezTo>
                  <a:cubicBezTo>
                    <a:pt x="16" y="9"/>
                    <a:pt x="15" y="10"/>
                    <a:pt x="16" y="10"/>
                  </a:cubicBezTo>
                  <a:cubicBezTo>
                    <a:pt x="14" y="11"/>
                    <a:pt x="15" y="13"/>
                    <a:pt x="16" y="13"/>
                  </a:cubicBezTo>
                  <a:cubicBezTo>
                    <a:pt x="17" y="12"/>
                    <a:pt x="16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7"/>
                    <a:pt x="17" y="8"/>
                    <a:pt x="17" y="9"/>
                  </a:cubicBezTo>
                  <a:close/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1" y="9"/>
                  </a:cubicBezTo>
                  <a:close/>
                  <a:moveTo>
                    <a:pt x="11" y="10"/>
                  </a:move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10"/>
                  </a:cubicBezTo>
                  <a:close/>
                  <a:moveTo>
                    <a:pt x="22" y="10"/>
                  </a:moveTo>
                  <a:cubicBezTo>
                    <a:pt x="23" y="10"/>
                    <a:pt x="23" y="9"/>
                    <a:pt x="22" y="8"/>
                  </a:cubicBezTo>
                  <a:cubicBezTo>
                    <a:pt x="21" y="9"/>
                    <a:pt x="22" y="10"/>
                    <a:pt x="22" y="10"/>
                  </a:cubicBezTo>
                  <a:close/>
                  <a:moveTo>
                    <a:pt x="20" y="10"/>
                  </a:moveTo>
                  <a:cubicBezTo>
                    <a:pt x="21" y="10"/>
                    <a:pt x="20" y="9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lose/>
                  <a:moveTo>
                    <a:pt x="19" y="9"/>
                  </a:move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2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8" y="10"/>
                    <a:pt x="20" y="10"/>
                    <a:pt x="19" y="9"/>
                  </a:cubicBezTo>
                  <a:close/>
                  <a:moveTo>
                    <a:pt x="13" y="13"/>
                  </a:moveTo>
                  <a:cubicBezTo>
                    <a:pt x="14" y="12"/>
                    <a:pt x="14" y="10"/>
                    <a:pt x="13" y="9"/>
                  </a:cubicBezTo>
                  <a:cubicBezTo>
                    <a:pt x="11" y="10"/>
                    <a:pt x="12" y="13"/>
                    <a:pt x="13" y="13"/>
                  </a:cubicBezTo>
                  <a:close/>
                  <a:moveTo>
                    <a:pt x="8" y="11"/>
                  </a:move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lose/>
                  <a:moveTo>
                    <a:pt x="4" y="14"/>
                  </a:moveTo>
                  <a:cubicBezTo>
                    <a:pt x="4" y="13"/>
                    <a:pt x="5" y="11"/>
                    <a:pt x="6" y="10"/>
                  </a:cubicBezTo>
                  <a:cubicBezTo>
                    <a:pt x="5" y="11"/>
                    <a:pt x="4" y="13"/>
                    <a:pt x="4" y="14"/>
                  </a:cubicBezTo>
                  <a:close/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lose/>
                  <a:moveTo>
                    <a:pt x="23" y="12"/>
                  </a:moveTo>
                  <a:cubicBezTo>
                    <a:pt x="23" y="12"/>
                    <a:pt x="24" y="12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lose/>
                  <a:moveTo>
                    <a:pt x="9" y="14"/>
                  </a:moveTo>
                  <a:cubicBezTo>
                    <a:pt x="10" y="13"/>
                    <a:pt x="11" y="12"/>
                    <a:pt x="10" y="11"/>
                  </a:cubicBezTo>
                  <a:cubicBezTo>
                    <a:pt x="10" y="12"/>
                    <a:pt x="8" y="13"/>
                    <a:pt x="9" y="14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5"/>
                    <a:pt x="31" y="15"/>
                  </a:cubicBezTo>
                  <a:cubicBezTo>
                    <a:pt x="30" y="14"/>
                    <a:pt x="30" y="12"/>
                    <a:pt x="28" y="11"/>
                  </a:cubicBezTo>
                  <a:cubicBezTo>
                    <a:pt x="29" y="13"/>
                    <a:pt x="29" y="14"/>
                    <a:pt x="30" y="16"/>
                  </a:cubicBezTo>
                  <a:close/>
                  <a:moveTo>
                    <a:pt x="21" y="12"/>
                  </a:moveTo>
                  <a:cubicBezTo>
                    <a:pt x="22" y="13"/>
                    <a:pt x="22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19" y="14"/>
                  </a:moveTo>
                  <a:cubicBezTo>
                    <a:pt x="19" y="13"/>
                    <a:pt x="20" y="13"/>
                    <a:pt x="20" y="12"/>
                  </a:cubicBezTo>
                  <a:cubicBezTo>
                    <a:pt x="20" y="12"/>
                    <a:pt x="19" y="13"/>
                    <a:pt x="19" y="14"/>
                  </a:cubicBezTo>
                  <a:close/>
                  <a:moveTo>
                    <a:pt x="14" y="15"/>
                  </a:moveTo>
                  <a:cubicBezTo>
                    <a:pt x="15" y="15"/>
                    <a:pt x="15" y="15"/>
                    <a:pt x="15" y="14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4" y="14"/>
                    <a:pt x="13" y="15"/>
                    <a:pt x="14" y="15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5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7" y="13"/>
                    <a:pt x="18" y="12"/>
                    <a:pt x="17" y="12"/>
                  </a:cubicBezTo>
                  <a:cubicBezTo>
                    <a:pt x="17" y="13"/>
                    <a:pt x="16" y="13"/>
                    <a:pt x="16" y="14"/>
                  </a:cubicBezTo>
                  <a:close/>
                  <a:moveTo>
                    <a:pt x="24" y="15"/>
                  </a:moveTo>
                  <a:cubicBezTo>
                    <a:pt x="25" y="14"/>
                    <a:pt x="25" y="13"/>
                    <a:pt x="24" y="13"/>
                  </a:cubicBezTo>
                  <a:cubicBezTo>
                    <a:pt x="24" y="13"/>
                    <a:pt x="24" y="14"/>
                    <a:pt x="24" y="15"/>
                  </a:cubicBezTo>
                  <a:close/>
                  <a:moveTo>
                    <a:pt x="20" y="15"/>
                  </a:moveTo>
                  <a:cubicBezTo>
                    <a:pt x="21" y="14"/>
                    <a:pt x="21" y="13"/>
                    <a:pt x="20" y="13"/>
                  </a:cubicBezTo>
                  <a:cubicBezTo>
                    <a:pt x="20" y="13"/>
                    <a:pt x="19" y="15"/>
                    <a:pt x="20" y="15"/>
                  </a:cubicBezTo>
                  <a:close/>
                  <a:moveTo>
                    <a:pt x="12" y="15"/>
                  </a:moveTo>
                  <a:cubicBezTo>
                    <a:pt x="12" y="14"/>
                    <a:pt x="12" y="14"/>
                    <a:pt x="11" y="13"/>
                  </a:cubicBezTo>
                  <a:cubicBezTo>
                    <a:pt x="12" y="14"/>
                    <a:pt x="11" y="14"/>
                    <a:pt x="12" y="15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4"/>
                    <a:pt x="28" y="14"/>
                  </a:cubicBezTo>
                  <a:cubicBezTo>
                    <a:pt x="27" y="14"/>
                    <a:pt x="28" y="13"/>
                    <a:pt x="27" y="13"/>
                  </a:cubicBezTo>
                  <a:cubicBezTo>
                    <a:pt x="27" y="14"/>
                    <a:pt x="26" y="14"/>
                    <a:pt x="27" y="15"/>
                  </a:cubicBezTo>
                  <a:close/>
                  <a:moveTo>
                    <a:pt x="11" y="17"/>
                  </a:moveTo>
                  <a:cubicBezTo>
                    <a:pt x="11" y="16"/>
                    <a:pt x="12" y="16"/>
                    <a:pt x="12" y="15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9" y="14"/>
                    <a:pt x="10" y="16"/>
                    <a:pt x="11" y="17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5"/>
                    <a:pt x="24" y="15"/>
                  </a:cubicBezTo>
                  <a:close/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5"/>
                    <a:pt x="4" y="15"/>
                    <a:pt x="5" y="15"/>
                  </a:cubicBezTo>
                  <a:close/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7" y="15"/>
                  </a:cubicBezTo>
                  <a:close/>
                  <a:moveTo>
                    <a:pt x="18" y="15"/>
                  </a:moveTo>
                  <a:cubicBezTo>
                    <a:pt x="18" y="16"/>
                    <a:pt x="17" y="17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lose/>
                  <a:moveTo>
                    <a:pt x="7" y="18"/>
                  </a:moveTo>
                  <a:cubicBezTo>
                    <a:pt x="8" y="17"/>
                    <a:pt x="9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6" y="17"/>
                    <a:pt x="7" y="18"/>
                  </a:cubicBezTo>
                  <a:close/>
                  <a:moveTo>
                    <a:pt x="21" y="16"/>
                  </a:moveTo>
                  <a:cubicBezTo>
                    <a:pt x="21" y="16"/>
                    <a:pt x="22" y="16"/>
                    <a:pt x="22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0" y="16"/>
                    <a:pt x="21" y="16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6"/>
                    <a:pt x="16" y="15"/>
                    <a:pt x="15" y="15"/>
                  </a:cubicBezTo>
                  <a:cubicBezTo>
                    <a:pt x="15" y="15"/>
                    <a:pt x="15" y="16"/>
                    <a:pt x="15" y="17"/>
                  </a:cubicBezTo>
                  <a:close/>
                  <a:moveTo>
                    <a:pt x="29" y="16"/>
                  </a:moveTo>
                  <a:cubicBezTo>
                    <a:pt x="28" y="16"/>
                    <a:pt x="28" y="15"/>
                    <a:pt x="28" y="15"/>
                  </a:cubicBezTo>
                  <a:cubicBezTo>
                    <a:pt x="27" y="16"/>
                    <a:pt x="28" y="18"/>
                    <a:pt x="29" y="16"/>
                  </a:cubicBezTo>
                  <a:close/>
                  <a:moveTo>
                    <a:pt x="3" y="20"/>
                  </a:moveTo>
                  <a:cubicBezTo>
                    <a:pt x="4" y="19"/>
                    <a:pt x="4" y="16"/>
                    <a:pt x="3" y="15"/>
                  </a:cubicBezTo>
                  <a:cubicBezTo>
                    <a:pt x="3" y="17"/>
                    <a:pt x="2" y="18"/>
                    <a:pt x="3" y="20"/>
                  </a:cubicBezTo>
                  <a:close/>
                  <a:moveTo>
                    <a:pt x="13" y="18"/>
                  </a:moveTo>
                  <a:cubicBezTo>
                    <a:pt x="14" y="17"/>
                    <a:pt x="13" y="16"/>
                    <a:pt x="13" y="15"/>
                  </a:cubicBezTo>
                  <a:cubicBezTo>
                    <a:pt x="12" y="16"/>
                    <a:pt x="11" y="18"/>
                    <a:pt x="12" y="19"/>
                  </a:cubicBezTo>
                  <a:cubicBezTo>
                    <a:pt x="13" y="18"/>
                    <a:pt x="12" y="17"/>
                    <a:pt x="13" y="16"/>
                  </a:cubicBezTo>
                  <a:cubicBezTo>
                    <a:pt x="13" y="17"/>
                    <a:pt x="13" y="17"/>
                    <a:pt x="13" y="18"/>
                  </a:cubicBezTo>
                  <a:close/>
                  <a:moveTo>
                    <a:pt x="22" y="18"/>
                  </a:moveTo>
                  <a:cubicBezTo>
                    <a:pt x="22" y="17"/>
                    <a:pt x="22" y="17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1" y="17"/>
                    <a:pt x="22" y="18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6" y="17"/>
                  </a:moveTo>
                  <a:cubicBezTo>
                    <a:pt x="26" y="17"/>
                    <a:pt x="27" y="16"/>
                    <a:pt x="26" y="16"/>
                  </a:cubicBezTo>
                  <a:cubicBezTo>
                    <a:pt x="26" y="17"/>
                    <a:pt x="25" y="17"/>
                    <a:pt x="26" y="17"/>
                  </a:cubicBezTo>
                  <a:close/>
                  <a:moveTo>
                    <a:pt x="8" y="18"/>
                  </a:moveTo>
                  <a:cubicBezTo>
                    <a:pt x="8" y="19"/>
                    <a:pt x="8" y="20"/>
                    <a:pt x="9" y="20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9" y="18"/>
                    <a:pt x="9" y="17"/>
                    <a:pt x="9" y="16"/>
                  </a:cubicBezTo>
                  <a:cubicBezTo>
                    <a:pt x="9" y="17"/>
                    <a:pt x="8" y="17"/>
                    <a:pt x="8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2" y="18"/>
                    <a:pt x="32" y="18"/>
                  </a:cubicBezTo>
                  <a:cubicBezTo>
                    <a:pt x="32" y="17"/>
                    <a:pt x="32" y="17"/>
                    <a:pt x="31" y="16"/>
                  </a:cubicBezTo>
                  <a:cubicBezTo>
                    <a:pt x="31" y="17"/>
                    <a:pt x="30" y="18"/>
                    <a:pt x="31" y="18"/>
                  </a:cubicBezTo>
                  <a:close/>
                  <a:moveTo>
                    <a:pt x="19" y="19"/>
                  </a:moveTo>
                  <a:cubicBezTo>
                    <a:pt x="20" y="19"/>
                    <a:pt x="21" y="18"/>
                    <a:pt x="20" y="17"/>
                  </a:cubicBezTo>
                  <a:cubicBezTo>
                    <a:pt x="20" y="18"/>
                    <a:pt x="19" y="19"/>
                    <a:pt x="19" y="19"/>
                  </a:cubicBezTo>
                  <a:close/>
                  <a:moveTo>
                    <a:pt x="22" y="18"/>
                  </a:moveTo>
                  <a:cubicBezTo>
                    <a:pt x="22" y="19"/>
                    <a:pt x="22" y="19"/>
                    <a:pt x="23" y="19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8"/>
                    <a:pt x="22" y="18"/>
                    <a:pt x="22" y="18"/>
                  </a:cubicBezTo>
                  <a:close/>
                  <a:moveTo>
                    <a:pt x="26" y="19"/>
                  </a:moveTo>
                  <a:cubicBezTo>
                    <a:pt x="27" y="19"/>
                    <a:pt x="26" y="18"/>
                    <a:pt x="27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7" y="18"/>
                    <a:pt x="26" y="18"/>
                    <a:pt x="26" y="19"/>
                  </a:cubicBezTo>
                  <a:close/>
                  <a:moveTo>
                    <a:pt x="28" y="18"/>
                  </a:moveTo>
                  <a:cubicBezTo>
                    <a:pt x="28" y="18"/>
                    <a:pt x="29" y="19"/>
                    <a:pt x="29" y="19"/>
                  </a:cubicBezTo>
                  <a:cubicBezTo>
                    <a:pt x="30" y="18"/>
                    <a:pt x="29" y="16"/>
                    <a:pt x="28" y="18"/>
                  </a:cubicBezTo>
                  <a:close/>
                  <a:moveTo>
                    <a:pt x="14" y="19"/>
                  </a:moveTo>
                  <a:cubicBezTo>
                    <a:pt x="14" y="19"/>
                    <a:pt x="14" y="19"/>
                    <a:pt x="14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3" y="20"/>
                    <a:pt x="13" y="21"/>
                    <a:pt x="14" y="22"/>
                  </a:cubicBezTo>
                  <a:cubicBezTo>
                    <a:pt x="14" y="21"/>
                    <a:pt x="15" y="20"/>
                    <a:pt x="15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4" y="18"/>
                    <a:pt x="13" y="18"/>
                    <a:pt x="14" y="19"/>
                  </a:cubicBezTo>
                  <a:close/>
                  <a:moveTo>
                    <a:pt x="16" y="19"/>
                  </a:moveTo>
                  <a:cubicBezTo>
                    <a:pt x="17" y="20"/>
                    <a:pt x="16" y="20"/>
                    <a:pt x="17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8"/>
                    <a:pt x="17" y="18"/>
                  </a:cubicBezTo>
                  <a:cubicBezTo>
                    <a:pt x="17" y="18"/>
                    <a:pt x="17" y="19"/>
                    <a:pt x="16" y="19"/>
                  </a:cubicBezTo>
                  <a:close/>
                  <a:moveTo>
                    <a:pt x="6" y="19"/>
                  </a:move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20" y="20"/>
                  </a:moveTo>
                  <a:cubicBezTo>
                    <a:pt x="20" y="20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1"/>
                    <a:pt x="20" y="21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2" y="20"/>
                    <a:pt x="21" y="19"/>
                    <a:pt x="21" y="19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lose/>
                  <a:moveTo>
                    <a:pt x="28" y="21"/>
                  </a:moveTo>
                  <a:cubicBezTo>
                    <a:pt x="28" y="20"/>
                    <a:pt x="28" y="19"/>
                    <a:pt x="27" y="19"/>
                  </a:cubicBezTo>
                  <a:cubicBezTo>
                    <a:pt x="27" y="20"/>
                    <a:pt x="28" y="20"/>
                    <a:pt x="28" y="21"/>
                  </a:cubicBezTo>
                  <a:close/>
                  <a:moveTo>
                    <a:pt x="31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24" y="21"/>
                  </a:moveTo>
                  <a:cubicBezTo>
                    <a:pt x="24" y="20"/>
                    <a:pt x="25" y="20"/>
                    <a:pt x="24" y="19"/>
                  </a:cubicBezTo>
                  <a:cubicBezTo>
                    <a:pt x="24" y="20"/>
                    <a:pt x="23" y="21"/>
                    <a:pt x="24" y="21"/>
                  </a:cubicBezTo>
                  <a:close/>
                  <a:moveTo>
                    <a:pt x="27" y="20"/>
                  </a:moveTo>
                  <a:cubicBezTo>
                    <a:pt x="27" y="20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11" y="23"/>
                  </a:moveTo>
                  <a:cubicBezTo>
                    <a:pt x="11" y="22"/>
                    <a:pt x="11" y="22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2"/>
                    <a:pt x="11" y="23"/>
                  </a:cubicBezTo>
                  <a:close/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7" y="20"/>
                  </a:cubicBezTo>
                  <a:close/>
                  <a:moveTo>
                    <a:pt x="33" y="22"/>
                  </a:move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2"/>
                    <a:pt x="33" y="22"/>
                  </a:cubicBezTo>
                  <a:close/>
                  <a:moveTo>
                    <a:pt x="12" y="21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1"/>
                    <a:pt x="12" y="21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3"/>
                    <a:pt x="16" y="23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5" y="21"/>
                    <a:pt x="15" y="21"/>
                    <a:pt x="15" y="22"/>
                  </a:cubicBezTo>
                  <a:close/>
                  <a:moveTo>
                    <a:pt x="18" y="22"/>
                  </a:moveTo>
                  <a:cubicBezTo>
                    <a:pt x="18" y="21"/>
                    <a:pt x="19" y="21"/>
                    <a:pt x="19" y="20"/>
                  </a:cubicBezTo>
                  <a:cubicBezTo>
                    <a:pt x="18" y="21"/>
                    <a:pt x="17" y="21"/>
                    <a:pt x="18" y="22"/>
                  </a:cubicBezTo>
                  <a:close/>
                  <a:moveTo>
                    <a:pt x="30" y="22"/>
                  </a:moveTo>
                  <a:cubicBezTo>
                    <a:pt x="30" y="21"/>
                    <a:pt x="30" y="20"/>
                    <a:pt x="30" y="20"/>
                  </a:cubicBezTo>
                  <a:cubicBezTo>
                    <a:pt x="30" y="21"/>
                    <a:pt x="30" y="21"/>
                    <a:pt x="30" y="22"/>
                  </a:cubicBezTo>
                  <a:close/>
                  <a:moveTo>
                    <a:pt x="8" y="22"/>
                  </a:moveTo>
                  <a:cubicBezTo>
                    <a:pt x="8" y="21"/>
                    <a:pt x="7" y="21"/>
                    <a:pt x="7" y="20"/>
                  </a:cubicBezTo>
                  <a:cubicBezTo>
                    <a:pt x="7" y="21"/>
                    <a:pt x="7" y="22"/>
                    <a:pt x="8" y="22"/>
                  </a:cubicBezTo>
                  <a:close/>
                  <a:moveTo>
                    <a:pt x="22" y="23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3"/>
                    <a:pt x="22" y="23"/>
                  </a:cubicBezTo>
                  <a:close/>
                  <a:moveTo>
                    <a:pt x="26" y="25"/>
                  </a:moveTo>
                  <a:cubicBezTo>
                    <a:pt x="26" y="25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3" y="21"/>
                    <a:pt x="26" y="24"/>
                    <a:pt x="26" y="25"/>
                  </a:cubicBezTo>
                  <a:close/>
                  <a:moveTo>
                    <a:pt x="29" y="24"/>
                  </a:moveTo>
                  <a:cubicBezTo>
                    <a:pt x="30" y="23"/>
                    <a:pt x="30" y="22"/>
                    <a:pt x="29" y="22"/>
                  </a:cubicBezTo>
                  <a:cubicBezTo>
                    <a:pt x="28" y="22"/>
                    <a:pt x="29" y="23"/>
                    <a:pt x="29" y="24"/>
                  </a:cubicBezTo>
                  <a:close/>
                  <a:moveTo>
                    <a:pt x="6" y="23"/>
                  </a:move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3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2"/>
                    <a:pt x="12" y="22"/>
                  </a:cubicBezTo>
                  <a:cubicBezTo>
                    <a:pt x="12" y="22"/>
                    <a:pt x="13" y="23"/>
                    <a:pt x="13" y="23"/>
                  </a:cubicBezTo>
                  <a:close/>
                  <a:moveTo>
                    <a:pt x="1" y="26"/>
                  </a:moveTo>
                  <a:cubicBezTo>
                    <a:pt x="1" y="28"/>
                    <a:pt x="2" y="28"/>
                    <a:pt x="2" y="30"/>
                  </a:cubicBezTo>
                  <a:cubicBezTo>
                    <a:pt x="2" y="31"/>
                    <a:pt x="2" y="32"/>
                    <a:pt x="3" y="32"/>
                  </a:cubicBezTo>
                  <a:cubicBezTo>
                    <a:pt x="3" y="31"/>
                    <a:pt x="3" y="30"/>
                    <a:pt x="3" y="29"/>
                  </a:cubicBezTo>
                  <a:cubicBezTo>
                    <a:pt x="2" y="29"/>
                    <a:pt x="2" y="30"/>
                    <a:pt x="2" y="29"/>
                  </a:cubicBezTo>
                  <a:cubicBezTo>
                    <a:pt x="2" y="27"/>
                    <a:pt x="2" y="24"/>
                    <a:pt x="2" y="22"/>
                  </a:cubicBezTo>
                  <a:cubicBezTo>
                    <a:pt x="1" y="23"/>
                    <a:pt x="1" y="25"/>
                    <a:pt x="1" y="26"/>
                  </a:cubicBezTo>
                  <a:close/>
                  <a:moveTo>
                    <a:pt x="3" y="22"/>
                  </a:moveTo>
                  <a:cubicBezTo>
                    <a:pt x="3" y="23"/>
                    <a:pt x="3" y="24"/>
                    <a:pt x="4" y="25"/>
                  </a:cubicBezTo>
                  <a:cubicBezTo>
                    <a:pt x="4" y="25"/>
                    <a:pt x="4" y="24"/>
                    <a:pt x="4" y="23"/>
                  </a:cubicBezTo>
                  <a:cubicBezTo>
                    <a:pt x="4" y="24"/>
                    <a:pt x="4" y="23"/>
                    <a:pt x="3" y="23"/>
                  </a:cubicBezTo>
                  <a:cubicBezTo>
                    <a:pt x="3" y="22"/>
                    <a:pt x="4" y="22"/>
                    <a:pt x="3" y="22"/>
                  </a:cubicBezTo>
                  <a:cubicBezTo>
                    <a:pt x="3" y="23"/>
                    <a:pt x="3" y="22"/>
                    <a:pt x="3" y="22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4"/>
                    <a:pt x="19" y="24"/>
                  </a:cubicBezTo>
                  <a:cubicBezTo>
                    <a:pt x="20" y="24"/>
                    <a:pt x="20" y="23"/>
                    <a:pt x="20" y="23"/>
                  </a:cubicBezTo>
                  <a:cubicBezTo>
                    <a:pt x="20" y="22"/>
                    <a:pt x="20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lose/>
                  <a:moveTo>
                    <a:pt x="14" y="23"/>
                  </a:moveTo>
                  <a:cubicBezTo>
                    <a:pt x="15" y="23"/>
                    <a:pt x="15" y="24"/>
                    <a:pt x="15" y="24"/>
                  </a:cubicBezTo>
                  <a:cubicBezTo>
                    <a:pt x="16" y="24"/>
                    <a:pt x="15" y="22"/>
                    <a:pt x="15" y="22"/>
                  </a:cubicBezTo>
                  <a:cubicBezTo>
                    <a:pt x="14" y="22"/>
                    <a:pt x="14" y="23"/>
                    <a:pt x="14" y="23"/>
                  </a:cubicBezTo>
                  <a:close/>
                  <a:moveTo>
                    <a:pt x="6" y="25"/>
                  </a:moveTo>
                  <a:cubicBezTo>
                    <a:pt x="7" y="25"/>
                    <a:pt x="7" y="23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lose/>
                  <a:moveTo>
                    <a:pt x="12" y="25"/>
                  </a:moveTo>
                  <a:cubicBezTo>
                    <a:pt x="13" y="24"/>
                    <a:pt x="12" y="23"/>
                    <a:pt x="12" y="22"/>
                  </a:cubicBezTo>
                  <a:cubicBezTo>
                    <a:pt x="11" y="23"/>
                    <a:pt x="11" y="24"/>
                    <a:pt x="12" y="25"/>
                  </a:cubicBezTo>
                  <a:close/>
                  <a:moveTo>
                    <a:pt x="16" y="25"/>
                  </a:move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4"/>
                    <a:pt x="16" y="25"/>
                  </a:cubicBezTo>
                  <a:close/>
                  <a:moveTo>
                    <a:pt x="9" y="24"/>
                  </a:moveTo>
                  <a:cubicBezTo>
                    <a:pt x="9" y="24"/>
                    <a:pt x="9" y="23"/>
                    <a:pt x="9" y="23"/>
                  </a:cubicBezTo>
                  <a:cubicBezTo>
                    <a:pt x="8" y="24"/>
                    <a:pt x="9" y="24"/>
                    <a:pt x="9" y="25"/>
                  </a:cubicBezTo>
                  <a:cubicBezTo>
                    <a:pt x="10" y="25"/>
                    <a:pt x="10" y="24"/>
                    <a:pt x="10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10" y="23"/>
                    <a:pt x="10" y="24"/>
                    <a:pt x="9" y="24"/>
                  </a:cubicBezTo>
                  <a:close/>
                  <a:moveTo>
                    <a:pt x="24" y="27"/>
                  </a:moveTo>
                  <a:cubicBezTo>
                    <a:pt x="25" y="27"/>
                    <a:pt x="25" y="26"/>
                    <a:pt x="25" y="26"/>
                  </a:cubicBezTo>
                  <a:cubicBezTo>
                    <a:pt x="25" y="25"/>
                    <a:pt x="25" y="24"/>
                    <a:pt x="24" y="23"/>
                  </a:cubicBezTo>
                  <a:cubicBezTo>
                    <a:pt x="23" y="24"/>
                    <a:pt x="23" y="26"/>
                    <a:pt x="24" y="27"/>
                  </a:cubicBezTo>
                  <a:close/>
                  <a:moveTo>
                    <a:pt x="14" y="26"/>
                  </a:moveTo>
                  <a:cubicBezTo>
                    <a:pt x="15" y="26"/>
                    <a:pt x="14" y="24"/>
                    <a:pt x="14" y="24"/>
                  </a:cubicBezTo>
                  <a:cubicBezTo>
                    <a:pt x="13" y="25"/>
                    <a:pt x="14" y="25"/>
                    <a:pt x="14" y="26"/>
                  </a:cubicBezTo>
                  <a:close/>
                  <a:moveTo>
                    <a:pt x="18" y="27"/>
                  </a:moveTo>
                  <a:cubicBezTo>
                    <a:pt x="18" y="27"/>
                    <a:pt x="18" y="26"/>
                    <a:pt x="19" y="25"/>
                  </a:cubicBezTo>
                  <a:cubicBezTo>
                    <a:pt x="18" y="25"/>
                    <a:pt x="19" y="24"/>
                    <a:pt x="18" y="24"/>
                  </a:cubicBezTo>
                  <a:cubicBezTo>
                    <a:pt x="17" y="25"/>
                    <a:pt x="17" y="26"/>
                    <a:pt x="18" y="27"/>
                  </a:cubicBezTo>
                  <a:close/>
                  <a:moveTo>
                    <a:pt x="20" y="26"/>
                  </a:moveTo>
                  <a:cubicBezTo>
                    <a:pt x="21" y="26"/>
                    <a:pt x="21" y="27"/>
                    <a:pt x="21" y="27"/>
                  </a:cubicBezTo>
                  <a:cubicBezTo>
                    <a:pt x="22" y="26"/>
                    <a:pt x="22" y="25"/>
                    <a:pt x="21" y="24"/>
                  </a:cubicBezTo>
                  <a:cubicBezTo>
                    <a:pt x="21" y="25"/>
                    <a:pt x="20" y="25"/>
                    <a:pt x="20" y="26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5"/>
                    <a:pt x="30" y="25"/>
                  </a:cubicBezTo>
                  <a:cubicBezTo>
                    <a:pt x="30" y="25"/>
                    <a:pt x="31" y="26"/>
                    <a:pt x="31" y="26"/>
                  </a:cubicBezTo>
                  <a:close/>
                  <a:moveTo>
                    <a:pt x="11" y="25"/>
                  </a:moveTo>
                  <a:cubicBezTo>
                    <a:pt x="10" y="26"/>
                    <a:pt x="10" y="25"/>
                    <a:pt x="10" y="26"/>
                  </a:cubicBezTo>
                  <a:cubicBezTo>
                    <a:pt x="10" y="26"/>
                    <a:pt x="10" y="27"/>
                    <a:pt x="11" y="27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lose/>
                  <a:moveTo>
                    <a:pt x="26" y="26"/>
                  </a:moveTo>
                  <a:cubicBezTo>
                    <a:pt x="27" y="26"/>
                    <a:pt x="27" y="27"/>
                    <a:pt x="27" y="27"/>
                  </a:cubicBezTo>
                  <a:cubicBezTo>
                    <a:pt x="27" y="27"/>
                    <a:pt x="28" y="27"/>
                    <a:pt x="28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6" y="25"/>
                    <a:pt x="26" y="26"/>
                  </a:cubicBezTo>
                  <a:close/>
                  <a:moveTo>
                    <a:pt x="8" y="28"/>
                  </a:moveTo>
                  <a:cubicBezTo>
                    <a:pt x="9" y="27"/>
                    <a:pt x="8" y="25"/>
                    <a:pt x="7" y="25"/>
                  </a:cubicBezTo>
                  <a:cubicBezTo>
                    <a:pt x="7" y="26"/>
                    <a:pt x="7" y="27"/>
                    <a:pt x="8" y="28"/>
                  </a:cubicBezTo>
                  <a:close/>
                  <a:moveTo>
                    <a:pt x="16" y="26"/>
                  </a:move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lose/>
                  <a:moveTo>
                    <a:pt x="13" y="26"/>
                  </a:moveTo>
                  <a:cubicBezTo>
                    <a:pt x="13" y="26"/>
                    <a:pt x="13" y="27"/>
                    <a:pt x="13" y="27"/>
                  </a:cubicBezTo>
                  <a:cubicBezTo>
                    <a:pt x="15" y="27"/>
                    <a:pt x="13" y="24"/>
                    <a:pt x="13" y="26"/>
                  </a:cubicBezTo>
                  <a:close/>
                  <a:moveTo>
                    <a:pt x="4" y="26"/>
                  </a:moveTo>
                  <a:cubicBezTo>
                    <a:pt x="4" y="27"/>
                    <a:pt x="5" y="28"/>
                    <a:pt x="5" y="28"/>
                  </a:cubicBezTo>
                  <a:cubicBezTo>
                    <a:pt x="5" y="27"/>
                    <a:pt x="5" y="26"/>
                    <a:pt x="5" y="25"/>
                  </a:cubicBezTo>
                  <a:cubicBezTo>
                    <a:pt x="5" y="26"/>
                    <a:pt x="4" y="26"/>
                    <a:pt x="4" y="26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lose/>
                  <a:moveTo>
                    <a:pt x="15" y="27"/>
                  </a:moveTo>
                  <a:cubicBezTo>
                    <a:pt x="16" y="27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22" y="28"/>
                  </a:moveTo>
                  <a:cubicBezTo>
                    <a:pt x="22" y="29"/>
                    <a:pt x="22" y="29"/>
                    <a:pt x="23" y="30"/>
                  </a:cubicBezTo>
                  <a:cubicBezTo>
                    <a:pt x="23" y="29"/>
                    <a:pt x="23" y="29"/>
                    <a:pt x="24" y="28"/>
                  </a:cubicBezTo>
                  <a:cubicBezTo>
                    <a:pt x="23" y="28"/>
                    <a:pt x="23" y="27"/>
                    <a:pt x="22" y="26"/>
                  </a:cubicBezTo>
                  <a:cubicBezTo>
                    <a:pt x="22" y="27"/>
                    <a:pt x="22" y="28"/>
                    <a:pt x="22" y="28"/>
                  </a:cubicBezTo>
                  <a:close/>
                  <a:moveTo>
                    <a:pt x="17" y="28"/>
                  </a:moveTo>
                  <a:cubicBezTo>
                    <a:pt x="17" y="28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8"/>
                    <a:pt x="19" y="29"/>
                  </a:cubicBezTo>
                  <a:cubicBezTo>
                    <a:pt x="19" y="29"/>
                    <a:pt x="19" y="30"/>
                    <a:pt x="19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7"/>
                    <a:pt x="20" y="26"/>
                    <a:pt x="19" y="27"/>
                  </a:cubicBezTo>
                  <a:close/>
                  <a:moveTo>
                    <a:pt x="12" y="27"/>
                  </a:moveTo>
                  <a:cubicBezTo>
                    <a:pt x="12" y="28"/>
                    <a:pt x="12" y="28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lose/>
                  <a:moveTo>
                    <a:pt x="26" y="29"/>
                  </a:moveTo>
                  <a:cubicBezTo>
                    <a:pt x="26" y="29"/>
                    <a:pt x="25" y="28"/>
                    <a:pt x="25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5" y="27"/>
                    <a:pt x="25" y="29"/>
                    <a:pt x="26" y="29"/>
                  </a:cubicBezTo>
                  <a:close/>
                  <a:moveTo>
                    <a:pt x="4" y="30"/>
                  </a:moveTo>
                  <a:cubicBezTo>
                    <a:pt x="5" y="29"/>
                    <a:pt x="4" y="28"/>
                    <a:pt x="3" y="27"/>
                  </a:cubicBezTo>
                  <a:cubicBezTo>
                    <a:pt x="3" y="28"/>
                    <a:pt x="4" y="29"/>
                    <a:pt x="4" y="30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9"/>
                    <a:pt x="15" y="29"/>
                  </a:cubicBezTo>
                  <a:cubicBezTo>
                    <a:pt x="15" y="28"/>
                    <a:pt x="15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7" y="30"/>
                  </a:moveTo>
                  <a:cubicBezTo>
                    <a:pt x="7" y="29"/>
                    <a:pt x="7" y="28"/>
                    <a:pt x="6" y="27"/>
                  </a:cubicBezTo>
                  <a:cubicBezTo>
                    <a:pt x="7" y="28"/>
                    <a:pt x="6" y="29"/>
                    <a:pt x="7" y="30"/>
                  </a:cubicBezTo>
                  <a:close/>
                  <a:moveTo>
                    <a:pt x="10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  <a:moveTo>
                    <a:pt x="32" y="29"/>
                  </a:moveTo>
                  <a:cubicBezTo>
                    <a:pt x="33" y="30"/>
                    <a:pt x="30" y="32"/>
                    <a:pt x="31" y="34"/>
                  </a:cubicBezTo>
                  <a:cubicBezTo>
                    <a:pt x="32" y="32"/>
                    <a:pt x="33" y="29"/>
                    <a:pt x="33" y="28"/>
                  </a:cubicBezTo>
                  <a:cubicBezTo>
                    <a:pt x="32" y="28"/>
                    <a:pt x="32" y="29"/>
                    <a:pt x="32" y="29"/>
                  </a:cubicBezTo>
                  <a:close/>
                  <a:moveTo>
                    <a:pt x="11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11" y="28"/>
                    <a:pt x="12" y="28"/>
                    <a:pt x="11" y="29"/>
                  </a:cubicBezTo>
                  <a:close/>
                  <a:moveTo>
                    <a:pt x="33" y="32"/>
                  </a:moveTo>
                  <a:cubicBezTo>
                    <a:pt x="33" y="30"/>
                    <a:pt x="34" y="29"/>
                    <a:pt x="34" y="28"/>
                  </a:cubicBezTo>
                  <a:cubicBezTo>
                    <a:pt x="33" y="29"/>
                    <a:pt x="33" y="31"/>
                    <a:pt x="33" y="32"/>
                  </a:cubicBezTo>
                  <a:close/>
                  <a:moveTo>
                    <a:pt x="8" y="29"/>
                  </a:moveTo>
                  <a:cubicBezTo>
                    <a:pt x="9" y="29"/>
                    <a:pt x="9" y="30"/>
                    <a:pt x="9" y="30"/>
                  </a:cubicBezTo>
                  <a:cubicBezTo>
                    <a:pt x="10" y="30"/>
                    <a:pt x="10" y="28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17" y="30"/>
                  </a:moveTo>
                  <a:cubicBezTo>
                    <a:pt x="16" y="29"/>
                    <a:pt x="17" y="29"/>
                    <a:pt x="17" y="29"/>
                  </a:cubicBezTo>
                  <a:cubicBezTo>
                    <a:pt x="16" y="29"/>
                    <a:pt x="17" y="28"/>
                    <a:pt x="16" y="28"/>
                  </a:cubicBezTo>
                  <a:cubicBezTo>
                    <a:pt x="16" y="29"/>
                    <a:pt x="16" y="29"/>
                    <a:pt x="17" y="30"/>
                  </a:cubicBezTo>
                  <a:close/>
                  <a:moveTo>
                    <a:pt x="29" y="30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9" y="28"/>
                    <a:pt x="28" y="28"/>
                  </a:cubicBezTo>
                  <a:cubicBezTo>
                    <a:pt x="28" y="29"/>
                    <a:pt x="28" y="30"/>
                    <a:pt x="29" y="30"/>
                  </a:cubicBezTo>
                  <a:close/>
                  <a:moveTo>
                    <a:pt x="14" y="30"/>
                  </a:moveTo>
                  <a:cubicBezTo>
                    <a:pt x="14" y="30"/>
                    <a:pt x="14" y="29"/>
                    <a:pt x="13" y="29"/>
                  </a:cubicBezTo>
                  <a:cubicBezTo>
                    <a:pt x="13" y="29"/>
                    <a:pt x="13" y="30"/>
                    <a:pt x="14" y="30"/>
                  </a:cubicBezTo>
                  <a:close/>
                  <a:moveTo>
                    <a:pt x="20" y="32"/>
                  </a:moveTo>
                  <a:cubicBezTo>
                    <a:pt x="20" y="32"/>
                    <a:pt x="20" y="33"/>
                    <a:pt x="21" y="33"/>
                  </a:cubicBezTo>
                  <a:cubicBezTo>
                    <a:pt x="21" y="32"/>
                    <a:pt x="22" y="32"/>
                    <a:pt x="22" y="31"/>
                  </a:cubicBezTo>
                  <a:cubicBezTo>
                    <a:pt x="22" y="30"/>
                    <a:pt x="21" y="30"/>
                    <a:pt x="21" y="29"/>
                  </a:cubicBezTo>
                  <a:cubicBezTo>
                    <a:pt x="21" y="30"/>
                    <a:pt x="20" y="31"/>
                    <a:pt x="20" y="32"/>
                  </a:cubicBezTo>
                  <a:close/>
                  <a:moveTo>
                    <a:pt x="11" y="31"/>
                  </a:moveTo>
                  <a:cubicBezTo>
                    <a:pt x="11" y="31"/>
                    <a:pt x="10" y="31"/>
                    <a:pt x="10" y="30"/>
                  </a:cubicBezTo>
                  <a:cubicBezTo>
                    <a:pt x="10" y="31"/>
                    <a:pt x="10" y="32"/>
                    <a:pt x="10" y="32"/>
                  </a:cubicBezTo>
                  <a:cubicBezTo>
                    <a:pt x="11" y="32"/>
                    <a:pt x="12" y="30"/>
                    <a:pt x="11" y="29"/>
                  </a:cubicBezTo>
                  <a:cubicBezTo>
                    <a:pt x="10" y="30"/>
                    <a:pt x="11" y="30"/>
                    <a:pt x="11" y="31"/>
                  </a:cubicBezTo>
                  <a:close/>
                  <a:moveTo>
                    <a:pt x="16" y="31"/>
                  </a:moveTo>
                  <a:cubicBezTo>
                    <a:pt x="16" y="30"/>
                    <a:pt x="16" y="29"/>
                    <a:pt x="15" y="29"/>
                  </a:cubicBezTo>
                  <a:cubicBezTo>
                    <a:pt x="15" y="30"/>
                    <a:pt x="16" y="30"/>
                    <a:pt x="16" y="31"/>
                  </a:cubicBezTo>
                  <a:close/>
                  <a:moveTo>
                    <a:pt x="23" y="31"/>
                  </a:moveTo>
                  <a:cubicBezTo>
                    <a:pt x="24" y="31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30"/>
                    <a:pt x="24" y="30"/>
                    <a:pt x="23" y="31"/>
                  </a:cubicBezTo>
                  <a:close/>
                  <a:moveTo>
                    <a:pt x="27" y="32"/>
                  </a:moveTo>
                  <a:cubicBezTo>
                    <a:pt x="28" y="31"/>
                    <a:pt x="28" y="30"/>
                    <a:pt x="27" y="30"/>
                  </a:cubicBezTo>
                  <a:cubicBezTo>
                    <a:pt x="26" y="30"/>
                    <a:pt x="27" y="31"/>
                    <a:pt x="27" y="32"/>
                  </a:cubicBezTo>
                  <a:close/>
                  <a:moveTo>
                    <a:pt x="30" y="30"/>
                  </a:moveTo>
                  <a:cubicBezTo>
                    <a:pt x="30" y="30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lose/>
                  <a:moveTo>
                    <a:pt x="6" y="33"/>
                  </a:moveTo>
                  <a:cubicBezTo>
                    <a:pt x="6" y="33"/>
                    <a:pt x="5" y="32"/>
                    <a:pt x="6" y="31"/>
                  </a:cubicBezTo>
                  <a:cubicBezTo>
                    <a:pt x="6" y="31"/>
                    <a:pt x="6" y="30"/>
                    <a:pt x="5" y="30"/>
                  </a:cubicBezTo>
                  <a:cubicBezTo>
                    <a:pt x="4" y="31"/>
                    <a:pt x="5" y="34"/>
                    <a:pt x="6" y="33"/>
                  </a:cubicBezTo>
                  <a:close/>
                  <a:moveTo>
                    <a:pt x="8" y="33"/>
                  </a:moveTo>
                  <a:cubicBezTo>
                    <a:pt x="8" y="32"/>
                    <a:pt x="8" y="32"/>
                    <a:pt x="9" y="31"/>
                  </a:cubicBezTo>
                  <a:cubicBezTo>
                    <a:pt x="8" y="31"/>
                    <a:pt x="8" y="30"/>
                    <a:pt x="8" y="30"/>
                  </a:cubicBezTo>
                  <a:cubicBezTo>
                    <a:pt x="7" y="31"/>
                    <a:pt x="7" y="32"/>
                    <a:pt x="8" y="33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7" y="31"/>
                  </a:moveTo>
                  <a:cubicBezTo>
                    <a:pt x="18" y="32"/>
                    <a:pt x="18" y="32"/>
                    <a:pt x="18" y="33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8" y="31"/>
                    <a:pt x="18" y="30"/>
                    <a:pt x="17" y="30"/>
                  </a:cubicBezTo>
                  <a:cubicBezTo>
                    <a:pt x="18" y="31"/>
                    <a:pt x="17" y="31"/>
                    <a:pt x="17" y="31"/>
                  </a:cubicBezTo>
                  <a:close/>
                  <a:moveTo>
                    <a:pt x="15" y="32"/>
                  </a:moveTo>
                  <a:cubicBezTo>
                    <a:pt x="16" y="32"/>
                    <a:pt x="15" y="31"/>
                    <a:pt x="15" y="31"/>
                  </a:cubicBezTo>
                  <a:cubicBezTo>
                    <a:pt x="14" y="31"/>
                    <a:pt x="15" y="32"/>
                    <a:pt x="15" y="32"/>
                  </a:cubicBezTo>
                  <a:close/>
                  <a:moveTo>
                    <a:pt x="12" y="33"/>
                  </a:moveTo>
                  <a:cubicBezTo>
                    <a:pt x="12" y="33"/>
                    <a:pt x="13" y="33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3"/>
                    <a:pt x="12" y="33"/>
                  </a:cubicBezTo>
                  <a:close/>
                  <a:moveTo>
                    <a:pt x="17" y="33"/>
                  </a:moveTo>
                  <a:cubicBezTo>
                    <a:pt x="18" y="33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7" y="33"/>
                  </a:cubicBezTo>
                  <a:close/>
                  <a:moveTo>
                    <a:pt x="26" y="32"/>
                  </a:moveTo>
                  <a:cubicBezTo>
                    <a:pt x="25" y="33"/>
                    <a:pt x="25" y="34"/>
                    <a:pt x="26" y="35"/>
                  </a:cubicBezTo>
                  <a:cubicBezTo>
                    <a:pt x="26" y="34"/>
                    <a:pt x="25" y="34"/>
                    <a:pt x="26" y="33"/>
                  </a:cubicBezTo>
                  <a:cubicBezTo>
                    <a:pt x="26" y="33"/>
                    <a:pt x="26" y="34"/>
                    <a:pt x="26" y="34"/>
                  </a:cubicBezTo>
                  <a:cubicBezTo>
                    <a:pt x="27" y="33"/>
                    <a:pt x="27" y="33"/>
                    <a:pt x="26" y="32"/>
                  </a:cubicBezTo>
                  <a:cubicBezTo>
                    <a:pt x="25" y="32"/>
                    <a:pt x="26" y="33"/>
                    <a:pt x="26" y="33"/>
                  </a:cubicBezTo>
                  <a:cubicBezTo>
                    <a:pt x="26" y="33"/>
                    <a:pt x="26" y="33"/>
                    <a:pt x="26" y="32"/>
                  </a:cubicBezTo>
                  <a:close/>
                  <a:moveTo>
                    <a:pt x="22" y="35"/>
                  </a:moveTo>
                  <a:cubicBezTo>
                    <a:pt x="23" y="35"/>
                    <a:pt x="23" y="34"/>
                    <a:pt x="24" y="33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3"/>
                    <a:pt x="21" y="34"/>
                    <a:pt x="22" y="35"/>
                  </a:cubicBezTo>
                  <a:close/>
                  <a:moveTo>
                    <a:pt x="15" y="33"/>
                  </a:moveTo>
                  <a:cubicBezTo>
                    <a:pt x="14" y="33"/>
                    <a:pt x="14" y="32"/>
                    <a:pt x="14" y="32"/>
                  </a:cubicBezTo>
                  <a:cubicBezTo>
                    <a:pt x="14" y="32"/>
                    <a:pt x="14" y="33"/>
                    <a:pt x="15" y="33"/>
                  </a:cubicBezTo>
                  <a:close/>
                  <a:moveTo>
                    <a:pt x="28" y="33"/>
                  </a:moveTo>
                  <a:cubicBezTo>
                    <a:pt x="29" y="33"/>
                    <a:pt x="28" y="34"/>
                    <a:pt x="29" y="34"/>
                  </a:cubicBezTo>
                  <a:cubicBezTo>
                    <a:pt x="29" y="33"/>
                    <a:pt x="29" y="32"/>
                    <a:pt x="29" y="32"/>
                  </a:cubicBezTo>
                  <a:cubicBezTo>
                    <a:pt x="28" y="32"/>
                    <a:pt x="28" y="33"/>
                    <a:pt x="28" y="33"/>
                  </a:cubicBezTo>
                  <a:close/>
                  <a:moveTo>
                    <a:pt x="19" y="36"/>
                  </a:moveTo>
                  <a:cubicBezTo>
                    <a:pt x="20" y="35"/>
                    <a:pt x="20" y="35"/>
                    <a:pt x="20" y="34"/>
                  </a:cubicBezTo>
                  <a:cubicBezTo>
                    <a:pt x="20" y="34"/>
                    <a:pt x="20" y="33"/>
                    <a:pt x="19" y="33"/>
                  </a:cubicBezTo>
                  <a:cubicBezTo>
                    <a:pt x="18" y="34"/>
                    <a:pt x="20" y="35"/>
                    <a:pt x="19" y="35"/>
                  </a:cubicBezTo>
                  <a:cubicBezTo>
                    <a:pt x="19" y="35"/>
                    <a:pt x="19" y="35"/>
                    <a:pt x="19" y="36"/>
                  </a:cubicBezTo>
                  <a:close/>
                  <a:moveTo>
                    <a:pt x="33" y="34"/>
                  </a:moveTo>
                  <a:cubicBezTo>
                    <a:pt x="34" y="34"/>
                    <a:pt x="34" y="33"/>
                    <a:pt x="34" y="33"/>
                  </a:cubicBezTo>
                  <a:cubicBezTo>
                    <a:pt x="34" y="33"/>
                    <a:pt x="33" y="33"/>
                    <a:pt x="33" y="34"/>
                  </a:cubicBezTo>
                  <a:close/>
                  <a:moveTo>
                    <a:pt x="9" y="34"/>
                  </a:moveTo>
                  <a:cubicBezTo>
                    <a:pt x="9" y="34"/>
                    <a:pt x="9" y="35"/>
                    <a:pt x="9" y="35"/>
                  </a:cubicBezTo>
                  <a:cubicBezTo>
                    <a:pt x="9" y="34"/>
                    <a:pt x="10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4"/>
                    <a:pt x="9" y="34"/>
                  </a:cubicBezTo>
                  <a:close/>
                  <a:moveTo>
                    <a:pt x="17" y="35"/>
                  </a:moveTo>
                  <a:cubicBezTo>
                    <a:pt x="18" y="35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5"/>
                    <a:pt x="17" y="35"/>
                  </a:cubicBezTo>
                  <a:close/>
                  <a:moveTo>
                    <a:pt x="3" y="34"/>
                  </a:moveTo>
                  <a:cubicBezTo>
                    <a:pt x="3" y="34"/>
                    <a:pt x="4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lose/>
                  <a:moveTo>
                    <a:pt x="11" y="34"/>
                  </a:moveTo>
                  <a:cubicBezTo>
                    <a:pt x="11" y="34"/>
                    <a:pt x="11" y="34"/>
                    <a:pt x="12" y="34"/>
                  </a:cubicBezTo>
                  <a:cubicBezTo>
                    <a:pt x="12" y="34"/>
                    <a:pt x="12" y="33"/>
                    <a:pt x="11" y="33"/>
                  </a:cubicBezTo>
                  <a:cubicBezTo>
                    <a:pt x="11" y="34"/>
                    <a:pt x="11" y="33"/>
                    <a:pt x="11" y="34"/>
                  </a:cubicBezTo>
                  <a:close/>
                  <a:moveTo>
                    <a:pt x="13" y="36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13" y="34"/>
                    <a:pt x="13" y="35"/>
                    <a:pt x="13" y="36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6" y="34"/>
                    <a:pt x="6" y="34"/>
                  </a:cubicBezTo>
                  <a:cubicBezTo>
                    <a:pt x="6" y="35"/>
                    <a:pt x="6" y="35"/>
                    <a:pt x="7" y="35"/>
                  </a:cubicBezTo>
                  <a:close/>
                  <a:moveTo>
                    <a:pt x="27" y="36"/>
                  </a:moveTo>
                  <a:cubicBezTo>
                    <a:pt x="28" y="36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7" y="35"/>
                    <a:pt x="27" y="36"/>
                  </a:cubicBezTo>
                  <a:close/>
                  <a:moveTo>
                    <a:pt x="23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6" y="35"/>
                    <a:pt x="24" y="35"/>
                  </a:cubicBezTo>
                  <a:cubicBezTo>
                    <a:pt x="24" y="35"/>
                    <a:pt x="24" y="36"/>
                    <a:pt x="23" y="37"/>
                  </a:cubicBezTo>
                  <a:close/>
                  <a:moveTo>
                    <a:pt x="30" y="36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5"/>
                    <a:pt x="30" y="35"/>
                  </a:cubicBezTo>
                  <a:cubicBezTo>
                    <a:pt x="30" y="35"/>
                    <a:pt x="30" y="35"/>
                    <a:pt x="30" y="36"/>
                  </a:cubicBezTo>
                  <a:close/>
                  <a:moveTo>
                    <a:pt x="10" y="37"/>
                  </a:moveTo>
                  <a:cubicBezTo>
                    <a:pt x="11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9" y="36"/>
                    <a:pt x="10" y="37"/>
                  </a:cubicBezTo>
                  <a:close/>
                  <a:moveTo>
                    <a:pt x="18" y="38"/>
                  </a:moveTo>
                  <a:cubicBezTo>
                    <a:pt x="18" y="38"/>
                    <a:pt x="19" y="37"/>
                    <a:pt x="19" y="37"/>
                  </a:cubicBezTo>
                  <a:cubicBezTo>
                    <a:pt x="18" y="36"/>
                    <a:pt x="18" y="36"/>
                    <a:pt x="18" y="35"/>
                  </a:cubicBezTo>
                  <a:cubicBezTo>
                    <a:pt x="17" y="36"/>
                    <a:pt x="17" y="37"/>
                    <a:pt x="18" y="38"/>
                  </a:cubicBezTo>
                  <a:close/>
                  <a:moveTo>
                    <a:pt x="21" y="38"/>
                  </a:moveTo>
                  <a:cubicBezTo>
                    <a:pt x="22" y="37"/>
                    <a:pt x="22" y="36"/>
                    <a:pt x="21" y="36"/>
                  </a:cubicBezTo>
                  <a:cubicBezTo>
                    <a:pt x="20" y="36"/>
                    <a:pt x="20" y="38"/>
                    <a:pt x="21" y="38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3" y="36"/>
                  </a:cubicBezTo>
                  <a:close/>
                  <a:moveTo>
                    <a:pt x="14" y="37"/>
                  </a:moveTo>
                  <a:cubicBezTo>
                    <a:pt x="14" y="38"/>
                    <a:pt x="15" y="38"/>
                    <a:pt x="15" y="39"/>
                  </a:cubicBezTo>
                  <a:cubicBezTo>
                    <a:pt x="16" y="38"/>
                    <a:pt x="16" y="36"/>
                    <a:pt x="14" y="36"/>
                  </a:cubicBezTo>
                  <a:cubicBezTo>
                    <a:pt x="14" y="36"/>
                    <a:pt x="14" y="36"/>
                    <a:pt x="14" y="37"/>
                  </a:cubicBezTo>
                  <a:close/>
                  <a:moveTo>
                    <a:pt x="8" y="38"/>
                  </a:moveTo>
                  <a:cubicBezTo>
                    <a:pt x="8" y="38"/>
                    <a:pt x="8" y="38"/>
                    <a:pt x="9" y="38"/>
                  </a:cubicBezTo>
                  <a:cubicBezTo>
                    <a:pt x="8" y="38"/>
                    <a:pt x="8" y="37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8" y="37"/>
                    <a:pt x="8" y="38"/>
                  </a:cubicBezTo>
                  <a:close/>
                  <a:moveTo>
                    <a:pt x="25" y="39"/>
                  </a:moveTo>
                  <a:cubicBezTo>
                    <a:pt x="25" y="38"/>
                    <a:pt x="27" y="37"/>
                    <a:pt x="26" y="37"/>
                  </a:cubicBezTo>
                  <a:cubicBezTo>
                    <a:pt x="25" y="37"/>
                    <a:pt x="24" y="38"/>
                    <a:pt x="25" y="39"/>
                  </a:cubicBezTo>
                  <a:close/>
                  <a:moveTo>
                    <a:pt x="8" y="42"/>
                  </a:moveTo>
                  <a:cubicBezTo>
                    <a:pt x="8" y="41"/>
                    <a:pt x="7" y="41"/>
                    <a:pt x="7" y="40"/>
                  </a:cubicBezTo>
                  <a:cubicBezTo>
                    <a:pt x="6" y="39"/>
                    <a:pt x="6" y="37"/>
                    <a:pt x="5" y="37"/>
                  </a:cubicBezTo>
                  <a:cubicBezTo>
                    <a:pt x="5" y="39"/>
                    <a:pt x="6" y="41"/>
                    <a:pt x="8" y="42"/>
                  </a:cubicBezTo>
                  <a:close/>
                  <a:moveTo>
                    <a:pt x="28" y="39"/>
                  </a:moveTo>
                  <a:cubicBezTo>
                    <a:pt x="28" y="39"/>
                    <a:pt x="29" y="38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9"/>
                    <a:pt x="28" y="39"/>
                  </a:cubicBezTo>
                  <a:close/>
                  <a:moveTo>
                    <a:pt x="14" y="38"/>
                  </a:moveTo>
                  <a:cubicBezTo>
                    <a:pt x="14" y="38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19" y="40"/>
                  </a:moveTo>
                  <a:cubicBezTo>
                    <a:pt x="19" y="40"/>
                    <a:pt x="19" y="40"/>
                    <a:pt x="20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20" y="39"/>
                    <a:pt x="20" y="38"/>
                    <a:pt x="20" y="38"/>
                  </a:cubicBezTo>
                  <a:cubicBezTo>
                    <a:pt x="19" y="39"/>
                    <a:pt x="19" y="39"/>
                    <a:pt x="19" y="40"/>
                  </a:cubicBezTo>
                  <a:close/>
                  <a:moveTo>
                    <a:pt x="16" y="41"/>
                  </a:moveTo>
                  <a:cubicBezTo>
                    <a:pt x="17" y="41"/>
                    <a:pt x="17" y="40"/>
                    <a:pt x="17" y="40"/>
                  </a:cubicBezTo>
                  <a:cubicBezTo>
                    <a:pt x="17" y="39"/>
                    <a:pt x="17" y="39"/>
                    <a:pt x="16" y="38"/>
                  </a:cubicBezTo>
                  <a:cubicBezTo>
                    <a:pt x="16" y="39"/>
                    <a:pt x="15" y="41"/>
                    <a:pt x="16" y="41"/>
                  </a:cubicBezTo>
                  <a:close/>
                  <a:moveTo>
                    <a:pt x="22" y="40"/>
                  </a:move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2" y="39"/>
                    <a:pt x="22" y="40"/>
                  </a:cubicBezTo>
                  <a:close/>
                  <a:moveTo>
                    <a:pt x="25" y="42"/>
                  </a:moveTo>
                  <a:cubicBezTo>
                    <a:pt x="25" y="42"/>
                    <a:pt x="25" y="41"/>
                    <a:pt x="25" y="41"/>
                  </a:cubicBezTo>
                  <a:cubicBezTo>
                    <a:pt x="25" y="40"/>
                    <a:pt x="27" y="39"/>
                    <a:pt x="27" y="38"/>
                  </a:cubicBezTo>
                  <a:cubicBezTo>
                    <a:pt x="26" y="39"/>
                    <a:pt x="25" y="40"/>
                    <a:pt x="25" y="42"/>
                  </a:cubicBezTo>
                  <a:close/>
                  <a:moveTo>
                    <a:pt x="26" y="43"/>
                  </a:moveTo>
                  <a:cubicBezTo>
                    <a:pt x="26" y="43"/>
                    <a:pt x="27" y="42"/>
                    <a:pt x="27" y="43"/>
                  </a:cubicBezTo>
                  <a:cubicBezTo>
                    <a:pt x="28" y="41"/>
                    <a:pt x="29" y="40"/>
                    <a:pt x="30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40"/>
                    <a:pt x="27" y="41"/>
                    <a:pt x="26" y="43"/>
                  </a:cubicBezTo>
                  <a:close/>
                  <a:moveTo>
                    <a:pt x="14" y="41"/>
                  </a:moveTo>
                  <a:cubicBezTo>
                    <a:pt x="14" y="40"/>
                    <a:pt x="13" y="39"/>
                    <a:pt x="13" y="39"/>
                  </a:cubicBezTo>
                  <a:cubicBezTo>
                    <a:pt x="13" y="40"/>
                    <a:pt x="13" y="40"/>
                    <a:pt x="14" y="41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lose/>
                  <a:moveTo>
                    <a:pt x="23" y="41"/>
                  </a:moveTo>
                  <a:cubicBezTo>
                    <a:pt x="24" y="41"/>
                    <a:pt x="24" y="40"/>
                    <a:pt x="24" y="40"/>
                  </a:cubicBezTo>
                  <a:cubicBezTo>
                    <a:pt x="24" y="41"/>
                    <a:pt x="23" y="41"/>
                    <a:pt x="23" y="41"/>
                  </a:cubicBezTo>
                  <a:close/>
                  <a:moveTo>
                    <a:pt x="21" y="42"/>
                  </a:moveTo>
                  <a:cubicBezTo>
                    <a:pt x="21" y="42"/>
                    <a:pt x="21" y="41"/>
                    <a:pt x="22" y="41"/>
                  </a:cubicBezTo>
                  <a:cubicBezTo>
                    <a:pt x="21" y="41"/>
                    <a:pt x="22" y="41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lose/>
                  <a:moveTo>
                    <a:pt x="17" y="43"/>
                  </a:moveTo>
                  <a:cubicBezTo>
                    <a:pt x="18" y="43"/>
                    <a:pt x="18" y="43"/>
                    <a:pt x="19" y="43"/>
                  </a:cubicBezTo>
                  <a:cubicBezTo>
                    <a:pt x="19" y="42"/>
                    <a:pt x="18" y="41"/>
                    <a:pt x="18" y="41"/>
                  </a:cubicBezTo>
                  <a:cubicBezTo>
                    <a:pt x="18" y="42"/>
                    <a:pt x="17" y="42"/>
                    <a:pt x="17" y="43"/>
                  </a:cubicBezTo>
                  <a:close/>
                  <a:moveTo>
                    <a:pt x="11" y="41"/>
                  </a:moveTo>
                  <a:cubicBezTo>
                    <a:pt x="11" y="42"/>
                    <a:pt x="12" y="42"/>
                    <a:pt x="12" y="43"/>
                  </a:cubicBezTo>
                  <a:cubicBezTo>
                    <a:pt x="12" y="42"/>
                    <a:pt x="12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lose/>
                  <a:moveTo>
                    <a:pt x="13" y="43"/>
                  </a:moveTo>
                  <a:cubicBezTo>
                    <a:pt x="13" y="43"/>
                    <a:pt x="13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3" y="43"/>
                    <a:pt x="13" y="43"/>
                  </a:cubicBezTo>
                  <a:close/>
                  <a:moveTo>
                    <a:pt x="14" y="44"/>
                  </a:move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4" y="44"/>
                    <a:pt x="14" y="45"/>
                  </a:cubicBezTo>
                  <a:cubicBezTo>
                    <a:pt x="14" y="45"/>
                    <a:pt x="14" y="45"/>
                    <a:pt x="14" y="44"/>
                  </a:cubicBezTo>
                  <a:cubicBezTo>
                    <a:pt x="14" y="45"/>
                    <a:pt x="14" y="44"/>
                    <a:pt x="14" y="44"/>
                  </a:cubicBezTo>
                  <a:close/>
                  <a:moveTo>
                    <a:pt x="22" y="44"/>
                  </a:moveTo>
                  <a:cubicBezTo>
                    <a:pt x="22" y="44"/>
                    <a:pt x="23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14" y="45"/>
                  </a:moveTo>
                  <a:cubicBezTo>
                    <a:pt x="15" y="46"/>
                    <a:pt x="17" y="47"/>
                    <a:pt x="18" y="46"/>
                  </a:cubicBezTo>
                  <a:cubicBezTo>
                    <a:pt x="17" y="46"/>
                    <a:pt x="16" y="45"/>
                    <a:pt x="16" y="45"/>
                  </a:cubicBezTo>
                  <a:cubicBezTo>
                    <a:pt x="16" y="45"/>
                    <a:pt x="16" y="45"/>
                    <a:pt x="15" y="45"/>
                  </a:cubicBezTo>
                  <a:cubicBezTo>
                    <a:pt x="15" y="46"/>
                    <a:pt x="15" y="45"/>
                    <a:pt x="14" y="45"/>
                  </a:cubicBezTo>
                  <a:close/>
                  <a:moveTo>
                    <a:pt x="19" y="46"/>
                  </a:moveTo>
                  <a:cubicBezTo>
                    <a:pt x="20" y="46"/>
                    <a:pt x="21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5790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2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566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0347DD-1BFD-B249-9036-62A76B4A425B}"/>
              </a:ext>
            </a:extLst>
          </p:cNvPr>
          <p:cNvSpPr/>
          <p:nvPr/>
        </p:nvSpPr>
        <p:spPr>
          <a:xfrm>
            <a:off x="179512" y="-14888"/>
            <a:ext cx="913231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ca dao, tục ngữ về chí công vô tư </a:t>
            </a:r>
          </a:p>
          <a:p>
            <a:r>
              <a:rPr lang="vi-V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 kẻ gian, oan người ngay. - </a:t>
            </a:r>
            <a:r>
              <a:rPr lang="vi-V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 danh</a:t>
            </a:r>
            <a:endParaRPr lang="vi-VN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ai nấy nhớ, tội ai nấy chịu. - </a:t>
            </a:r>
            <a:r>
              <a:rPr lang="vi-V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 danh</a:t>
            </a:r>
            <a:endParaRPr lang="vi-VN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 cân nảy mực. - </a:t>
            </a:r>
            <a:r>
              <a:rPr lang="vi-V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 danh</a:t>
            </a:r>
            <a:endParaRPr lang="vi-VN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 lí, không bênh thân. - </a:t>
            </a:r>
            <a:r>
              <a:rPr lang="vi-V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 danh</a:t>
            </a:r>
            <a:endParaRPr lang="vi-VN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cho đều, kêu cho sòng. - </a:t>
            </a:r>
            <a:r>
              <a:rPr lang="vi-V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 danh</a:t>
            </a:r>
            <a:endParaRPr lang="vi-VN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cho đều tiêu cho sòng - </a:t>
            </a:r>
            <a:r>
              <a:rPr lang="vi-V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 danh</a:t>
            </a:r>
            <a:endParaRPr lang="vi-VN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Vay thì trả, chạm thì đền. - </a:t>
            </a:r>
            <a:r>
              <a:rPr lang="vi-V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 danh</a:t>
            </a:r>
            <a:endParaRPr lang="vi-VN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em anh để trong lòng</a:t>
            </a:r>
            <a:br>
              <a:rPr lang="vi-V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quan anh cứ phép công anh làm. - </a:t>
            </a:r>
            <a:r>
              <a:rPr lang="vi-V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 danh</a:t>
            </a:r>
            <a:endParaRPr lang="vi-VN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kiệm, liêm chính, chí công, vô tư. - </a:t>
            </a:r>
            <a:r>
              <a:rPr lang="vi-V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 danh</a:t>
            </a:r>
            <a:endParaRPr lang="vi-VN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 giong kẻ gian, chớ oan người ngay. - </a:t>
            </a:r>
            <a:r>
              <a:rPr lang="vi-V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 danh</a:t>
            </a:r>
            <a:endParaRPr lang="vi-VN" sz="2400" b="0" i="0" dirty="0">
              <a:solidFill>
                <a:srgbClr val="0432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page29image61312880">
            <a:extLst>
              <a:ext uri="{FF2B5EF4-FFF2-40B4-BE49-F238E27FC236}">
                <a16:creationId xmlns:a16="http://schemas.microsoft.com/office/drawing/2014/main" xmlns="" id="{A2DA19DE-0C3A-F24E-8FDC-035048D4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4" y="236628"/>
            <a:ext cx="7848872" cy="38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FD5620-42AE-D042-86D9-6019E8B81249}"/>
              </a:ext>
            </a:extLst>
          </p:cNvPr>
          <p:cNvSpPr/>
          <p:nvPr/>
        </p:nvSpPr>
        <p:spPr>
          <a:xfrm>
            <a:off x="4422320" y="4291231"/>
            <a:ext cx="18473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endParaRPr lang="x-none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4981C-F4B3-5046-92BB-D78197D6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7084E-B460-D549-BADB-A76F1230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Triệu hồi] Chùm hình nền powerpoint xin chào đẹp nhất hiện nay">
            <a:extLst>
              <a:ext uri="{FF2B5EF4-FFF2-40B4-BE49-F238E27FC236}">
                <a16:creationId xmlns:a16="http://schemas.microsoft.com/office/drawing/2014/main" xmlns="" id="{93D6AF2F-6220-3241-A9EB-3E0C5CDA0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32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page29image61312880">
            <a:extLst>
              <a:ext uri="{FF2B5EF4-FFF2-40B4-BE49-F238E27FC236}">
                <a16:creationId xmlns:a16="http://schemas.microsoft.com/office/drawing/2014/main" xmlns="" id="{A2DA19DE-0C3A-F24E-8FDC-035048D4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4" y="236628"/>
            <a:ext cx="7848872" cy="38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page29image44087296">
            <a:extLst>
              <a:ext uri="{FF2B5EF4-FFF2-40B4-BE49-F238E27FC236}">
                <a16:creationId xmlns:a16="http://schemas.microsoft.com/office/drawing/2014/main" xmlns="" id="{42712A3E-0621-FB41-8959-EB08563E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64806"/>
            <a:ext cx="73279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FD5620-42AE-D042-86D9-6019E8B81249}"/>
              </a:ext>
            </a:extLst>
          </p:cNvPr>
          <p:cNvSpPr/>
          <p:nvPr/>
        </p:nvSpPr>
        <p:spPr>
          <a:xfrm>
            <a:off x="971600" y="4291231"/>
            <a:ext cx="708617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 CHO SẠCH, RÁCH CHO THƠM</a:t>
            </a:r>
          </a:p>
        </p:txBody>
      </p:sp>
    </p:spTree>
    <p:extLst>
      <p:ext uri="{BB962C8B-B14F-4D97-AF65-F5344CB8AC3E}">
        <p14:creationId xmlns:p14="http://schemas.microsoft.com/office/powerpoint/2010/main" val="33028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page27image61234080">
            <a:extLst>
              <a:ext uri="{FF2B5EF4-FFF2-40B4-BE49-F238E27FC236}">
                <a16:creationId xmlns:a16="http://schemas.microsoft.com/office/drawing/2014/main" xmlns="" id="{84C0D3CD-5890-8341-872B-B9C81FB48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3518"/>
            <a:ext cx="4191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page27image61237824">
            <a:extLst>
              <a:ext uri="{FF2B5EF4-FFF2-40B4-BE49-F238E27FC236}">
                <a16:creationId xmlns:a16="http://schemas.microsoft.com/office/drawing/2014/main" xmlns="" id="{52B70A88-39CC-4F4A-BB60-C56F45C7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80" y="699542"/>
            <a:ext cx="43688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page27image61234080">
            <a:extLst>
              <a:ext uri="{FF2B5EF4-FFF2-40B4-BE49-F238E27FC236}">
                <a16:creationId xmlns:a16="http://schemas.microsoft.com/office/drawing/2014/main" xmlns="" id="{84C0D3CD-5890-8341-872B-B9C81FB48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3518"/>
            <a:ext cx="4191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page27image61237824">
            <a:extLst>
              <a:ext uri="{FF2B5EF4-FFF2-40B4-BE49-F238E27FC236}">
                <a16:creationId xmlns:a16="http://schemas.microsoft.com/office/drawing/2014/main" xmlns="" id="{52B70A88-39CC-4F4A-BB60-C56F45C7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80" y="699542"/>
            <a:ext cx="43688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page27image44916832">
            <a:extLst>
              <a:ext uri="{FF2B5EF4-FFF2-40B4-BE49-F238E27FC236}">
                <a16:creationId xmlns:a16="http://schemas.microsoft.com/office/drawing/2014/main" xmlns="" id="{B0FBA5E2-9B70-A142-92A1-31BA20373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89" y="3961358"/>
            <a:ext cx="6604000" cy="965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30BB88-130D-6440-B002-9AC53E065178}"/>
              </a:ext>
            </a:extLst>
          </p:cNvPr>
          <p:cNvSpPr/>
          <p:nvPr/>
        </p:nvSpPr>
        <p:spPr>
          <a:xfrm>
            <a:off x="1655669" y="4158964"/>
            <a:ext cx="6298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FF40FF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GIẤY RÁCH PHẢI GIỮ LẤY LỀ </a:t>
            </a:r>
          </a:p>
        </p:txBody>
      </p:sp>
    </p:spTree>
    <p:extLst>
      <p:ext uri="{BB962C8B-B14F-4D97-AF65-F5344CB8AC3E}">
        <p14:creationId xmlns:p14="http://schemas.microsoft.com/office/powerpoint/2010/main" val="10221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rames PPT 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520" y="0"/>
            <a:ext cx="936104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5463" y="109683"/>
            <a:ext cx="501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III.LUYỆN TẬP: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1" y="532936"/>
            <a:ext cx="880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2.Em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079" y="1424318"/>
            <a:ext cx="46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460" y="1178774"/>
            <a:ext cx="826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861" y="2082749"/>
            <a:ext cx="46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437" y="2067300"/>
            <a:ext cx="826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057" y="2904885"/>
            <a:ext cx="46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461" y="2850836"/>
            <a:ext cx="8337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298" y="3574609"/>
            <a:ext cx="46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460" y="3594268"/>
            <a:ext cx="826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471" y="3882705"/>
            <a:ext cx="46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đ)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632" y="3938918"/>
            <a:ext cx="826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829" y="1482026"/>
            <a:ext cx="821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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1508" y="2382832"/>
            <a:ext cx="837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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liêm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khiết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ngay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…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nể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phục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sẵn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sàng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243" y="3150919"/>
            <a:ext cx="830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chí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ngay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nhặt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lúc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369" y="4296151"/>
            <a:ext cx="805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đáng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quý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đem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ích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71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3" grpId="0"/>
      <p:bldP spid="14" grpId="0"/>
      <p:bldP spid="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rames PPT 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520" y="0"/>
            <a:ext cx="936104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65637"/>
            <a:ext cx="2286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III.LUYỆN TẬP: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62" y="49728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1.Trong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062" y="1449927"/>
            <a:ext cx="4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444" y="1204382"/>
            <a:ext cx="8263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9A,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844" y="2108358"/>
            <a:ext cx="4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421" y="2092909"/>
            <a:ext cx="826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040" y="2718459"/>
            <a:ext cx="4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594" y="2664409"/>
            <a:ext cx="826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258" y="3330372"/>
            <a:ext cx="4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789" y="3195323"/>
            <a:ext cx="826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Lam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454" y="3908314"/>
            <a:ext cx="4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616" y="3767996"/>
            <a:ext cx="826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Đĩnh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994" y="4291648"/>
            <a:ext cx="4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962" y="4249718"/>
            <a:ext cx="826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4120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0" grpId="0"/>
      <p:bldP spid="11" grpId="0"/>
      <p:bldP spid="12" grpId="0"/>
      <p:bldP spid="12" grpId="1"/>
      <p:bldP spid="13" grpId="0"/>
      <p:bldP spid="14" grpId="0"/>
      <p:bldP spid="14" grpId="1"/>
      <p:bldP spid="15" grpId="0"/>
      <p:bldP spid="16" grpId="0"/>
      <p:bldP spid="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41897" y="1160964"/>
            <a:ext cx="4167656" cy="3140141"/>
            <a:chOff x="1096807" y="771550"/>
            <a:chExt cx="6911261" cy="3633873"/>
          </a:xfrm>
        </p:grpSpPr>
        <p:sp>
          <p:nvSpPr>
            <p:cNvPr id="4" name="椭圆 31"/>
            <p:cNvSpPr/>
            <p:nvPr/>
          </p:nvSpPr>
          <p:spPr>
            <a:xfrm rot="5400000">
              <a:off x="2841734" y="-760912"/>
              <a:ext cx="3421408" cy="691126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128078 w 687378"/>
                <a:gd name="connsiteY0" fmla="*/ 58090 h 647015"/>
                <a:gd name="connsiteX1" fmla="*/ 571432 w 687378"/>
                <a:gd name="connsiteY1" fmla="*/ 16673 h 647015"/>
                <a:gd name="connsiteX2" fmla="*/ 659670 w 687378"/>
                <a:gd name="connsiteY2" fmla="*/ 330492 h 647015"/>
                <a:gd name="connsiteX3" fmla="*/ 331423 w 687378"/>
                <a:gd name="connsiteY3" fmla="*/ 647015 h 647015"/>
                <a:gd name="connsiteX4" fmla="*/ 3176 w 687378"/>
                <a:gd name="connsiteY4" fmla="*/ 330492 h 647015"/>
                <a:gd name="connsiteX5" fmla="*/ 62645 w 687378"/>
                <a:gd name="connsiteY5" fmla="*/ 127576 h 647015"/>
                <a:gd name="connsiteX0" fmla="*/ 128078 w 677145"/>
                <a:gd name="connsiteY0" fmla="*/ 58090 h 663933"/>
                <a:gd name="connsiteX1" fmla="*/ 571432 w 677145"/>
                <a:gd name="connsiteY1" fmla="*/ 16673 h 663933"/>
                <a:gd name="connsiteX2" fmla="*/ 659670 w 677145"/>
                <a:gd name="connsiteY2" fmla="*/ 330492 h 663933"/>
                <a:gd name="connsiteX3" fmla="*/ 559815 w 677145"/>
                <a:gd name="connsiteY3" fmla="*/ 663933 h 663933"/>
                <a:gd name="connsiteX4" fmla="*/ 3176 w 677145"/>
                <a:gd name="connsiteY4" fmla="*/ 330492 h 663933"/>
                <a:gd name="connsiteX5" fmla="*/ 62645 w 677145"/>
                <a:gd name="connsiteY5" fmla="*/ 127576 h 663933"/>
                <a:gd name="connsiteX0" fmla="*/ 101940 w 644966"/>
                <a:gd name="connsiteY0" fmla="*/ 58090 h 685888"/>
                <a:gd name="connsiteX1" fmla="*/ 545294 w 644966"/>
                <a:gd name="connsiteY1" fmla="*/ 16673 h 685888"/>
                <a:gd name="connsiteX2" fmla="*/ 633532 w 644966"/>
                <a:gd name="connsiteY2" fmla="*/ 330492 h 685888"/>
                <a:gd name="connsiteX3" fmla="*/ 533677 w 644966"/>
                <a:gd name="connsiteY3" fmla="*/ 663933 h 685888"/>
                <a:gd name="connsiteX4" fmla="*/ 10874 w 644966"/>
                <a:gd name="connsiteY4" fmla="*/ 575801 h 685888"/>
                <a:gd name="connsiteX5" fmla="*/ 36507 w 644966"/>
                <a:gd name="connsiteY5" fmla="*/ 127576 h 685888"/>
                <a:gd name="connsiteX0" fmla="*/ 101940 w 642626"/>
                <a:gd name="connsiteY0" fmla="*/ 58090 h 654766"/>
                <a:gd name="connsiteX1" fmla="*/ 545294 w 642626"/>
                <a:gd name="connsiteY1" fmla="*/ 16673 h 654766"/>
                <a:gd name="connsiteX2" fmla="*/ 633532 w 642626"/>
                <a:gd name="connsiteY2" fmla="*/ 330492 h 654766"/>
                <a:gd name="connsiteX3" fmla="*/ 567513 w 642626"/>
                <a:gd name="connsiteY3" fmla="*/ 613179 h 654766"/>
                <a:gd name="connsiteX4" fmla="*/ 10874 w 642626"/>
                <a:gd name="connsiteY4" fmla="*/ 575801 h 654766"/>
                <a:gd name="connsiteX5" fmla="*/ 36507 w 642626"/>
                <a:gd name="connsiteY5" fmla="*/ 127576 h 654766"/>
                <a:gd name="connsiteX0" fmla="*/ 101940 w 642626"/>
                <a:gd name="connsiteY0" fmla="*/ 30477 h 627153"/>
                <a:gd name="connsiteX1" fmla="*/ 545294 w 642626"/>
                <a:gd name="connsiteY1" fmla="*/ 31354 h 627153"/>
                <a:gd name="connsiteX2" fmla="*/ 633532 w 642626"/>
                <a:gd name="connsiteY2" fmla="*/ 302879 h 627153"/>
                <a:gd name="connsiteX3" fmla="*/ 567513 w 642626"/>
                <a:gd name="connsiteY3" fmla="*/ 585566 h 627153"/>
                <a:gd name="connsiteX4" fmla="*/ 10874 w 642626"/>
                <a:gd name="connsiteY4" fmla="*/ 548188 h 627153"/>
                <a:gd name="connsiteX5" fmla="*/ 36507 w 642626"/>
                <a:gd name="connsiteY5" fmla="*/ 99963 h 627153"/>
                <a:gd name="connsiteX0" fmla="*/ 101940 w 641803"/>
                <a:gd name="connsiteY0" fmla="*/ 32533 h 629209"/>
                <a:gd name="connsiteX1" fmla="*/ 545294 w 641803"/>
                <a:gd name="connsiteY1" fmla="*/ 33410 h 629209"/>
                <a:gd name="connsiteX2" fmla="*/ 633532 w 641803"/>
                <a:gd name="connsiteY2" fmla="*/ 304935 h 629209"/>
                <a:gd name="connsiteX3" fmla="*/ 567513 w 641803"/>
                <a:gd name="connsiteY3" fmla="*/ 587622 h 629209"/>
                <a:gd name="connsiteX4" fmla="*/ 10874 w 641803"/>
                <a:gd name="connsiteY4" fmla="*/ 550244 h 629209"/>
                <a:gd name="connsiteX5" fmla="*/ 36507 w 641803"/>
                <a:gd name="connsiteY5" fmla="*/ 102019 h 629209"/>
                <a:gd name="connsiteX0" fmla="*/ 93785 w 633648"/>
                <a:gd name="connsiteY0" fmla="*/ 32533 h 629209"/>
                <a:gd name="connsiteX1" fmla="*/ 537139 w 633648"/>
                <a:gd name="connsiteY1" fmla="*/ 33410 h 629209"/>
                <a:gd name="connsiteX2" fmla="*/ 625377 w 633648"/>
                <a:gd name="connsiteY2" fmla="*/ 304935 h 629209"/>
                <a:gd name="connsiteX3" fmla="*/ 559358 w 633648"/>
                <a:gd name="connsiteY3" fmla="*/ 587622 h 629209"/>
                <a:gd name="connsiteX4" fmla="*/ 2719 w 633648"/>
                <a:gd name="connsiteY4" fmla="*/ 550244 h 629209"/>
                <a:gd name="connsiteX5" fmla="*/ 28352 w 633648"/>
                <a:gd name="connsiteY5" fmla="*/ 102019 h 629209"/>
                <a:gd name="connsiteX0" fmla="*/ 103603 w 643466"/>
                <a:gd name="connsiteY0" fmla="*/ 32533 h 629209"/>
                <a:gd name="connsiteX1" fmla="*/ 546957 w 643466"/>
                <a:gd name="connsiteY1" fmla="*/ 33410 h 629209"/>
                <a:gd name="connsiteX2" fmla="*/ 635195 w 643466"/>
                <a:gd name="connsiteY2" fmla="*/ 304935 h 629209"/>
                <a:gd name="connsiteX3" fmla="*/ 569176 w 643466"/>
                <a:gd name="connsiteY3" fmla="*/ 587622 h 629209"/>
                <a:gd name="connsiteX4" fmla="*/ 12537 w 643466"/>
                <a:gd name="connsiteY4" fmla="*/ 550244 h 629209"/>
                <a:gd name="connsiteX5" fmla="*/ 4334 w 643466"/>
                <a:gd name="connsiteY5" fmla="*/ 102019 h 629209"/>
                <a:gd name="connsiteX0" fmla="*/ 103603 w 643466"/>
                <a:gd name="connsiteY0" fmla="*/ 32533 h 613248"/>
                <a:gd name="connsiteX1" fmla="*/ 546957 w 643466"/>
                <a:gd name="connsiteY1" fmla="*/ 33410 h 613248"/>
                <a:gd name="connsiteX2" fmla="*/ 635195 w 643466"/>
                <a:gd name="connsiteY2" fmla="*/ 304935 h 613248"/>
                <a:gd name="connsiteX3" fmla="*/ 569176 w 643466"/>
                <a:gd name="connsiteY3" fmla="*/ 587622 h 613248"/>
                <a:gd name="connsiteX4" fmla="*/ 12537 w 643466"/>
                <a:gd name="connsiteY4" fmla="*/ 518643 h 613248"/>
                <a:gd name="connsiteX5" fmla="*/ 4334 w 643466"/>
                <a:gd name="connsiteY5" fmla="*/ 102019 h 613248"/>
                <a:gd name="connsiteX0" fmla="*/ 103603 w 622280"/>
                <a:gd name="connsiteY0" fmla="*/ 51723 h 632438"/>
                <a:gd name="connsiteX1" fmla="*/ 546957 w 622280"/>
                <a:gd name="connsiteY1" fmla="*/ 52600 h 632438"/>
                <a:gd name="connsiteX2" fmla="*/ 569176 w 622280"/>
                <a:gd name="connsiteY2" fmla="*/ 606812 h 632438"/>
                <a:gd name="connsiteX3" fmla="*/ 12537 w 622280"/>
                <a:gd name="connsiteY3" fmla="*/ 537833 h 632438"/>
                <a:gd name="connsiteX4" fmla="*/ 4334 w 622280"/>
                <a:gd name="connsiteY4" fmla="*/ 121209 h 632438"/>
                <a:gd name="connsiteX0" fmla="*/ 103603 w 640916"/>
                <a:gd name="connsiteY0" fmla="*/ 51277 h 628066"/>
                <a:gd name="connsiteX1" fmla="*/ 546957 w 640916"/>
                <a:gd name="connsiteY1" fmla="*/ 52154 h 628066"/>
                <a:gd name="connsiteX2" fmla="*/ 595444 w 640916"/>
                <a:gd name="connsiteY2" fmla="*/ 600046 h 628066"/>
                <a:gd name="connsiteX3" fmla="*/ 12537 w 640916"/>
                <a:gd name="connsiteY3" fmla="*/ 537387 h 628066"/>
                <a:gd name="connsiteX4" fmla="*/ 4334 w 640916"/>
                <a:gd name="connsiteY4" fmla="*/ 120763 h 628066"/>
                <a:gd name="connsiteX0" fmla="*/ 103603 w 629940"/>
                <a:gd name="connsiteY0" fmla="*/ 26437 h 603226"/>
                <a:gd name="connsiteX1" fmla="*/ 546957 w 629940"/>
                <a:gd name="connsiteY1" fmla="*/ 27314 h 603226"/>
                <a:gd name="connsiteX2" fmla="*/ 595444 w 629940"/>
                <a:gd name="connsiteY2" fmla="*/ 575206 h 603226"/>
                <a:gd name="connsiteX3" fmla="*/ 12537 w 629940"/>
                <a:gd name="connsiteY3" fmla="*/ 512547 h 603226"/>
                <a:gd name="connsiteX4" fmla="*/ 4334 w 629940"/>
                <a:gd name="connsiteY4" fmla="*/ 95923 h 603226"/>
                <a:gd name="connsiteX0" fmla="*/ 103603 w 651443"/>
                <a:gd name="connsiteY0" fmla="*/ 20041 h 614843"/>
                <a:gd name="connsiteX1" fmla="*/ 608249 w 651443"/>
                <a:gd name="connsiteY1" fmla="*/ 39879 h 614843"/>
                <a:gd name="connsiteX2" fmla="*/ 595444 w 651443"/>
                <a:gd name="connsiteY2" fmla="*/ 568810 h 614843"/>
                <a:gd name="connsiteX3" fmla="*/ 12537 w 651443"/>
                <a:gd name="connsiteY3" fmla="*/ 506151 h 614843"/>
                <a:gd name="connsiteX4" fmla="*/ 4334 w 651443"/>
                <a:gd name="connsiteY4" fmla="*/ 89527 h 614843"/>
                <a:gd name="connsiteX0" fmla="*/ 103603 w 640788"/>
                <a:gd name="connsiteY0" fmla="*/ 20041 h 614843"/>
                <a:gd name="connsiteX1" fmla="*/ 581981 w 640788"/>
                <a:gd name="connsiteY1" fmla="*/ 39879 h 614843"/>
                <a:gd name="connsiteX2" fmla="*/ 595444 w 640788"/>
                <a:gd name="connsiteY2" fmla="*/ 568810 h 614843"/>
                <a:gd name="connsiteX3" fmla="*/ 12537 w 640788"/>
                <a:gd name="connsiteY3" fmla="*/ 506151 h 614843"/>
                <a:gd name="connsiteX4" fmla="*/ 4334 w 640788"/>
                <a:gd name="connsiteY4" fmla="*/ 89527 h 614843"/>
                <a:gd name="connsiteX0" fmla="*/ 103603 w 673655"/>
                <a:gd name="connsiteY0" fmla="*/ 38763 h 618146"/>
                <a:gd name="connsiteX1" fmla="*/ 581981 w 673655"/>
                <a:gd name="connsiteY1" fmla="*/ 58601 h 618146"/>
                <a:gd name="connsiteX2" fmla="*/ 621713 w 673655"/>
                <a:gd name="connsiteY2" fmla="*/ 562250 h 618146"/>
                <a:gd name="connsiteX3" fmla="*/ 12537 w 673655"/>
                <a:gd name="connsiteY3" fmla="*/ 524873 h 618146"/>
                <a:gd name="connsiteX4" fmla="*/ 4334 w 673655"/>
                <a:gd name="connsiteY4" fmla="*/ 108249 h 618146"/>
                <a:gd name="connsiteX0" fmla="*/ 103603 w 654750"/>
                <a:gd name="connsiteY0" fmla="*/ 38763 h 605787"/>
                <a:gd name="connsiteX1" fmla="*/ 581981 w 654750"/>
                <a:gd name="connsiteY1" fmla="*/ 58601 h 605787"/>
                <a:gd name="connsiteX2" fmla="*/ 621713 w 654750"/>
                <a:gd name="connsiteY2" fmla="*/ 562250 h 605787"/>
                <a:gd name="connsiteX3" fmla="*/ 12537 w 654750"/>
                <a:gd name="connsiteY3" fmla="*/ 524873 h 605787"/>
                <a:gd name="connsiteX4" fmla="*/ 4334 w 654750"/>
                <a:gd name="connsiteY4" fmla="*/ 108249 h 605787"/>
                <a:gd name="connsiteX0" fmla="*/ 103603 w 643734"/>
                <a:gd name="connsiteY0" fmla="*/ 31800 h 598824"/>
                <a:gd name="connsiteX1" fmla="*/ 581981 w 643734"/>
                <a:gd name="connsiteY1" fmla="*/ 51638 h 598824"/>
                <a:gd name="connsiteX2" fmla="*/ 621713 w 643734"/>
                <a:gd name="connsiteY2" fmla="*/ 555287 h 598824"/>
                <a:gd name="connsiteX3" fmla="*/ 12537 w 643734"/>
                <a:gd name="connsiteY3" fmla="*/ 517910 h 598824"/>
                <a:gd name="connsiteX4" fmla="*/ 4334 w 643734"/>
                <a:gd name="connsiteY4" fmla="*/ 101286 h 598824"/>
                <a:gd name="connsiteX0" fmla="*/ 103603 w 643734"/>
                <a:gd name="connsiteY0" fmla="*/ 24551 h 591575"/>
                <a:gd name="connsiteX1" fmla="*/ 581981 w 643734"/>
                <a:gd name="connsiteY1" fmla="*/ 44389 h 591575"/>
                <a:gd name="connsiteX2" fmla="*/ 621713 w 643734"/>
                <a:gd name="connsiteY2" fmla="*/ 548038 h 591575"/>
                <a:gd name="connsiteX3" fmla="*/ 12537 w 643734"/>
                <a:gd name="connsiteY3" fmla="*/ 510661 h 591575"/>
                <a:gd name="connsiteX4" fmla="*/ 4334 w 643734"/>
                <a:gd name="connsiteY4" fmla="*/ 94037 h 591575"/>
                <a:gd name="connsiteX0" fmla="*/ 103603 w 643734"/>
                <a:gd name="connsiteY0" fmla="*/ 20135 h 587159"/>
                <a:gd name="connsiteX1" fmla="*/ 581981 w 643734"/>
                <a:gd name="connsiteY1" fmla="*/ 39973 h 587159"/>
                <a:gd name="connsiteX2" fmla="*/ 621713 w 643734"/>
                <a:gd name="connsiteY2" fmla="*/ 543622 h 587159"/>
                <a:gd name="connsiteX3" fmla="*/ 12537 w 643734"/>
                <a:gd name="connsiteY3" fmla="*/ 506245 h 587159"/>
                <a:gd name="connsiteX4" fmla="*/ 4334 w 643734"/>
                <a:gd name="connsiteY4" fmla="*/ 89621 h 587159"/>
                <a:gd name="connsiteX0" fmla="*/ 51067 w 657504"/>
                <a:gd name="connsiteY0" fmla="*/ 31623 h 592327"/>
                <a:gd name="connsiteX1" fmla="*/ 581981 w 657504"/>
                <a:gd name="connsiteY1" fmla="*/ 45141 h 592327"/>
                <a:gd name="connsiteX2" fmla="*/ 621713 w 657504"/>
                <a:gd name="connsiteY2" fmla="*/ 548790 h 592327"/>
                <a:gd name="connsiteX3" fmla="*/ 12537 w 657504"/>
                <a:gd name="connsiteY3" fmla="*/ 511413 h 592327"/>
                <a:gd name="connsiteX4" fmla="*/ 4334 w 657504"/>
                <a:gd name="connsiteY4" fmla="*/ 94789 h 592327"/>
                <a:gd name="connsiteX0" fmla="*/ 51067 w 676118"/>
                <a:gd name="connsiteY0" fmla="*/ 31623 h 604686"/>
                <a:gd name="connsiteX1" fmla="*/ 581981 w 676118"/>
                <a:gd name="connsiteY1" fmla="*/ 45141 h 604686"/>
                <a:gd name="connsiteX2" fmla="*/ 621713 w 676118"/>
                <a:gd name="connsiteY2" fmla="*/ 548790 h 604686"/>
                <a:gd name="connsiteX3" fmla="*/ 12537 w 676118"/>
                <a:gd name="connsiteY3" fmla="*/ 511413 h 604686"/>
                <a:gd name="connsiteX4" fmla="*/ 4334 w 676118"/>
                <a:gd name="connsiteY4" fmla="*/ 94789 h 604686"/>
                <a:gd name="connsiteX0" fmla="*/ 51067 w 659741"/>
                <a:gd name="connsiteY0" fmla="*/ 18182 h 591245"/>
                <a:gd name="connsiteX1" fmla="*/ 581981 w 659741"/>
                <a:gd name="connsiteY1" fmla="*/ 31700 h 591245"/>
                <a:gd name="connsiteX2" fmla="*/ 621713 w 659741"/>
                <a:gd name="connsiteY2" fmla="*/ 535349 h 591245"/>
                <a:gd name="connsiteX3" fmla="*/ 12537 w 659741"/>
                <a:gd name="connsiteY3" fmla="*/ 497972 h 591245"/>
                <a:gd name="connsiteX4" fmla="*/ 4334 w 659741"/>
                <a:gd name="connsiteY4" fmla="*/ 81348 h 591245"/>
                <a:gd name="connsiteX0" fmla="*/ 51067 w 671131"/>
                <a:gd name="connsiteY0" fmla="*/ 18182 h 591245"/>
                <a:gd name="connsiteX1" fmla="*/ 617005 w 671131"/>
                <a:gd name="connsiteY1" fmla="*/ 31700 h 591245"/>
                <a:gd name="connsiteX2" fmla="*/ 621713 w 671131"/>
                <a:gd name="connsiteY2" fmla="*/ 535349 h 591245"/>
                <a:gd name="connsiteX3" fmla="*/ 12537 w 671131"/>
                <a:gd name="connsiteY3" fmla="*/ 497972 h 591245"/>
                <a:gd name="connsiteX4" fmla="*/ 4334 w 671131"/>
                <a:gd name="connsiteY4" fmla="*/ 81348 h 591245"/>
                <a:gd name="connsiteX0" fmla="*/ 51067 w 648099"/>
                <a:gd name="connsiteY0" fmla="*/ 18182 h 578886"/>
                <a:gd name="connsiteX1" fmla="*/ 617005 w 648099"/>
                <a:gd name="connsiteY1" fmla="*/ 31700 h 578886"/>
                <a:gd name="connsiteX2" fmla="*/ 621713 w 648099"/>
                <a:gd name="connsiteY2" fmla="*/ 535349 h 578886"/>
                <a:gd name="connsiteX3" fmla="*/ 12537 w 648099"/>
                <a:gd name="connsiteY3" fmla="*/ 497972 h 578886"/>
                <a:gd name="connsiteX4" fmla="*/ 4334 w 648099"/>
                <a:gd name="connsiteY4" fmla="*/ 81348 h 578886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  <a:gd name="connsiteX5" fmla="*/ 51067 w 648099"/>
                <a:gd name="connsiteY5" fmla="*/ 18182 h 565791"/>
                <a:gd name="connsiteX0" fmla="*/ 95107 w 692139"/>
                <a:gd name="connsiteY0" fmla="*/ 44563 h 592172"/>
                <a:gd name="connsiteX1" fmla="*/ 661045 w 692139"/>
                <a:gd name="connsiteY1" fmla="*/ 58081 h 592172"/>
                <a:gd name="connsiteX2" fmla="*/ 665753 w 692139"/>
                <a:gd name="connsiteY2" fmla="*/ 561730 h 592172"/>
                <a:gd name="connsiteX3" fmla="*/ 56577 w 692139"/>
                <a:gd name="connsiteY3" fmla="*/ 524353 h 592172"/>
                <a:gd name="connsiteX4" fmla="*/ 95107 w 692139"/>
                <a:gd name="connsiteY4" fmla="*/ 44563 h 592172"/>
                <a:gd name="connsiteX0" fmla="*/ 84274 w 726505"/>
                <a:gd name="connsiteY0" fmla="*/ 51300 h 608352"/>
                <a:gd name="connsiteX1" fmla="*/ 668271 w 726505"/>
                <a:gd name="connsiteY1" fmla="*/ 74261 h 608352"/>
                <a:gd name="connsiteX2" fmla="*/ 672979 w 726505"/>
                <a:gd name="connsiteY2" fmla="*/ 577910 h 608352"/>
                <a:gd name="connsiteX3" fmla="*/ 63803 w 726505"/>
                <a:gd name="connsiteY3" fmla="*/ 540533 h 608352"/>
                <a:gd name="connsiteX4" fmla="*/ 84274 w 726505"/>
                <a:gd name="connsiteY4" fmla="*/ 51300 h 608352"/>
                <a:gd name="connsiteX0" fmla="*/ 84274 w 726505"/>
                <a:gd name="connsiteY0" fmla="*/ 51300 h 608352"/>
                <a:gd name="connsiteX1" fmla="*/ 668271 w 726505"/>
                <a:gd name="connsiteY1" fmla="*/ 74261 h 608352"/>
                <a:gd name="connsiteX2" fmla="*/ 672979 w 726505"/>
                <a:gd name="connsiteY2" fmla="*/ 577910 h 608352"/>
                <a:gd name="connsiteX3" fmla="*/ 63803 w 726505"/>
                <a:gd name="connsiteY3" fmla="*/ 540533 h 608352"/>
                <a:gd name="connsiteX4" fmla="*/ 84274 w 726505"/>
                <a:gd name="connsiteY4" fmla="*/ 51300 h 608352"/>
                <a:gd name="connsiteX0" fmla="*/ 84274 w 726505"/>
                <a:gd name="connsiteY0" fmla="*/ 25592 h 582644"/>
                <a:gd name="connsiteX1" fmla="*/ 668271 w 726505"/>
                <a:gd name="connsiteY1" fmla="*/ 48553 h 582644"/>
                <a:gd name="connsiteX2" fmla="*/ 672979 w 726505"/>
                <a:gd name="connsiteY2" fmla="*/ 552202 h 582644"/>
                <a:gd name="connsiteX3" fmla="*/ 63803 w 726505"/>
                <a:gd name="connsiteY3" fmla="*/ 514825 h 582644"/>
                <a:gd name="connsiteX4" fmla="*/ 84274 w 726505"/>
                <a:gd name="connsiteY4" fmla="*/ 25592 h 582644"/>
                <a:gd name="connsiteX0" fmla="*/ 84274 w 726505"/>
                <a:gd name="connsiteY0" fmla="*/ 25592 h 582644"/>
                <a:gd name="connsiteX1" fmla="*/ 668271 w 726505"/>
                <a:gd name="connsiteY1" fmla="*/ 48553 h 582644"/>
                <a:gd name="connsiteX2" fmla="*/ 672979 w 726505"/>
                <a:gd name="connsiteY2" fmla="*/ 552202 h 582644"/>
                <a:gd name="connsiteX3" fmla="*/ 63803 w 726505"/>
                <a:gd name="connsiteY3" fmla="*/ 514825 h 582644"/>
                <a:gd name="connsiteX4" fmla="*/ 84274 w 726505"/>
                <a:gd name="connsiteY4" fmla="*/ 25592 h 582644"/>
                <a:gd name="connsiteX0" fmla="*/ 84274 w 726505"/>
                <a:gd name="connsiteY0" fmla="*/ 10474 h 567526"/>
                <a:gd name="connsiteX1" fmla="*/ 668271 w 726505"/>
                <a:gd name="connsiteY1" fmla="*/ 33435 h 567526"/>
                <a:gd name="connsiteX2" fmla="*/ 672979 w 726505"/>
                <a:gd name="connsiteY2" fmla="*/ 537084 h 567526"/>
                <a:gd name="connsiteX3" fmla="*/ 63803 w 726505"/>
                <a:gd name="connsiteY3" fmla="*/ 499707 h 567526"/>
                <a:gd name="connsiteX4" fmla="*/ 84274 w 726505"/>
                <a:gd name="connsiteY4" fmla="*/ 10474 h 567526"/>
                <a:gd name="connsiteX0" fmla="*/ 84274 w 747243"/>
                <a:gd name="connsiteY0" fmla="*/ 23576 h 595793"/>
                <a:gd name="connsiteX1" fmla="*/ 671883 w 747243"/>
                <a:gd name="connsiteY1" fmla="*/ 24503 h 595793"/>
                <a:gd name="connsiteX2" fmla="*/ 672979 w 747243"/>
                <a:gd name="connsiteY2" fmla="*/ 550186 h 595793"/>
                <a:gd name="connsiteX3" fmla="*/ 63803 w 747243"/>
                <a:gd name="connsiteY3" fmla="*/ 512809 h 595793"/>
                <a:gd name="connsiteX4" fmla="*/ 84274 w 747243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672979"/>
                <a:gd name="connsiteY0" fmla="*/ 23576 h 595793"/>
                <a:gd name="connsiteX1" fmla="*/ 671883 w 672979"/>
                <a:gd name="connsiteY1" fmla="*/ 24503 h 595793"/>
                <a:gd name="connsiteX2" fmla="*/ 672979 w 672979"/>
                <a:gd name="connsiteY2" fmla="*/ 550186 h 595793"/>
                <a:gd name="connsiteX3" fmla="*/ 63803 w 672979"/>
                <a:gd name="connsiteY3" fmla="*/ 512809 h 595793"/>
                <a:gd name="connsiteX4" fmla="*/ 84274 w 672979"/>
                <a:gd name="connsiteY4" fmla="*/ 23576 h 595793"/>
                <a:gd name="connsiteX0" fmla="*/ 84274 w 672979"/>
                <a:gd name="connsiteY0" fmla="*/ 23576 h 570495"/>
                <a:gd name="connsiteX1" fmla="*/ 671883 w 672979"/>
                <a:gd name="connsiteY1" fmla="*/ 24503 h 570495"/>
                <a:gd name="connsiteX2" fmla="*/ 672979 w 672979"/>
                <a:gd name="connsiteY2" fmla="*/ 550186 h 570495"/>
                <a:gd name="connsiteX3" fmla="*/ 63803 w 672979"/>
                <a:gd name="connsiteY3" fmla="*/ 512809 h 570495"/>
                <a:gd name="connsiteX4" fmla="*/ 84274 w 672979"/>
                <a:gd name="connsiteY4" fmla="*/ 23576 h 570495"/>
                <a:gd name="connsiteX0" fmla="*/ 84274 w 672979"/>
                <a:gd name="connsiteY0" fmla="*/ 23576 h 570495"/>
                <a:gd name="connsiteX1" fmla="*/ 671883 w 672979"/>
                <a:gd name="connsiteY1" fmla="*/ 24503 h 570495"/>
                <a:gd name="connsiteX2" fmla="*/ 672979 w 672979"/>
                <a:gd name="connsiteY2" fmla="*/ 550186 h 570495"/>
                <a:gd name="connsiteX3" fmla="*/ 63803 w 672979"/>
                <a:gd name="connsiteY3" fmla="*/ 512809 h 570495"/>
                <a:gd name="connsiteX4" fmla="*/ 84274 w 672979"/>
                <a:gd name="connsiteY4" fmla="*/ 23576 h 570495"/>
                <a:gd name="connsiteX0" fmla="*/ 84274 w 672979"/>
                <a:gd name="connsiteY0" fmla="*/ 23576 h 560608"/>
                <a:gd name="connsiteX1" fmla="*/ 671883 w 672979"/>
                <a:gd name="connsiteY1" fmla="*/ 24503 h 560608"/>
                <a:gd name="connsiteX2" fmla="*/ 672979 w 672979"/>
                <a:gd name="connsiteY2" fmla="*/ 550186 h 560608"/>
                <a:gd name="connsiteX3" fmla="*/ 63803 w 672979"/>
                <a:gd name="connsiteY3" fmla="*/ 512809 h 560608"/>
                <a:gd name="connsiteX4" fmla="*/ 84274 w 672979"/>
                <a:gd name="connsiteY4" fmla="*/ 23576 h 560608"/>
                <a:gd name="connsiteX0" fmla="*/ 84274 w 672979"/>
                <a:gd name="connsiteY0" fmla="*/ 23576 h 567351"/>
                <a:gd name="connsiteX1" fmla="*/ 671883 w 672979"/>
                <a:gd name="connsiteY1" fmla="*/ 24503 h 567351"/>
                <a:gd name="connsiteX2" fmla="*/ 672979 w 672979"/>
                <a:gd name="connsiteY2" fmla="*/ 550186 h 567351"/>
                <a:gd name="connsiteX3" fmla="*/ 63803 w 672979"/>
                <a:gd name="connsiteY3" fmla="*/ 512809 h 567351"/>
                <a:gd name="connsiteX4" fmla="*/ 84274 w 672979"/>
                <a:gd name="connsiteY4" fmla="*/ 23576 h 567351"/>
                <a:gd name="connsiteX0" fmla="*/ 72869 w 661574"/>
                <a:gd name="connsiteY0" fmla="*/ 23576 h 567351"/>
                <a:gd name="connsiteX1" fmla="*/ 660478 w 661574"/>
                <a:gd name="connsiteY1" fmla="*/ 24503 h 567351"/>
                <a:gd name="connsiteX2" fmla="*/ 661574 w 661574"/>
                <a:gd name="connsiteY2" fmla="*/ 550186 h 567351"/>
                <a:gd name="connsiteX3" fmla="*/ 52398 w 661574"/>
                <a:gd name="connsiteY3" fmla="*/ 512809 h 567351"/>
                <a:gd name="connsiteX4" fmla="*/ 72869 w 661574"/>
                <a:gd name="connsiteY4" fmla="*/ 23576 h 567351"/>
                <a:gd name="connsiteX0" fmla="*/ 72869 w 661574"/>
                <a:gd name="connsiteY0" fmla="*/ 13918 h 557693"/>
                <a:gd name="connsiteX1" fmla="*/ 660478 w 661574"/>
                <a:gd name="connsiteY1" fmla="*/ 14845 h 557693"/>
                <a:gd name="connsiteX2" fmla="*/ 661574 w 661574"/>
                <a:gd name="connsiteY2" fmla="*/ 540528 h 557693"/>
                <a:gd name="connsiteX3" fmla="*/ 52398 w 661574"/>
                <a:gd name="connsiteY3" fmla="*/ 503151 h 557693"/>
                <a:gd name="connsiteX4" fmla="*/ 72869 w 661574"/>
                <a:gd name="connsiteY4" fmla="*/ 13918 h 557693"/>
                <a:gd name="connsiteX0" fmla="*/ 84755 w 673460"/>
                <a:gd name="connsiteY0" fmla="*/ 13918 h 568883"/>
                <a:gd name="connsiteX1" fmla="*/ 672364 w 673460"/>
                <a:gd name="connsiteY1" fmla="*/ 14845 h 568883"/>
                <a:gd name="connsiteX2" fmla="*/ 673460 w 673460"/>
                <a:gd name="connsiteY2" fmla="*/ 540528 h 568883"/>
                <a:gd name="connsiteX3" fmla="*/ 43142 w 673460"/>
                <a:gd name="connsiteY3" fmla="*/ 525832 h 568883"/>
                <a:gd name="connsiteX4" fmla="*/ 84755 w 673460"/>
                <a:gd name="connsiteY4" fmla="*/ 13918 h 568883"/>
                <a:gd name="connsiteX0" fmla="*/ 84755 w 673460"/>
                <a:gd name="connsiteY0" fmla="*/ 13918 h 559604"/>
                <a:gd name="connsiteX1" fmla="*/ 672364 w 673460"/>
                <a:gd name="connsiteY1" fmla="*/ 14845 h 559604"/>
                <a:gd name="connsiteX2" fmla="*/ 673460 w 673460"/>
                <a:gd name="connsiteY2" fmla="*/ 540528 h 559604"/>
                <a:gd name="connsiteX3" fmla="*/ 43142 w 673460"/>
                <a:gd name="connsiteY3" fmla="*/ 525832 h 559604"/>
                <a:gd name="connsiteX4" fmla="*/ 84755 w 673460"/>
                <a:gd name="connsiteY4" fmla="*/ 13918 h 559604"/>
                <a:gd name="connsiteX0" fmla="*/ 84755 w 675575"/>
                <a:gd name="connsiteY0" fmla="*/ 13918 h 562548"/>
                <a:gd name="connsiteX1" fmla="*/ 672364 w 675575"/>
                <a:gd name="connsiteY1" fmla="*/ 14845 h 562548"/>
                <a:gd name="connsiteX2" fmla="*/ 675575 w 675575"/>
                <a:gd name="connsiteY2" fmla="*/ 545971 h 562548"/>
                <a:gd name="connsiteX3" fmla="*/ 43142 w 675575"/>
                <a:gd name="connsiteY3" fmla="*/ 525832 h 562548"/>
                <a:gd name="connsiteX4" fmla="*/ 84755 w 675575"/>
                <a:gd name="connsiteY4" fmla="*/ 13918 h 562548"/>
                <a:gd name="connsiteX0" fmla="*/ 84755 w 680821"/>
                <a:gd name="connsiteY0" fmla="*/ 13918 h 562548"/>
                <a:gd name="connsiteX1" fmla="*/ 680821 w 680821"/>
                <a:gd name="connsiteY1" fmla="*/ 14845 h 562548"/>
                <a:gd name="connsiteX2" fmla="*/ 675575 w 680821"/>
                <a:gd name="connsiteY2" fmla="*/ 545971 h 562548"/>
                <a:gd name="connsiteX3" fmla="*/ 43142 w 680821"/>
                <a:gd name="connsiteY3" fmla="*/ 525832 h 562548"/>
                <a:gd name="connsiteX4" fmla="*/ 84755 w 680821"/>
                <a:gd name="connsiteY4" fmla="*/ 13918 h 562548"/>
                <a:gd name="connsiteX0" fmla="*/ 72868 w 690076"/>
                <a:gd name="connsiteY0" fmla="*/ 20358 h 559916"/>
                <a:gd name="connsiteX1" fmla="*/ 690076 w 690076"/>
                <a:gd name="connsiteY1" fmla="*/ 12213 h 559916"/>
                <a:gd name="connsiteX2" fmla="*/ 684830 w 690076"/>
                <a:gd name="connsiteY2" fmla="*/ 543339 h 559916"/>
                <a:gd name="connsiteX3" fmla="*/ 52397 w 690076"/>
                <a:gd name="connsiteY3" fmla="*/ 523200 h 559916"/>
                <a:gd name="connsiteX4" fmla="*/ 72868 w 690076"/>
                <a:gd name="connsiteY4" fmla="*/ 20358 h 559916"/>
                <a:gd name="connsiteX0" fmla="*/ 72868 w 690076"/>
                <a:gd name="connsiteY0" fmla="*/ 22718 h 562276"/>
                <a:gd name="connsiteX1" fmla="*/ 690076 w 690076"/>
                <a:gd name="connsiteY1" fmla="*/ 14573 h 562276"/>
                <a:gd name="connsiteX2" fmla="*/ 684830 w 690076"/>
                <a:gd name="connsiteY2" fmla="*/ 545699 h 562276"/>
                <a:gd name="connsiteX3" fmla="*/ 52397 w 690076"/>
                <a:gd name="connsiteY3" fmla="*/ 525560 h 562276"/>
                <a:gd name="connsiteX4" fmla="*/ 72868 w 690076"/>
                <a:gd name="connsiteY4" fmla="*/ 22718 h 562276"/>
                <a:gd name="connsiteX0" fmla="*/ 59152 w 676360"/>
                <a:gd name="connsiteY0" fmla="*/ 22718 h 562276"/>
                <a:gd name="connsiteX1" fmla="*/ 676360 w 676360"/>
                <a:gd name="connsiteY1" fmla="*/ 14573 h 562276"/>
                <a:gd name="connsiteX2" fmla="*/ 671114 w 676360"/>
                <a:gd name="connsiteY2" fmla="*/ 545699 h 562276"/>
                <a:gd name="connsiteX3" fmla="*/ 38681 w 676360"/>
                <a:gd name="connsiteY3" fmla="*/ 525560 h 562276"/>
                <a:gd name="connsiteX4" fmla="*/ 103808 w 676360"/>
                <a:gd name="connsiteY4" fmla="*/ 279153 h 562276"/>
                <a:gd name="connsiteX5" fmla="*/ 59152 w 676360"/>
                <a:gd name="connsiteY5" fmla="*/ 22718 h 562276"/>
                <a:gd name="connsiteX0" fmla="*/ 41341 w 658549"/>
                <a:gd name="connsiteY0" fmla="*/ 22718 h 562276"/>
                <a:gd name="connsiteX1" fmla="*/ 658549 w 658549"/>
                <a:gd name="connsiteY1" fmla="*/ 14573 h 562276"/>
                <a:gd name="connsiteX2" fmla="*/ 653303 w 658549"/>
                <a:gd name="connsiteY2" fmla="*/ 545699 h 562276"/>
                <a:gd name="connsiteX3" fmla="*/ 20870 w 658549"/>
                <a:gd name="connsiteY3" fmla="*/ 525560 h 562276"/>
                <a:gd name="connsiteX4" fmla="*/ 85997 w 658549"/>
                <a:gd name="connsiteY4" fmla="*/ 279153 h 562276"/>
                <a:gd name="connsiteX5" fmla="*/ 41341 w 658549"/>
                <a:gd name="connsiteY5" fmla="*/ 22718 h 562276"/>
                <a:gd name="connsiteX0" fmla="*/ 23542 w 640750"/>
                <a:gd name="connsiteY0" fmla="*/ 22718 h 562276"/>
                <a:gd name="connsiteX1" fmla="*/ 640750 w 640750"/>
                <a:gd name="connsiteY1" fmla="*/ 14573 h 562276"/>
                <a:gd name="connsiteX2" fmla="*/ 635504 w 640750"/>
                <a:gd name="connsiteY2" fmla="*/ 545699 h 562276"/>
                <a:gd name="connsiteX3" fmla="*/ 3071 w 640750"/>
                <a:gd name="connsiteY3" fmla="*/ 525560 h 562276"/>
                <a:gd name="connsiteX4" fmla="*/ 68198 w 640750"/>
                <a:gd name="connsiteY4" fmla="*/ 279153 h 562276"/>
                <a:gd name="connsiteX5" fmla="*/ 23542 w 640750"/>
                <a:gd name="connsiteY5" fmla="*/ 22718 h 562276"/>
                <a:gd name="connsiteX0" fmla="*/ 24044 w 641252"/>
                <a:gd name="connsiteY0" fmla="*/ 22718 h 562276"/>
                <a:gd name="connsiteX1" fmla="*/ 641252 w 641252"/>
                <a:gd name="connsiteY1" fmla="*/ 14573 h 562276"/>
                <a:gd name="connsiteX2" fmla="*/ 636006 w 641252"/>
                <a:gd name="connsiteY2" fmla="*/ 545699 h 562276"/>
                <a:gd name="connsiteX3" fmla="*/ 3573 w 641252"/>
                <a:gd name="connsiteY3" fmla="*/ 525560 h 562276"/>
                <a:gd name="connsiteX4" fmla="*/ 68700 w 641252"/>
                <a:gd name="connsiteY4" fmla="*/ 279153 h 562276"/>
                <a:gd name="connsiteX5" fmla="*/ 24044 w 641252"/>
                <a:gd name="connsiteY5" fmla="*/ 22718 h 562276"/>
                <a:gd name="connsiteX0" fmla="*/ 31476 w 648684"/>
                <a:gd name="connsiteY0" fmla="*/ 22718 h 562276"/>
                <a:gd name="connsiteX1" fmla="*/ 648684 w 648684"/>
                <a:gd name="connsiteY1" fmla="*/ 14573 h 562276"/>
                <a:gd name="connsiteX2" fmla="*/ 643438 w 648684"/>
                <a:gd name="connsiteY2" fmla="*/ 545699 h 562276"/>
                <a:gd name="connsiteX3" fmla="*/ 11005 w 648684"/>
                <a:gd name="connsiteY3" fmla="*/ 525560 h 562276"/>
                <a:gd name="connsiteX4" fmla="*/ 76132 w 648684"/>
                <a:gd name="connsiteY4" fmla="*/ 279153 h 562276"/>
                <a:gd name="connsiteX5" fmla="*/ 31476 w 648684"/>
                <a:gd name="connsiteY5" fmla="*/ 22718 h 56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chemeClr val="tx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椭圆 31"/>
            <p:cNvSpPr/>
            <p:nvPr/>
          </p:nvSpPr>
          <p:spPr>
            <a:xfrm rot="16200000" flipH="1">
              <a:off x="4400705" y="799409"/>
              <a:ext cx="3489396" cy="343367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128078 w 687378"/>
                <a:gd name="connsiteY0" fmla="*/ 58090 h 647015"/>
                <a:gd name="connsiteX1" fmla="*/ 571432 w 687378"/>
                <a:gd name="connsiteY1" fmla="*/ 16673 h 647015"/>
                <a:gd name="connsiteX2" fmla="*/ 659670 w 687378"/>
                <a:gd name="connsiteY2" fmla="*/ 330492 h 647015"/>
                <a:gd name="connsiteX3" fmla="*/ 331423 w 687378"/>
                <a:gd name="connsiteY3" fmla="*/ 647015 h 647015"/>
                <a:gd name="connsiteX4" fmla="*/ 3176 w 687378"/>
                <a:gd name="connsiteY4" fmla="*/ 330492 h 647015"/>
                <a:gd name="connsiteX5" fmla="*/ 62645 w 687378"/>
                <a:gd name="connsiteY5" fmla="*/ 127576 h 647015"/>
                <a:gd name="connsiteX0" fmla="*/ 128078 w 677145"/>
                <a:gd name="connsiteY0" fmla="*/ 58090 h 663933"/>
                <a:gd name="connsiteX1" fmla="*/ 571432 w 677145"/>
                <a:gd name="connsiteY1" fmla="*/ 16673 h 663933"/>
                <a:gd name="connsiteX2" fmla="*/ 659670 w 677145"/>
                <a:gd name="connsiteY2" fmla="*/ 330492 h 663933"/>
                <a:gd name="connsiteX3" fmla="*/ 559815 w 677145"/>
                <a:gd name="connsiteY3" fmla="*/ 663933 h 663933"/>
                <a:gd name="connsiteX4" fmla="*/ 3176 w 677145"/>
                <a:gd name="connsiteY4" fmla="*/ 330492 h 663933"/>
                <a:gd name="connsiteX5" fmla="*/ 62645 w 677145"/>
                <a:gd name="connsiteY5" fmla="*/ 127576 h 663933"/>
                <a:gd name="connsiteX0" fmla="*/ 101940 w 644966"/>
                <a:gd name="connsiteY0" fmla="*/ 58090 h 685888"/>
                <a:gd name="connsiteX1" fmla="*/ 545294 w 644966"/>
                <a:gd name="connsiteY1" fmla="*/ 16673 h 685888"/>
                <a:gd name="connsiteX2" fmla="*/ 633532 w 644966"/>
                <a:gd name="connsiteY2" fmla="*/ 330492 h 685888"/>
                <a:gd name="connsiteX3" fmla="*/ 533677 w 644966"/>
                <a:gd name="connsiteY3" fmla="*/ 663933 h 685888"/>
                <a:gd name="connsiteX4" fmla="*/ 10874 w 644966"/>
                <a:gd name="connsiteY4" fmla="*/ 575801 h 685888"/>
                <a:gd name="connsiteX5" fmla="*/ 36507 w 644966"/>
                <a:gd name="connsiteY5" fmla="*/ 127576 h 685888"/>
                <a:gd name="connsiteX0" fmla="*/ 101940 w 642626"/>
                <a:gd name="connsiteY0" fmla="*/ 58090 h 654766"/>
                <a:gd name="connsiteX1" fmla="*/ 545294 w 642626"/>
                <a:gd name="connsiteY1" fmla="*/ 16673 h 654766"/>
                <a:gd name="connsiteX2" fmla="*/ 633532 w 642626"/>
                <a:gd name="connsiteY2" fmla="*/ 330492 h 654766"/>
                <a:gd name="connsiteX3" fmla="*/ 567513 w 642626"/>
                <a:gd name="connsiteY3" fmla="*/ 613179 h 654766"/>
                <a:gd name="connsiteX4" fmla="*/ 10874 w 642626"/>
                <a:gd name="connsiteY4" fmla="*/ 575801 h 654766"/>
                <a:gd name="connsiteX5" fmla="*/ 36507 w 642626"/>
                <a:gd name="connsiteY5" fmla="*/ 127576 h 654766"/>
                <a:gd name="connsiteX0" fmla="*/ 101940 w 642626"/>
                <a:gd name="connsiteY0" fmla="*/ 30477 h 627153"/>
                <a:gd name="connsiteX1" fmla="*/ 545294 w 642626"/>
                <a:gd name="connsiteY1" fmla="*/ 31354 h 627153"/>
                <a:gd name="connsiteX2" fmla="*/ 633532 w 642626"/>
                <a:gd name="connsiteY2" fmla="*/ 302879 h 627153"/>
                <a:gd name="connsiteX3" fmla="*/ 567513 w 642626"/>
                <a:gd name="connsiteY3" fmla="*/ 585566 h 627153"/>
                <a:gd name="connsiteX4" fmla="*/ 10874 w 642626"/>
                <a:gd name="connsiteY4" fmla="*/ 548188 h 627153"/>
                <a:gd name="connsiteX5" fmla="*/ 36507 w 642626"/>
                <a:gd name="connsiteY5" fmla="*/ 99963 h 627153"/>
                <a:gd name="connsiteX0" fmla="*/ 101940 w 641803"/>
                <a:gd name="connsiteY0" fmla="*/ 32533 h 629209"/>
                <a:gd name="connsiteX1" fmla="*/ 545294 w 641803"/>
                <a:gd name="connsiteY1" fmla="*/ 33410 h 629209"/>
                <a:gd name="connsiteX2" fmla="*/ 633532 w 641803"/>
                <a:gd name="connsiteY2" fmla="*/ 304935 h 629209"/>
                <a:gd name="connsiteX3" fmla="*/ 567513 w 641803"/>
                <a:gd name="connsiteY3" fmla="*/ 587622 h 629209"/>
                <a:gd name="connsiteX4" fmla="*/ 10874 w 641803"/>
                <a:gd name="connsiteY4" fmla="*/ 550244 h 629209"/>
                <a:gd name="connsiteX5" fmla="*/ 36507 w 641803"/>
                <a:gd name="connsiteY5" fmla="*/ 102019 h 629209"/>
                <a:gd name="connsiteX0" fmla="*/ 93785 w 633648"/>
                <a:gd name="connsiteY0" fmla="*/ 32533 h 629209"/>
                <a:gd name="connsiteX1" fmla="*/ 537139 w 633648"/>
                <a:gd name="connsiteY1" fmla="*/ 33410 h 629209"/>
                <a:gd name="connsiteX2" fmla="*/ 625377 w 633648"/>
                <a:gd name="connsiteY2" fmla="*/ 304935 h 629209"/>
                <a:gd name="connsiteX3" fmla="*/ 559358 w 633648"/>
                <a:gd name="connsiteY3" fmla="*/ 587622 h 629209"/>
                <a:gd name="connsiteX4" fmla="*/ 2719 w 633648"/>
                <a:gd name="connsiteY4" fmla="*/ 550244 h 629209"/>
                <a:gd name="connsiteX5" fmla="*/ 28352 w 633648"/>
                <a:gd name="connsiteY5" fmla="*/ 102019 h 629209"/>
                <a:gd name="connsiteX0" fmla="*/ 103603 w 643466"/>
                <a:gd name="connsiteY0" fmla="*/ 32533 h 629209"/>
                <a:gd name="connsiteX1" fmla="*/ 546957 w 643466"/>
                <a:gd name="connsiteY1" fmla="*/ 33410 h 629209"/>
                <a:gd name="connsiteX2" fmla="*/ 635195 w 643466"/>
                <a:gd name="connsiteY2" fmla="*/ 304935 h 629209"/>
                <a:gd name="connsiteX3" fmla="*/ 569176 w 643466"/>
                <a:gd name="connsiteY3" fmla="*/ 587622 h 629209"/>
                <a:gd name="connsiteX4" fmla="*/ 12537 w 643466"/>
                <a:gd name="connsiteY4" fmla="*/ 550244 h 629209"/>
                <a:gd name="connsiteX5" fmla="*/ 4334 w 643466"/>
                <a:gd name="connsiteY5" fmla="*/ 102019 h 629209"/>
                <a:gd name="connsiteX0" fmla="*/ 103603 w 643466"/>
                <a:gd name="connsiteY0" fmla="*/ 32533 h 613248"/>
                <a:gd name="connsiteX1" fmla="*/ 546957 w 643466"/>
                <a:gd name="connsiteY1" fmla="*/ 33410 h 613248"/>
                <a:gd name="connsiteX2" fmla="*/ 635195 w 643466"/>
                <a:gd name="connsiteY2" fmla="*/ 304935 h 613248"/>
                <a:gd name="connsiteX3" fmla="*/ 569176 w 643466"/>
                <a:gd name="connsiteY3" fmla="*/ 587622 h 613248"/>
                <a:gd name="connsiteX4" fmla="*/ 12537 w 643466"/>
                <a:gd name="connsiteY4" fmla="*/ 518643 h 613248"/>
                <a:gd name="connsiteX5" fmla="*/ 4334 w 643466"/>
                <a:gd name="connsiteY5" fmla="*/ 102019 h 613248"/>
                <a:gd name="connsiteX0" fmla="*/ 103603 w 622280"/>
                <a:gd name="connsiteY0" fmla="*/ 51723 h 632438"/>
                <a:gd name="connsiteX1" fmla="*/ 546957 w 622280"/>
                <a:gd name="connsiteY1" fmla="*/ 52600 h 632438"/>
                <a:gd name="connsiteX2" fmla="*/ 569176 w 622280"/>
                <a:gd name="connsiteY2" fmla="*/ 606812 h 632438"/>
                <a:gd name="connsiteX3" fmla="*/ 12537 w 622280"/>
                <a:gd name="connsiteY3" fmla="*/ 537833 h 632438"/>
                <a:gd name="connsiteX4" fmla="*/ 4334 w 622280"/>
                <a:gd name="connsiteY4" fmla="*/ 121209 h 632438"/>
                <a:gd name="connsiteX0" fmla="*/ 103603 w 640916"/>
                <a:gd name="connsiteY0" fmla="*/ 51277 h 628066"/>
                <a:gd name="connsiteX1" fmla="*/ 546957 w 640916"/>
                <a:gd name="connsiteY1" fmla="*/ 52154 h 628066"/>
                <a:gd name="connsiteX2" fmla="*/ 595444 w 640916"/>
                <a:gd name="connsiteY2" fmla="*/ 600046 h 628066"/>
                <a:gd name="connsiteX3" fmla="*/ 12537 w 640916"/>
                <a:gd name="connsiteY3" fmla="*/ 537387 h 628066"/>
                <a:gd name="connsiteX4" fmla="*/ 4334 w 640916"/>
                <a:gd name="connsiteY4" fmla="*/ 120763 h 628066"/>
                <a:gd name="connsiteX0" fmla="*/ 103603 w 629940"/>
                <a:gd name="connsiteY0" fmla="*/ 26437 h 603226"/>
                <a:gd name="connsiteX1" fmla="*/ 546957 w 629940"/>
                <a:gd name="connsiteY1" fmla="*/ 27314 h 603226"/>
                <a:gd name="connsiteX2" fmla="*/ 595444 w 629940"/>
                <a:gd name="connsiteY2" fmla="*/ 575206 h 603226"/>
                <a:gd name="connsiteX3" fmla="*/ 12537 w 629940"/>
                <a:gd name="connsiteY3" fmla="*/ 512547 h 603226"/>
                <a:gd name="connsiteX4" fmla="*/ 4334 w 629940"/>
                <a:gd name="connsiteY4" fmla="*/ 95923 h 603226"/>
                <a:gd name="connsiteX0" fmla="*/ 103603 w 651443"/>
                <a:gd name="connsiteY0" fmla="*/ 20041 h 614843"/>
                <a:gd name="connsiteX1" fmla="*/ 608249 w 651443"/>
                <a:gd name="connsiteY1" fmla="*/ 39879 h 614843"/>
                <a:gd name="connsiteX2" fmla="*/ 595444 w 651443"/>
                <a:gd name="connsiteY2" fmla="*/ 568810 h 614843"/>
                <a:gd name="connsiteX3" fmla="*/ 12537 w 651443"/>
                <a:gd name="connsiteY3" fmla="*/ 506151 h 614843"/>
                <a:gd name="connsiteX4" fmla="*/ 4334 w 651443"/>
                <a:gd name="connsiteY4" fmla="*/ 89527 h 614843"/>
                <a:gd name="connsiteX0" fmla="*/ 103603 w 640788"/>
                <a:gd name="connsiteY0" fmla="*/ 20041 h 614843"/>
                <a:gd name="connsiteX1" fmla="*/ 581981 w 640788"/>
                <a:gd name="connsiteY1" fmla="*/ 39879 h 614843"/>
                <a:gd name="connsiteX2" fmla="*/ 595444 w 640788"/>
                <a:gd name="connsiteY2" fmla="*/ 568810 h 614843"/>
                <a:gd name="connsiteX3" fmla="*/ 12537 w 640788"/>
                <a:gd name="connsiteY3" fmla="*/ 506151 h 614843"/>
                <a:gd name="connsiteX4" fmla="*/ 4334 w 640788"/>
                <a:gd name="connsiteY4" fmla="*/ 89527 h 614843"/>
                <a:gd name="connsiteX0" fmla="*/ 103603 w 673655"/>
                <a:gd name="connsiteY0" fmla="*/ 38763 h 618146"/>
                <a:gd name="connsiteX1" fmla="*/ 581981 w 673655"/>
                <a:gd name="connsiteY1" fmla="*/ 58601 h 618146"/>
                <a:gd name="connsiteX2" fmla="*/ 621713 w 673655"/>
                <a:gd name="connsiteY2" fmla="*/ 562250 h 618146"/>
                <a:gd name="connsiteX3" fmla="*/ 12537 w 673655"/>
                <a:gd name="connsiteY3" fmla="*/ 524873 h 618146"/>
                <a:gd name="connsiteX4" fmla="*/ 4334 w 673655"/>
                <a:gd name="connsiteY4" fmla="*/ 108249 h 618146"/>
                <a:gd name="connsiteX0" fmla="*/ 103603 w 654750"/>
                <a:gd name="connsiteY0" fmla="*/ 38763 h 605787"/>
                <a:gd name="connsiteX1" fmla="*/ 581981 w 654750"/>
                <a:gd name="connsiteY1" fmla="*/ 58601 h 605787"/>
                <a:gd name="connsiteX2" fmla="*/ 621713 w 654750"/>
                <a:gd name="connsiteY2" fmla="*/ 562250 h 605787"/>
                <a:gd name="connsiteX3" fmla="*/ 12537 w 654750"/>
                <a:gd name="connsiteY3" fmla="*/ 524873 h 605787"/>
                <a:gd name="connsiteX4" fmla="*/ 4334 w 654750"/>
                <a:gd name="connsiteY4" fmla="*/ 108249 h 605787"/>
                <a:gd name="connsiteX0" fmla="*/ 103603 w 643734"/>
                <a:gd name="connsiteY0" fmla="*/ 31800 h 598824"/>
                <a:gd name="connsiteX1" fmla="*/ 581981 w 643734"/>
                <a:gd name="connsiteY1" fmla="*/ 51638 h 598824"/>
                <a:gd name="connsiteX2" fmla="*/ 621713 w 643734"/>
                <a:gd name="connsiteY2" fmla="*/ 555287 h 598824"/>
                <a:gd name="connsiteX3" fmla="*/ 12537 w 643734"/>
                <a:gd name="connsiteY3" fmla="*/ 517910 h 598824"/>
                <a:gd name="connsiteX4" fmla="*/ 4334 w 643734"/>
                <a:gd name="connsiteY4" fmla="*/ 101286 h 598824"/>
                <a:gd name="connsiteX0" fmla="*/ 103603 w 643734"/>
                <a:gd name="connsiteY0" fmla="*/ 24551 h 591575"/>
                <a:gd name="connsiteX1" fmla="*/ 581981 w 643734"/>
                <a:gd name="connsiteY1" fmla="*/ 44389 h 591575"/>
                <a:gd name="connsiteX2" fmla="*/ 621713 w 643734"/>
                <a:gd name="connsiteY2" fmla="*/ 548038 h 591575"/>
                <a:gd name="connsiteX3" fmla="*/ 12537 w 643734"/>
                <a:gd name="connsiteY3" fmla="*/ 510661 h 591575"/>
                <a:gd name="connsiteX4" fmla="*/ 4334 w 643734"/>
                <a:gd name="connsiteY4" fmla="*/ 94037 h 591575"/>
                <a:gd name="connsiteX0" fmla="*/ 103603 w 643734"/>
                <a:gd name="connsiteY0" fmla="*/ 20135 h 587159"/>
                <a:gd name="connsiteX1" fmla="*/ 581981 w 643734"/>
                <a:gd name="connsiteY1" fmla="*/ 39973 h 587159"/>
                <a:gd name="connsiteX2" fmla="*/ 621713 w 643734"/>
                <a:gd name="connsiteY2" fmla="*/ 543622 h 587159"/>
                <a:gd name="connsiteX3" fmla="*/ 12537 w 643734"/>
                <a:gd name="connsiteY3" fmla="*/ 506245 h 587159"/>
                <a:gd name="connsiteX4" fmla="*/ 4334 w 643734"/>
                <a:gd name="connsiteY4" fmla="*/ 89621 h 587159"/>
                <a:gd name="connsiteX0" fmla="*/ 51067 w 657504"/>
                <a:gd name="connsiteY0" fmla="*/ 31623 h 592327"/>
                <a:gd name="connsiteX1" fmla="*/ 581981 w 657504"/>
                <a:gd name="connsiteY1" fmla="*/ 45141 h 592327"/>
                <a:gd name="connsiteX2" fmla="*/ 621713 w 657504"/>
                <a:gd name="connsiteY2" fmla="*/ 548790 h 592327"/>
                <a:gd name="connsiteX3" fmla="*/ 12537 w 657504"/>
                <a:gd name="connsiteY3" fmla="*/ 511413 h 592327"/>
                <a:gd name="connsiteX4" fmla="*/ 4334 w 657504"/>
                <a:gd name="connsiteY4" fmla="*/ 94789 h 592327"/>
                <a:gd name="connsiteX0" fmla="*/ 51067 w 676118"/>
                <a:gd name="connsiteY0" fmla="*/ 31623 h 604686"/>
                <a:gd name="connsiteX1" fmla="*/ 581981 w 676118"/>
                <a:gd name="connsiteY1" fmla="*/ 45141 h 604686"/>
                <a:gd name="connsiteX2" fmla="*/ 621713 w 676118"/>
                <a:gd name="connsiteY2" fmla="*/ 548790 h 604686"/>
                <a:gd name="connsiteX3" fmla="*/ 12537 w 676118"/>
                <a:gd name="connsiteY3" fmla="*/ 511413 h 604686"/>
                <a:gd name="connsiteX4" fmla="*/ 4334 w 676118"/>
                <a:gd name="connsiteY4" fmla="*/ 94789 h 604686"/>
                <a:gd name="connsiteX0" fmla="*/ 51067 w 659741"/>
                <a:gd name="connsiteY0" fmla="*/ 18182 h 591245"/>
                <a:gd name="connsiteX1" fmla="*/ 581981 w 659741"/>
                <a:gd name="connsiteY1" fmla="*/ 31700 h 591245"/>
                <a:gd name="connsiteX2" fmla="*/ 621713 w 659741"/>
                <a:gd name="connsiteY2" fmla="*/ 535349 h 591245"/>
                <a:gd name="connsiteX3" fmla="*/ 12537 w 659741"/>
                <a:gd name="connsiteY3" fmla="*/ 497972 h 591245"/>
                <a:gd name="connsiteX4" fmla="*/ 4334 w 659741"/>
                <a:gd name="connsiteY4" fmla="*/ 81348 h 591245"/>
                <a:gd name="connsiteX0" fmla="*/ 51067 w 671131"/>
                <a:gd name="connsiteY0" fmla="*/ 18182 h 591245"/>
                <a:gd name="connsiteX1" fmla="*/ 617005 w 671131"/>
                <a:gd name="connsiteY1" fmla="*/ 31700 h 591245"/>
                <a:gd name="connsiteX2" fmla="*/ 621713 w 671131"/>
                <a:gd name="connsiteY2" fmla="*/ 535349 h 591245"/>
                <a:gd name="connsiteX3" fmla="*/ 12537 w 671131"/>
                <a:gd name="connsiteY3" fmla="*/ 497972 h 591245"/>
                <a:gd name="connsiteX4" fmla="*/ 4334 w 671131"/>
                <a:gd name="connsiteY4" fmla="*/ 81348 h 591245"/>
                <a:gd name="connsiteX0" fmla="*/ 51067 w 648099"/>
                <a:gd name="connsiteY0" fmla="*/ 18182 h 578886"/>
                <a:gd name="connsiteX1" fmla="*/ 617005 w 648099"/>
                <a:gd name="connsiteY1" fmla="*/ 31700 h 578886"/>
                <a:gd name="connsiteX2" fmla="*/ 621713 w 648099"/>
                <a:gd name="connsiteY2" fmla="*/ 535349 h 578886"/>
                <a:gd name="connsiteX3" fmla="*/ 12537 w 648099"/>
                <a:gd name="connsiteY3" fmla="*/ 497972 h 578886"/>
                <a:gd name="connsiteX4" fmla="*/ 4334 w 648099"/>
                <a:gd name="connsiteY4" fmla="*/ 81348 h 578886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  <a:gd name="connsiteX5" fmla="*/ 51067 w 648099"/>
                <a:gd name="connsiteY5" fmla="*/ 18182 h 565791"/>
                <a:gd name="connsiteX0" fmla="*/ 95107 w 692139"/>
                <a:gd name="connsiteY0" fmla="*/ 44563 h 592172"/>
                <a:gd name="connsiteX1" fmla="*/ 661045 w 692139"/>
                <a:gd name="connsiteY1" fmla="*/ 58081 h 592172"/>
                <a:gd name="connsiteX2" fmla="*/ 665753 w 692139"/>
                <a:gd name="connsiteY2" fmla="*/ 561730 h 592172"/>
                <a:gd name="connsiteX3" fmla="*/ 56577 w 692139"/>
                <a:gd name="connsiteY3" fmla="*/ 524353 h 592172"/>
                <a:gd name="connsiteX4" fmla="*/ 95107 w 692139"/>
                <a:gd name="connsiteY4" fmla="*/ 44563 h 592172"/>
                <a:gd name="connsiteX0" fmla="*/ 84274 w 726505"/>
                <a:gd name="connsiteY0" fmla="*/ 51300 h 608352"/>
                <a:gd name="connsiteX1" fmla="*/ 668271 w 726505"/>
                <a:gd name="connsiteY1" fmla="*/ 74261 h 608352"/>
                <a:gd name="connsiteX2" fmla="*/ 672979 w 726505"/>
                <a:gd name="connsiteY2" fmla="*/ 577910 h 608352"/>
                <a:gd name="connsiteX3" fmla="*/ 63803 w 726505"/>
                <a:gd name="connsiteY3" fmla="*/ 540533 h 608352"/>
                <a:gd name="connsiteX4" fmla="*/ 84274 w 726505"/>
                <a:gd name="connsiteY4" fmla="*/ 51300 h 608352"/>
                <a:gd name="connsiteX0" fmla="*/ 84274 w 726505"/>
                <a:gd name="connsiteY0" fmla="*/ 51300 h 608352"/>
                <a:gd name="connsiteX1" fmla="*/ 668271 w 726505"/>
                <a:gd name="connsiteY1" fmla="*/ 74261 h 608352"/>
                <a:gd name="connsiteX2" fmla="*/ 672979 w 726505"/>
                <a:gd name="connsiteY2" fmla="*/ 577910 h 608352"/>
                <a:gd name="connsiteX3" fmla="*/ 63803 w 726505"/>
                <a:gd name="connsiteY3" fmla="*/ 540533 h 608352"/>
                <a:gd name="connsiteX4" fmla="*/ 84274 w 726505"/>
                <a:gd name="connsiteY4" fmla="*/ 51300 h 608352"/>
                <a:gd name="connsiteX0" fmla="*/ 84274 w 726505"/>
                <a:gd name="connsiteY0" fmla="*/ 25592 h 582644"/>
                <a:gd name="connsiteX1" fmla="*/ 668271 w 726505"/>
                <a:gd name="connsiteY1" fmla="*/ 48553 h 582644"/>
                <a:gd name="connsiteX2" fmla="*/ 672979 w 726505"/>
                <a:gd name="connsiteY2" fmla="*/ 552202 h 582644"/>
                <a:gd name="connsiteX3" fmla="*/ 63803 w 726505"/>
                <a:gd name="connsiteY3" fmla="*/ 514825 h 582644"/>
                <a:gd name="connsiteX4" fmla="*/ 84274 w 726505"/>
                <a:gd name="connsiteY4" fmla="*/ 25592 h 582644"/>
                <a:gd name="connsiteX0" fmla="*/ 84274 w 726505"/>
                <a:gd name="connsiteY0" fmla="*/ 25592 h 582644"/>
                <a:gd name="connsiteX1" fmla="*/ 668271 w 726505"/>
                <a:gd name="connsiteY1" fmla="*/ 48553 h 582644"/>
                <a:gd name="connsiteX2" fmla="*/ 672979 w 726505"/>
                <a:gd name="connsiteY2" fmla="*/ 552202 h 582644"/>
                <a:gd name="connsiteX3" fmla="*/ 63803 w 726505"/>
                <a:gd name="connsiteY3" fmla="*/ 514825 h 582644"/>
                <a:gd name="connsiteX4" fmla="*/ 84274 w 726505"/>
                <a:gd name="connsiteY4" fmla="*/ 25592 h 582644"/>
                <a:gd name="connsiteX0" fmla="*/ 84274 w 726505"/>
                <a:gd name="connsiteY0" fmla="*/ 10474 h 567526"/>
                <a:gd name="connsiteX1" fmla="*/ 668271 w 726505"/>
                <a:gd name="connsiteY1" fmla="*/ 33435 h 567526"/>
                <a:gd name="connsiteX2" fmla="*/ 672979 w 726505"/>
                <a:gd name="connsiteY2" fmla="*/ 537084 h 567526"/>
                <a:gd name="connsiteX3" fmla="*/ 63803 w 726505"/>
                <a:gd name="connsiteY3" fmla="*/ 499707 h 567526"/>
                <a:gd name="connsiteX4" fmla="*/ 84274 w 726505"/>
                <a:gd name="connsiteY4" fmla="*/ 10474 h 567526"/>
                <a:gd name="connsiteX0" fmla="*/ 84274 w 747243"/>
                <a:gd name="connsiteY0" fmla="*/ 23576 h 595793"/>
                <a:gd name="connsiteX1" fmla="*/ 671883 w 747243"/>
                <a:gd name="connsiteY1" fmla="*/ 24503 h 595793"/>
                <a:gd name="connsiteX2" fmla="*/ 672979 w 747243"/>
                <a:gd name="connsiteY2" fmla="*/ 550186 h 595793"/>
                <a:gd name="connsiteX3" fmla="*/ 63803 w 747243"/>
                <a:gd name="connsiteY3" fmla="*/ 512809 h 595793"/>
                <a:gd name="connsiteX4" fmla="*/ 84274 w 747243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672979"/>
                <a:gd name="connsiteY0" fmla="*/ 23576 h 595793"/>
                <a:gd name="connsiteX1" fmla="*/ 671883 w 672979"/>
                <a:gd name="connsiteY1" fmla="*/ 24503 h 595793"/>
                <a:gd name="connsiteX2" fmla="*/ 672979 w 672979"/>
                <a:gd name="connsiteY2" fmla="*/ 550186 h 595793"/>
                <a:gd name="connsiteX3" fmla="*/ 63803 w 672979"/>
                <a:gd name="connsiteY3" fmla="*/ 512809 h 595793"/>
                <a:gd name="connsiteX4" fmla="*/ 84274 w 672979"/>
                <a:gd name="connsiteY4" fmla="*/ 23576 h 595793"/>
                <a:gd name="connsiteX0" fmla="*/ 84274 w 672979"/>
                <a:gd name="connsiteY0" fmla="*/ 23576 h 570495"/>
                <a:gd name="connsiteX1" fmla="*/ 671883 w 672979"/>
                <a:gd name="connsiteY1" fmla="*/ 24503 h 570495"/>
                <a:gd name="connsiteX2" fmla="*/ 672979 w 672979"/>
                <a:gd name="connsiteY2" fmla="*/ 550186 h 570495"/>
                <a:gd name="connsiteX3" fmla="*/ 63803 w 672979"/>
                <a:gd name="connsiteY3" fmla="*/ 512809 h 570495"/>
                <a:gd name="connsiteX4" fmla="*/ 84274 w 672979"/>
                <a:gd name="connsiteY4" fmla="*/ 23576 h 570495"/>
                <a:gd name="connsiteX0" fmla="*/ 84274 w 672979"/>
                <a:gd name="connsiteY0" fmla="*/ 23576 h 570495"/>
                <a:gd name="connsiteX1" fmla="*/ 671883 w 672979"/>
                <a:gd name="connsiteY1" fmla="*/ 24503 h 570495"/>
                <a:gd name="connsiteX2" fmla="*/ 672979 w 672979"/>
                <a:gd name="connsiteY2" fmla="*/ 550186 h 570495"/>
                <a:gd name="connsiteX3" fmla="*/ 63803 w 672979"/>
                <a:gd name="connsiteY3" fmla="*/ 512809 h 570495"/>
                <a:gd name="connsiteX4" fmla="*/ 84274 w 672979"/>
                <a:gd name="connsiteY4" fmla="*/ 23576 h 570495"/>
                <a:gd name="connsiteX0" fmla="*/ 84274 w 672979"/>
                <a:gd name="connsiteY0" fmla="*/ 23576 h 560608"/>
                <a:gd name="connsiteX1" fmla="*/ 671883 w 672979"/>
                <a:gd name="connsiteY1" fmla="*/ 24503 h 560608"/>
                <a:gd name="connsiteX2" fmla="*/ 672979 w 672979"/>
                <a:gd name="connsiteY2" fmla="*/ 550186 h 560608"/>
                <a:gd name="connsiteX3" fmla="*/ 63803 w 672979"/>
                <a:gd name="connsiteY3" fmla="*/ 512809 h 560608"/>
                <a:gd name="connsiteX4" fmla="*/ 84274 w 672979"/>
                <a:gd name="connsiteY4" fmla="*/ 23576 h 560608"/>
                <a:gd name="connsiteX0" fmla="*/ 84274 w 672979"/>
                <a:gd name="connsiteY0" fmla="*/ 23576 h 567351"/>
                <a:gd name="connsiteX1" fmla="*/ 671883 w 672979"/>
                <a:gd name="connsiteY1" fmla="*/ 24503 h 567351"/>
                <a:gd name="connsiteX2" fmla="*/ 672979 w 672979"/>
                <a:gd name="connsiteY2" fmla="*/ 550186 h 567351"/>
                <a:gd name="connsiteX3" fmla="*/ 63803 w 672979"/>
                <a:gd name="connsiteY3" fmla="*/ 512809 h 567351"/>
                <a:gd name="connsiteX4" fmla="*/ 84274 w 672979"/>
                <a:gd name="connsiteY4" fmla="*/ 23576 h 567351"/>
                <a:gd name="connsiteX0" fmla="*/ 72869 w 661574"/>
                <a:gd name="connsiteY0" fmla="*/ 23576 h 567351"/>
                <a:gd name="connsiteX1" fmla="*/ 660478 w 661574"/>
                <a:gd name="connsiteY1" fmla="*/ 24503 h 567351"/>
                <a:gd name="connsiteX2" fmla="*/ 661574 w 661574"/>
                <a:gd name="connsiteY2" fmla="*/ 550186 h 567351"/>
                <a:gd name="connsiteX3" fmla="*/ 52398 w 661574"/>
                <a:gd name="connsiteY3" fmla="*/ 512809 h 567351"/>
                <a:gd name="connsiteX4" fmla="*/ 72869 w 661574"/>
                <a:gd name="connsiteY4" fmla="*/ 23576 h 56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5400000">
              <a:off x="1202547" y="828634"/>
              <a:ext cx="3489396" cy="337522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128078 w 687378"/>
                <a:gd name="connsiteY0" fmla="*/ 58090 h 647015"/>
                <a:gd name="connsiteX1" fmla="*/ 571432 w 687378"/>
                <a:gd name="connsiteY1" fmla="*/ 16673 h 647015"/>
                <a:gd name="connsiteX2" fmla="*/ 659670 w 687378"/>
                <a:gd name="connsiteY2" fmla="*/ 330492 h 647015"/>
                <a:gd name="connsiteX3" fmla="*/ 331423 w 687378"/>
                <a:gd name="connsiteY3" fmla="*/ 647015 h 647015"/>
                <a:gd name="connsiteX4" fmla="*/ 3176 w 687378"/>
                <a:gd name="connsiteY4" fmla="*/ 330492 h 647015"/>
                <a:gd name="connsiteX5" fmla="*/ 62645 w 687378"/>
                <a:gd name="connsiteY5" fmla="*/ 127576 h 647015"/>
                <a:gd name="connsiteX0" fmla="*/ 128078 w 677145"/>
                <a:gd name="connsiteY0" fmla="*/ 58090 h 663933"/>
                <a:gd name="connsiteX1" fmla="*/ 571432 w 677145"/>
                <a:gd name="connsiteY1" fmla="*/ 16673 h 663933"/>
                <a:gd name="connsiteX2" fmla="*/ 659670 w 677145"/>
                <a:gd name="connsiteY2" fmla="*/ 330492 h 663933"/>
                <a:gd name="connsiteX3" fmla="*/ 559815 w 677145"/>
                <a:gd name="connsiteY3" fmla="*/ 663933 h 663933"/>
                <a:gd name="connsiteX4" fmla="*/ 3176 w 677145"/>
                <a:gd name="connsiteY4" fmla="*/ 330492 h 663933"/>
                <a:gd name="connsiteX5" fmla="*/ 62645 w 677145"/>
                <a:gd name="connsiteY5" fmla="*/ 127576 h 663933"/>
                <a:gd name="connsiteX0" fmla="*/ 101940 w 644966"/>
                <a:gd name="connsiteY0" fmla="*/ 58090 h 685888"/>
                <a:gd name="connsiteX1" fmla="*/ 545294 w 644966"/>
                <a:gd name="connsiteY1" fmla="*/ 16673 h 685888"/>
                <a:gd name="connsiteX2" fmla="*/ 633532 w 644966"/>
                <a:gd name="connsiteY2" fmla="*/ 330492 h 685888"/>
                <a:gd name="connsiteX3" fmla="*/ 533677 w 644966"/>
                <a:gd name="connsiteY3" fmla="*/ 663933 h 685888"/>
                <a:gd name="connsiteX4" fmla="*/ 10874 w 644966"/>
                <a:gd name="connsiteY4" fmla="*/ 575801 h 685888"/>
                <a:gd name="connsiteX5" fmla="*/ 36507 w 644966"/>
                <a:gd name="connsiteY5" fmla="*/ 127576 h 685888"/>
                <a:gd name="connsiteX0" fmla="*/ 101940 w 642626"/>
                <a:gd name="connsiteY0" fmla="*/ 58090 h 654766"/>
                <a:gd name="connsiteX1" fmla="*/ 545294 w 642626"/>
                <a:gd name="connsiteY1" fmla="*/ 16673 h 654766"/>
                <a:gd name="connsiteX2" fmla="*/ 633532 w 642626"/>
                <a:gd name="connsiteY2" fmla="*/ 330492 h 654766"/>
                <a:gd name="connsiteX3" fmla="*/ 567513 w 642626"/>
                <a:gd name="connsiteY3" fmla="*/ 613179 h 654766"/>
                <a:gd name="connsiteX4" fmla="*/ 10874 w 642626"/>
                <a:gd name="connsiteY4" fmla="*/ 575801 h 654766"/>
                <a:gd name="connsiteX5" fmla="*/ 36507 w 642626"/>
                <a:gd name="connsiteY5" fmla="*/ 127576 h 654766"/>
                <a:gd name="connsiteX0" fmla="*/ 101940 w 642626"/>
                <a:gd name="connsiteY0" fmla="*/ 30477 h 627153"/>
                <a:gd name="connsiteX1" fmla="*/ 545294 w 642626"/>
                <a:gd name="connsiteY1" fmla="*/ 31354 h 627153"/>
                <a:gd name="connsiteX2" fmla="*/ 633532 w 642626"/>
                <a:gd name="connsiteY2" fmla="*/ 302879 h 627153"/>
                <a:gd name="connsiteX3" fmla="*/ 567513 w 642626"/>
                <a:gd name="connsiteY3" fmla="*/ 585566 h 627153"/>
                <a:gd name="connsiteX4" fmla="*/ 10874 w 642626"/>
                <a:gd name="connsiteY4" fmla="*/ 548188 h 627153"/>
                <a:gd name="connsiteX5" fmla="*/ 36507 w 642626"/>
                <a:gd name="connsiteY5" fmla="*/ 99963 h 627153"/>
                <a:gd name="connsiteX0" fmla="*/ 101940 w 641803"/>
                <a:gd name="connsiteY0" fmla="*/ 32533 h 629209"/>
                <a:gd name="connsiteX1" fmla="*/ 545294 w 641803"/>
                <a:gd name="connsiteY1" fmla="*/ 33410 h 629209"/>
                <a:gd name="connsiteX2" fmla="*/ 633532 w 641803"/>
                <a:gd name="connsiteY2" fmla="*/ 304935 h 629209"/>
                <a:gd name="connsiteX3" fmla="*/ 567513 w 641803"/>
                <a:gd name="connsiteY3" fmla="*/ 587622 h 629209"/>
                <a:gd name="connsiteX4" fmla="*/ 10874 w 641803"/>
                <a:gd name="connsiteY4" fmla="*/ 550244 h 629209"/>
                <a:gd name="connsiteX5" fmla="*/ 36507 w 641803"/>
                <a:gd name="connsiteY5" fmla="*/ 102019 h 629209"/>
                <a:gd name="connsiteX0" fmla="*/ 93785 w 633648"/>
                <a:gd name="connsiteY0" fmla="*/ 32533 h 629209"/>
                <a:gd name="connsiteX1" fmla="*/ 537139 w 633648"/>
                <a:gd name="connsiteY1" fmla="*/ 33410 h 629209"/>
                <a:gd name="connsiteX2" fmla="*/ 625377 w 633648"/>
                <a:gd name="connsiteY2" fmla="*/ 304935 h 629209"/>
                <a:gd name="connsiteX3" fmla="*/ 559358 w 633648"/>
                <a:gd name="connsiteY3" fmla="*/ 587622 h 629209"/>
                <a:gd name="connsiteX4" fmla="*/ 2719 w 633648"/>
                <a:gd name="connsiteY4" fmla="*/ 550244 h 629209"/>
                <a:gd name="connsiteX5" fmla="*/ 28352 w 633648"/>
                <a:gd name="connsiteY5" fmla="*/ 102019 h 629209"/>
                <a:gd name="connsiteX0" fmla="*/ 103603 w 643466"/>
                <a:gd name="connsiteY0" fmla="*/ 32533 h 629209"/>
                <a:gd name="connsiteX1" fmla="*/ 546957 w 643466"/>
                <a:gd name="connsiteY1" fmla="*/ 33410 h 629209"/>
                <a:gd name="connsiteX2" fmla="*/ 635195 w 643466"/>
                <a:gd name="connsiteY2" fmla="*/ 304935 h 629209"/>
                <a:gd name="connsiteX3" fmla="*/ 569176 w 643466"/>
                <a:gd name="connsiteY3" fmla="*/ 587622 h 629209"/>
                <a:gd name="connsiteX4" fmla="*/ 12537 w 643466"/>
                <a:gd name="connsiteY4" fmla="*/ 550244 h 629209"/>
                <a:gd name="connsiteX5" fmla="*/ 4334 w 643466"/>
                <a:gd name="connsiteY5" fmla="*/ 102019 h 629209"/>
                <a:gd name="connsiteX0" fmla="*/ 103603 w 643466"/>
                <a:gd name="connsiteY0" fmla="*/ 32533 h 613248"/>
                <a:gd name="connsiteX1" fmla="*/ 546957 w 643466"/>
                <a:gd name="connsiteY1" fmla="*/ 33410 h 613248"/>
                <a:gd name="connsiteX2" fmla="*/ 635195 w 643466"/>
                <a:gd name="connsiteY2" fmla="*/ 304935 h 613248"/>
                <a:gd name="connsiteX3" fmla="*/ 569176 w 643466"/>
                <a:gd name="connsiteY3" fmla="*/ 587622 h 613248"/>
                <a:gd name="connsiteX4" fmla="*/ 12537 w 643466"/>
                <a:gd name="connsiteY4" fmla="*/ 518643 h 613248"/>
                <a:gd name="connsiteX5" fmla="*/ 4334 w 643466"/>
                <a:gd name="connsiteY5" fmla="*/ 102019 h 613248"/>
                <a:gd name="connsiteX0" fmla="*/ 103603 w 622280"/>
                <a:gd name="connsiteY0" fmla="*/ 51723 h 632438"/>
                <a:gd name="connsiteX1" fmla="*/ 546957 w 622280"/>
                <a:gd name="connsiteY1" fmla="*/ 52600 h 632438"/>
                <a:gd name="connsiteX2" fmla="*/ 569176 w 622280"/>
                <a:gd name="connsiteY2" fmla="*/ 606812 h 632438"/>
                <a:gd name="connsiteX3" fmla="*/ 12537 w 622280"/>
                <a:gd name="connsiteY3" fmla="*/ 537833 h 632438"/>
                <a:gd name="connsiteX4" fmla="*/ 4334 w 622280"/>
                <a:gd name="connsiteY4" fmla="*/ 121209 h 632438"/>
                <a:gd name="connsiteX0" fmla="*/ 103603 w 640916"/>
                <a:gd name="connsiteY0" fmla="*/ 51277 h 628066"/>
                <a:gd name="connsiteX1" fmla="*/ 546957 w 640916"/>
                <a:gd name="connsiteY1" fmla="*/ 52154 h 628066"/>
                <a:gd name="connsiteX2" fmla="*/ 595444 w 640916"/>
                <a:gd name="connsiteY2" fmla="*/ 600046 h 628066"/>
                <a:gd name="connsiteX3" fmla="*/ 12537 w 640916"/>
                <a:gd name="connsiteY3" fmla="*/ 537387 h 628066"/>
                <a:gd name="connsiteX4" fmla="*/ 4334 w 640916"/>
                <a:gd name="connsiteY4" fmla="*/ 120763 h 628066"/>
                <a:gd name="connsiteX0" fmla="*/ 103603 w 629940"/>
                <a:gd name="connsiteY0" fmla="*/ 26437 h 603226"/>
                <a:gd name="connsiteX1" fmla="*/ 546957 w 629940"/>
                <a:gd name="connsiteY1" fmla="*/ 27314 h 603226"/>
                <a:gd name="connsiteX2" fmla="*/ 595444 w 629940"/>
                <a:gd name="connsiteY2" fmla="*/ 575206 h 603226"/>
                <a:gd name="connsiteX3" fmla="*/ 12537 w 629940"/>
                <a:gd name="connsiteY3" fmla="*/ 512547 h 603226"/>
                <a:gd name="connsiteX4" fmla="*/ 4334 w 629940"/>
                <a:gd name="connsiteY4" fmla="*/ 95923 h 603226"/>
                <a:gd name="connsiteX0" fmla="*/ 103603 w 651443"/>
                <a:gd name="connsiteY0" fmla="*/ 20041 h 614843"/>
                <a:gd name="connsiteX1" fmla="*/ 608249 w 651443"/>
                <a:gd name="connsiteY1" fmla="*/ 39879 h 614843"/>
                <a:gd name="connsiteX2" fmla="*/ 595444 w 651443"/>
                <a:gd name="connsiteY2" fmla="*/ 568810 h 614843"/>
                <a:gd name="connsiteX3" fmla="*/ 12537 w 651443"/>
                <a:gd name="connsiteY3" fmla="*/ 506151 h 614843"/>
                <a:gd name="connsiteX4" fmla="*/ 4334 w 651443"/>
                <a:gd name="connsiteY4" fmla="*/ 89527 h 614843"/>
                <a:gd name="connsiteX0" fmla="*/ 103603 w 640788"/>
                <a:gd name="connsiteY0" fmla="*/ 20041 h 614843"/>
                <a:gd name="connsiteX1" fmla="*/ 581981 w 640788"/>
                <a:gd name="connsiteY1" fmla="*/ 39879 h 614843"/>
                <a:gd name="connsiteX2" fmla="*/ 595444 w 640788"/>
                <a:gd name="connsiteY2" fmla="*/ 568810 h 614843"/>
                <a:gd name="connsiteX3" fmla="*/ 12537 w 640788"/>
                <a:gd name="connsiteY3" fmla="*/ 506151 h 614843"/>
                <a:gd name="connsiteX4" fmla="*/ 4334 w 640788"/>
                <a:gd name="connsiteY4" fmla="*/ 89527 h 614843"/>
                <a:gd name="connsiteX0" fmla="*/ 103603 w 673655"/>
                <a:gd name="connsiteY0" fmla="*/ 38763 h 618146"/>
                <a:gd name="connsiteX1" fmla="*/ 581981 w 673655"/>
                <a:gd name="connsiteY1" fmla="*/ 58601 h 618146"/>
                <a:gd name="connsiteX2" fmla="*/ 621713 w 673655"/>
                <a:gd name="connsiteY2" fmla="*/ 562250 h 618146"/>
                <a:gd name="connsiteX3" fmla="*/ 12537 w 673655"/>
                <a:gd name="connsiteY3" fmla="*/ 524873 h 618146"/>
                <a:gd name="connsiteX4" fmla="*/ 4334 w 673655"/>
                <a:gd name="connsiteY4" fmla="*/ 108249 h 618146"/>
                <a:gd name="connsiteX0" fmla="*/ 103603 w 654750"/>
                <a:gd name="connsiteY0" fmla="*/ 38763 h 605787"/>
                <a:gd name="connsiteX1" fmla="*/ 581981 w 654750"/>
                <a:gd name="connsiteY1" fmla="*/ 58601 h 605787"/>
                <a:gd name="connsiteX2" fmla="*/ 621713 w 654750"/>
                <a:gd name="connsiteY2" fmla="*/ 562250 h 605787"/>
                <a:gd name="connsiteX3" fmla="*/ 12537 w 654750"/>
                <a:gd name="connsiteY3" fmla="*/ 524873 h 605787"/>
                <a:gd name="connsiteX4" fmla="*/ 4334 w 654750"/>
                <a:gd name="connsiteY4" fmla="*/ 108249 h 605787"/>
                <a:gd name="connsiteX0" fmla="*/ 103603 w 643734"/>
                <a:gd name="connsiteY0" fmla="*/ 31800 h 598824"/>
                <a:gd name="connsiteX1" fmla="*/ 581981 w 643734"/>
                <a:gd name="connsiteY1" fmla="*/ 51638 h 598824"/>
                <a:gd name="connsiteX2" fmla="*/ 621713 w 643734"/>
                <a:gd name="connsiteY2" fmla="*/ 555287 h 598824"/>
                <a:gd name="connsiteX3" fmla="*/ 12537 w 643734"/>
                <a:gd name="connsiteY3" fmla="*/ 517910 h 598824"/>
                <a:gd name="connsiteX4" fmla="*/ 4334 w 643734"/>
                <a:gd name="connsiteY4" fmla="*/ 101286 h 598824"/>
                <a:gd name="connsiteX0" fmla="*/ 103603 w 643734"/>
                <a:gd name="connsiteY0" fmla="*/ 24551 h 591575"/>
                <a:gd name="connsiteX1" fmla="*/ 581981 w 643734"/>
                <a:gd name="connsiteY1" fmla="*/ 44389 h 591575"/>
                <a:gd name="connsiteX2" fmla="*/ 621713 w 643734"/>
                <a:gd name="connsiteY2" fmla="*/ 548038 h 591575"/>
                <a:gd name="connsiteX3" fmla="*/ 12537 w 643734"/>
                <a:gd name="connsiteY3" fmla="*/ 510661 h 591575"/>
                <a:gd name="connsiteX4" fmla="*/ 4334 w 643734"/>
                <a:gd name="connsiteY4" fmla="*/ 94037 h 591575"/>
                <a:gd name="connsiteX0" fmla="*/ 103603 w 643734"/>
                <a:gd name="connsiteY0" fmla="*/ 20135 h 587159"/>
                <a:gd name="connsiteX1" fmla="*/ 581981 w 643734"/>
                <a:gd name="connsiteY1" fmla="*/ 39973 h 587159"/>
                <a:gd name="connsiteX2" fmla="*/ 621713 w 643734"/>
                <a:gd name="connsiteY2" fmla="*/ 543622 h 587159"/>
                <a:gd name="connsiteX3" fmla="*/ 12537 w 643734"/>
                <a:gd name="connsiteY3" fmla="*/ 506245 h 587159"/>
                <a:gd name="connsiteX4" fmla="*/ 4334 w 643734"/>
                <a:gd name="connsiteY4" fmla="*/ 89621 h 587159"/>
                <a:gd name="connsiteX0" fmla="*/ 51067 w 657504"/>
                <a:gd name="connsiteY0" fmla="*/ 31623 h 592327"/>
                <a:gd name="connsiteX1" fmla="*/ 581981 w 657504"/>
                <a:gd name="connsiteY1" fmla="*/ 45141 h 592327"/>
                <a:gd name="connsiteX2" fmla="*/ 621713 w 657504"/>
                <a:gd name="connsiteY2" fmla="*/ 548790 h 592327"/>
                <a:gd name="connsiteX3" fmla="*/ 12537 w 657504"/>
                <a:gd name="connsiteY3" fmla="*/ 511413 h 592327"/>
                <a:gd name="connsiteX4" fmla="*/ 4334 w 657504"/>
                <a:gd name="connsiteY4" fmla="*/ 94789 h 592327"/>
                <a:gd name="connsiteX0" fmla="*/ 51067 w 676118"/>
                <a:gd name="connsiteY0" fmla="*/ 31623 h 604686"/>
                <a:gd name="connsiteX1" fmla="*/ 581981 w 676118"/>
                <a:gd name="connsiteY1" fmla="*/ 45141 h 604686"/>
                <a:gd name="connsiteX2" fmla="*/ 621713 w 676118"/>
                <a:gd name="connsiteY2" fmla="*/ 548790 h 604686"/>
                <a:gd name="connsiteX3" fmla="*/ 12537 w 676118"/>
                <a:gd name="connsiteY3" fmla="*/ 511413 h 604686"/>
                <a:gd name="connsiteX4" fmla="*/ 4334 w 676118"/>
                <a:gd name="connsiteY4" fmla="*/ 94789 h 604686"/>
                <a:gd name="connsiteX0" fmla="*/ 51067 w 659741"/>
                <a:gd name="connsiteY0" fmla="*/ 18182 h 591245"/>
                <a:gd name="connsiteX1" fmla="*/ 581981 w 659741"/>
                <a:gd name="connsiteY1" fmla="*/ 31700 h 591245"/>
                <a:gd name="connsiteX2" fmla="*/ 621713 w 659741"/>
                <a:gd name="connsiteY2" fmla="*/ 535349 h 591245"/>
                <a:gd name="connsiteX3" fmla="*/ 12537 w 659741"/>
                <a:gd name="connsiteY3" fmla="*/ 497972 h 591245"/>
                <a:gd name="connsiteX4" fmla="*/ 4334 w 659741"/>
                <a:gd name="connsiteY4" fmla="*/ 81348 h 591245"/>
                <a:gd name="connsiteX0" fmla="*/ 51067 w 671131"/>
                <a:gd name="connsiteY0" fmla="*/ 18182 h 591245"/>
                <a:gd name="connsiteX1" fmla="*/ 617005 w 671131"/>
                <a:gd name="connsiteY1" fmla="*/ 31700 h 591245"/>
                <a:gd name="connsiteX2" fmla="*/ 621713 w 671131"/>
                <a:gd name="connsiteY2" fmla="*/ 535349 h 591245"/>
                <a:gd name="connsiteX3" fmla="*/ 12537 w 671131"/>
                <a:gd name="connsiteY3" fmla="*/ 497972 h 591245"/>
                <a:gd name="connsiteX4" fmla="*/ 4334 w 671131"/>
                <a:gd name="connsiteY4" fmla="*/ 81348 h 591245"/>
                <a:gd name="connsiteX0" fmla="*/ 51067 w 648099"/>
                <a:gd name="connsiteY0" fmla="*/ 18182 h 578886"/>
                <a:gd name="connsiteX1" fmla="*/ 617005 w 648099"/>
                <a:gd name="connsiteY1" fmla="*/ 31700 h 578886"/>
                <a:gd name="connsiteX2" fmla="*/ 621713 w 648099"/>
                <a:gd name="connsiteY2" fmla="*/ 535349 h 578886"/>
                <a:gd name="connsiteX3" fmla="*/ 12537 w 648099"/>
                <a:gd name="connsiteY3" fmla="*/ 497972 h 578886"/>
                <a:gd name="connsiteX4" fmla="*/ 4334 w 648099"/>
                <a:gd name="connsiteY4" fmla="*/ 81348 h 578886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  <a:gd name="connsiteX5" fmla="*/ 51067 w 648099"/>
                <a:gd name="connsiteY5" fmla="*/ 18182 h 565791"/>
                <a:gd name="connsiteX0" fmla="*/ 95107 w 692139"/>
                <a:gd name="connsiteY0" fmla="*/ 44563 h 592172"/>
                <a:gd name="connsiteX1" fmla="*/ 661045 w 692139"/>
                <a:gd name="connsiteY1" fmla="*/ 58081 h 592172"/>
                <a:gd name="connsiteX2" fmla="*/ 665753 w 692139"/>
                <a:gd name="connsiteY2" fmla="*/ 561730 h 592172"/>
                <a:gd name="connsiteX3" fmla="*/ 56577 w 692139"/>
                <a:gd name="connsiteY3" fmla="*/ 524353 h 592172"/>
                <a:gd name="connsiteX4" fmla="*/ 95107 w 692139"/>
                <a:gd name="connsiteY4" fmla="*/ 44563 h 592172"/>
                <a:gd name="connsiteX0" fmla="*/ 84274 w 726505"/>
                <a:gd name="connsiteY0" fmla="*/ 51300 h 608352"/>
                <a:gd name="connsiteX1" fmla="*/ 668271 w 726505"/>
                <a:gd name="connsiteY1" fmla="*/ 74261 h 608352"/>
                <a:gd name="connsiteX2" fmla="*/ 672979 w 726505"/>
                <a:gd name="connsiteY2" fmla="*/ 577910 h 608352"/>
                <a:gd name="connsiteX3" fmla="*/ 63803 w 726505"/>
                <a:gd name="connsiteY3" fmla="*/ 540533 h 608352"/>
                <a:gd name="connsiteX4" fmla="*/ 84274 w 726505"/>
                <a:gd name="connsiteY4" fmla="*/ 51300 h 608352"/>
                <a:gd name="connsiteX0" fmla="*/ 84274 w 726505"/>
                <a:gd name="connsiteY0" fmla="*/ 51300 h 608352"/>
                <a:gd name="connsiteX1" fmla="*/ 668271 w 726505"/>
                <a:gd name="connsiteY1" fmla="*/ 74261 h 608352"/>
                <a:gd name="connsiteX2" fmla="*/ 672979 w 726505"/>
                <a:gd name="connsiteY2" fmla="*/ 577910 h 608352"/>
                <a:gd name="connsiteX3" fmla="*/ 63803 w 726505"/>
                <a:gd name="connsiteY3" fmla="*/ 540533 h 608352"/>
                <a:gd name="connsiteX4" fmla="*/ 84274 w 726505"/>
                <a:gd name="connsiteY4" fmla="*/ 51300 h 608352"/>
                <a:gd name="connsiteX0" fmla="*/ 84274 w 726505"/>
                <a:gd name="connsiteY0" fmla="*/ 25592 h 582644"/>
                <a:gd name="connsiteX1" fmla="*/ 668271 w 726505"/>
                <a:gd name="connsiteY1" fmla="*/ 48553 h 582644"/>
                <a:gd name="connsiteX2" fmla="*/ 672979 w 726505"/>
                <a:gd name="connsiteY2" fmla="*/ 552202 h 582644"/>
                <a:gd name="connsiteX3" fmla="*/ 63803 w 726505"/>
                <a:gd name="connsiteY3" fmla="*/ 514825 h 582644"/>
                <a:gd name="connsiteX4" fmla="*/ 84274 w 726505"/>
                <a:gd name="connsiteY4" fmla="*/ 25592 h 582644"/>
                <a:gd name="connsiteX0" fmla="*/ 84274 w 726505"/>
                <a:gd name="connsiteY0" fmla="*/ 25592 h 582644"/>
                <a:gd name="connsiteX1" fmla="*/ 668271 w 726505"/>
                <a:gd name="connsiteY1" fmla="*/ 48553 h 582644"/>
                <a:gd name="connsiteX2" fmla="*/ 672979 w 726505"/>
                <a:gd name="connsiteY2" fmla="*/ 552202 h 582644"/>
                <a:gd name="connsiteX3" fmla="*/ 63803 w 726505"/>
                <a:gd name="connsiteY3" fmla="*/ 514825 h 582644"/>
                <a:gd name="connsiteX4" fmla="*/ 84274 w 726505"/>
                <a:gd name="connsiteY4" fmla="*/ 25592 h 582644"/>
                <a:gd name="connsiteX0" fmla="*/ 84274 w 726505"/>
                <a:gd name="connsiteY0" fmla="*/ 10474 h 567526"/>
                <a:gd name="connsiteX1" fmla="*/ 668271 w 726505"/>
                <a:gd name="connsiteY1" fmla="*/ 33435 h 567526"/>
                <a:gd name="connsiteX2" fmla="*/ 672979 w 726505"/>
                <a:gd name="connsiteY2" fmla="*/ 537084 h 567526"/>
                <a:gd name="connsiteX3" fmla="*/ 63803 w 726505"/>
                <a:gd name="connsiteY3" fmla="*/ 499707 h 567526"/>
                <a:gd name="connsiteX4" fmla="*/ 84274 w 726505"/>
                <a:gd name="connsiteY4" fmla="*/ 10474 h 567526"/>
                <a:gd name="connsiteX0" fmla="*/ 84274 w 747243"/>
                <a:gd name="connsiteY0" fmla="*/ 23576 h 595793"/>
                <a:gd name="connsiteX1" fmla="*/ 671883 w 747243"/>
                <a:gd name="connsiteY1" fmla="*/ 24503 h 595793"/>
                <a:gd name="connsiteX2" fmla="*/ 672979 w 747243"/>
                <a:gd name="connsiteY2" fmla="*/ 550186 h 595793"/>
                <a:gd name="connsiteX3" fmla="*/ 63803 w 747243"/>
                <a:gd name="connsiteY3" fmla="*/ 512809 h 595793"/>
                <a:gd name="connsiteX4" fmla="*/ 84274 w 747243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672979"/>
                <a:gd name="connsiteY0" fmla="*/ 23576 h 595793"/>
                <a:gd name="connsiteX1" fmla="*/ 671883 w 672979"/>
                <a:gd name="connsiteY1" fmla="*/ 24503 h 595793"/>
                <a:gd name="connsiteX2" fmla="*/ 672979 w 672979"/>
                <a:gd name="connsiteY2" fmla="*/ 550186 h 595793"/>
                <a:gd name="connsiteX3" fmla="*/ 63803 w 672979"/>
                <a:gd name="connsiteY3" fmla="*/ 512809 h 595793"/>
                <a:gd name="connsiteX4" fmla="*/ 84274 w 672979"/>
                <a:gd name="connsiteY4" fmla="*/ 23576 h 595793"/>
                <a:gd name="connsiteX0" fmla="*/ 84274 w 672979"/>
                <a:gd name="connsiteY0" fmla="*/ 23576 h 570495"/>
                <a:gd name="connsiteX1" fmla="*/ 671883 w 672979"/>
                <a:gd name="connsiteY1" fmla="*/ 24503 h 570495"/>
                <a:gd name="connsiteX2" fmla="*/ 672979 w 672979"/>
                <a:gd name="connsiteY2" fmla="*/ 550186 h 570495"/>
                <a:gd name="connsiteX3" fmla="*/ 63803 w 672979"/>
                <a:gd name="connsiteY3" fmla="*/ 512809 h 570495"/>
                <a:gd name="connsiteX4" fmla="*/ 84274 w 672979"/>
                <a:gd name="connsiteY4" fmla="*/ 23576 h 570495"/>
                <a:gd name="connsiteX0" fmla="*/ 84274 w 672979"/>
                <a:gd name="connsiteY0" fmla="*/ 23576 h 570495"/>
                <a:gd name="connsiteX1" fmla="*/ 671883 w 672979"/>
                <a:gd name="connsiteY1" fmla="*/ 24503 h 570495"/>
                <a:gd name="connsiteX2" fmla="*/ 672979 w 672979"/>
                <a:gd name="connsiteY2" fmla="*/ 550186 h 570495"/>
                <a:gd name="connsiteX3" fmla="*/ 63803 w 672979"/>
                <a:gd name="connsiteY3" fmla="*/ 512809 h 570495"/>
                <a:gd name="connsiteX4" fmla="*/ 84274 w 672979"/>
                <a:gd name="connsiteY4" fmla="*/ 23576 h 570495"/>
                <a:gd name="connsiteX0" fmla="*/ 84274 w 672979"/>
                <a:gd name="connsiteY0" fmla="*/ 23576 h 560608"/>
                <a:gd name="connsiteX1" fmla="*/ 671883 w 672979"/>
                <a:gd name="connsiteY1" fmla="*/ 24503 h 560608"/>
                <a:gd name="connsiteX2" fmla="*/ 672979 w 672979"/>
                <a:gd name="connsiteY2" fmla="*/ 550186 h 560608"/>
                <a:gd name="connsiteX3" fmla="*/ 63803 w 672979"/>
                <a:gd name="connsiteY3" fmla="*/ 512809 h 560608"/>
                <a:gd name="connsiteX4" fmla="*/ 84274 w 672979"/>
                <a:gd name="connsiteY4" fmla="*/ 23576 h 560608"/>
                <a:gd name="connsiteX0" fmla="*/ 84274 w 672979"/>
                <a:gd name="connsiteY0" fmla="*/ 23576 h 567351"/>
                <a:gd name="connsiteX1" fmla="*/ 671883 w 672979"/>
                <a:gd name="connsiteY1" fmla="*/ 24503 h 567351"/>
                <a:gd name="connsiteX2" fmla="*/ 672979 w 672979"/>
                <a:gd name="connsiteY2" fmla="*/ 550186 h 567351"/>
                <a:gd name="connsiteX3" fmla="*/ 63803 w 672979"/>
                <a:gd name="connsiteY3" fmla="*/ 512809 h 567351"/>
                <a:gd name="connsiteX4" fmla="*/ 84274 w 672979"/>
                <a:gd name="connsiteY4" fmla="*/ 23576 h 567351"/>
                <a:gd name="connsiteX0" fmla="*/ 72869 w 661574"/>
                <a:gd name="connsiteY0" fmla="*/ 23576 h 567351"/>
                <a:gd name="connsiteX1" fmla="*/ 660478 w 661574"/>
                <a:gd name="connsiteY1" fmla="*/ 24503 h 567351"/>
                <a:gd name="connsiteX2" fmla="*/ 661574 w 661574"/>
                <a:gd name="connsiteY2" fmla="*/ 550186 h 567351"/>
                <a:gd name="connsiteX3" fmla="*/ 52398 w 661574"/>
                <a:gd name="connsiteY3" fmla="*/ 512809 h 567351"/>
                <a:gd name="connsiteX4" fmla="*/ 72869 w 661574"/>
                <a:gd name="connsiteY4" fmla="*/ 23576 h 567351"/>
                <a:gd name="connsiteX0" fmla="*/ 72869 w 661574"/>
                <a:gd name="connsiteY0" fmla="*/ 13918 h 557693"/>
                <a:gd name="connsiteX1" fmla="*/ 660478 w 661574"/>
                <a:gd name="connsiteY1" fmla="*/ 14845 h 557693"/>
                <a:gd name="connsiteX2" fmla="*/ 661574 w 661574"/>
                <a:gd name="connsiteY2" fmla="*/ 540528 h 557693"/>
                <a:gd name="connsiteX3" fmla="*/ 52398 w 661574"/>
                <a:gd name="connsiteY3" fmla="*/ 503151 h 557693"/>
                <a:gd name="connsiteX4" fmla="*/ 72869 w 661574"/>
                <a:gd name="connsiteY4" fmla="*/ 13918 h 55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9512" y="184248"/>
            <a:ext cx="8640960" cy="769441"/>
            <a:chOff x="1492256" y="328264"/>
            <a:chExt cx="6192688" cy="769441"/>
          </a:xfrm>
        </p:grpSpPr>
        <p:sp>
          <p:nvSpPr>
            <p:cNvPr id="20" name="任意多边形 19"/>
            <p:cNvSpPr/>
            <p:nvPr/>
          </p:nvSpPr>
          <p:spPr>
            <a:xfrm>
              <a:off x="1492256" y="822670"/>
              <a:ext cx="6192688" cy="184666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1" name="文本框 7"/>
            <p:cNvSpPr txBox="1">
              <a:spLocks noChangeArrowheads="1"/>
            </p:cNvSpPr>
            <p:nvPr/>
          </p:nvSpPr>
          <p:spPr bwMode="auto">
            <a:xfrm>
              <a:off x="2725124" y="328264"/>
              <a:ext cx="407811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Dặn</a:t>
              </a:r>
              <a:r>
                <a:rPr lang="en-US" altLang="zh-CN" sz="44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dò</a:t>
              </a:r>
              <a:endParaRPr lang="zh-CN" alt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71" y="678654"/>
            <a:ext cx="1168342" cy="176905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1560" y="2537450"/>
            <a:ext cx="3672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 err="1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Học</a:t>
            </a:r>
            <a:r>
              <a:rPr lang="en-US" altLang="zh-CN" sz="2200" dirty="0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nội</a:t>
            </a:r>
            <a:r>
              <a:rPr lang="en-US" altLang="zh-CN" sz="2200" dirty="0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dung </a:t>
            </a:r>
            <a:r>
              <a:rPr lang="en-US" altLang="zh-CN" sz="2200" dirty="0" err="1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bài</a:t>
            </a:r>
            <a:r>
              <a:rPr lang="en-US" altLang="zh-CN" sz="2200" dirty="0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học</a:t>
            </a:r>
            <a:r>
              <a:rPr lang="en-US" altLang="zh-CN" sz="2200" dirty="0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 </a:t>
            </a:r>
            <a:r>
              <a:rPr lang="en-US" altLang="zh-CN" sz="2200" dirty="0" err="1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làm</a:t>
            </a:r>
            <a:r>
              <a:rPr lang="en-US" altLang="zh-CN" sz="2200" dirty="0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bài</a:t>
            </a:r>
            <a:r>
              <a:rPr lang="en-US" altLang="zh-CN" sz="2200" dirty="0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tập</a:t>
            </a:r>
            <a:r>
              <a:rPr lang="en-US" altLang="zh-CN" sz="2200" dirty="0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sgk</a:t>
            </a:r>
            <a:endParaRPr lang="en-US" altLang="zh-CN" sz="2200" dirty="0" smtClean="0">
              <a:solidFill>
                <a:srgbClr val="0432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/>
            <a:r>
              <a:rPr lang="en-US" altLang="zh-CN" sz="2200" dirty="0" err="1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Chuẩn</a:t>
            </a:r>
            <a:r>
              <a:rPr lang="en-US" altLang="zh-CN" sz="2200" dirty="0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bị</a:t>
            </a:r>
            <a:r>
              <a:rPr lang="en-US" altLang="zh-CN" sz="2200" dirty="0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bài</a:t>
            </a:r>
            <a:r>
              <a:rPr lang="en-US" altLang="zh-CN" sz="2200" smtClean="0">
                <a:solidFill>
                  <a:srgbClr val="0432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endParaRPr lang="en-US" altLang="zh-CN" sz="2200" dirty="0" smtClean="0">
              <a:solidFill>
                <a:srgbClr val="0432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5204E9-2B54-CF46-9566-439483B7C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80" y="1344561"/>
            <a:ext cx="3988498" cy="283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Thank you for listening&quot; Tổng hợp hình nền PowerPoint đẹp nhất kết thúc cuối  Slide - Kênh 49">
            <a:extLst>
              <a:ext uri="{FF2B5EF4-FFF2-40B4-BE49-F238E27FC236}">
                <a16:creationId xmlns:a16="http://schemas.microsoft.com/office/drawing/2014/main" xmlns="" id="{53B98C12-1F14-1C43-BD5B-E2D1DB9C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46810" cy="2606279"/>
          </a:xfrm>
          <a:prstGeom prst="rect">
            <a:avLst/>
          </a:prstGeom>
          <a:noFill/>
          <a:effectLst>
            <a:glow rad="127000">
              <a:srgbClr val="E8608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ình ảnh động Powerpoint tạm biệt đẹp và chuyên nghiệp">
            <a:extLst>
              <a:ext uri="{FF2B5EF4-FFF2-40B4-BE49-F238E27FC236}">
                <a16:creationId xmlns:a16="http://schemas.microsoft.com/office/drawing/2014/main" xmlns="" id="{73E18876-2B42-2042-AB90-80C7834A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37221"/>
            <a:ext cx="3746810" cy="260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15">
            <a:extLst>
              <a:ext uri="{FF2B5EF4-FFF2-40B4-BE49-F238E27FC236}">
                <a16:creationId xmlns:a16="http://schemas.microsoft.com/office/drawing/2014/main" xmlns="" id="{39E28DC0-7D49-7F49-BDA3-F1D9B05F0BA2}"/>
              </a:ext>
            </a:extLst>
          </p:cNvPr>
          <p:cNvSpPr txBox="1"/>
          <p:nvPr/>
        </p:nvSpPr>
        <p:spPr>
          <a:xfrm>
            <a:off x="3891082" y="667288"/>
            <a:ext cx="3468723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9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Chào</a:t>
            </a: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tạm</a:t>
            </a: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biệt</a:t>
            </a: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và</a:t>
            </a: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hẹn</a:t>
            </a: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gặp</a:t>
            </a: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lại</a:t>
            </a: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các</a:t>
            </a: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em</a:t>
            </a: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ở</a:t>
            </a: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bài</a:t>
            </a: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sau</a:t>
            </a: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nhé</a:t>
            </a: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!</a:t>
            </a:r>
            <a:endParaRPr lang="zh-CN" altLang="en-US" sz="4950" b="1" dirty="0">
              <a:solidFill>
                <a:srgbClr val="FF0000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81A41F-F108-1E49-BA14-C5BC47E38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124" y="1750047"/>
            <a:ext cx="2889755" cy="326926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5F22180B-F9B1-3840-B9E2-FD8B8EB92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01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81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251520" y="771550"/>
            <a:ext cx="881352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Tình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huống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ớp trưởng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thân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ột ngày nọ cô bạn thân của lớp trưởng đã vi phạm nội quy của nhà trường khi đi dép lê và mặc quần rách gối đi học.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 trưởng đã không ngần ngại ghi tên bạn vào trong sổ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lỗi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trừ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điểm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Hỏi: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28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ớp trưởng làm đúng hay sai?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Việc làm của lớp trưởng thể hiện phẩm chất đạo đức gì?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5F5D8-BDC9-454C-A363-4C54FB13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EC813-3133-764C-A075-78A67A7EC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122" name="Picture 2" descr="18 Power point ý tưởng | giấy viết, hình ảnh, power points">
            <a:extLst>
              <a:ext uri="{FF2B5EF4-FFF2-40B4-BE49-F238E27FC236}">
                <a16:creationId xmlns:a16="http://schemas.microsoft.com/office/drawing/2014/main" xmlns="" id="{51B54A30-C28B-2E44-A976-0D2849F0C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80" y="24494"/>
            <a:ext cx="9137484" cy="5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182535AE-AF87-6F49-9087-3D8E4DE649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5"/>
          <a:stretch/>
        </p:blipFill>
        <p:spPr>
          <a:xfrm>
            <a:off x="2411760" y="0"/>
            <a:ext cx="3477498" cy="1944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B36B39-E813-5C4D-9331-60E9D0406038}"/>
              </a:ext>
            </a:extLst>
          </p:cNvPr>
          <p:cNvSpPr txBox="1"/>
          <p:nvPr/>
        </p:nvSpPr>
        <p:spPr>
          <a:xfrm>
            <a:off x="1839329" y="3186374"/>
            <a:ext cx="617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落落补 汤圆" pitchFamily="2" charset="-128"/>
                <a:cs typeface="Times New Roman" panose="02020603050405020304" pitchFamily="18" charset="0"/>
              </a:rPr>
              <a:t>BÀI 1: CHÍ CÔNG VÔ TƯ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落落补 汤圆" pitchFamily="2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25A1E6-1713-744C-AABE-3BB48CB9186E}"/>
              </a:ext>
            </a:extLst>
          </p:cNvPr>
          <p:cNvSpPr txBox="1"/>
          <p:nvPr/>
        </p:nvSpPr>
        <p:spPr>
          <a:xfrm>
            <a:off x="3914608" y="2552954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0432FF"/>
                </a:solidFill>
                <a:ea typeface="微软雅黑" panose="020B0503020204020204" pitchFamily="34" charset="-122"/>
                <a:cs typeface="落落补 汤圆" pitchFamily="2" charset="-128"/>
              </a:rPr>
              <a:t>TIẾT 1</a:t>
            </a:r>
            <a:endParaRPr lang="zh-CN" altLang="en-US" sz="3600" dirty="0">
              <a:solidFill>
                <a:srgbClr val="0432FF"/>
              </a:solidFill>
              <a:ea typeface="微软雅黑" panose="020B0503020204020204" pitchFamily="34" charset="-122"/>
              <a:cs typeface="落落补 汤圆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4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555526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CẤU TRÚC BÀI HỌC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15816" y="1553539"/>
            <a:ext cx="4896544" cy="2304256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>
                <a:solidFill>
                  <a:srgbClr val="FF40FF"/>
                </a:solidFill>
              </a:rPr>
              <a:t>I – ĐẶT VẤN ĐỀ</a:t>
            </a:r>
          </a:p>
          <a:p>
            <a:r>
              <a:rPr lang="en-US" sz="3600" dirty="0">
                <a:solidFill>
                  <a:srgbClr val="FF40FF"/>
                </a:solidFill>
              </a:rPr>
              <a:t>II – NỘI DUNG BÀI HỌC</a:t>
            </a:r>
          </a:p>
          <a:p>
            <a:r>
              <a:rPr lang="en-US" sz="3600" dirty="0">
                <a:solidFill>
                  <a:srgbClr val="FF40FF"/>
                </a:solidFill>
              </a:rPr>
              <a:t>III – BÀI TẬP</a:t>
            </a: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" y="0"/>
            <a:ext cx="2416027" cy="43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ọn bộ background powerpoint đẹp và chuyên nghiệp nhất cho slide">
            <a:extLst>
              <a:ext uri="{FF2B5EF4-FFF2-40B4-BE49-F238E27FC236}">
                <a16:creationId xmlns:a16="http://schemas.microsoft.com/office/drawing/2014/main" xmlns="" id="{7EB78D82-0D10-FD48-B113-02D203CAD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" y="0"/>
            <a:ext cx="9108530" cy="51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67B50D51-A9E3-6A41-BF91-E37A33BBC197}"/>
              </a:ext>
            </a:extLst>
          </p:cNvPr>
          <p:cNvSpPr txBox="1"/>
          <p:nvPr/>
        </p:nvSpPr>
        <p:spPr>
          <a:xfrm>
            <a:off x="2411760" y="1995686"/>
            <a:ext cx="4582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落落补 汤圆" pitchFamily="2" charset="-128"/>
                <a:cs typeface="Times New Roman" panose="02020603050405020304" pitchFamily="18" charset="0"/>
              </a:rPr>
              <a:t>I – ĐẶT VẤN ĐỀ</a:t>
            </a:r>
            <a:endParaRPr lang="zh-CN" altLang="en-US" sz="4400" b="1" u="sng" dirty="0">
              <a:solidFill>
                <a:srgbClr val="C00000"/>
              </a:solidFill>
              <a:latin typeface="Times New Roman" panose="02020603050405020304" pitchFamily="18" charset="0"/>
              <a:ea typeface="落落补 汤圆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03648" y="123478"/>
            <a:ext cx="7056784" cy="954107"/>
            <a:chOff x="1492256" y="267494"/>
            <a:chExt cx="7056784" cy="954107"/>
          </a:xfrm>
        </p:grpSpPr>
        <p:sp>
          <p:nvSpPr>
            <p:cNvPr id="13" name="任意多边形 12"/>
            <p:cNvSpPr/>
            <p:nvPr/>
          </p:nvSpPr>
          <p:spPr>
            <a:xfrm>
              <a:off x="1492256" y="994281"/>
              <a:ext cx="6192688" cy="184666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4" name="文本框 7"/>
            <p:cNvSpPr txBox="1">
              <a:spLocks noChangeArrowheads="1"/>
            </p:cNvSpPr>
            <p:nvPr/>
          </p:nvSpPr>
          <p:spPr bwMode="auto">
            <a:xfrm>
              <a:off x="1492256" y="267494"/>
              <a:ext cx="705678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2800" b="1" dirty="0" err="1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Tô</a:t>
              </a:r>
              <a:r>
                <a:rPr lang="en-US" altLang="zh-CN" sz="2800" b="1" dirty="0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Hiến</a:t>
              </a:r>
              <a:r>
                <a:rPr lang="en-US" altLang="zh-CN" sz="2800" b="1" dirty="0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Thành</a:t>
              </a:r>
              <a:r>
                <a:rPr lang="en-US" altLang="zh-CN" sz="2800" b="1" dirty="0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– </a:t>
              </a:r>
              <a:r>
                <a:rPr lang="en-US" altLang="zh-CN" sz="2800" b="1" dirty="0" err="1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2800" b="1" dirty="0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tấm</a:t>
              </a:r>
              <a:r>
                <a:rPr lang="en-US" altLang="zh-CN" sz="2800" b="1" dirty="0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gương</a:t>
              </a:r>
              <a:r>
                <a:rPr lang="en-US" altLang="zh-CN" sz="2800" b="1" dirty="0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2800" b="1" dirty="0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chí</a:t>
              </a:r>
              <a:r>
                <a:rPr lang="en-US" altLang="zh-CN" sz="2800" b="1" dirty="0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công</a:t>
              </a:r>
              <a:r>
                <a:rPr lang="en-US" altLang="zh-CN" sz="2800" b="1" dirty="0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vô</a:t>
              </a:r>
              <a:r>
                <a:rPr lang="en-US" altLang="zh-CN" sz="2800" b="1" dirty="0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432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tư</a:t>
              </a:r>
              <a:endParaRPr lang="zh-CN" altLang="en-US" sz="2800" b="1" dirty="0">
                <a:solidFill>
                  <a:srgbClr val="0432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278863" y="3206798"/>
            <a:ext cx="5976664" cy="1477328"/>
          </a:xfrm>
          <a:prstGeom prst="homePlate">
            <a:avLst/>
          </a:prstGeom>
          <a:solidFill>
            <a:srgbClr val="FFCC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+ Chọn người đúng thực lực, phù hợp.</a:t>
            </a:r>
          </a:p>
          <a:p>
            <a:pPr>
              <a:lnSpc>
                <a:spcPct val="150000"/>
              </a:lnSpc>
            </a:pPr>
            <a:r>
              <a:rPr lang="vi-V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+ Công bằng, không thiên vị.</a:t>
            </a:r>
          </a:p>
          <a:p>
            <a:pPr>
              <a:lnSpc>
                <a:spcPct val="150000"/>
              </a:lnSpc>
            </a:pPr>
            <a:r>
              <a:rPr lang="vi-V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+ Đặt lợi ích chung lên trên lợi ích cá nhân</a:t>
            </a:r>
          </a:p>
        </p:txBody>
      </p:sp>
      <p:pic>
        <p:nvPicPr>
          <p:cNvPr id="2050" name="Picture 2" descr="Truyen tranh lich su Viet Nam - To Hien Thanh eBook by Quynh Viet -  9786042027946 | Rakuten Kobo United 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7215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302">
            <a:extLst>
              <a:ext uri="{FF2B5EF4-FFF2-40B4-BE49-F238E27FC236}">
                <a16:creationId xmlns:a16="http://schemas.microsoft.com/office/drawing/2014/main" xmlns="" id="{795C8C60-7AB4-41B8-8256-86E508EBB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78863" y="1457215"/>
            <a:ext cx="531565" cy="53156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51820" y="1338108"/>
            <a:ext cx="4860540" cy="682487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Graphic 302">
            <a:extLst>
              <a:ext uri="{FF2B5EF4-FFF2-40B4-BE49-F238E27FC236}">
                <a16:creationId xmlns:a16="http://schemas.microsoft.com/office/drawing/2014/main" xmlns="" id="{795C8C60-7AB4-41B8-8256-86E508EBB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78863" y="2331594"/>
            <a:ext cx="531565" cy="53156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51820" y="2217488"/>
            <a:ext cx="4860540" cy="682487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53888-EE2E-4249-86F4-C3A83AF1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4B92BF-8E0E-D746-887F-3819510A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4" y="-596602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x-none" b="1" dirty="0">
                <a:solidFill>
                  <a:schemeClr val="accent6">
                    <a:lumMod val="50000"/>
                  </a:schemeClr>
                </a:solidFill>
              </a:rPr>
              <a:t>Điều mong muốn của Bác Hồ</a:t>
            </a:r>
          </a:p>
        </p:txBody>
      </p:sp>
      <p:pic>
        <p:nvPicPr>
          <p:cNvPr id="7" name="Picture 1" descr="page6image44273264">
            <a:extLst>
              <a:ext uri="{FF2B5EF4-FFF2-40B4-BE49-F238E27FC236}">
                <a16:creationId xmlns:a16="http://schemas.microsoft.com/office/drawing/2014/main" xmlns="" id="{F91F352C-9AE6-D64B-8BC3-28EC3852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55" y="6225137"/>
            <a:ext cx="4781386" cy="26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age6image61239488">
            <a:extLst>
              <a:ext uri="{FF2B5EF4-FFF2-40B4-BE49-F238E27FC236}">
                <a16:creationId xmlns:a16="http://schemas.microsoft.com/office/drawing/2014/main" xmlns="" id="{D3F2F616-3A0D-E243-A1B6-E5C51A0FB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3" y="31700"/>
            <a:ext cx="9149463" cy="49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A78D8-5C1F-D946-BB40-F2373070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A0A664-D589-2248-AE3A-8373E5E27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146" name="Picture 2" descr="Background For Powerpoint | Cool powerpoint backgrounds, Background  powerpoint, Wallpaper powerpoint">
            <a:extLst>
              <a:ext uri="{FF2B5EF4-FFF2-40B4-BE49-F238E27FC236}">
                <a16:creationId xmlns:a16="http://schemas.microsoft.com/office/drawing/2014/main" xmlns="" id="{D485A0FE-C9AD-D44C-B0B6-59BAC1B9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9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>
            <a:extLst>
              <a:ext uri="{FF2B5EF4-FFF2-40B4-BE49-F238E27FC236}">
                <a16:creationId xmlns:a16="http://schemas.microsoft.com/office/drawing/2014/main" xmlns="" id="{50F5ACB0-F2DF-ED48-9597-CBAB77E92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436546"/>
            <a:ext cx="6452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THẢO LUẬN</a:t>
            </a:r>
            <a:endParaRPr lang="zh-CN" altLang="en-US" sz="28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6" name="组合 4">
            <a:extLst>
              <a:ext uri="{FF2B5EF4-FFF2-40B4-BE49-F238E27FC236}">
                <a16:creationId xmlns:a16="http://schemas.microsoft.com/office/drawing/2014/main" xmlns="" id="{2E1343E4-4937-5346-B001-3A078DE860DD}"/>
              </a:ext>
            </a:extLst>
          </p:cNvPr>
          <p:cNvGrpSpPr/>
          <p:nvPr/>
        </p:nvGrpSpPr>
        <p:grpSpPr>
          <a:xfrm>
            <a:off x="0" y="917164"/>
            <a:ext cx="4520582" cy="4102858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7A49C278-0AEA-F54F-92BD-3CDCBD28E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0E730C81-158D-3243-A229-F237582C9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E3E1F7AF-7D12-1943-A461-45954E556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849A0796-4CC1-F948-B700-02292EFA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DFE2D4DC-1A1F-6944-B3CC-BFAF076B6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4CAD0563-2895-4249-99E8-ADF1B6C96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D3CA43F2-44E0-8F4D-A2E1-DD860FA51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239">
              <a:extLst>
                <a:ext uri="{FF2B5EF4-FFF2-40B4-BE49-F238E27FC236}">
                  <a16:creationId xmlns:a16="http://schemas.microsoft.com/office/drawing/2014/main" xmlns="" id="{47936EB6-19CD-7E4A-90F4-D82C3B3FDD07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xmlns="" id="{61527F6D-8773-574B-94E7-4C916FA7E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xmlns="" id="{E5EAAFEF-D1C5-864F-84A2-587E1DBDE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xmlns="" id="{0736A4E7-7F2F-6F44-9CF0-EA289B3EC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xmlns="" id="{5637015B-F854-4D48-AB21-53F60B7E9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xmlns="" id="{1E6C0CBE-697C-0D46-830B-6CA248320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xmlns="" id="{F0C222F0-D5F9-A946-8A57-792016AF7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xmlns="" id="{EFA85476-C10F-B440-9FFC-1D7D6A223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xmlns="" id="{18EC9721-434B-D04E-9509-F20804912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xmlns="" id="{F499CB7C-8B13-774D-B725-A2DD47DE0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xmlns="" id="{BF3AB5D5-7F65-3A4B-9A4E-49DF6418C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xmlns="" id="{E902EFB8-F3C2-CF4B-8911-CBB4D4DC4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xmlns="" id="{FC673451-89E1-E741-88A8-13C545525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xmlns="" id="{D2D6945F-C12E-F549-835D-9EA7A7E10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xmlns="" id="{683DB220-3076-1641-BBED-C91DBFFE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xmlns="" id="{5ADC093F-8724-8C4A-B185-1D5283F14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xmlns="" id="{9AA78CCA-DF9A-064D-8C6D-642CED38B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xmlns="" id="{0E537D57-1C8A-CC4B-A566-43C52A153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xmlns="" id="{6CD8993F-A43E-E247-86C1-CBE9C7A3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xmlns="" id="{1CE137EF-9F71-DB4A-93D8-080BFCDE0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xmlns="" id="{E1A4AC85-EBF9-9E40-914A-AEB4FD4B2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xmlns="" id="{4F9338A8-1619-F24E-859B-8FDABC09C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xmlns="" id="{E8D1DC53-AC54-D64C-AC64-29352F42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xmlns="" id="{65FFA516-8A14-7F4D-BA12-C4E6753A7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xmlns="" id="{8C213378-02C4-EF4C-9336-A9E0B547E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xmlns="" id="{2F941AF9-8375-5142-9C89-FB4CF240C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xmlns="" id="{89DF1D73-EFB8-C14A-887C-B72325796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xmlns="" id="{53370702-9CB4-A24D-B79D-39CFC1701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xmlns="" id="{7FA4211B-F021-BB42-B81E-8A7D25132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xmlns="" id="{D448BC6C-79EB-FF48-9267-0704CF3F9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xmlns="" id="{ECF06AD1-8443-0C41-9A36-1403CA0E3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xmlns="" id="{FC2258AB-AC1C-EB4E-B5CE-BC766F61E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xmlns="" id="{BA54E585-9D85-A248-A9CB-BE8D3A521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xmlns="" id="{33972D1D-D767-7440-8644-898679DA4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xmlns="" id="{57668D0E-4452-DC41-A6D2-D6B3CA55A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xmlns="" id="{FF8C1296-DA68-8644-9252-E40E98E48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xmlns="" id="{FEDA94BB-C9D2-144C-9A94-8116547F5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xmlns="" id="{EF59085F-B230-2042-A250-45D3C2A7E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xmlns="" id="{BCDC4271-50EA-2246-867F-0F6CB01E8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xmlns="" id="{0E3B4850-8AEF-E340-848D-5C75CBDCE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xmlns="" id="{19138D13-51D8-0E4A-B34F-5D2BE7B66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2">
                <a:extLst>
                  <a:ext uri="{FF2B5EF4-FFF2-40B4-BE49-F238E27FC236}">
                    <a16:creationId xmlns:a16="http://schemas.microsoft.com/office/drawing/2014/main" xmlns="" id="{BA89B2AD-0F21-7449-814E-1D6A1DAD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3">
                <a:extLst>
                  <a:ext uri="{FF2B5EF4-FFF2-40B4-BE49-F238E27FC236}">
                    <a16:creationId xmlns:a16="http://schemas.microsoft.com/office/drawing/2014/main" xmlns="" id="{4F3FF8FF-070C-554F-BE4A-BF1D09DD9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4">
                <a:extLst>
                  <a:ext uri="{FF2B5EF4-FFF2-40B4-BE49-F238E27FC236}">
                    <a16:creationId xmlns:a16="http://schemas.microsoft.com/office/drawing/2014/main" xmlns="" id="{8EE0B7BF-F690-E847-AE31-1BFB805B3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xmlns="" id="{CC2ABAEB-CC7A-864E-B6F4-1E736E0AC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56">
                <a:extLst>
                  <a:ext uri="{FF2B5EF4-FFF2-40B4-BE49-F238E27FC236}">
                    <a16:creationId xmlns:a16="http://schemas.microsoft.com/office/drawing/2014/main" xmlns="" id="{120161C3-9229-7A46-8B74-95C4C8C34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57">
                <a:extLst>
                  <a:ext uri="{FF2B5EF4-FFF2-40B4-BE49-F238E27FC236}">
                    <a16:creationId xmlns:a16="http://schemas.microsoft.com/office/drawing/2014/main" xmlns="" id="{66352BFE-1981-C34E-9174-F3AF4FE56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58">
                <a:extLst>
                  <a:ext uri="{FF2B5EF4-FFF2-40B4-BE49-F238E27FC236}">
                    <a16:creationId xmlns:a16="http://schemas.microsoft.com/office/drawing/2014/main" xmlns="" id="{99C121E4-CE09-FD4D-AC4A-AC527F3A6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59">
                <a:extLst>
                  <a:ext uri="{FF2B5EF4-FFF2-40B4-BE49-F238E27FC236}">
                    <a16:creationId xmlns:a16="http://schemas.microsoft.com/office/drawing/2014/main" xmlns="" id="{DFB682AD-3ADA-C542-A7F9-2834EEE31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0">
                <a:extLst>
                  <a:ext uri="{FF2B5EF4-FFF2-40B4-BE49-F238E27FC236}">
                    <a16:creationId xmlns:a16="http://schemas.microsoft.com/office/drawing/2014/main" xmlns="" id="{E46AF366-CD0D-6547-BB9B-76E6B7400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1">
                <a:extLst>
                  <a:ext uri="{FF2B5EF4-FFF2-40B4-BE49-F238E27FC236}">
                    <a16:creationId xmlns:a16="http://schemas.microsoft.com/office/drawing/2014/main" xmlns="" id="{DB99270F-1587-7040-9374-0BFAC0395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2">
                <a:extLst>
                  <a:ext uri="{FF2B5EF4-FFF2-40B4-BE49-F238E27FC236}">
                    <a16:creationId xmlns:a16="http://schemas.microsoft.com/office/drawing/2014/main" xmlns="" id="{0A94465E-6B80-B34D-8BFA-25697A92D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3">
                <a:extLst>
                  <a:ext uri="{FF2B5EF4-FFF2-40B4-BE49-F238E27FC236}">
                    <a16:creationId xmlns:a16="http://schemas.microsoft.com/office/drawing/2014/main" xmlns="" id="{E1D8884F-1D35-184D-8D85-73420DEF9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4">
                <a:extLst>
                  <a:ext uri="{FF2B5EF4-FFF2-40B4-BE49-F238E27FC236}">
                    <a16:creationId xmlns:a16="http://schemas.microsoft.com/office/drawing/2014/main" xmlns="" id="{CB117F32-97E9-9A40-9CE4-BC43AAC2A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5">
                <a:extLst>
                  <a:ext uri="{FF2B5EF4-FFF2-40B4-BE49-F238E27FC236}">
                    <a16:creationId xmlns:a16="http://schemas.microsoft.com/office/drawing/2014/main" xmlns="" id="{82A4C2C9-4762-3F45-8CBD-27CFA7895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66">
                <a:extLst>
                  <a:ext uri="{FF2B5EF4-FFF2-40B4-BE49-F238E27FC236}">
                    <a16:creationId xmlns:a16="http://schemas.microsoft.com/office/drawing/2014/main" xmlns="" id="{B293969E-C663-DE48-893D-8E852C12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67">
                <a:extLst>
                  <a:ext uri="{FF2B5EF4-FFF2-40B4-BE49-F238E27FC236}">
                    <a16:creationId xmlns:a16="http://schemas.microsoft.com/office/drawing/2014/main" xmlns="" id="{76D68817-2BA5-6046-A645-0B1E62BF1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68">
                <a:extLst>
                  <a:ext uri="{FF2B5EF4-FFF2-40B4-BE49-F238E27FC236}">
                    <a16:creationId xmlns:a16="http://schemas.microsoft.com/office/drawing/2014/main" xmlns="" id="{50FBF2E2-6E66-EC42-8855-8660406F0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69">
                <a:extLst>
                  <a:ext uri="{FF2B5EF4-FFF2-40B4-BE49-F238E27FC236}">
                    <a16:creationId xmlns:a16="http://schemas.microsoft.com/office/drawing/2014/main" xmlns="" id="{53585E74-F76A-0E42-A817-052EDEF82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0">
                <a:extLst>
                  <a:ext uri="{FF2B5EF4-FFF2-40B4-BE49-F238E27FC236}">
                    <a16:creationId xmlns:a16="http://schemas.microsoft.com/office/drawing/2014/main" xmlns="" id="{DAF07003-191E-CE4F-8BFF-A8DE3880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9C5BA11B-9EB5-B34D-82EF-AAF5E7E1A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2">
                <a:extLst>
                  <a:ext uri="{FF2B5EF4-FFF2-40B4-BE49-F238E27FC236}">
                    <a16:creationId xmlns:a16="http://schemas.microsoft.com/office/drawing/2014/main" xmlns="" id="{B723D859-155C-F449-8A21-E9FEF5BD9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CFD34785-FC3C-234D-98B1-A98F7CAB5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94F350D4-EA63-154C-BB3E-F0A5B7830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22157F89-1328-0C43-8AF7-C262D7168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6A7CCD95-9477-2C42-8E3C-5D33BCE8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6DC7F6E9-1539-4042-9DB4-BEF855877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2397FA63-5AF6-4D41-8FC0-263C39F4B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BB996B76-3EB2-EB4A-BBB4-42CB956AA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9C6CDDF4-F735-C24F-93F5-70DBC7AEF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ACED03E6-AAC8-954E-8AF6-4303AD05C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1C8BA72F-39E8-A743-8E03-87A676D87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3">
                <a:extLst>
                  <a:ext uri="{FF2B5EF4-FFF2-40B4-BE49-F238E27FC236}">
                    <a16:creationId xmlns:a16="http://schemas.microsoft.com/office/drawing/2014/main" xmlns="" id="{DF12188F-EFF8-4E4A-BBEC-E92B37EFF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4">
                <a:extLst>
                  <a:ext uri="{FF2B5EF4-FFF2-40B4-BE49-F238E27FC236}">
                    <a16:creationId xmlns:a16="http://schemas.microsoft.com/office/drawing/2014/main" xmlns="" id="{A43EA9E8-02B7-A948-A860-132E9F1FC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5">
                <a:extLst>
                  <a:ext uri="{FF2B5EF4-FFF2-40B4-BE49-F238E27FC236}">
                    <a16:creationId xmlns:a16="http://schemas.microsoft.com/office/drawing/2014/main" xmlns="" id="{31413781-58FD-3644-A819-71406D1FC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86">
                <a:extLst>
                  <a:ext uri="{FF2B5EF4-FFF2-40B4-BE49-F238E27FC236}">
                    <a16:creationId xmlns:a16="http://schemas.microsoft.com/office/drawing/2014/main" xmlns="" id="{AF252D72-09A9-DE48-ACF4-6890F8404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87">
                <a:extLst>
                  <a:ext uri="{FF2B5EF4-FFF2-40B4-BE49-F238E27FC236}">
                    <a16:creationId xmlns:a16="http://schemas.microsoft.com/office/drawing/2014/main" xmlns="" id="{A6C9D241-6B0A-0A4C-B338-90D073BBE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88">
                <a:extLst>
                  <a:ext uri="{FF2B5EF4-FFF2-40B4-BE49-F238E27FC236}">
                    <a16:creationId xmlns:a16="http://schemas.microsoft.com/office/drawing/2014/main" xmlns="" id="{53E7A49B-2A5C-5D40-8BBD-6D82256D8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2" name="Freeform 89">
                <a:extLst>
                  <a:ext uri="{FF2B5EF4-FFF2-40B4-BE49-F238E27FC236}">
                    <a16:creationId xmlns:a16="http://schemas.microsoft.com/office/drawing/2014/main" xmlns="" id="{EBA2B0F0-1C06-B342-BF53-CB684D532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3" name="Freeform 90">
                <a:extLst>
                  <a:ext uri="{FF2B5EF4-FFF2-40B4-BE49-F238E27FC236}">
                    <a16:creationId xmlns:a16="http://schemas.microsoft.com/office/drawing/2014/main" xmlns="" id="{A98D5E06-1DD3-714B-8195-A3E5BC748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4" name="Freeform 91">
                <a:extLst>
                  <a:ext uri="{FF2B5EF4-FFF2-40B4-BE49-F238E27FC236}">
                    <a16:creationId xmlns:a16="http://schemas.microsoft.com/office/drawing/2014/main" xmlns="" id="{270A8F3F-8E23-864E-A96C-332BEBD89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5" name="Freeform 92">
                <a:extLst>
                  <a:ext uri="{FF2B5EF4-FFF2-40B4-BE49-F238E27FC236}">
                    <a16:creationId xmlns:a16="http://schemas.microsoft.com/office/drawing/2014/main" xmlns="" id="{4D9C5FF0-1580-F241-803E-A2E32C7F4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EC1B75-6AB1-9147-BABA-B6156A1CDDBA}"/>
              </a:ext>
            </a:extLst>
          </p:cNvPr>
          <p:cNvSpPr/>
          <p:nvPr/>
        </p:nvSpPr>
        <p:spPr>
          <a:xfrm>
            <a:off x="636356" y="2193825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dirty="0">
                <a:solidFill>
                  <a:srgbClr val="00B05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 Mong muốn của Bác Hồ là gì?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71F94128-C363-344E-9A42-1046B4BC845F}"/>
              </a:ext>
            </a:extLst>
          </p:cNvPr>
          <p:cNvSpPr/>
          <p:nvPr/>
        </p:nvSpPr>
        <p:spPr>
          <a:xfrm>
            <a:off x="478266" y="3032595"/>
            <a:ext cx="3538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dirty="0">
                <a:solidFill>
                  <a:srgbClr val="00B050"/>
                </a:solidFill>
                <a:latin typeface="+mj-lt"/>
                <a:ea typeface="微软雅黑" pitchFamily="34" charset="-122"/>
              </a:rPr>
              <a:t>2. Mục đích mà Bác theo đuổi là gì?</a:t>
            </a:r>
          </a:p>
        </p:txBody>
      </p:sp>
      <p:grpSp>
        <p:nvGrpSpPr>
          <p:cNvPr id="98" name="组合 5">
            <a:extLst>
              <a:ext uri="{FF2B5EF4-FFF2-40B4-BE49-F238E27FC236}">
                <a16:creationId xmlns:a16="http://schemas.microsoft.com/office/drawing/2014/main" xmlns="" id="{79BCCACE-6C2B-E143-8D44-DC98E6956FAF}"/>
              </a:ext>
            </a:extLst>
          </p:cNvPr>
          <p:cNvGrpSpPr/>
          <p:nvPr/>
        </p:nvGrpSpPr>
        <p:grpSpPr>
          <a:xfrm flipH="1">
            <a:off x="4788228" y="903530"/>
            <a:ext cx="4434627" cy="4044484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xmlns="" id="{6F889A57-0C9C-2B4E-B3D1-BC4790971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xmlns="" id="{A843E34F-376D-6647-B376-BBBFA8C92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xmlns="" id="{A78F8D6F-92D1-8649-BA9A-822EE0981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xmlns="" id="{7B8C927C-1BDB-A648-ADED-AF9AFB623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xmlns="" id="{651E1A88-A0EF-424C-B271-756A06C09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xmlns="" id="{180BC29E-260E-1C41-B461-3A5578F93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xmlns="" id="{6439B90B-9F07-ED44-BE62-2F81891C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6" name="组合 150">
              <a:extLst>
                <a:ext uri="{FF2B5EF4-FFF2-40B4-BE49-F238E27FC236}">
                  <a16:creationId xmlns:a16="http://schemas.microsoft.com/office/drawing/2014/main" xmlns="" id="{197DC755-B6E9-3842-8090-BE75F18B694E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07" name="Freeform 12">
                <a:extLst>
                  <a:ext uri="{FF2B5EF4-FFF2-40B4-BE49-F238E27FC236}">
                    <a16:creationId xmlns:a16="http://schemas.microsoft.com/office/drawing/2014/main" xmlns="" id="{5161A704-71EF-D84B-8B11-A47CA7C94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8" name="Freeform 13">
                <a:extLst>
                  <a:ext uri="{FF2B5EF4-FFF2-40B4-BE49-F238E27FC236}">
                    <a16:creationId xmlns:a16="http://schemas.microsoft.com/office/drawing/2014/main" xmlns="" id="{5B6AD39A-F5B3-424F-B35F-E839488E1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9" name="Freeform 14">
                <a:extLst>
                  <a:ext uri="{FF2B5EF4-FFF2-40B4-BE49-F238E27FC236}">
                    <a16:creationId xmlns:a16="http://schemas.microsoft.com/office/drawing/2014/main" xmlns="" id="{34B0357F-3CE3-D847-A524-F45BCC1E3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0" name="Freeform 15">
                <a:extLst>
                  <a:ext uri="{FF2B5EF4-FFF2-40B4-BE49-F238E27FC236}">
                    <a16:creationId xmlns:a16="http://schemas.microsoft.com/office/drawing/2014/main" xmlns="" id="{0D0FBD96-1127-D242-926E-EF94F5BC9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1" name="Freeform 16">
                <a:extLst>
                  <a:ext uri="{FF2B5EF4-FFF2-40B4-BE49-F238E27FC236}">
                    <a16:creationId xmlns:a16="http://schemas.microsoft.com/office/drawing/2014/main" xmlns="" id="{7FFDFD65-24CA-1443-9A2D-A72FB3DB2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2" name="Freeform 17">
                <a:extLst>
                  <a:ext uri="{FF2B5EF4-FFF2-40B4-BE49-F238E27FC236}">
                    <a16:creationId xmlns:a16="http://schemas.microsoft.com/office/drawing/2014/main" xmlns="" id="{B72A6AD0-A5DC-7149-9CD2-A98D1FF12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3" name="Freeform 18">
                <a:extLst>
                  <a:ext uri="{FF2B5EF4-FFF2-40B4-BE49-F238E27FC236}">
                    <a16:creationId xmlns:a16="http://schemas.microsoft.com/office/drawing/2014/main" xmlns="" id="{506BCE3A-4383-BD4D-80A5-F4F0DCBF7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4" name="Freeform 19">
                <a:extLst>
                  <a:ext uri="{FF2B5EF4-FFF2-40B4-BE49-F238E27FC236}">
                    <a16:creationId xmlns:a16="http://schemas.microsoft.com/office/drawing/2014/main" xmlns="" id="{3C100EE4-C5B0-1F48-9609-2AF990301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5" name="Freeform 20">
                <a:extLst>
                  <a:ext uri="{FF2B5EF4-FFF2-40B4-BE49-F238E27FC236}">
                    <a16:creationId xmlns:a16="http://schemas.microsoft.com/office/drawing/2014/main" xmlns="" id="{68B23626-4631-9E47-8501-F604BA799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6" name="Freeform 21">
                <a:extLst>
                  <a:ext uri="{FF2B5EF4-FFF2-40B4-BE49-F238E27FC236}">
                    <a16:creationId xmlns:a16="http://schemas.microsoft.com/office/drawing/2014/main" xmlns="" id="{1212C1C3-13F1-8644-A775-135E84E15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7" name="Freeform 22">
                <a:extLst>
                  <a:ext uri="{FF2B5EF4-FFF2-40B4-BE49-F238E27FC236}">
                    <a16:creationId xmlns:a16="http://schemas.microsoft.com/office/drawing/2014/main" xmlns="" id="{7287AF45-9AA8-B64F-B0FC-C8F1D8186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8" name="Freeform 23">
                <a:extLst>
                  <a:ext uri="{FF2B5EF4-FFF2-40B4-BE49-F238E27FC236}">
                    <a16:creationId xmlns:a16="http://schemas.microsoft.com/office/drawing/2014/main" xmlns="" id="{7A6121FB-2813-1846-8126-200E98631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9" name="Freeform 24">
                <a:extLst>
                  <a:ext uri="{FF2B5EF4-FFF2-40B4-BE49-F238E27FC236}">
                    <a16:creationId xmlns:a16="http://schemas.microsoft.com/office/drawing/2014/main" xmlns="" id="{DDF080CF-7A39-0842-A7B8-BAC5B7B29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0" name="Freeform 25">
                <a:extLst>
                  <a:ext uri="{FF2B5EF4-FFF2-40B4-BE49-F238E27FC236}">
                    <a16:creationId xmlns:a16="http://schemas.microsoft.com/office/drawing/2014/main" xmlns="" id="{04EA001D-B4B3-9147-BC50-C1C8EA148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1" name="Freeform 26">
                <a:extLst>
                  <a:ext uri="{FF2B5EF4-FFF2-40B4-BE49-F238E27FC236}">
                    <a16:creationId xmlns:a16="http://schemas.microsoft.com/office/drawing/2014/main" xmlns="" id="{71F80E33-3EF9-3443-A171-487307C63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2" name="Freeform 27">
                <a:extLst>
                  <a:ext uri="{FF2B5EF4-FFF2-40B4-BE49-F238E27FC236}">
                    <a16:creationId xmlns:a16="http://schemas.microsoft.com/office/drawing/2014/main" xmlns="" id="{8371D7CC-6740-5D42-B7E5-F911903D0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3" name="Freeform 28">
                <a:extLst>
                  <a:ext uri="{FF2B5EF4-FFF2-40B4-BE49-F238E27FC236}">
                    <a16:creationId xmlns:a16="http://schemas.microsoft.com/office/drawing/2014/main" xmlns="" id="{E6A1DFDF-CEAF-0C46-8420-91A961C24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4" name="Freeform 29">
                <a:extLst>
                  <a:ext uri="{FF2B5EF4-FFF2-40B4-BE49-F238E27FC236}">
                    <a16:creationId xmlns:a16="http://schemas.microsoft.com/office/drawing/2014/main" xmlns="" id="{29EA84F1-BE33-9A42-BD5B-3D366B427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5" name="Freeform 30">
                <a:extLst>
                  <a:ext uri="{FF2B5EF4-FFF2-40B4-BE49-F238E27FC236}">
                    <a16:creationId xmlns:a16="http://schemas.microsoft.com/office/drawing/2014/main" xmlns="" id="{664B3274-34D0-7B4A-826E-26640058D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6" name="Freeform 31">
                <a:extLst>
                  <a:ext uri="{FF2B5EF4-FFF2-40B4-BE49-F238E27FC236}">
                    <a16:creationId xmlns:a16="http://schemas.microsoft.com/office/drawing/2014/main" xmlns="" id="{0E3EE57B-2F68-E042-A4FA-3E02E4E48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7" name="Freeform 32">
                <a:extLst>
                  <a:ext uri="{FF2B5EF4-FFF2-40B4-BE49-F238E27FC236}">
                    <a16:creationId xmlns:a16="http://schemas.microsoft.com/office/drawing/2014/main" xmlns="" id="{2E88B82C-7153-6C47-AB85-C24FA93C4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8" name="Freeform 33">
                <a:extLst>
                  <a:ext uri="{FF2B5EF4-FFF2-40B4-BE49-F238E27FC236}">
                    <a16:creationId xmlns:a16="http://schemas.microsoft.com/office/drawing/2014/main" xmlns="" id="{9E58C700-F2AF-BB4B-9CE0-8C45CB61F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9" name="Freeform 34">
                <a:extLst>
                  <a:ext uri="{FF2B5EF4-FFF2-40B4-BE49-F238E27FC236}">
                    <a16:creationId xmlns:a16="http://schemas.microsoft.com/office/drawing/2014/main" xmlns="" id="{C34FFC3E-9EAA-584B-9332-2F221B0D7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0" name="Freeform 35">
                <a:extLst>
                  <a:ext uri="{FF2B5EF4-FFF2-40B4-BE49-F238E27FC236}">
                    <a16:creationId xmlns:a16="http://schemas.microsoft.com/office/drawing/2014/main" xmlns="" id="{1175BC28-7A90-D343-B9F4-0371E1E5F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1" name="Freeform 36">
                <a:extLst>
                  <a:ext uri="{FF2B5EF4-FFF2-40B4-BE49-F238E27FC236}">
                    <a16:creationId xmlns:a16="http://schemas.microsoft.com/office/drawing/2014/main" xmlns="" id="{8F166DF1-99AA-2B48-AB09-045CFEBE4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2" name="Freeform 37">
                <a:extLst>
                  <a:ext uri="{FF2B5EF4-FFF2-40B4-BE49-F238E27FC236}">
                    <a16:creationId xmlns:a16="http://schemas.microsoft.com/office/drawing/2014/main" xmlns="" id="{4CB55E37-8FE2-454E-A911-1651C7E4F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3" name="Freeform 38">
                <a:extLst>
                  <a:ext uri="{FF2B5EF4-FFF2-40B4-BE49-F238E27FC236}">
                    <a16:creationId xmlns:a16="http://schemas.microsoft.com/office/drawing/2014/main" xmlns="" id="{6D4951BA-08B6-E648-AF6C-DA3BEA43E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4" name="Freeform 39">
                <a:extLst>
                  <a:ext uri="{FF2B5EF4-FFF2-40B4-BE49-F238E27FC236}">
                    <a16:creationId xmlns:a16="http://schemas.microsoft.com/office/drawing/2014/main" xmlns="" id="{6F072579-B2AE-4541-8A45-12519FE1C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5" name="Freeform 40">
                <a:extLst>
                  <a:ext uri="{FF2B5EF4-FFF2-40B4-BE49-F238E27FC236}">
                    <a16:creationId xmlns:a16="http://schemas.microsoft.com/office/drawing/2014/main" xmlns="" id="{46EA3E97-3FFC-784B-8474-F8F0949F8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6" name="Freeform 41">
                <a:extLst>
                  <a:ext uri="{FF2B5EF4-FFF2-40B4-BE49-F238E27FC236}">
                    <a16:creationId xmlns:a16="http://schemas.microsoft.com/office/drawing/2014/main" xmlns="" id="{BA4C67EC-F519-FB48-B7A1-220B6AB96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7" name="Freeform 42">
                <a:extLst>
                  <a:ext uri="{FF2B5EF4-FFF2-40B4-BE49-F238E27FC236}">
                    <a16:creationId xmlns:a16="http://schemas.microsoft.com/office/drawing/2014/main" xmlns="" id="{8DAD5CFE-C524-634C-8E6B-D1AAB890B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8" name="Freeform 43">
                <a:extLst>
                  <a:ext uri="{FF2B5EF4-FFF2-40B4-BE49-F238E27FC236}">
                    <a16:creationId xmlns:a16="http://schemas.microsoft.com/office/drawing/2014/main" xmlns="" id="{5BAC8AF0-5F1C-A846-BE64-49B169D78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9" name="Freeform 44">
                <a:extLst>
                  <a:ext uri="{FF2B5EF4-FFF2-40B4-BE49-F238E27FC236}">
                    <a16:creationId xmlns:a16="http://schemas.microsoft.com/office/drawing/2014/main" xmlns="" id="{576C6B7F-87B3-D448-A0EA-20B4A098C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0" name="Freeform 45">
                <a:extLst>
                  <a:ext uri="{FF2B5EF4-FFF2-40B4-BE49-F238E27FC236}">
                    <a16:creationId xmlns:a16="http://schemas.microsoft.com/office/drawing/2014/main" xmlns="" id="{C2ED1CC3-D52E-A34C-92ED-E0E359855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1" name="Freeform 46">
                <a:extLst>
                  <a:ext uri="{FF2B5EF4-FFF2-40B4-BE49-F238E27FC236}">
                    <a16:creationId xmlns:a16="http://schemas.microsoft.com/office/drawing/2014/main" xmlns="" id="{97D47AD1-2C2E-E04C-B8CD-0F044E038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2" name="Freeform 47">
                <a:extLst>
                  <a:ext uri="{FF2B5EF4-FFF2-40B4-BE49-F238E27FC236}">
                    <a16:creationId xmlns:a16="http://schemas.microsoft.com/office/drawing/2014/main" xmlns="" id="{B230A159-BADB-474F-935E-C9BCBD5C5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3" name="Freeform 48">
                <a:extLst>
                  <a:ext uri="{FF2B5EF4-FFF2-40B4-BE49-F238E27FC236}">
                    <a16:creationId xmlns:a16="http://schemas.microsoft.com/office/drawing/2014/main" xmlns="" id="{83956487-67DC-7645-A4D6-D5131C86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4" name="Freeform 49">
                <a:extLst>
                  <a:ext uri="{FF2B5EF4-FFF2-40B4-BE49-F238E27FC236}">
                    <a16:creationId xmlns:a16="http://schemas.microsoft.com/office/drawing/2014/main" xmlns="" id="{55F7FA2D-7698-DF4D-8516-3D15EC546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5" name="Freeform 50">
                <a:extLst>
                  <a:ext uri="{FF2B5EF4-FFF2-40B4-BE49-F238E27FC236}">
                    <a16:creationId xmlns:a16="http://schemas.microsoft.com/office/drawing/2014/main" xmlns="" id="{23BC523E-2345-6145-A6D3-A035E2D30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6" name="Freeform 51">
                <a:extLst>
                  <a:ext uri="{FF2B5EF4-FFF2-40B4-BE49-F238E27FC236}">
                    <a16:creationId xmlns:a16="http://schemas.microsoft.com/office/drawing/2014/main" xmlns="" id="{9381618C-F5DC-C145-A827-A451DD9A9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7" name="Freeform 52">
                <a:extLst>
                  <a:ext uri="{FF2B5EF4-FFF2-40B4-BE49-F238E27FC236}">
                    <a16:creationId xmlns:a16="http://schemas.microsoft.com/office/drawing/2014/main" xmlns="" id="{61E47808-D9F6-E042-A429-9564BBC33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8" name="Freeform 53">
                <a:extLst>
                  <a:ext uri="{FF2B5EF4-FFF2-40B4-BE49-F238E27FC236}">
                    <a16:creationId xmlns:a16="http://schemas.microsoft.com/office/drawing/2014/main" xmlns="" id="{4B7BF8B9-50C2-C642-A175-6B98FC367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9" name="Freeform 54">
                <a:extLst>
                  <a:ext uri="{FF2B5EF4-FFF2-40B4-BE49-F238E27FC236}">
                    <a16:creationId xmlns:a16="http://schemas.microsoft.com/office/drawing/2014/main" xmlns="" id="{7F1DA343-6F43-CF41-911F-27A3066CC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0" name="Freeform 55">
                <a:extLst>
                  <a:ext uri="{FF2B5EF4-FFF2-40B4-BE49-F238E27FC236}">
                    <a16:creationId xmlns:a16="http://schemas.microsoft.com/office/drawing/2014/main" xmlns="" id="{9389634E-CB1D-1C4F-AC54-DA4F2069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1" name="Freeform 56">
                <a:extLst>
                  <a:ext uri="{FF2B5EF4-FFF2-40B4-BE49-F238E27FC236}">
                    <a16:creationId xmlns:a16="http://schemas.microsoft.com/office/drawing/2014/main" xmlns="" id="{0097E1C9-4ABE-DC4C-9295-65ACBB69A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2" name="Freeform 57">
                <a:extLst>
                  <a:ext uri="{FF2B5EF4-FFF2-40B4-BE49-F238E27FC236}">
                    <a16:creationId xmlns:a16="http://schemas.microsoft.com/office/drawing/2014/main" xmlns="" id="{9D90354B-8FAB-9F44-8222-134559B28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3" name="Freeform 58">
                <a:extLst>
                  <a:ext uri="{FF2B5EF4-FFF2-40B4-BE49-F238E27FC236}">
                    <a16:creationId xmlns:a16="http://schemas.microsoft.com/office/drawing/2014/main" xmlns="" id="{688E65EF-0801-F149-80C6-A7E93D03F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4" name="Freeform 59">
                <a:extLst>
                  <a:ext uri="{FF2B5EF4-FFF2-40B4-BE49-F238E27FC236}">
                    <a16:creationId xmlns:a16="http://schemas.microsoft.com/office/drawing/2014/main" xmlns="" id="{FE0BE330-2E3A-3849-867B-B58D968F7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5" name="Freeform 60">
                <a:extLst>
                  <a:ext uri="{FF2B5EF4-FFF2-40B4-BE49-F238E27FC236}">
                    <a16:creationId xmlns:a16="http://schemas.microsoft.com/office/drawing/2014/main" xmlns="" id="{E3ED4075-992B-194B-94E0-10131DF6E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6" name="Freeform 61">
                <a:extLst>
                  <a:ext uri="{FF2B5EF4-FFF2-40B4-BE49-F238E27FC236}">
                    <a16:creationId xmlns:a16="http://schemas.microsoft.com/office/drawing/2014/main" xmlns="" id="{BCA6A1DC-BBD3-2449-B449-1A3E036CE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7" name="Freeform 62">
                <a:extLst>
                  <a:ext uri="{FF2B5EF4-FFF2-40B4-BE49-F238E27FC236}">
                    <a16:creationId xmlns:a16="http://schemas.microsoft.com/office/drawing/2014/main" xmlns="" id="{8C22FC44-91B3-B44A-B4F1-76225CCB8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8" name="Freeform 63">
                <a:extLst>
                  <a:ext uri="{FF2B5EF4-FFF2-40B4-BE49-F238E27FC236}">
                    <a16:creationId xmlns:a16="http://schemas.microsoft.com/office/drawing/2014/main" xmlns="" id="{A3414582-2592-D544-86EB-5EE4B471D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9" name="Freeform 64">
                <a:extLst>
                  <a:ext uri="{FF2B5EF4-FFF2-40B4-BE49-F238E27FC236}">
                    <a16:creationId xmlns:a16="http://schemas.microsoft.com/office/drawing/2014/main" xmlns="" id="{7501460E-79CD-6545-AA2F-F80406327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0" name="Freeform 65">
                <a:extLst>
                  <a:ext uri="{FF2B5EF4-FFF2-40B4-BE49-F238E27FC236}">
                    <a16:creationId xmlns:a16="http://schemas.microsoft.com/office/drawing/2014/main" xmlns="" id="{98F4EBCD-D691-B84F-B42E-F8692960B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1" name="Freeform 66">
                <a:extLst>
                  <a:ext uri="{FF2B5EF4-FFF2-40B4-BE49-F238E27FC236}">
                    <a16:creationId xmlns:a16="http://schemas.microsoft.com/office/drawing/2014/main" xmlns="" id="{297CF19D-2EA5-9444-A990-40D3BE351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2" name="Freeform 67">
                <a:extLst>
                  <a:ext uri="{FF2B5EF4-FFF2-40B4-BE49-F238E27FC236}">
                    <a16:creationId xmlns:a16="http://schemas.microsoft.com/office/drawing/2014/main" xmlns="" id="{2D761011-0932-3546-8B8E-E075C096A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3" name="Freeform 68">
                <a:extLst>
                  <a:ext uri="{FF2B5EF4-FFF2-40B4-BE49-F238E27FC236}">
                    <a16:creationId xmlns:a16="http://schemas.microsoft.com/office/drawing/2014/main" xmlns="" id="{FDF4471E-1227-A14E-993C-9C4ACDA39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4" name="Freeform 69">
                <a:extLst>
                  <a:ext uri="{FF2B5EF4-FFF2-40B4-BE49-F238E27FC236}">
                    <a16:creationId xmlns:a16="http://schemas.microsoft.com/office/drawing/2014/main" xmlns="" id="{FD9DD6D5-83DA-F448-80B0-79952B338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5" name="Freeform 70">
                <a:extLst>
                  <a:ext uri="{FF2B5EF4-FFF2-40B4-BE49-F238E27FC236}">
                    <a16:creationId xmlns:a16="http://schemas.microsoft.com/office/drawing/2014/main" xmlns="" id="{A9CD20D8-3D8C-4F43-B68E-75E8497F0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6" name="Freeform 71">
                <a:extLst>
                  <a:ext uri="{FF2B5EF4-FFF2-40B4-BE49-F238E27FC236}">
                    <a16:creationId xmlns:a16="http://schemas.microsoft.com/office/drawing/2014/main" xmlns="" id="{D040C44A-937A-9143-AFB1-662BA785C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7" name="Freeform 72">
                <a:extLst>
                  <a:ext uri="{FF2B5EF4-FFF2-40B4-BE49-F238E27FC236}">
                    <a16:creationId xmlns:a16="http://schemas.microsoft.com/office/drawing/2014/main" xmlns="" id="{BE947503-F62B-8A46-8C85-8C3BC299C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8" name="Freeform 73">
                <a:extLst>
                  <a:ext uri="{FF2B5EF4-FFF2-40B4-BE49-F238E27FC236}">
                    <a16:creationId xmlns:a16="http://schemas.microsoft.com/office/drawing/2014/main" xmlns="" id="{4EA8DFE2-4E0B-724C-BD8E-E5BBFFE69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9" name="Freeform 74">
                <a:extLst>
                  <a:ext uri="{FF2B5EF4-FFF2-40B4-BE49-F238E27FC236}">
                    <a16:creationId xmlns:a16="http://schemas.microsoft.com/office/drawing/2014/main" xmlns="" id="{15A13EE7-4744-4F43-A78E-7022B0885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0" name="Freeform 75">
                <a:extLst>
                  <a:ext uri="{FF2B5EF4-FFF2-40B4-BE49-F238E27FC236}">
                    <a16:creationId xmlns:a16="http://schemas.microsoft.com/office/drawing/2014/main" xmlns="" id="{733ADE84-40D5-2849-BBBE-4E234FE67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1" name="Freeform 76">
                <a:extLst>
                  <a:ext uri="{FF2B5EF4-FFF2-40B4-BE49-F238E27FC236}">
                    <a16:creationId xmlns:a16="http://schemas.microsoft.com/office/drawing/2014/main" xmlns="" id="{BF9300C1-4E9F-1F4F-B906-C09FF5E6D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2" name="Freeform 77">
                <a:extLst>
                  <a:ext uri="{FF2B5EF4-FFF2-40B4-BE49-F238E27FC236}">
                    <a16:creationId xmlns:a16="http://schemas.microsoft.com/office/drawing/2014/main" xmlns="" id="{F9C16C3D-0737-9943-809B-37010D7F8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3" name="Freeform 78">
                <a:extLst>
                  <a:ext uri="{FF2B5EF4-FFF2-40B4-BE49-F238E27FC236}">
                    <a16:creationId xmlns:a16="http://schemas.microsoft.com/office/drawing/2014/main" xmlns="" id="{9ABF4884-E0CA-BD4F-93FB-BA516960D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4" name="Freeform 79">
                <a:extLst>
                  <a:ext uri="{FF2B5EF4-FFF2-40B4-BE49-F238E27FC236}">
                    <a16:creationId xmlns:a16="http://schemas.microsoft.com/office/drawing/2014/main" xmlns="" id="{0102B487-1E31-F249-B4B4-0CA1D13EE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5" name="Freeform 80">
                <a:extLst>
                  <a:ext uri="{FF2B5EF4-FFF2-40B4-BE49-F238E27FC236}">
                    <a16:creationId xmlns:a16="http://schemas.microsoft.com/office/drawing/2014/main" xmlns="" id="{0DB025C7-CE34-9B4A-804A-01FE19511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6" name="Freeform 81">
                <a:extLst>
                  <a:ext uri="{FF2B5EF4-FFF2-40B4-BE49-F238E27FC236}">
                    <a16:creationId xmlns:a16="http://schemas.microsoft.com/office/drawing/2014/main" xmlns="" id="{D95AE3EC-73EF-2C43-AFE0-43385483D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7" name="Freeform 82">
                <a:extLst>
                  <a:ext uri="{FF2B5EF4-FFF2-40B4-BE49-F238E27FC236}">
                    <a16:creationId xmlns:a16="http://schemas.microsoft.com/office/drawing/2014/main" xmlns="" id="{0BF7D7C2-F2E8-C942-93A9-F0DDBB199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8" name="Freeform 83">
                <a:extLst>
                  <a:ext uri="{FF2B5EF4-FFF2-40B4-BE49-F238E27FC236}">
                    <a16:creationId xmlns:a16="http://schemas.microsoft.com/office/drawing/2014/main" xmlns="" id="{B9E2B100-6A0E-9C45-A468-AC2ED9CB7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9" name="Freeform 84">
                <a:extLst>
                  <a:ext uri="{FF2B5EF4-FFF2-40B4-BE49-F238E27FC236}">
                    <a16:creationId xmlns:a16="http://schemas.microsoft.com/office/drawing/2014/main" xmlns="" id="{77EF92D4-8DAA-A748-9E06-370EF93F9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0" name="Freeform 85">
                <a:extLst>
                  <a:ext uri="{FF2B5EF4-FFF2-40B4-BE49-F238E27FC236}">
                    <a16:creationId xmlns:a16="http://schemas.microsoft.com/office/drawing/2014/main" xmlns="" id="{3E43FBDC-A3A5-D944-8F84-FF6F31CDF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1" name="Freeform 86">
                <a:extLst>
                  <a:ext uri="{FF2B5EF4-FFF2-40B4-BE49-F238E27FC236}">
                    <a16:creationId xmlns:a16="http://schemas.microsoft.com/office/drawing/2014/main" xmlns="" id="{3AA00E5B-580F-6640-AEAF-0D246FFC4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2" name="Freeform 87">
                <a:extLst>
                  <a:ext uri="{FF2B5EF4-FFF2-40B4-BE49-F238E27FC236}">
                    <a16:creationId xmlns:a16="http://schemas.microsoft.com/office/drawing/2014/main" xmlns="" id="{9363151B-F7CC-8E45-84BB-17C9B5CDB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3" name="Freeform 88">
                <a:extLst>
                  <a:ext uri="{FF2B5EF4-FFF2-40B4-BE49-F238E27FC236}">
                    <a16:creationId xmlns:a16="http://schemas.microsoft.com/office/drawing/2014/main" xmlns="" id="{A9B0570D-7810-8C46-9ED3-1290B607A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4" name="Freeform 89">
                <a:extLst>
                  <a:ext uri="{FF2B5EF4-FFF2-40B4-BE49-F238E27FC236}">
                    <a16:creationId xmlns:a16="http://schemas.microsoft.com/office/drawing/2014/main" xmlns="" id="{C55F30A2-8244-E643-A99B-25AA60EA4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5" name="Freeform 90">
                <a:extLst>
                  <a:ext uri="{FF2B5EF4-FFF2-40B4-BE49-F238E27FC236}">
                    <a16:creationId xmlns:a16="http://schemas.microsoft.com/office/drawing/2014/main" xmlns="" id="{B71514EF-5720-394F-9019-EC8012558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6" name="Freeform 91">
                <a:extLst>
                  <a:ext uri="{FF2B5EF4-FFF2-40B4-BE49-F238E27FC236}">
                    <a16:creationId xmlns:a16="http://schemas.microsoft.com/office/drawing/2014/main" xmlns="" id="{A9CD26A3-2928-2A43-A29B-1A5CBB04F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7" name="Freeform 92">
                <a:extLst>
                  <a:ext uri="{FF2B5EF4-FFF2-40B4-BE49-F238E27FC236}">
                    <a16:creationId xmlns:a16="http://schemas.microsoft.com/office/drawing/2014/main" xmlns="" id="{8E7D1C6A-382D-7C40-8188-160A01BA2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56E9EAFD-FF58-C24A-AEB6-9EC4EF898446}"/>
              </a:ext>
            </a:extLst>
          </p:cNvPr>
          <p:cNvSpPr/>
          <p:nvPr/>
        </p:nvSpPr>
        <p:spPr>
          <a:xfrm>
            <a:off x="5322875" y="1905564"/>
            <a:ext cx="3432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vi-V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3. Tình cảm của nhân dân đối với Bác như thế nào?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xmlns="" id="{29065EC1-6E24-684B-B3A3-2762C4E964A0}"/>
              </a:ext>
            </a:extLst>
          </p:cNvPr>
          <p:cNvSpPr/>
          <p:nvPr/>
        </p:nvSpPr>
        <p:spPr>
          <a:xfrm>
            <a:off x="5304442" y="2817387"/>
            <a:ext cx="3432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vi-V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rPr>
              <a:t>4. Suy nghĩ của bản thân?</a:t>
            </a:r>
          </a:p>
        </p:txBody>
      </p:sp>
    </p:spTree>
    <p:extLst>
      <p:ext uri="{BB962C8B-B14F-4D97-AF65-F5344CB8AC3E}">
        <p14:creationId xmlns:p14="http://schemas.microsoft.com/office/powerpoint/2010/main" val="26073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手绘商务通用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1018</Words>
  <Application>Microsoft Office PowerPoint</Application>
  <PresentationFormat>On-screen Show (16:9)</PresentationFormat>
  <Paragraphs>111</Paragraphs>
  <Slides>26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CẤU TRÚC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Thế nào là chí công vô tư?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创意手绘商务通用PPT</dc:title>
  <dc:creator>Administrator</dc:creator>
  <cp:lastModifiedBy>Administrator</cp:lastModifiedBy>
  <cp:revision>138</cp:revision>
  <dcterms:created xsi:type="dcterms:W3CDTF">2016-05-27T01:57:29Z</dcterms:created>
  <dcterms:modified xsi:type="dcterms:W3CDTF">2021-09-21T04:52:18Z</dcterms:modified>
</cp:coreProperties>
</file>