
<file path=[Content_Types].xml><?xml version="1.0" encoding="utf-8"?>
<Types xmlns="http://schemas.openxmlformats.org/package/2006/content-types">
  <Default Extension="png" ContentType="image/png"/>
  <Default Extension="bin" ContentType="application/vnd.openxmlformats-officedocument.oleObject"/>
  <Default Extension="jpeg" ContentType="image/jpeg"/>
  <Default Extension="wmf" ContentType="image/x-wmf"/>
  <Default Extension="rels" ContentType="application/vnd.openxmlformats-package.relationships+xml"/>
  <Default Extension="xml" ContentType="application/xml"/>
  <Default Extension="gif" ContentType="image/gif"/>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6"/>
  </p:notesMasterIdLst>
  <p:sldIdLst>
    <p:sldId id="326" r:id="rId2"/>
    <p:sldId id="309" r:id="rId3"/>
    <p:sldId id="308" r:id="rId4"/>
    <p:sldId id="259" r:id="rId5"/>
    <p:sldId id="310" r:id="rId6"/>
    <p:sldId id="312" r:id="rId7"/>
    <p:sldId id="313" r:id="rId8"/>
    <p:sldId id="314" r:id="rId9"/>
    <p:sldId id="316" r:id="rId10"/>
    <p:sldId id="328" r:id="rId11"/>
    <p:sldId id="329" r:id="rId12"/>
    <p:sldId id="331" r:id="rId13"/>
    <p:sldId id="332" r:id="rId14"/>
    <p:sldId id="327" r:id="rId15"/>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6600FF"/>
    <a:srgbClr val="0000CC"/>
    <a:srgbClr val="FFFF99"/>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7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rawings/_rels/vmlDrawing1.vml.rels><?xml version="1.0" encoding="UTF-8" standalone="yes"?>
<Relationships xmlns="http://schemas.openxmlformats.org/package/2006/relationships"><Relationship Id="rId3" Type="http://schemas.openxmlformats.org/officeDocument/2006/relationships/image" Target="../media/image14.wmf"/><Relationship Id="rId2" Type="http://schemas.openxmlformats.org/officeDocument/2006/relationships/image" Target="../media/image13.wmf"/><Relationship Id="rId1" Type="http://schemas.openxmlformats.org/officeDocument/2006/relationships/image" Target="../media/image12.wmf"/></Relationships>
</file>

<file path=ppt/drawings/_rels/vmlDrawing2.vml.rels><?xml version="1.0" encoding="UTF-8" standalone="yes"?>
<Relationships xmlns="http://schemas.openxmlformats.org/package/2006/relationships"><Relationship Id="rId2" Type="http://schemas.openxmlformats.org/officeDocument/2006/relationships/image" Target="../media/image12.wmf"/><Relationship Id="rId1" Type="http://schemas.openxmlformats.org/officeDocument/2006/relationships/image" Target="../media/image15.wmf"/></Relationships>
</file>

<file path=ppt/drawings/_rels/vmlDrawing3.vml.rels><?xml version="1.0" encoding="UTF-8" standalone="yes"?>
<Relationships xmlns="http://schemas.openxmlformats.org/package/2006/relationships"><Relationship Id="rId3" Type="http://schemas.openxmlformats.org/officeDocument/2006/relationships/image" Target="../media/image14.wmf"/><Relationship Id="rId2" Type="http://schemas.openxmlformats.org/officeDocument/2006/relationships/image" Target="../media/image12.wmf"/><Relationship Id="rId1" Type="http://schemas.openxmlformats.org/officeDocument/2006/relationships/image" Target="../media/image15.wmf"/></Relationships>
</file>

<file path=ppt/drawings/_rels/vmlDrawing4.vml.rels><?xml version="1.0" encoding="UTF-8" standalone="yes"?>
<Relationships xmlns="http://schemas.openxmlformats.org/package/2006/relationships"><Relationship Id="rId3" Type="http://schemas.openxmlformats.org/officeDocument/2006/relationships/image" Target="../media/image14.wmf"/><Relationship Id="rId2" Type="http://schemas.openxmlformats.org/officeDocument/2006/relationships/image" Target="../media/image12.wmf"/><Relationship Id="rId1" Type="http://schemas.openxmlformats.org/officeDocument/2006/relationships/image" Target="../media/image15.wmf"/><Relationship Id="rId4" Type="http://schemas.openxmlformats.org/officeDocument/2006/relationships/image" Target="../media/image17.w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18.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atin typeface="Arial" charset="0"/>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atin typeface="Arial" charset="0"/>
              </a:defRPr>
            </a:lvl1pPr>
          </a:lstStyle>
          <a:p>
            <a:pPr>
              <a:defRPr/>
            </a:pPr>
            <a:fld id="{2242EBF0-A5D6-4D75-A22C-8F34130D2FC5}" type="datetimeFigureOut">
              <a:rPr lang="en-US"/>
              <a:pPr>
                <a:defRPr/>
              </a:pPr>
              <a:t>9/20/2021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smtClean="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atin typeface="Arial" charset="0"/>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atin typeface="Arial" charset="0"/>
              </a:defRPr>
            </a:lvl1pPr>
          </a:lstStyle>
          <a:p>
            <a:pPr>
              <a:defRPr/>
            </a:pPr>
            <a:fld id="{35CCAAAF-86EF-49B8-A3BA-CAA08BEE7890}" type="slidenum">
              <a:rPr lang="en-US"/>
              <a:pPr>
                <a:defRPr/>
              </a:pPr>
              <a:t>‹#›</a:t>
            </a:fld>
            <a:endParaRPr lang="en-US"/>
          </a:p>
        </p:txBody>
      </p:sp>
    </p:spTree>
    <p:extLst>
      <p:ext uri="{BB962C8B-B14F-4D97-AF65-F5344CB8AC3E}">
        <p14:creationId xmlns:p14="http://schemas.microsoft.com/office/powerpoint/2010/main" val="42348764"/>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cs typeface="Arial" panose="020B0604020202020204" pitchFamily="34" charset="0"/>
              </a:defRPr>
            </a:lvl1pPr>
            <a:lvl2pPr marL="742950" indent="-285750">
              <a:spcBef>
                <a:spcPct val="30000"/>
              </a:spcBef>
              <a:defRPr sz="1200">
                <a:solidFill>
                  <a:schemeClr val="tx1"/>
                </a:solidFill>
                <a:latin typeface="Arial" panose="020B0604020202020204" pitchFamily="34" charset="0"/>
                <a:cs typeface="Arial" panose="020B0604020202020204" pitchFamily="34" charset="0"/>
              </a:defRPr>
            </a:lvl2pPr>
            <a:lvl3pPr marL="1143000" indent="-228600">
              <a:spcBef>
                <a:spcPct val="30000"/>
              </a:spcBef>
              <a:defRPr sz="1200">
                <a:solidFill>
                  <a:schemeClr val="tx1"/>
                </a:solidFill>
                <a:latin typeface="Arial" panose="020B0604020202020204" pitchFamily="34" charset="0"/>
                <a:cs typeface="Arial" panose="020B0604020202020204" pitchFamily="34" charset="0"/>
              </a:defRPr>
            </a:lvl3pPr>
            <a:lvl4pPr marL="1600200" indent="-228600">
              <a:spcBef>
                <a:spcPct val="30000"/>
              </a:spcBef>
              <a:defRPr sz="1200">
                <a:solidFill>
                  <a:schemeClr val="tx1"/>
                </a:solidFill>
                <a:latin typeface="Arial" panose="020B0604020202020204" pitchFamily="34" charset="0"/>
                <a:cs typeface="Arial" panose="020B0604020202020204" pitchFamily="34" charset="0"/>
              </a:defRPr>
            </a:lvl4pPr>
            <a:lvl5pPr marL="2057400" indent="-228600">
              <a:spcBef>
                <a:spcPct val="30000"/>
              </a:spcBef>
              <a:defRPr sz="12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a:spcBef>
                <a:spcPct val="0"/>
              </a:spcBef>
            </a:pPr>
            <a:fld id="{27AE503B-8E29-4BB9-8328-F602224A5B49}" type="slidenum">
              <a:rPr lang="en-US" altLang="en-US" smtClean="0">
                <a:latin typeface="Times New Roman" panose="02020603050405020304" pitchFamily="18" charset="0"/>
              </a:rPr>
              <a:pPr>
                <a:spcBef>
                  <a:spcPct val="0"/>
                </a:spcBef>
              </a:pPr>
              <a:t>1</a:t>
            </a:fld>
            <a:endParaRPr lang="en-US" altLang="en-US">
              <a:latin typeface="Times New Roman" panose="02020603050405020304" pitchFamily="18" charset="0"/>
            </a:endParaRPr>
          </a:p>
        </p:txBody>
      </p:sp>
      <p:sp>
        <p:nvSpPr>
          <p:cNvPr id="7171" name="Rectangle 2"/>
          <p:cNvSpPr>
            <a:spLocks noGrp="1" noRot="1" noChangeAspect="1" noChangeArrowheads="1" noTextEdit="1"/>
          </p:cNvSpPr>
          <p:nvPr>
            <p:ph type="sldImg"/>
          </p:nvPr>
        </p:nvSpPr>
        <p:spPr>
          <a:xfrm>
            <a:off x="95250" y="746125"/>
            <a:ext cx="6626225" cy="3727450"/>
          </a:xfrm>
          <a:ln/>
        </p:spPr>
      </p:sp>
      <p:sp>
        <p:nvSpPr>
          <p:cNvPr id="7172"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Bef>
                <a:spcPct val="0"/>
              </a:spcBef>
            </a:pPr>
            <a:endParaRPr lang="en-US" altLang="en-US" sz="2400"/>
          </a:p>
        </p:txBody>
      </p:sp>
    </p:spTree>
    <p:extLst>
      <p:ext uri="{BB962C8B-B14F-4D97-AF65-F5344CB8AC3E}">
        <p14:creationId xmlns:p14="http://schemas.microsoft.com/office/powerpoint/2010/main" val="53875598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fld id="{240A7C6A-B8C6-4D27-A877-D8C8709E84CE}" type="datetimeFigureOut">
              <a:rPr lang="en-US"/>
              <a:pPr>
                <a:defRPr/>
              </a:pPr>
              <a:t>9/20/2021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945E80A1-F078-43D6-AD8C-A3FDF91908EB}" type="slidenum">
              <a:rPr lang="en-US"/>
              <a:pPr>
                <a:defRPr/>
              </a:pPr>
              <a:t>‹#›</a:t>
            </a:fld>
            <a:endParaRPr lang="en-US"/>
          </a:p>
        </p:txBody>
      </p:sp>
    </p:spTree>
    <p:extLst>
      <p:ext uri="{BB962C8B-B14F-4D97-AF65-F5344CB8AC3E}">
        <p14:creationId xmlns:p14="http://schemas.microsoft.com/office/powerpoint/2010/main" val="110045539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7F9E10B3-4989-4262-B256-89578E0A4F40}" type="datetimeFigureOut">
              <a:rPr lang="en-US"/>
              <a:pPr>
                <a:defRPr/>
              </a:pPr>
              <a:t>9/20/2021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22D3054A-0271-44F1-9444-F94A6CFF3DBE}" type="slidenum">
              <a:rPr lang="en-US"/>
              <a:pPr>
                <a:defRPr/>
              </a:pPr>
              <a:t>‹#›</a:t>
            </a:fld>
            <a:endParaRPr lang="en-US"/>
          </a:p>
        </p:txBody>
      </p:sp>
    </p:spTree>
    <p:extLst>
      <p:ext uri="{BB962C8B-B14F-4D97-AF65-F5344CB8AC3E}">
        <p14:creationId xmlns:p14="http://schemas.microsoft.com/office/powerpoint/2010/main" val="93836669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444EDC11-0611-4BA7-9DDD-B999FB13C488}" type="datetimeFigureOut">
              <a:rPr lang="en-US"/>
              <a:pPr>
                <a:defRPr/>
              </a:pPr>
              <a:t>9/20/2021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B48C24DD-9BB2-4E04-A954-910D07F29B75}" type="slidenum">
              <a:rPr lang="en-US"/>
              <a:pPr>
                <a:defRPr/>
              </a:pPr>
              <a:t>‹#›</a:t>
            </a:fld>
            <a:endParaRPr lang="en-US"/>
          </a:p>
        </p:txBody>
      </p:sp>
    </p:spTree>
    <p:extLst>
      <p:ext uri="{BB962C8B-B14F-4D97-AF65-F5344CB8AC3E}">
        <p14:creationId xmlns:p14="http://schemas.microsoft.com/office/powerpoint/2010/main" val="423823423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457200" y="274638"/>
            <a:ext cx="8229600" cy="58515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3" name="Date Placeholder 2"/>
          <p:cNvSpPr>
            <a:spLocks noGrp="1"/>
          </p:cNvSpPr>
          <p:nvPr>
            <p:ph type="dt" sz="half" idx="10"/>
          </p:nvPr>
        </p:nvSpPr>
        <p:spPr>
          <a:xfrm>
            <a:off x="457200" y="6245225"/>
            <a:ext cx="2133600" cy="476250"/>
          </a:xfrm>
        </p:spPr>
        <p:txBody>
          <a:bodyPr/>
          <a:lstStyle>
            <a:lvl1pPr>
              <a:defRPr/>
            </a:lvl1pPr>
          </a:lstStyle>
          <a:p>
            <a:pPr>
              <a:defRPr/>
            </a:pPr>
            <a:endParaRPr lang="en-US"/>
          </a:p>
        </p:txBody>
      </p:sp>
      <p:sp>
        <p:nvSpPr>
          <p:cNvPr id="4" name="Footer Placeholder 3"/>
          <p:cNvSpPr>
            <a:spLocks noGrp="1"/>
          </p:cNvSpPr>
          <p:nvPr>
            <p:ph type="ftr" sz="quarter" idx="11"/>
          </p:nvPr>
        </p:nvSpPr>
        <p:spPr>
          <a:xfrm>
            <a:off x="3124200" y="6245225"/>
            <a:ext cx="2895600" cy="476250"/>
          </a:xfrm>
        </p:spPr>
        <p:txBody>
          <a:bodyPr/>
          <a:lstStyle>
            <a:lvl1pPr>
              <a:defRPr/>
            </a:lvl1pPr>
          </a:lstStyle>
          <a:p>
            <a:pPr>
              <a:defRPr/>
            </a:pPr>
            <a:endParaRPr lang="en-US"/>
          </a:p>
        </p:txBody>
      </p:sp>
      <p:sp>
        <p:nvSpPr>
          <p:cNvPr id="5" name="Slide Number Placeholder 4"/>
          <p:cNvSpPr>
            <a:spLocks noGrp="1"/>
          </p:cNvSpPr>
          <p:nvPr>
            <p:ph type="sldNum" sz="quarter" idx="12"/>
          </p:nvPr>
        </p:nvSpPr>
        <p:spPr>
          <a:xfrm>
            <a:off x="6553200" y="6245225"/>
            <a:ext cx="2133600" cy="476250"/>
          </a:xfrm>
        </p:spPr>
        <p:txBody>
          <a:bodyPr/>
          <a:lstStyle>
            <a:lvl1pPr>
              <a:defRPr/>
            </a:lvl1pPr>
          </a:lstStyle>
          <a:p>
            <a:pPr>
              <a:defRPr/>
            </a:pPr>
            <a:fld id="{7B34E53B-1697-4986-AEDC-169437A7FB71}" type="slidenum">
              <a:rPr lang="en-US"/>
              <a:pPr>
                <a:defRPr/>
              </a:pPr>
              <a:t>‹#›</a:t>
            </a:fld>
            <a:endParaRPr lang="en-US"/>
          </a:p>
        </p:txBody>
      </p:sp>
    </p:spTree>
    <p:extLst>
      <p:ext uri="{BB962C8B-B14F-4D97-AF65-F5344CB8AC3E}">
        <p14:creationId xmlns:p14="http://schemas.microsoft.com/office/powerpoint/2010/main" val="8583767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E94E4949-20F9-45F5-9A46-05E280ECD509}" type="datetimeFigureOut">
              <a:rPr lang="en-US"/>
              <a:pPr>
                <a:defRPr/>
              </a:pPr>
              <a:t>9/20/2021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9C7C130A-659B-46F4-B7AE-C9C4F5E77616}" type="slidenum">
              <a:rPr lang="en-US"/>
              <a:pPr>
                <a:defRPr/>
              </a:pPr>
              <a:t>‹#›</a:t>
            </a:fld>
            <a:endParaRPr lang="en-US"/>
          </a:p>
        </p:txBody>
      </p:sp>
    </p:spTree>
    <p:extLst>
      <p:ext uri="{BB962C8B-B14F-4D97-AF65-F5344CB8AC3E}">
        <p14:creationId xmlns:p14="http://schemas.microsoft.com/office/powerpoint/2010/main" val="10009328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A3906F38-DB3C-4075-8AA8-8A44D7096E36}" type="datetimeFigureOut">
              <a:rPr lang="en-US"/>
              <a:pPr>
                <a:defRPr/>
              </a:pPr>
              <a:t>9/20/2021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8AAB208F-5AB9-4ECF-9F4C-FF507270DE54}" type="slidenum">
              <a:rPr lang="en-US"/>
              <a:pPr>
                <a:defRPr/>
              </a:pPr>
              <a:t>‹#›</a:t>
            </a:fld>
            <a:endParaRPr lang="en-US"/>
          </a:p>
        </p:txBody>
      </p:sp>
    </p:spTree>
    <p:extLst>
      <p:ext uri="{BB962C8B-B14F-4D97-AF65-F5344CB8AC3E}">
        <p14:creationId xmlns:p14="http://schemas.microsoft.com/office/powerpoint/2010/main" val="368084234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fld id="{DAF078B1-174F-41E4-85D6-A1B9F4E5D770}" type="datetimeFigureOut">
              <a:rPr lang="en-US"/>
              <a:pPr>
                <a:defRPr/>
              </a:pPr>
              <a:t>9/20/2021</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8D24B654-F3B0-4F4B-8A32-7EC9E369B663}" type="slidenum">
              <a:rPr lang="en-US"/>
              <a:pPr>
                <a:defRPr/>
              </a:pPr>
              <a:t>‹#›</a:t>
            </a:fld>
            <a:endParaRPr lang="en-US"/>
          </a:p>
        </p:txBody>
      </p:sp>
    </p:spTree>
    <p:extLst>
      <p:ext uri="{BB962C8B-B14F-4D97-AF65-F5344CB8AC3E}">
        <p14:creationId xmlns:p14="http://schemas.microsoft.com/office/powerpoint/2010/main" val="1253631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fld id="{0A762271-1926-4B73-8583-92BF3615724F}" type="datetimeFigureOut">
              <a:rPr lang="en-US"/>
              <a:pPr>
                <a:defRPr/>
              </a:pPr>
              <a:t>9/20/2021</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F5E98989-F58E-40FE-97A7-674164AE0DB2}" type="slidenum">
              <a:rPr lang="en-US"/>
              <a:pPr>
                <a:defRPr/>
              </a:pPr>
              <a:t>‹#›</a:t>
            </a:fld>
            <a:endParaRPr lang="en-US"/>
          </a:p>
        </p:txBody>
      </p:sp>
    </p:spTree>
    <p:extLst>
      <p:ext uri="{BB962C8B-B14F-4D97-AF65-F5344CB8AC3E}">
        <p14:creationId xmlns:p14="http://schemas.microsoft.com/office/powerpoint/2010/main" val="4038665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fld id="{1ED32B1E-8E33-490F-85B9-5010A2E214F1}" type="datetimeFigureOut">
              <a:rPr lang="en-US"/>
              <a:pPr>
                <a:defRPr/>
              </a:pPr>
              <a:t>9/20/2021</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89BAE4AD-7AF6-43C8-BDBD-D86AE3D0A2E5}" type="slidenum">
              <a:rPr lang="en-US"/>
              <a:pPr>
                <a:defRPr/>
              </a:pPr>
              <a:t>‹#›</a:t>
            </a:fld>
            <a:endParaRPr lang="en-US"/>
          </a:p>
        </p:txBody>
      </p:sp>
    </p:spTree>
    <p:extLst>
      <p:ext uri="{BB962C8B-B14F-4D97-AF65-F5344CB8AC3E}">
        <p14:creationId xmlns:p14="http://schemas.microsoft.com/office/powerpoint/2010/main" val="23767580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C2ECA780-222C-48EE-B9A4-FC78D390FD4F}" type="datetimeFigureOut">
              <a:rPr lang="en-US"/>
              <a:pPr>
                <a:defRPr/>
              </a:pPr>
              <a:t>9/20/2021</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9A73BBD0-6DCE-4DED-9820-81D4D37AC653}" type="slidenum">
              <a:rPr lang="en-US"/>
              <a:pPr>
                <a:defRPr/>
              </a:pPr>
              <a:t>‹#›</a:t>
            </a:fld>
            <a:endParaRPr lang="en-US"/>
          </a:p>
        </p:txBody>
      </p:sp>
    </p:spTree>
    <p:extLst>
      <p:ext uri="{BB962C8B-B14F-4D97-AF65-F5344CB8AC3E}">
        <p14:creationId xmlns:p14="http://schemas.microsoft.com/office/powerpoint/2010/main" val="5379427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B7EA06C1-C3B3-4B3D-ACA4-5ED1CF951343}" type="datetimeFigureOut">
              <a:rPr lang="en-US"/>
              <a:pPr>
                <a:defRPr/>
              </a:pPr>
              <a:t>9/20/2021</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B1539D3A-0322-43EA-AA6A-570620B6D947}" type="slidenum">
              <a:rPr lang="en-US"/>
              <a:pPr>
                <a:defRPr/>
              </a:pPr>
              <a:t>‹#›</a:t>
            </a:fld>
            <a:endParaRPr lang="en-US"/>
          </a:p>
        </p:txBody>
      </p:sp>
    </p:spTree>
    <p:extLst>
      <p:ext uri="{BB962C8B-B14F-4D97-AF65-F5344CB8AC3E}">
        <p14:creationId xmlns:p14="http://schemas.microsoft.com/office/powerpoint/2010/main" val="306354627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21F488F7-2AAC-429B-88D0-B92A2E4316A0}" type="datetimeFigureOut">
              <a:rPr lang="en-US"/>
              <a:pPr>
                <a:defRPr/>
              </a:pPr>
              <a:t>9/20/2021</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379329FA-AE68-44BF-975B-9BB25DF80747}" type="slidenum">
              <a:rPr lang="en-US"/>
              <a:pPr>
                <a:defRPr/>
              </a:pPr>
              <a:t>‹#›</a:t>
            </a:fld>
            <a:endParaRPr lang="en-US"/>
          </a:p>
        </p:txBody>
      </p:sp>
    </p:spTree>
    <p:extLst>
      <p:ext uri="{BB962C8B-B14F-4D97-AF65-F5344CB8AC3E}">
        <p14:creationId xmlns:p14="http://schemas.microsoft.com/office/powerpoint/2010/main" val="280890619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defRPr>
            </a:lvl1pPr>
          </a:lstStyle>
          <a:p>
            <a:pPr>
              <a:defRPr/>
            </a:pPr>
            <a:fld id="{51590408-6B92-43AD-9045-1451313F0751}" type="datetimeFigureOut">
              <a:rPr lang="en-US"/>
              <a:pPr>
                <a:defRPr/>
              </a:pPr>
              <a:t>9/20/2021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defRPr>
            </a:lvl1pPr>
          </a:lstStyle>
          <a:p>
            <a:pPr>
              <a:defRPr/>
            </a:pPr>
            <a:fld id="{3E5FD2E3-5580-4E32-A3D3-827E2CD28A45}"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88" r:id="rId1"/>
    <p:sldLayoutId id="2147483689" r:id="rId2"/>
    <p:sldLayoutId id="2147483690" r:id="rId3"/>
    <p:sldLayoutId id="2147483691" r:id="rId4"/>
    <p:sldLayoutId id="2147483692" r:id="rId5"/>
    <p:sldLayoutId id="2147483693" r:id="rId6"/>
    <p:sldLayoutId id="2147483694" r:id="rId7"/>
    <p:sldLayoutId id="2147483695" r:id="rId8"/>
    <p:sldLayoutId id="2147483696" r:id="rId9"/>
    <p:sldLayoutId id="2147483697" r:id="rId10"/>
    <p:sldLayoutId id="2147483698" r:id="rId11"/>
    <p:sldLayoutId id="2147483699" r:id="rId12"/>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5.wmf"/><Relationship Id="rId3" Type="http://schemas.openxmlformats.org/officeDocument/2006/relationships/notesSlide" Target="../notesSlides/notesSlide1.xml"/><Relationship Id="rId7" Type="http://schemas.openxmlformats.org/officeDocument/2006/relationships/image" Target="../media/image4.wmf"/><Relationship Id="rId2" Type="http://schemas.openxmlformats.org/officeDocument/2006/relationships/slideLayout" Target="../slideLayouts/slideLayout1.xml"/><Relationship Id="rId1" Type="http://schemas.openxmlformats.org/officeDocument/2006/relationships/audio" Target="file:///D:\N%20LANG%20TOAN\NHAC\MOTTYEU.MID" TargetMode="External"/><Relationship Id="rId6" Type="http://schemas.openxmlformats.org/officeDocument/2006/relationships/image" Target="../media/image3.png"/><Relationship Id="rId11" Type="http://schemas.openxmlformats.org/officeDocument/2006/relationships/image" Target="../media/image8.gif"/><Relationship Id="rId5" Type="http://schemas.openxmlformats.org/officeDocument/2006/relationships/image" Target="../media/image2.jpeg"/><Relationship Id="rId10" Type="http://schemas.openxmlformats.org/officeDocument/2006/relationships/image" Target="../media/image7.png"/><Relationship Id="rId4" Type="http://schemas.openxmlformats.org/officeDocument/2006/relationships/image" Target="../media/image1.jpeg"/><Relationship Id="rId9" Type="http://schemas.openxmlformats.org/officeDocument/2006/relationships/image" Target="../media/image6.gif"/></Relationships>
</file>

<file path=ppt/slides/_rels/slide10.xml.rels><?xml version="1.0" encoding="UTF-8" standalone="yes"?>
<Relationships xmlns="http://schemas.openxmlformats.org/package/2006/relationships"><Relationship Id="rId2" Type="http://schemas.openxmlformats.org/officeDocument/2006/relationships/image" Target="../media/image19.png"/><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3" Type="http://schemas.openxmlformats.org/officeDocument/2006/relationships/image" Target="../media/image21.jpeg"/><Relationship Id="rId2" Type="http://schemas.openxmlformats.org/officeDocument/2006/relationships/image" Target="../media/image20.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2.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10.gif"/><Relationship Id="rId2" Type="http://schemas.openxmlformats.org/officeDocument/2006/relationships/image" Target="../media/image9.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10.gi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gif"/><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8" Type="http://schemas.openxmlformats.org/officeDocument/2006/relationships/oleObject" Target="../embeddings/oleObject3.bin"/><Relationship Id="rId3" Type="http://schemas.openxmlformats.org/officeDocument/2006/relationships/image" Target="../media/image10.gif"/><Relationship Id="rId7" Type="http://schemas.openxmlformats.org/officeDocument/2006/relationships/image" Target="../media/image13.wmf"/><Relationship Id="rId2" Type="http://schemas.openxmlformats.org/officeDocument/2006/relationships/slideLayout" Target="../slideLayouts/slideLayout1.xml"/><Relationship Id="rId1" Type="http://schemas.openxmlformats.org/officeDocument/2006/relationships/vmlDrawing" Target="../drawings/vmlDrawing1.vml"/><Relationship Id="rId6" Type="http://schemas.openxmlformats.org/officeDocument/2006/relationships/oleObject" Target="../embeddings/oleObject2.bin"/><Relationship Id="rId5" Type="http://schemas.openxmlformats.org/officeDocument/2006/relationships/image" Target="../media/image12.wmf"/><Relationship Id="rId4" Type="http://schemas.openxmlformats.org/officeDocument/2006/relationships/oleObject" Target="../embeddings/oleObject1.bin"/><Relationship Id="rId9" Type="http://schemas.openxmlformats.org/officeDocument/2006/relationships/image" Target="../media/image14.wmf"/></Relationships>
</file>

<file path=ppt/slides/_rels/slide6.xml.rels><?xml version="1.0" encoding="UTF-8" standalone="yes"?>
<Relationships xmlns="http://schemas.openxmlformats.org/package/2006/relationships"><Relationship Id="rId8" Type="http://schemas.openxmlformats.org/officeDocument/2006/relationships/oleObject" Target="../embeddings/oleObject6.bin"/><Relationship Id="rId13" Type="http://schemas.openxmlformats.org/officeDocument/2006/relationships/oleObject" Target="../embeddings/oleObject10.bin"/><Relationship Id="rId18" Type="http://schemas.openxmlformats.org/officeDocument/2006/relationships/oleObject" Target="../embeddings/oleObject15.bin"/><Relationship Id="rId3" Type="http://schemas.openxmlformats.org/officeDocument/2006/relationships/image" Target="../media/image10.gif"/><Relationship Id="rId21" Type="http://schemas.openxmlformats.org/officeDocument/2006/relationships/oleObject" Target="../embeddings/oleObject18.bin"/><Relationship Id="rId7" Type="http://schemas.openxmlformats.org/officeDocument/2006/relationships/oleObject" Target="../embeddings/oleObject5.bin"/><Relationship Id="rId12" Type="http://schemas.openxmlformats.org/officeDocument/2006/relationships/oleObject" Target="../embeddings/oleObject9.bin"/><Relationship Id="rId17" Type="http://schemas.openxmlformats.org/officeDocument/2006/relationships/oleObject" Target="../embeddings/oleObject14.bin"/><Relationship Id="rId2" Type="http://schemas.openxmlformats.org/officeDocument/2006/relationships/slideLayout" Target="../slideLayouts/slideLayout1.xml"/><Relationship Id="rId16" Type="http://schemas.openxmlformats.org/officeDocument/2006/relationships/oleObject" Target="../embeddings/oleObject13.bin"/><Relationship Id="rId20" Type="http://schemas.openxmlformats.org/officeDocument/2006/relationships/oleObject" Target="../embeddings/oleObject17.bin"/><Relationship Id="rId1" Type="http://schemas.openxmlformats.org/officeDocument/2006/relationships/vmlDrawing" Target="../drawings/vmlDrawing2.vml"/><Relationship Id="rId6" Type="http://schemas.openxmlformats.org/officeDocument/2006/relationships/image" Target="../media/image15.wmf"/><Relationship Id="rId11" Type="http://schemas.openxmlformats.org/officeDocument/2006/relationships/oleObject" Target="../embeddings/oleObject8.bin"/><Relationship Id="rId5" Type="http://schemas.openxmlformats.org/officeDocument/2006/relationships/oleObject" Target="../embeddings/oleObject4.bin"/><Relationship Id="rId15" Type="http://schemas.openxmlformats.org/officeDocument/2006/relationships/oleObject" Target="../embeddings/oleObject12.bin"/><Relationship Id="rId10" Type="http://schemas.openxmlformats.org/officeDocument/2006/relationships/image" Target="../media/image12.wmf"/><Relationship Id="rId19" Type="http://schemas.openxmlformats.org/officeDocument/2006/relationships/oleObject" Target="../embeddings/oleObject16.bin"/><Relationship Id="rId4" Type="http://schemas.openxmlformats.org/officeDocument/2006/relationships/image" Target="../media/image11.png"/><Relationship Id="rId9" Type="http://schemas.openxmlformats.org/officeDocument/2006/relationships/oleObject" Target="../embeddings/oleObject7.bin"/><Relationship Id="rId14" Type="http://schemas.openxmlformats.org/officeDocument/2006/relationships/oleObject" Target="../embeddings/oleObject11.bin"/></Relationships>
</file>

<file path=ppt/slides/_rels/slide7.xml.rels><?xml version="1.0" encoding="UTF-8" standalone="yes"?>
<Relationships xmlns="http://schemas.openxmlformats.org/package/2006/relationships"><Relationship Id="rId8" Type="http://schemas.openxmlformats.org/officeDocument/2006/relationships/oleObject" Target="../embeddings/oleObject21.bin"/><Relationship Id="rId3" Type="http://schemas.openxmlformats.org/officeDocument/2006/relationships/image" Target="../media/image10.gif"/><Relationship Id="rId7" Type="http://schemas.openxmlformats.org/officeDocument/2006/relationships/oleObject" Target="../embeddings/oleObject20.bin"/><Relationship Id="rId12" Type="http://schemas.openxmlformats.org/officeDocument/2006/relationships/oleObject" Target="../embeddings/oleObject23.bin"/><Relationship Id="rId2" Type="http://schemas.openxmlformats.org/officeDocument/2006/relationships/slideLayout" Target="../slideLayouts/slideLayout1.xml"/><Relationship Id="rId1" Type="http://schemas.openxmlformats.org/officeDocument/2006/relationships/vmlDrawing" Target="../drawings/vmlDrawing3.vml"/><Relationship Id="rId6" Type="http://schemas.openxmlformats.org/officeDocument/2006/relationships/image" Target="../media/image15.wmf"/><Relationship Id="rId11" Type="http://schemas.openxmlformats.org/officeDocument/2006/relationships/image" Target="../media/image14.wmf"/><Relationship Id="rId5" Type="http://schemas.openxmlformats.org/officeDocument/2006/relationships/oleObject" Target="../embeddings/oleObject19.bin"/><Relationship Id="rId10" Type="http://schemas.openxmlformats.org/officeDocument/2006/relationships/oleObject" Target="../embeddings/oleObject22.bin"/><Relationship Id="rId4" Type="http://schemas.openxmlformats.org/officeDocument/2006/relationships/image" Target="../media/image16.png"/><Relationship Id="rId9" Type="http://schemas.openxmlformats.org/officeDocument/2006/relationships/image" Target="../media/image12.wmf"/></Relationships>
</file>

<file path=ppt/slides/_rels/slide8.xml.rels><?xml version="1.0" encoding="UTF-8" standalone="yes"?>
<Relationships xmlns="http://schemas.openxmlformats.org/package/2006/relationships"><Relationship Id="rId8" Type="http://schemas.openxmlformats.org/officeDocument/2006/relationships/image" Target="../media/image12.wmf"/><Relationship Id="rId13" Type="http://schemas.openxmlformats.org/officeDocument/2006/relationships/oleObject" Target="../embeddings/oleObject30.bin"/><Relationship Id="rId18" Type="http://schemas.openxmlformats.org/officeDocument/2006/relationships/oleObject" Target="../embeddings/oleObject34.bin"/><Relationship Id="rId3" Type="http://schemas.openxmlformats.org/officeDocument/2006/relationships/image" Target="../media/image10.gif"/><Relationship Id="rId21" Type="http://schemas.openxmlformats.org/officeDocument/2006/relationships/oleObject" Target="../embeddings/oleObject37.bin"/><Relationship Id="rId7" Type="http://schemas.openxmlformats.org/officeDocument/2006/relationships/oleObject" Target="../embeddings/oleObject26.bin"/><Relationship Id="rId12" Type="http://schemas.openxmlformats.org/officeDocument/2006/relationships/oleObject" Target="../embeddings/oleObject29.bin"/><Relationship Id="rId17" Type="http://schemas.openxmlformats.org/officeDocument/2006/relationships/image" Target="../media/image17.wmf"/><Relationship Id="rId2" Type="http://schemas.openxmlformats.org/officeDocument/2006/relationships/slideLayout" Target="../slideLayouts/slideLayout1.xml"/><Relationship Id="rId16" Type="http://schemas.openxmlformats.org/officeDocument/2006/relationships/oleObject" Target="../embeddings/oleObject33.bin"/><Relationship Id="rId20" Type="http://schemas.openxmlformats.org/officeDocument/2006/relationships/oleObject" Target="../embeddings/oleObject36.bin"/><Relationship Id="rId1" Type="http://schemas.openxmlformats.org/officeDocument/2006/relationships/vmlDrawing" Target="../drawings/vmlDrawing4.vml"/><Relationship Id="rId6" Type="http://schemas.openxmlformats.org/officeDocument/2006/relationships/oleObject" Target="../embeddings/oleObject25.bin"/><Relationship Id="rId11" Type="http://schemas.openxmlformats.org/officeDocument/2006/relationships/oleObject" Target="../embeddings/oleObject28.bin"/><Relationship Id="rId5" Type="http://schemas.openxmlformats.org/officeDocument/2006/relationships/image" Target="../media/image15.wmf"/><Relationship Id="rId15" Type="http://schemas.openxmlformats.org/officeDocument/2006/relationships/oleObject" Target="../embeddings/oleObject32.bin"/><Relationship Id="rId10" Type="http://schemas.openxmlformats.org/officeDocument/2006/relationships/image" Target="../media/image14.wmf"/><Relationship Id="rId19" Type="http://schemas.openxmlformats.org/officeDocument/2006/relationships/oleObject" Target="../embeddings/oleObject35.bin"/><Relationship Id="rId4" Type="http://schemas.openxmlformats.org/officeDocument/2006/relationships/oleObject" Target="../embeddings/oleObject24.bin"/><Relationship Id="rId9" Type="http://schemas.openxmlformats.org/officeDocument/2006/relationships/oleObject" Target="../embeddings/oleObject27.bin"/><Relationship Id="rId14" Type="http://schemas.openxmlformats.org/officeDocument/2006/relationships/oleObject" Target="../embeddings/oleObject31.bin"/><Relationship Id="rId22" Type="http://schemas.openxmlformats.org/officeDocument/2006/relationships/oleObject" Target="../embeddings/oleObject38.bin"/></Relationships>
</file>

<file path=ppt/slides/_rels/slide9.xml.rels><?xml version="1.0" encoding="UTF-8" standalone="yes"?>
<Relationships xmlns="http://schemas.openxmlformats.org/package/2006/relationships"><Relationship Id="rId3" Type="http://schemas.openxmlformats.org/officeDocument/2006/relationships/image" Target="../media/image10.gif"/><Relationship Id="rId7" Type="http://schemas.openxmlformats.org/officeDocument/2006/relationships/oleObject" Target="../embeddings/oleObject41.bin"/><Relationship Id="rId2" Type="http://schemas.openxmlformats.org/officeDocument/2006/relationships/slideLayout" Target="../slideLayouts/slideLayout1.xml"/><Relationship Id="rId1" Type="http://schemas.openxmlformats.org/officeDocument/2006/relationships/vmlDrawing" Target="../drawings/vmlDrawing5.vml"/><Relationship Id="rId6" Type="http://schemas.openxmlformats.org/officeDocument/2006/relationships/oleObject" Target="../embeddings/oleObject40.bin"/><Relationship Id="rId5" Type="http://schemas.openxmlformats.org/officeDocument/2006/relationships/image" Target="../media/image18.wmf"/><Relationship Id="rId4" Type="http://schemas.openxmlformats.org/officeDocument/2006/relationships/oleObject" Target="../embeddings/oleObject39.bin"/></Relationships>
</file>

<file path=ppt/slides/slide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grpSp>
        <p:nvGrpSpPr>
          <p:cNvPr id="6146" name="Group 7"/>
          <p:cNvGrpSpPr>
            <a:grpSpLocks/>
          </p:cNvGrpSpPr>
          <p:nvPr/>
        </p:nvGrpSpPr>
        <p:grpSpPr bwMode="auto">
          <a:xfrm>
            <a:off x="1724410" y="1634574"/>
            <a:ext cx="5825348" cy="3603428"/>
            <a:chOff x="838200" y="1276350"/>
            <a:chExt cx="8120907" cy="4850906"/>
          </a:xfrm>
        </p:grpSpPr>
        <p:sp>
          <p:nvSpPr>
            <p:cNvPr id="5139" name="Rectangle 3" descr="Newsprint"/>
            <p:cNvSpPr>
              <a:spLocks noChangeArrowheads="1"/>
            </p:cNvSpPr>
            <p:nvPr/>
          </p:nvSpPr>
          <p:spPr bwMode="auto">
            <a:xfrm>
              <a:off x="838200" y="3880917"/>
              <a:ext cx="4044951" cy="2215084"/>
            </a:xfrm>
            <a:prstGeom prst="rect">
              <a:avLst/>
            </a:prstGeom>
            <a:blipFill dpi="0" rotWithShape="0">
              <a:blip r:embed="rId4"/>
              <a:srcRect/>
              <a:tile tx="0" ty="0" sx="100000" sy="100000" flip="none" algn="tl"/>
            </a:blipFill>
            <a:ln w="9525">
              <a:solidFill>
                <a:schemeClr val="tx1"/>
              </a:solidFill>
              <a:miter lim="800000"/>
              <a:headEnd/>
              <a:tailEnd/>
            </a:ln>
          </p:spPr>
          <p:txBody>
            <a:bodyPr wrap="none" anchor="ctr"/>
            <a:lstStyle>
              <a:lvl1pPr>
                <a:spcBef>
                  <a:spcPct val="20000"/>
                </a:spcBef>
                <a:buClr>
                  <a:schemeClr val="hlink"/>
                </a:buClr>
                <a:buFont typeface="Wingdings" panose="05000000000000000000" pitchFamily="2" charset="2"/>
                <a:buChar char="§"/>
                <a:defRPr sz="3200">
                  <a:solidFill>
                    <a:schemeClr val="tx1"/>
                  </a:solidFill>
                  <a:latin typeface="Arial" panose="020B0604020202020204" pitchFamily="34" charset="0"/>
                </a:defRPr>
              </a:lvl1pPr>
              <a:lvl2pPr marL="742950" indent="-285750">
                <a:spcBef>
                  <a:spcPct val="20000"/>
                </a:spcBef>
                <a:buClr>
                  <a:schemeClr val="accent2"/>
                </a:buClr>
                <a:buFont typeface="Wingdings" panose="05000000000000000000" pitchFamily="2" charset="2"/>
                <a:buChar char="§"/>
                <a:defRPr sz="2800">
                  <a:solidFill>
                    <a:schemeClr val="tx1"/>
                  </a:solidFill>
                  <a:latin typeface="Arial" panose="020B0604020202020204" pitchFamily="34" charset="0"/>
                </a:defRPr>
              </a:lvl2pPr>
              <a:lvl3pPr marL="1143000" indent="-228600">
                <a:spcBef>
                  <a:spcPct val="20000"/>
                </a:spcBef>
                <a:buClr>
                  <a:schemeClr val="hlink"/>
                </a:buClr>
                <a:buFont typeface="Wingdings" panose="05000000000000000000" pitchFamily="2" charset="2"/>
                <a:buChar char="§"/>
                <a:defRPr sz="2400">
                  <a:solidFill>
                    <a:schemeClr val="tx1"/>
                  </a:solidFill>
                  <a:latin typeface="Arial" panose="020B0604020202020204" pitchFamily="34" charset="0"/>
                </a:defRPr>
              </a:lvl3pPr>
              <a:lvl4pPr marL="1600200" indent="-228600">
                <a:spcBef>
                  <a:spcPct val="20000"/>
                </a:spcBef>
                <a:buClr>
                  <a:schemeClr val="accent2"/>
                </a:buClr>
                <a:buFont typeface="Wingdings" panose="05000000000000000000" pitchFamily="2" charset="2"/>
                <a:buChar char="§"/>
                <a:defRPr sz="2000">
                  <a:solidFill>
                    <a:schemeClr val="tx1"/>
                  </a:solidFill>
                  <a:latin typeface="Arial" panose="020B0604020202020204" pitchFamily="34" charset="0"/>
                </a:defRPr>
              </a:lvl4pPr>
              <a:lvl5pPr marL="2057400" indent="-228600">
                <a:spcBef>
                  <a:spcPct val="20000"/>
                </a:spcBef>
                <a:buClr>
                  <a:schemeClr val="hlink"/>
                </a:buClr>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hlink"/>
                </a:buClr>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hlink"/>
                </a:buClr>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hlink"/>
                </a:buClr>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hlink"/>
                </a:buClr>
                <a:buFont typeface="Wingdings" panose="05000000000000000000" pitchFamily="2" charset="2"/>
                <a:buChar char="§"/>
                <a:defRPr sz="2000">
                  <a:solidFill>
                    <a:schemeClr val="tx1"/>
                  </a:solidFill>
                  <a:latin typeface="Arial" panose="020B0604020202020204" pitchFamily="34" charset="0"/>
                </a:defRPr>
              </a:lvl9pPr>
            </a:lstStyle>
            <a:p>
              <a:pPr>
                <a:spcBef>
                  <a:spcPct val="0"/>
                </a:spcBef>
                <a:buClrTx/>
                <a:buFontTx/>
                <a:buNone/>
                <a:defRPr/>
              </a:pPr>
              <a:endParaRPr lang="en-US" altLang="en-US" sz="2769">
                <a:latin typeface="VNI-Times" pitchFamily="2" charset="0"/>
              </a:endParaRPr>
            </a:p>
          </p:txBody>
        </p:sp>
        <p:sp>
          <p:nvSpPr>
            <p:cNvPr id="6161" name="WordArt 4"/>
            <p:cNvSpPr>
              <a:spLocks noChangeArrowheads="1" noChangeShapeType="1" noTextEdit="1"/>
            </p:cNvSpPr>
            <p:nvPr/>
          </p:nvSpPr>
          <p:spPr bwMode="auto">
            <a:xfrm>
              <a:off x="2076450" y="4533900"/>
              <a:ext cx="1816100" cy="830263"/>
            </a:xfrm>
            <a:prstGeom prst="rect">
              <a:avLst/>
            </a:prstGeom>
          </p:spPr>
          <p:txBody>
            <a:bodyPr wrap="none" fromWordArt="1">
              <a:prstTxWarp prst="textPlain">
                <a:avLst>
                  <a:gd name="adj" fmla="val 50000"/>
                </a:avLst>
              </a:prstTxWarp>
              <a:scene3d>
                <a:camera prst="legacyObliqueRight"/>
                <a:lightRig rig="legacyHarsh3" dir="t"/>
              </a:scene3d>
              <a:sp3d extrusionH="100000" prstMaterial="legacyMatte">
                <a:extrusionClr>
                  <a:srgbClr val="663300"/>
                </a:extrusionClr>
                <a:contourClr>
                  <a:srgbClr val="0000FF"/>
                </a:contourClr>
              </a:sp3d>
            </a:bodyPr>
            <a:lstStyle/>
            <a:p>
              <a:pPr algn="ctr"/>
              <a:r>
                <a:rPr lang="en-US" sz="3047" b="1" kern="10">
                  <a:ln w="9525">
                    <a:round/>
                    <a:headEnd/>
                    <a:tailEnd/>
                  </a:ln>
                  <a:gradFill rotWithShape="1">
                    <a:gsLst>
                      <a:gs pos="0">
                        <a:srgbClr val="0000FF"/>
                      </a:gs>
                      <a:gs pos="100000">
                        <a:srgbClr val="6565FF"/>
                      </a:gs>
                    </a:gsLst>
                    <a:lin ang="5400000" scaled="1"/>
                  </a:gradFill>
                  <a:latin typeface="VNI-Dur" pitchFamily="2" charset="0"/>
                </a:rPr>
                <a:t>Lớp 6</a:t>
              </a:r>
            </a:p>
          </p:txBody>
        </p:sp>
        <p:sp>
          <p:nvSpPr>
            <p:cNvPr id="2" name="Rectangle 5" descr="Parchment"/>
            <p:cNvSpPr>
              <a:spLocks noChangeArrowheads="1"/>
            </p:cNvSpPr>
            <p:nvPr/>
          </p:nvSpPr>
          <p:spPr bwMode="auto">
            <a:xfrm>
              <a:off x="838200" y="1276350"/>
              <a:ext cx="4044951" cy="2604567"/>
            </a:xfrm>
            <a:prstGeom prst="rect">
              <a:avLst/>
            </a:prstGeom>
            <a:blipFill dpi="0" rotWithShape="0">
              <a:blip r:embed="rId5"/>
              <a:srcRect/>
              <a:tile tx="0" ty="0" sx="100000" sy="100000" flip="none" algn="tl"/>
            </a:blipFill>
            <a:ln w="9525">
              <a:solidFill>
                <a:schemeClr val="tx1"/>
              </a:solidFill>
              <a:miter lim="800000"/>
              <a:headEnd/>
              <a:tailEnd/>
            </a:ln>
            <a:effectLst/>
          </p:spPr>
          <p:txBody>
            <a:bodyPr wrap="none" anchor="ctr"/>
            <a:lstStyle/>
            <a:p>
              <a:pPr algn="ctr">
                <a:defRPr/>
              </a:pPr>
              <a:endParaRPr lang="en-US" sz="1661" b="1">
                <a:solidFill>
                  <a:srgbClr val="FF0000"/>
                </a:solidFill>
                <a:effectLst>
                  <a:outerShdw blurRad="38100" dist="38100" dir="2700000" algn="tl">
                    <a:srgbClr val="000000"/>
                  </a:outerShdw>
                </a:effectLst>
                <a:latin typeface="VNI-Avo" pitchFamily="2" charset="0"/>
              </a:endParaRPr>
            </a:p>
          </p:txBody>
        </p:sp>
        <p:sp>
          <p:nvSpPr>
            <p:cNvPr id="5142" name="Rectangle 7" descr="Purple mesh"/>
            <p:cNvSpPr>
              <a:spLocks noChangeArrowheads="1"/>
            </p:cNvSpPr>
            <p:nvPr/>
          </p:nvSpPr>
          <p:spPr bwMode="auto">
            <a:xfrm>
              <a:off x="4883151" y="1276350"/>
              <a:ext cx="4044949" cy="2604567"/>
            </a:xfrm>
            <a:prstGeom prst="rect">
              <a:avLst/>
            </a:prstGeom>
            <a:solidFill>
              <a:srgbClr val="FFFF00"/>
            </a:solidFill>
            <a:ln w="9525">
              <a:solidFill>
                <a:schemeClr val="tx1"/>
              </a:solidFill>
              <a:miter lim="800000"/>
              <a:headEnd/>
              <a:tailEnd/>
            </a:ln>
          </p:spPr>
          <p:txBody>
            <a:bodyPr wrap="none" anchor="ctr"/>
            <a:lstStyle>
              <a:lvl1pPr>
                <a:spcBef>
                  <a:spcPct val="20000"/>
                </a:spcBef>
                <a:buClr>
                  <a:schemeClr val="hlink"/>
                </a:buClr>
                <a:buFont typeface="Wingdings" panose="05000000000000000000" pitchFamily="2" charset="2"/>
                <a:buChar char="§"/>
                <a:defRPr sz="3200">
                  <a:solidFill>
                    <a:schemeClr val="tx1"/>
                  </a:solidFill>
                  <a:latin typeface="Arial" panose="020B0604020202020204" pitchFamily="34" charset="0"/>
                </a:defRPr>
              </a:lvl1pPr>
              <a:lvl2pPr marL="742950" indent="-285750">
                <a:spcBef>
                  <a:spcPct val="20000"/>
                </a:spcBef>
                <a:buClr>
                  <a:schemeClr val="accent2"/>
                </a:buClr>
                <a:buFont typeface="Wingdings" panose="05000000000000000000" pitchFamily="2" charset="2"/>
                <a:buChar char="§"/>
                <a:defRPr sz="2800">
                  <a:solidFill>
                    <a:schemeClr val="tx1"/>
                  </a:solidFill>
                  <a:latin typeface="Arial" panose="020B0604020202020204" pitchFamily="34" charset="0"/>
                </a:defRPr>
              </a:lvl2pPr>
              <a:lvl3pPr marL="1143000" indent="-228600">
                <a:spcBef>
                  <a:spcPct val="20000"/>
                </a:spcBef>
                <a:buClr>
                  <a:schemeClr val="hlink"/>
                </a:buClr>
                <a:buFont typeface="Wingdings" panose="05000000000000000000" pitchFamily="2" charset="2"/>
                <a:buChar char="§"/>
                <a:defRPr sz="2400">
                  <a:solidFill>
                    <a:schemeClr val="tx1"/>
                  </a:solidFill>
                  <a:latin typeface="Arial" panose="020B0604020202020204" pitchFamily="34" charset="0"/>
                </a:defRPr>
              </a:lvl3pPr>
              <a:lvl4pPr marL="1600200" indent="-228600">
                <a:spcBef>
                  <a:spcPct val="20000"/>
                </a:spcBef>
                <a:buClr>
                  <a:schemeClr val="accent2"/>
                </a:buClr>
                <a:buFont typeface="Wingdings" panose="05000000000000000000" pitchFamily="2" charset="2"/>
                <a:buChar char="§"/>
                <a:defRPr sz="2000">
                  <a:solidFill>
                    <a:schemeClr val="tx1"/>
                  </a:solidFill>
                  <a:latin typeface="Arial" panose="020B0604020202020204" pitchFamily="34" charset="0"/>
                </a:defRPr>
              </a:lvl4pPr>
              <a:lvl5pPr marL="2057400" indent="-228600">
                <a:spcBef>
                  <a:spcPct val="20000"/>
                </a:spcBef>
                <a:buClr>
                  <a:schemeClr val="hlink"/>
                </a:buClr>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hlink"/>
                </a:buClr>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hlink"/>
                </a:buClr>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hlink"/>
                </a:buClr>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hlink"/>
                </a:buClr>
                <a:buFont typeface="Wingdings" panose="05000000000000000000" pitchFamily="2" charset="2"/>
                <a:buChar char="§"/>
                <a:defRPr sz="2000">
                  <a:solidFill>
                    <a:schemeClr val="tx1"/>
                  </a:solidFill>
                  <a:latin typeface="Arial" panose="020B0604020202020204" pitchFamily="34" charset="0"/>
                </a:defRPr>
              </a:lvl9pPr>
            </a:lstStyle>
            <a:p>
              <a:pPr>
                <a:spcBef>
                  <a:spcPct val="0"/>
                </a:spcBef>
                <a:buClrTx/>
                <a:buFontTx/>
                <a:buNone/>
                <a:defRPr/>
              </a:pPr>
              <a:endParaRPr lang="en-US" altLang="en-US" sz="2769">
                <a:latin typeface="VNI-Times" pitchFamily="2" charset="0"/>
              </a:endParaRPr>
            </a:p>
          </p:txBody>
        </p:sp>
        <p:sp>
          <p:nvSpPr>
            <p:cNvPr id="5143" name="Rectangle 8" descr="Green marble"/>
            <p:cNvSpPr>
              <a:spLocks noChangeArrowheads="1"/>
            </p:cNvSpPr>
            <p:nvPr/>
          </p:nvSpPr>
          <p:spPr bwMode="auto">
            <a:xfrm>
              <a:off x="4914158" y="3912172"/>
              <a:ext cx="4044949" cy="2215084"/>
            </a:xfrm>
            <a:prstGeom prst="rect">
              <a:avLst/>
            </a:prstGeom>
            <a:solidFill>
              <a:srgbClr val="FF99FF"/>
            </a:solidFill>
            <a:ln w="9525">
              <a:solidFill>
                <a:schemeClr val="tx1"/>
              </a:solidFill>
              <a:miter lim="800000"/>
              <a:headEnd/>
              <a:tailEnd/>
            </a:ln>
          </p:spPr>
          <p:txBody>
            <a:bodyPr wrap="none" anchor="ctr"/>
            <a:lstStyle>
              <a:lvl1pPr>
                <a:spcBef>
                  <a:spcPct val="20000"/>
                </a:spcBef>
                <a:buClr>
                  <a:schemeClr val="hlink"/>
                </a:buClr>
                <a:buFont typeface="Wingdings" panose="05000000000000000000" pitchFamily="2" charset="2"/>
                <a:buChar char="§"/>
                <a:defRPr sz="3200">
                  <a:solidFill>
                    <a:schemeClr val="tx1"/>
                  </a:solidFill>
                  <a:latin typeface="Arial" panose="020B0604020202020204" pitchFamily="34" charset="0"/>
                </a:defRPr>
              </a:lvl1pPr>
              <a:lvl2pPr marL="742950" indent="-285750">
                <a:spcBef>
                  <a:spcPct val="20000"/>
                </a:spcBef>
                <a:buClr>
                  <a:schemeClr val="accent2"/>
                </a:buClr>
                <a:buFont typeface="Wingdings" panose="05000000000000000000" pitchFamily="2" charset="2"/>
                <a:buChar char="§"/>
                <a:defRPr sz="2800">
                  <a:solidFill>
                    <a:schemeClr val="tx1"/>
                  </a:solidFill>
                  <a:latin typeface="Arial" panose="020B0604020202020204" pitchFamily="34" charset="0"/>
                </a:defRPr>
              </a:lvl2pPr>
              <a:lvl3pPr marL="1143000" indent="-228600">
                <a:spcBef>
                  <a:spcPct val="20000"/>
                </a:spcBef>
                <a:buClr>
                  <a:schemeClr val="hlink"/>
                </a:buClr>
                <a:buFont typeface="Wingdings" panose="05000000000000000000" pitchFamily="2" charset="2"/>
                <a:buChar char="§"/>
                <a:defRPr sz="2400">
                  <a:solidFill>
                    <a:schemeClr val="tx1"/>
                  </a:solidFill>
                  <a:latin typeface="Arial" panose="020B0604020202020204" pitchFamily="34" charset="0"/>
                </a:defRPr>
              </a:lvl3pPr>
              <a:lvl4pPr marL="1600200" indent="-228600">
                <a:spcBef>
                  <a:spcPct val="20000"/>
                </a:spcBef>
                <a:buClr>
                  <a:schemeClr val="accent2"/>
                </a:buClr>
                <a:buFont typeface="Wingdings" panose="05000000000000000000" pitchFamily="2" charset="2"/>
                <a:buChar char="§"/>
                <a:defRPr sz="2000">
                  <a:solidFill>
                    <a:schemeClr val="tx1"/>
                  </a:solidFill>
                  <a:latin typeface="Arial" panose="020B0604020202020204" pitchFamily="34" charset="0"/>
                </a:defRPr>
              </a:lvl4pPr>
              <a:lvl5pPr marL="2057400" indent="-228600">
                <a:spcBef>
                  <a:spcPct val="20000"/>
                </a:spcBef>
                <a:buClr>
                  <a:schemeClr val="hlink"/>
                </a:buClr>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hlink"/>
                </a:buClr>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hlink"/>
                </a:buClr>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hlink"/>
                </a:buClr>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hlink"/>
                </a:buClr>
                <a:buFont typeface="Wingdings" panose="05000000000000000000" pitchFamily="2" charset="2"/>
                <a:buChar char="§"/>
                <a:defRPr sz="2000">
                  <a:solidFill>
                    <a:schemeClr val="tx1"/>
                  </a:solidFill>
                  <a:latin typeface="Arial" panose="020B0604020202020204" pitchFamily="34" charset="0"/>
                </a:defRPr>
              </a:lvl9pPr>
            </a:lstStyle>
            <a:p>
              <a:pPr>
                <a:spcBef>
                  <a:spcPct val="0"/>
                </a:spcBef>
                <a:buClrTx/>
                <a:buFontTx/>
                <a:buNone/>
                <a:defRPr/>
              </a:pPr>
              <a:endParaRPr lang="en-US" altLang="en-US" sz="2769">
                <a:latin typeface="VNI-Times" pitchFamily="2" charset="0"/>
              </a:endParaRPr>
            </a:p>
          </p:txBody>
        </p:sp>
        <p:pic>
          <p:nvPicPr>
            <p:cNvPr id="16395" name="MOTTYEU.MID">
              <a:hlinkClick r:id="" action="ppaction://media"/>
            </p:cNvPr>
            <p:cNvPicPr>
              <a:picLocks noRot="1" noChangeAspect="1" noChangeArrowheads="1"/>
            </p:cNvPicPr>
            <p:nvPr>
              <a:audioFile r:link="rId1"/>
            </p:nvPr>
          </p:nvPicPr>
          <p:blipFill>
            <a:blip r:embed="rId6">
              <a:extLst>
                <a:ext uri="{28A0092B-C50C-407E-A947-70E740481C1C}">
                  <a14:useLocalDpi xmlns:a14="http://schemas.microsoft.com/office/drawing/2010/main" val="0"/>
                </a:ext>
              </a:extLst>
            </a:blip>
            <a:srcRect/>
            <a:stretch>
              <a:fillRect/>
            </a:stretch>
          </p:blipFill>
          <p:spPr bwMode="auto">
            <a:xfrm>
              <a:off x="4387850" y="3425825"/>
              <a:ext cx="330200" cy="260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6148" name="Group 6"/>
          <p:cNvGrpSpPr>
            <a:grpSpLocks/>
          </p:cNvGrpSpPr>
          <p:nvPr/>
        </p:nvGrpSpPr>
        <p:grpSpPr bwMode="auto">
          <a:xfrm>
            <a:off x="4819663" y="3777854"/>
            <a:ext cx="2508599" cy="1312069"/>
            <a:chOff x="5110163" y="1981199"/>
            <a:chExt cx="3271837" cy="1895475"/>
          </a:xfrm>
        </p:grpSpPr>
        <p:pic>
          <p:nvPicPr>
            <p:cNvPr id="6158" name="Picture 5" descr="CHCA2077"/>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5110163" y="1981199"/>
              <a:ext cx="3271837" cy="1895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135" name="Rectangle 11"/>
            <p:cNvSpPr>
              <a:spLocks noChangeArrowheads="1"/>
            </p:cNvSpPr>
            <p:nvPr/>
          </p:nvSpPr>
          <p:spPr bwMode="auto">
            <a:xfrm>
              <a:off x="5671982" y="2197587"/>
              <a:ext cx="2254209" cy="4335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chemeClr val="hlink"/>
                </a:buClr>
                <a:buFont typeface="Wingdings" panose="05000000000000000000" pitchFamily="2" charset="2"/>
                <a:buChar char="§"/>
                <a:defRPr sz="3200">
                  <a:solidFill>
                    <a:schemeClr val="tx1"/>
                  </a:solidFill>
                  <a:latin typeface="Arial" panose="020B0604020202020204" pitchFamily="34" charset="0"/>
                </a:defRPr>
              </a:lvl1pPr>
              <a:lvl2pPr marL="742950" indent="-285750">
                <a:spcBef>
                  <a:spcPct val="20000"/>
                </a:spcBef>
                <a:buClr>
                  <a:schemeClr val="accent2"/>
                </a:buClr>
                <a:buFont typeface="Wingdings" panose="05000000000000000000" pitchFamily="2" charset="2"/>
                <a:buChar char="§"/>
                <a:defRPr sz="2800">
                  <a:solidFill>
                    <a:schemeClr val="tx1"/>
                  </a:solidFill>
                  <a:latin typeface="Arial" panose="020B0604020202020204" pitchFamily="34" charset="0"/>
                </a:defRPr>
              </a:lvl2pPr>
              <a:lvl3pPr marL="1143000" indent="-228600">
                <a:spcBef>
                  <a:spcPct val="20000"/>
                </a:spcBef>
                <a:buClr>
                  <a:schemeClr val="hlink"/>
                </a:buClr>
                <a:buFont typeface="Wingdings" panose="05000000000000000000" pitchFamily="2" charset="2"/>
                <a:buChar char="§"/>
                <a:defRPr sz="2400">
                  <a:solidFill>
                    <a:schemeClr val="tx1"/>
                  </a:solidFill>
                  <a:latin typeface="Arial" panose="020B0604020202020204" pitchFamily="34" charset="0"/>
                </a:defRPr>
              </a:lvl3pPr>
              <a:lvl4pPr marL="1600200" indent="-228600">
                <a:spcBef>
                  <a:spcPct val="20000"/>
                </a:spcBef>
                <a:buClr>
                  <a:schemeClr val="accent2"/>
                </a:buClr>
                <a:buFont typeface="Wingdings" panose="05000000000000000000" pitchFamily="2" charset="2"/>
                <a:buChar char="§"/>
                <a:defRPr sz="2000">
                  <a:solidFill>
                    <a:schemeClr val="tx1"/>
                  </a:solidFill>
                  <a:latin typeface="Arial" panose="020B0604020202020204" pitchFamily="34" charset="0"/>
                </a:defRPr>
              </a:lvl4pPr>
              <a:lvl5pPr marL="2057400" indent="-228600">
                <a:spcBef>
                  <a:spcPct val="20000"/>
                </a:spcBef>
                <a:buClr>
                  <a:schemeClr val="hlink"/>
                </a:buClr>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hlink"/>
                </a:buClr>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hlink"/>
                </a:buClr>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hlink"/>
                </a:buClr>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hlink"/>
                </a:buClr>
                <a:buFont typeface="Wingdings" panose="05000000000000000000" pitchFamily="2" charset="2"/>
                <a:buChar char="§"/>
                <a:defRPr sz="2000">
                  <a:solidFill>
                    <a:schemeClr val="tx1"/>
                  </a:solidFill>
                  <a:latin typeface="Arial" panose="020B0604020202020204" pitchFamily="34" charset="0"/>
                </a:defRPr>
              </a:lvl9pPr>
            </a:lstStyle>
            <a:p>
              <a:pPr eaLnBrk="1" hangingPunct="1">
                <a:spcBef>
                  <a:spcPct val="50000"/>
                </a:spcBef>
                <a:buClrTx/>
                <a:buFontTx/>
                <a:buNone/>
                <a:defRPr/>
              </a:pPr>
              <a:r>
                <a:rPr lang="en-US" altLang="vi-VN" sz="1350" b="1" i="1" dirty="0" err="1">
                  <a:solidFill>
                    <a:srgbClr val="002060"/>
                  </a:solidFill>
                  <a:latin typeface="Times New Roman" panose="02020603050405020304" pitchFamily="18" charset="0"/>
                  <a:cs typeface="Times New Roman" panose="02020603050405020304" pitchFamily="18" charset="0"/>
                </a:rPr>
                <a:t>Năm</a:t>
              </a:r>
              <a:r>
                <a:rPr lang="en-US" altLang="vi-VN" sz="1350" b="1" i="1" dirty="0">
                  <a:solidFill>
                    <a:srgbClr val="002060"/>
                  </a:solidFill>
                  <a:latin typeface="Times New Roman" panose="02020603050405020304" pitchFamily="18" charset="0"/>
                  <a:cs typeface="Times New Roman" panose="02020603050405020304" pitchFamily="18" charset="0"/>
                </a:rPr>
                <a:t> </a:t>
              </a:r>
              <a:r>
                <a:rPr lang="en-US" altLang="vi-VN" sz="1350" b="1" i="1" dirty="0" err="1">
                  <a:solidFill>
                    <a:srgbClr val="002060"/>
                  </a:solidFill>
                  <a:latin typeface="Times New Roman" panose="02020603050405020304" pitchFamily="18" charset="0"/>
                  <a:cs typeface="Times New Roman" panose="02020603050405020304" pitchFamily="18" charset="0"/>
                </a:rPr>
                <a:t>học</a:t>
              </a:r>
              <a:r>
                <a:rPr lang="en-US" altLang="vi-VN" sz="1350" b="1" i="1" dirty="0">
                  <a:solidFill>
                    <a:srgbClr val="002060"/>
                  </a:solidFill>
                  <a:latin typeface="Times New Roman" panose="02020603050405020304" pitchFamily="18" charset="0"/>
                  <a:cs typeface="Times New Roman" panose="02020603050405020304" pitchFamily="18" charset="0"/>
                </a:rPr>
                <a:t>: 2021- 2022</a:t>
              </a:r>
            </a:p>
          </p:txBody>
        </p:sp>
      </p:grpSp>
      <p:sp>
        <p:nvSpPr>
          <p:cNvPr id="6149" name="WordArt 7"/>
          <p:cNvSpPr>
            <a:spLocks noChangeArrowheads="1" noChangeShapeType="1" noTextEdit="1"/>
          </p:cNvSpPr>
          <p:nvPr/>
        </p:nvSpPr>
        <p:spPr bwMode="auto">
          <a:xfrm>
            <a:off x="2308622" y="1070372"/>
            <a:ext cx="4695825" cy="556022"/>
          </a:xfrm>
          <a:prstGeom prst="rect">
            <a:avLst/>
          </a:prstGeom>
        </p:spPr>
        <p:txBody>
          <a:bodyPr wrap="none" fromWordArt="1">
            <a:prstTxWarp prst="textCanUp">
              <a:avLst>
                <a:gd name="adj" fmla="val 81287"/>
              </a:avLst>
            </a:prstTxWarp>
          </a:bodyPr>
          <a:lstStyle/>
          <a:p>
            <a:pPr algn="ctr"/>
            <a:r>
              <a:rPr lang="en-US" sz="2492" b="1" kern="10" dirty="0" err="1">
                <a:ln w="9525">
                  <a:solidFill>
                    <a:srgbClr val="FF0000"/>
                  </a:solidFill>
                  <a:round/>
                  <a:headEnd/>
                  <a:tailEnd/>
                </a:ln>
                <a:solidFill>
                  <a:srgbClr val="FFFF66"/>
                </a:solidFill>
                <a:effectLst>
                  <a:outerShdw dist="38100" dir="2700000" algn="tl" rotWithShape="0">
                    <a:srgbClr val="000000">
                      <a:alpha val="43137"/>
                    </a:srgbClr>
                  </a:outerShdw>
                </a:effectLst>
                <a:latin typeface="Times New Roman" panose="02020603050405020304" pitchFamily="18" charset="0"/>
                <a:cs typeface="Times New Roman" panose="02020603050405020304" pitchFamily="18" charset="0"/>
              </a:rPr>
              <a:t>Chào</a:t>
            </a:r>
            <a:r>
              <a:rPr lang="en-US" sz="2492" b="1" kern="10" dirty="0">
                <a:ln w="9525">
                  <a:solidFill>
                    <a:srgbClr val="FF0000"/>
                  </a:solidFill>
                  <a:round/>
                  <a:headEnd/>
                  <a:tailEnd/>
                </a:ln>
                <a:solidFill>
                  <a:srgbClr val="FFFF66"/>
                </a:solidFill>
                <a:effectLst>
                  <a:outerShdw dist="38100" dir="2700000" algn="tl" rotWithShape="0">
                    <a:srgbClr val="000000">
                      <a:alpha val="43137"/>
                    </a:srgbClr>
                  </a:outerShdw>
                </a:effectLst>
                <a:latin typeface="Times New Roman" panose="02020603050405020304" pitchFamily="18" charset="0"/>
                <a:cs typeface="Times New Roman" panose="02020603050405020304" pitchFamily="18" charset="0"/>
              </a:rPr>
              <a:t> </a:t>
            </a:r>
            <a:r>
              <a:rPr lang="en-US" sz="2492" b="1" kern="10" dirty="0" err="1">
                <a:ln w="9525">
                  <a:solidFill>
                    <a:srgbClr val="FF0000"/>
                  </a:solidFill>
                  <a:round/>
                  <a:headEnd/>
                  <a:tailEnd/>
                </a:ln>
                <a:solidFill>
                  <a:srgbClr val="FFFF66"/>
                </a:solidFill>
                <a:effectLst>
                  <a:outerShdw dist="38100" dir="2700000" algn="tl" rotWithShape="0">
                    <a:srgbClr val="000000">
                      <a:alpha val="43137"/>
                    </a:srgbClr>
                  </a:outerShdw>
                </a:effectLst>
                <a:latin typeface="Times New Roman" panose="02020603050405020304" pitchFamily="18" charset="0"/>
                <a:cs typeface="Times New Roman" panose="02020603050405020304" pitchFamily="18" charset="0"/>
              </a:rPr>
              <a:t>các</a:t>
            </a:r>
            <a:r>
              <a:rPr lang="en-US" sz="2492" b="1" kern="10" dirty="0">
                <a:ln w="9525">
                  <a:solidFill>
                    <a:srgbClr val="FF0000"/>
                  </a:solidFill>
                  <a:round/>
                  <a:headEnd/>
                  <a:tailEnd/>
                </a:ln>
                <a:solidFill>
                  <a:srgbClr val="FFFF66"/>
                </a:solidFill>
                <a:effectLst>
                  <a:outerShdw dist="38100" dir="2700000" algn="tl" rotWithShape="0">
                    <a:srgbClr val="000000">
                      <a:alpha val="43137"/>
                    </a:srgbClr>
                  </a:outerShdw>
                </a:effectLst>
                <a:latin typeface="Times New Roman" panose="02020603050405020304" pitchFamily="18" charset="0"/>
                <a:cs typeface="Times New Roman" panose="02020603050405020304" pitchFamily="18" charset="0"/>
              </a:rPr>
              <a:t> </a:t>
            </a:r>
            <a:r>
              <a:rPr lang="en-US" sz="2492" b="1" kern="10" dirty="0" err="1">
                <a:ln w="9525">
                  <a:solidFill>
                    <a:srgbClr val="FF0000"/>
                  </a:solidFill>
                  <a:round/>
                  <a:headEnd/>
                  <a:tailEnd/>
                </a:ln>
                <a:solidFill>
                  <a:srgbClr val="FFFF66"/>
                </a:solidFill>
                <a:effectLst>
                  <a:outerShdw dist="38100" dir="2700000" algn="tl" rotWithShape="0">
                    <a:srgbClr val="000000">
                      <a:alpha val="43137"/>
                    </a:srgbClr>
                  </a:outerShdw>
                </a:effectLst>
                <a:latin typeface="Times New Roman" panose="02020603050405020304" pitchFamily="18" charset="0"/>
                <a:cs typeface="Times New Roman" panose="02020603050405020304" pitchFamily="18" charset="0"/>
              </a:rPr>
              <a:t>em</a:t>
            </a:r>
            <a:r>
              <a:rPr lang="en-US" sz="2492" b="1" kern="10" dirty="0">
                <a:ln w="9525">
                  <a:solidFill>
                    <a:srgbClr val="FF0000"/>
                  </a:solidFill>
                  <a:round/>
                  <a:headEnd/>
                  <a:tailEnd/>
                </a:ln>
                <a:solidFill>
                  <a:srgbClr val="FFFF66"/>
                </a:solidFill>
                <a:effectLst>
                  <a:outerShdw dist="38100" dir="2700000" algn="tl" rotWithShape="0">
                    <a:srgbClr val="000000">
                      <a:alpha val="43137"/>
                    </a:srgbClr>
                  </a:outerShdw>
                </a:effectLst>
                <a:latin typeface="Times New Roman" panose="02020603050405020304" pitchFamily="18" charset="0"/>
                <a:cs typeface="Times New Roman" panose="02020603050405020304" pitchFamily="18" charset="0"/>
              </a:rPr>
              <a:t> </a:t>
            </a:r>
            <a:r>
              <a:rPr lang="en-US" sz="2492" b="1" kern="10" dirty="0" err="1">
                <a:ln w="9525">
                  <a:solidFill>
                    <a:srgbClr val="FF0000"/>
                  </a:solidFill>
                  <a:round/>
                  <a:headEnd/>
                  <a:tailEnd/>
                </a:ln>
                <a:solidFill>
                  <a:srgbClr val="FFFF66"/>
                </a:solidFill>
                <a:effectLst>
                  <a:outerShdw dist="38100" dir="2700000" algn="tl" rotWithShape="0">
                    <a:srgbClr val="000000">
                      <a:alpha val="43137"/>
                    </a:srgbClr>
                  </a:outerShdw>
                </a:effectLst>
                <a:latin typeface="Times New Roman" panose="02020603050405020304" pitchFamily="18" charset="0"/>
                <a:cs typeface="Times New Roman" panose="02020603050405020304" pitchFamily="18" charset="0"/>
              </a:rPr>
              <a:t>học</a:t>
            </a:r>
            <a:r>
              <a:rPr lang="en-US" sz="2492" b="1" kern="10" dirty="0">
                <a:ln w="9525">
                  <a:solidFill>
                    <a:srgbClr val="FF0000"/>
                  </a:solidFill>
                  <a:round/>
                  <a:headEnd/>
                  <a:tailEnd/>
                </a:ln>
                <a:solidFill>
                  <a:srgbClr val="FFFF66"/>
                </a:solidFill>
                <a:effectLst>
                  <a:outerShdw dist="38100" dir="2700000" algn="tl" rotWithShape="0">
                    <a:srgbClr val="000000">
                      <a:alpha val="43137"/>
                    </a:srgbClr>
                  </a:outerShdw>
                </a:effectLst>
                <a:latin typeface="Times New Roman" panose="02020603050405020304" pitchFamily="18" charset="0"/>
                <a:cs typeface="Times New Roman" panose="02020603050405020304" pitchFamily="18" charset="0"/>
              </a:rPr>
              <a:t> </a:t>
            </a:r>
            <a:r>
              <a:rPr lang="en-US" sz="2492" b="1" kern="10" dirty="0" err="1">
                <a:ln w="9525">
                  <a:solidFill>
                    <a:srgbClr val="FF0000"/>
                  </a:solidFill>
                  <a:round/>
                  <a:headEnd/>
                  <a:tailEnd/>
                </a:ln>
                <a:solidFill>
                  <a:srgbClr val="FFFF66"/>
                </a:solidFill>
                <a:effectLst>
                  <a:outerShdw dist="38100" dir="2700000" algn="tl" rotWithShape="0">
                    <a:srgbClr val="000000">
                      <a:alpha val="43137"/>
                    </a:srgbClr>
                  </a:outerShdw>
                </a:effectLst>
                <a:latin typeface="Times New Roman" panose="02020603050405020304" pitchFamily="18" charset="0"/>
                <a:cs typeface="Times New Roman" panose="02020603050405020304" pitchFamily="18" charset="0"/>
              </a:rPr>
              <a:t>sinh</a:t>
            </a:r>
            <a:endParaRPr lang="en-US" sz="2492" b="1" kern="10" dirty="0">
              <a:ln w="9525">
                <a:solidFill>
                  <a:srgbClr val="FF0000"/>
                </a:solidFill>
                <a:round/>
                <a:headEnd/>
                <a:tailEnd/>
              </a:ln>
              <a:solidFill>
                <a:srgbClr val="FFFF66"/>
              </a:solidFill>
              <a:effectLst>
                <a:outerShdw dist="38100" dir="2700000" algn="tl" rotWithShape="0">
                  <a:srgbClr val="000000">
                    <a:alpha val="43137"/>
                  </a:srgbClr>
                </a:outerShdw>
              </a:effectLst>
              <a:latin typeface="Times New Roman" panose="02020603050405020304" pitchFamily="18" charset="0"/>
              <a:cs typeface="Times New Roman" panose="02020603050405020304" pitchFamily="18" charset="0"/>
            </a:endParaRPr>
          </a:p>
        </p:txBody>
      </p:sp>
      <p:sp>
        <p:nvSpPr>
          <p:cNvPr id="5126" name="Rectangle 8"/>
          <p:cNvSpPr>
            <a:spLocks noChangeArrowheads="1"/>
          </p:cNvSpPr>
          <p:nvPr/>
        </p:nvSpPr>
        <p:spPr bwMode="auto">
          <a:xfrm>
            <a:off x="2692005" y="5382817"/>
            <a:ext cx="4064794" cy="3907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spcBef>
                <a:spcPct val="20000"/>
              </a:spcBef>
              <a:buClr>
                <a:schemeClr val="hlink"/>
              </a:buClr>
              <a:buFont typeface="Wingdings" panose="05000000000000000000" pitchFamily="2" charset="2"/>
              <a:buChar char="§"/>
              <a:defRPr sz="3200">
                <a:solidFill>
                  <a:schemeClr val="tx1"/>
                </a:solidFill>
                <a:latin typeface="Arial" panose="020B0604020202020204" pitchFamily="34" charset="0"/>
              </a:defRPr>
            </a:lvl1pPr>
            <a:lvl2pPr marL="742950" indent="-285750">
              <a:spcBef>
                <a:spcPct val="20000"/>
              </a:spcBef>
              <a:buClr>
                <a:schemeClr val="accent2"/>
              </a:buClr>
              <a:buFont typeface="Wingdings" panose="05000000000000000000" pitchFamily="2" charset="2"/>
              <a:buChar char="§"/>
              <a:defRPr sz="2800">
                <a:solidFill>
                  <a:schemeClr val="tx1"/>
                </a:solidFill>
                <a:latin typeface="Arial" panose="020B0604020202020204" pitchFamily="34" charset="0"/>
              </a:defRPr>
            </a:lvl2pPr>
            <a:lvl3pPr marL="1143000" indent="-228600">
              <a:spcBef>
                <a:spcPct val="20000"/>
              </a:spcBef>
              <a:buClr>
                <a:schemeClr val="hlink"/>
              </a:buClr>
              <a:buFont typeface="Wingdings" panose="05000000000000000000" pitchFamily="2" charset="2"/>
              <a:buChar char="§"/>
              <a:defRPr sz="2400">
                <a:solidFill>
                  <a:schemeClr val="tx1"/>
                </a:solidFill>
                <a:latin typeface="Arial" panose="020B0604020202020204" pitchFamily="34" charset="0"/>
              </a:defRPr>
            </a:lvl3pPr>
            <a:lvl4pPr marL="1600200" indent="-228600">
              <a:spcBef>
                <a:spcPct val="20000"/>
              </a:spcBef>
              <a:buClr>
                <a:schemeClr val="accent2"/>
              </a:buClr>
              <a:buFont typeface="Wingdings" panose="05000000000000000000" pitchFamily="2" charset="2"/>
              <a:buChar char="§"/>
              <a:defRPr sz="2000">
                <a:solidFill>
                  <a:schemeClr val="tx1"/>
                </a:solidFill>
                <a:latin typeface="Arial" panose="020B0604020202020204" pitchFamily="34" charset="0"/>
              </a:defRPr>
            </a:lvl4pPr>
            <a:lvl5pPr marL="2057400" indent="-228600">
              <a:spcBef>
                <a:spcPct val="20000"/>
              </a:spcBef>
              <a:buClr>
                <a:schemeClr val="hlink"/>
              </a:buClr>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hlink"/>
              </a:buClr>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hlink"/>
              </a:buClr>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hlink"/>
              </a:buClr>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hlink"/>
              </a:buClr>
              <a:buFont typeface="Wingdings" panose="05000000000000000000" pitchFamily="2" charset="2"/>
              <a:buChar char="§"/>
              <a:defRPr sz="2000">
                <a:solidFill>
                  <a:schemeClr val="tx1"/>
                </a:solidFill>
                <a:latin typeface="Arial" panose="020B0604020202020204" pitchFamily="34" charset="0"/>
              </a:defRPr>
            </a:lvl9pPr>
          </a:lstStyle>
          <a:p>
            <a:pPr eaLnBrk="1" hangingPunct="1">
              <a:spcBef>
                <a:spcPct val="50000"/>
              </a:spcBef>
              <a:buClrTx/>
              <a:buFontTx/>
              <a:buNone/>
              <a:defRPr/>
            </a:pPr>
            <a:r>
              <a:rPr lang="en-US" altLang="en-US" sz="1939" b="1" dirty="0" err="1">
                <a:solidFill>
                  <a:srgbClr val="FF0000"/>
                </a:solidFill>
                <a:latin typeface="Times New Roman" panose="02020603050405020304" pitchFamily="18" charset="0"/>
                <a:cs typeface="Times New Roman" panose="02020603050405020304" pitchFamily="18" charset="0"/>
              </a:rPr>
              <a:t>Giáo</a:t>
            </a:r>
            <a:r>
              <a:rPr lang="en-US" altLang="en-US" sz="1939" b="1" dirty="0">
                <a:solidFill>
                  <a:srgbClr val="FF0000"/>
                </a:solidFill>
                <a:latin typeface="Times New Roman" panose="02020603050405020304" pitchFamily="18" charset="0"/>
                <a:cs typeface="Times New Roman" panose="02020603050405020304" pitchFamily="18" charset="0"/>
              </a:rPr>
              <a:t> </a:t>
            </a:r>
            <a:r>
              <a:rPr lang="en-US" altLang="en-US" sz="1939" b="1" dirty="0" err="1">
                <a:solidFill>
                  <a:srgbClr val="FF0000"/>
                </a:solidFill>
                <a:latin typeface="Times New Roman" panose="02020603050405020304" pitchFamily="18" charset="0"/>
                <a:cs typeface="Times New Roman" panose="02020603050405020304" pitchFamily="18" charset="0"/>
              </a:rPr>
              <a:t>viên</a:t>
            </a:r>
            <a:r>
              <a:rPr lang="en-US" altLang="en-US" sz="1939" b="1" dirty="0">
                <a:solidFill>
                  <a:srgbClr val="FF0000"/>
                </a:solidFill>
                <a:latin typeface="Times New Roman" panose="02020603050405020304" pitchFamily="18" charset="0"/>
                <a:cs typeface="Times New Roman" panose="02020603050405020304" pitchFamily="18" charset="0"/>
              </a:rPr>
              <a:t> </a:t>
            </a:r>
            <a:r>
              <a:rPr lang="en-US" altLang="en-US" sz="1939" b="1" dirty="0" err="1">
                <a:solidFill>
                  <a:srgbClr val="FF0000"/>
                </a:solidFill>
                <a:latin typeface="Times New Roman" panose="02020603050405020304" pitchFamily="18" charset="0"/>
                <a:cs typeface="Times New Roman" panose="02020603050405020304" pitchFamily="18" charset="0"/>
              </a:rPr>
              <a:t>thực</a:t>
            </a:r>
            <a:r>
              <a:rPr lang="en-US" altLang="en-US" sz="1939" b="1" dirty="0">
                <a:solidFill>
                  <a:srgbClr val="FF0000"/>
                </a:solidFill>
                <a:latin typeface="Times New Roman" panose="02020603050405020304" pitchFamily="18" charset="0"/>
                <a:cs typeface="Times New Roman" panose="02020603050405020304" pitchFamily="18" charset="0"/>
              </a:rPr>
              <a:t> </a:t>
            </a:r>
            <a:r>
              <a:rPr lang="en-US" altLang="en-US" sz="1939" b="1" dirty="0" err="1">
                <a:solidFill>
                  <a:srgbClr val="FF0000"/>
                </a:solidFill>
                <a:latin typeface="Times New Roman" panose="02020603050405020304" pitchFamily="18" charset="0"/>
                <a:cs typeface="Times New Roman" panose="02020603050405020304" pitchFamily="18" charset="0"/>
              </a:rPr>
              <a:t>hiện</a:t>
            </a:r>
            <a:r>
              <a:rPr lang="en-US" altLang="en-US" sz="1939" b="1" dirty="0">
                <a:solidFill>
                  <a:srgbClr val="FF0000"/>
                </a:solidFill>
                <a:latin typeface="Times New Roman" panose="02020603050405020304" pitchFamily="18" charset="0"/>
                <a:cs typeface="Times New Roman" panose="02020603050405020304" pitchFamily="18" charset="0"/>
              </a:rPr>
              <a:t>: </a:t>
            </a:r>
            <a:r>
              <a:rPr lang="en-US" altLang="en-US" sz="1939" b="1" i="1" dirty="0" err="1">
                <a:solidFill>
                  <a:srgbClr val="FF0000"/>
                </a:solidFill>
                <a:latin typeface="Times New Roman" panose="02020603050405020304" pitchFamily="18" charset="0"/>
                <a:cs typeface="Times New Roman" panose="02020603050405020304" pitchFamily="18" charset="0"/>
              </a:rPr>
              <a:t>Phạm</a:t>
            </a:r>
            <a:r>
              <a:rPr lang="en-US" altLang="en-US" sz="1939" b="1" i="1" dirty="0">
                <a:solidFill>
                  <a:srgbClr val="FF0000"/>
                </a:solidFill>
                <a:latin typeface="Times New Roman" panose="02020603050405020304" pitchFamily="18" charset="0"/>
                <a:cs typeface="Times New Roman" panose="02020603050405020304" pitchFamily="18" charset="0"/>
              </a:rPr>
              <a:t> </a:t>
            </a:r>
            <a:r>
              <a:rPr lang="en-US" altLang="en-US" sz="1939" b="1" i="1" dirty="0" err="1">
                <a:solidFill>
                  <a:srgbClr val="FF0000"/>
                </a:solidFill>
                <a:latin typeface="Times New Roman" panose="02020603050405020304" pitchFamily="18" charset="0"/>
                <a:cs typeface="Times New Roman" panose="02020603050405020304" pitchFamily="18" charset="0"/>
              </a:rPr>
              <a:t>Thị</a:t>
            </a:r>
            <a:r>
              <a:rPr lang="en-US" altLang="en-US" sz="1939" b="1" i="1" dirty="0">
                <a:solidFill>
                  <a:srgbClr val="FF0000"/>
                </a:solidFill>
                <a:latin typeface="Times New Roman" panose="02020603050405020304" pitchFamily="18" charset="0"/>
                <a:cs typeface="Times New Roman" panose="02020603050405020304" pitchFamily="18" charset="0"/>
              </a:rPr>
              <a:t> </a:t>
            </a:r>
            <a:r>
              <a:rPr lang="en-US" altLang="en-US" sz="1939" b="1" i="1" dirty="0" err="1">
                <a:solidFill>
                  <a:srgbClr val="FF0000"/>
                </a:solidFill>
                <a:latin typeface="Times New Roman" panose="02020603050405020304" pitchFamily="18" charset="0"/>
                <a:cs typeface="Times New Roman" panose="02020603050405020304" pitchFamily="18" charset="0"/>
              </a:rPr>
              <a:t>Huế</a:t>
            </a:r>
            <a:endParaRPr lang="en-US" altLang="en-US" sz="1939" b="1" i="1" dirty="0">
              <a:solidFill>
                <a:srgbClr val="FF0000"/>
              </a:solidFill>
              <a:latin typeface="Times New Roman" panose="02020603050405020304" pitchFamily="18" charset="0"/>
              <a:cs typeface="Times New Roman" panose="02020603050405020304" pitchFamily="18" charset="0"/>
            </a:endParaRPr>
          </a:p>
        </p:txBody>
      </p:sp>
      <p:grpSp>
        <p:nvGrpSpPr>
          <p:cNvPr id="6151" name="Group 8"/>
          <p:cNvGrpSpPr>
            <a:grpSpLocks/>
          </p:cNvGrpSpPr>
          <p:nvPr/>
        </p:nvGrpSpPr>
        <p:grpSpPr bwMode="auto">
          <a:xfrm>
            <a:off x="4408885" y="1970485"/>
            <a:ext cx="3281873" cy="465534"/>
            <a:chOff x="4718268" y="1322812"/>
            <a:chExt cx="4953000" cy="672442"/>
          </a:xfrm>
        </p:grpSpPr>
        <p:sp>
          <p:nvSpPr>
            <p:cNvPr id="27" name="Rectangle 26"/>
            <p:cNvSpPr/>
            <p:nvPr/>
          </p:nvSpPr>
          <p:spPr>
            <a:xfrm>
              <a:off x="4718268" y="1322812"/>
              <a:ext cx="4953000" cy="441234"/>
            </a:xfrm>
            <a:prstGeom prst="rect">
              <a:avLst/>
            </a:prstGeom>
          </p:spPr>
          <p:txBody>
            <a:bodyPr>
              <a:spAutoFit/>
            </a:bodyPr>
            <a:lstStyle/>
            <a:p>
              <a:pPr algn="ctr">
                <a:defRPr/>
              </a:pPr>
              <a:r>
                <a:rPr lang="en-US" sz="1385" b="1" kern="10" dirty="0">
                  <a:solidFill>
                    <a:srgbClr val="002060"/>
                  </a:solidFill>
                  <a:latin typeface="Times New Roman" panose="02020603050405020304" pitchFamily="18" charset="0"/>
                  <a:cs typeface="Times New Roman" panose="02020603050405020304" pitchFamily="18" charset="0"/>
                </a:rPr>
                <a:t>ỦY BAN NHÂN DÂN TP  THỦ ĐỨC </a:t>
              </a:r>
            </a:p>
          </p:txBody>
        </p:sp>
        <p:sp>
          <p:nvSpPr>
            <p:cNvPr id="6157" name="WordArt 10"/>
            <p:cNvSpPr>
              <a:spLocks noChangeArrowheads="1" noChangeShapeType="1" noTextEdit="1"/>
            </p:cNvSpPr>
            <p:nvPr/>
          </p:nvSpPr>
          <p:spPr bwMode="auto">
            <a:xfrm>
              <a:off x="5293782" y="1787291"/>
              <a:ext cx="3570432" cy="207963"/>
            </a:xfrm>
            <a:prstGeom prst="rect">
              <a:avLst/>
            </a:prstGeom>
            <a:extLst>
              <a:ext uri="{91240B29-F687-4F45-9708-019B960494DF}">
                <a14:hiddenLine xmlns:a14="http://schemas.microsoft.com/office/drawing/2010/main" w="9525">
                  <a:solidFill>
                    <a:srgbClr val="000000"/>
                  </a:solidFill>
                  <a:round/>
                  <a:headEnd/>
                  <a:tailEnd/>
                </a14:hiddenLine>
              </a:ext>
            </a:extLst>
          </p:spPr>
          <p:txBody>
            <a:bodyPr wrap="none" fromWordArt="1">
              <a:prstTxWarp prst="textPlain">
                <a:avLst>
                  <a:gd name="adj" fmla="val 50000"/>
                </a:avLst>
              </a:prstTxWarp>
            </a:bodyPr>
            <a:lstStyle/>
            <a:p>
              <a:pPr algn="ctr"/>
              <a:r>
                <a:rPr lang="vi-VN" sz="1869" b="1" kern="10" dirty="0">
                  <a:solidFill>
                    <a:srgbClr val="C00000"/>
                  </a:solidFill>
                  <a:latin typeface="Times New Roman" panose="02020603050405020304" pitchFamily="18" charset="0"/>
                  <a:cs typeface="Times New Roman" panose="02020603050405020304" pitchFamily="18" charset="0"/>
                </a:rPr>
                <a:t>TRƯỜNG THCS ĐẶNG TẤN TÀI</a:t>
              </a:r>
              <a:endParaRPr lang="en-US" sz="1869" b="1" kern="10" dirty="0">
                <a:solidFill>
                  <a:srgbClr val="C00000"/>
                </a:solidFill>
                <a:latin typeface="Times New Roman" panose="02020603050405020304" pitchFamily="18" charset="0"/>
                <a:cs typeface="Times New Roman" panose="02020603050405020304" pitchFamily="18" charset="0"/>
              </a:endParaRPr>
            </a:p>
          </p:txBody>
        </p:sp>
      </p:grpSp>
      <p:pic>
        <p:nvPicPr>
          <p:cNvPr id="6152" name="Picture 9" descr="POINSET2"/>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rot="10800000" flipH="1" flipV="1">
            <a:off x="1069181" y="1037035"/>
            <a:ext cx="1371600" cy="923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153" name="Picture 12" descr="Bellcoll"/>
          <p:cNvPicPr>
            <a:picLocks noChangeAspect="1" noChangeArrowheads="1" noCrop="1"/>
          </p:cNvPicPr>
          <p:nvPr/>
        </p:nvPicPr>
        <p:blipFill>
          <a:blip r:embed="rId9">
            <a:extLst>
              <a:ext uri="{28A0092B-C50C-407E-A947-70E740481C1C}">
                <a14:useLocalDpi xmlns:a14="http://schemas.microsoft.com/office/drawing/2010/main" val="0"/>
              </a:ext>
            </a:extLst>
          </a:blip>
          <a:srcRect/>
          <a:stretch>
            <a:fillRect/>
          </a:stretch>
        </p:blipFill>
        <p:spPr bwMode="auto">
          <a:xfrm>
            <a:off x="7130654" y="1002506"/>
            <a:ext cx="817959" cy="844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154" name="Picture 11" descr="POINSET2"/>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rot="10800000" flipH="1">
            <a:off x="1095375" y="4485085"/>
            <a:ext cx="1515666" cy="13323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155" name="Picture 10" descr="POINSET2"/>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rot="10800000">
            <a:off x="6840141" y="4500564"/>
            <a:ext cx="1160859" cy="14311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26" name="Picture 2" descr="https://booktoan.com/wp-content/uploads/2021/06/image-9.png"/>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657301" y="1634574"/>
            <a:ext cx="2940866" cy="3580210"/>
          </a:xfrm>
          <a:prstGeom prst="rect">
            <a:avLst/>
          </a:prstGeom>
          <a:noFill/>
          <a:extLst>
            <a:ext uri="{909E8E84-426E-40DD-AFC4-6F175D3DCCD1}">
              <a14:hiddenFill xmlns:a14="http://schemas.microsoft.com/office/drawing/2010/main">
                <a:solidFill>
                  <a:srgbClr val="FFFFFF"/>
                </a:solidFill>
              </a14:hiddenFill>
            </a:ext>
          </a:extLst>
        </p:spPr>
      </p:pic>
      <p:pic>
        <p:nvPicPr>
          <p:cNvPr id="24" name="Picture 4" descr="qqq8"/>
          <p:cNvPicPr>
            <a:picLocks noChangeAspect="1" noChangeArrowheads="1" noCrop="1"/>
          </p:cNvPicPr>
          <p:nvPr/>
        </p:nvPicPr>
        <p:blipFill>
          <a:blip r:embed="rId11" cstate="print">
            <a:extLst>
              <a:ext uri="{28A0092B-C50C-407E-A947-70E740481C1C}">
                <a14:useLocalDpi xmlns:a14="http://schemas.microsoft.com/office/drawing/2010/main" val="0"/>
              </a:ext>
            </a:extLst>
          </a:blip>
          <a:srcRect/>
          <a:stretch>
            <a:fillRect/>
          </a:stretch>
        </p:blipFill>
        <p:spPr bwMode="auto">
          <a:xfrm>
            <a:off x="5384613" y="2707275"/>
            <a:ext cx="1330416" cy="81039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19075540"/>
      </p:ext>
    </p:extLst>
  </p:cSld>
  <p:clrMapOvr>
    <a:masterClrMapping/>
  </p:clrMapOvr>
  <p:transition spd="slow"/>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Line 5"/>
          <p:cNvSpPr>
            <a:spLocks noChangeShapeType="1"/>
          </p:cNvSpPr>
          <p:nvPr/>
        </p:nvSpPr>
        <p:spPr bwMode="auto">
          <a:xfrm>
            <a:off x="838200" y="1219200"/>
            <a:ext cx="7239000" cy="0"/>
          </a:xfrm>
          <a:prstGeom prst="line">
            <a:avLst/>
          </a:prstGeom>
          <a:noFill/>
          <a:ln w="9525">
            <a:solidFill>
              <a:srgbClr val="FF66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8198" name="Text Box 6"/>
          <p:cNvSpPr txBox="1">
            <a:spLocks noChangeArrowheads="1"/>
          </p:cNvSpPr>
          <p:nvPr/>
        </p:nvSpPr>
        <p:spPr bwMode="auto">
          <a:xfrm>
            <a:off x="990600" y="1752600"/>
            <a:ext cx="7315200" cy="4032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1482725" indent="-1482725">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800" b="1">
                <a:solidFill>
                  <a:srgbClr val="003366"/>
                </a:solidFill>
                <a:latin typeface="Times New Roman" panose="02020603050405020304" pitchFamily="18" charset="0"/>
                <a:cs typeface="Times New Roman" panose="02020603050405020304" pitchFamily="18" charset="0"/>
              </a:rPr>
              <a:t>1. Dấu hiệu chia hết cho 2</a:t>
            </a:r>
          </a:p>
          <a:p>
            <a:pPr eaLnBrk="1" hangingPunct="1">
              <a:spcBef>
                <a:spcPct val="50000"/>
              </a:spcBef>
              <a:buFontTx/>
              <a:buNone/>
            </a:pPr>
            <a:r>
              <a:rPr lang="en-US" altLang="en-US" sz="2400" i="1" u="sng">
                <a:latin typeface="Times New Roman" panose="02020603050405020304" pitchFamily="18" charset="0"/>
                <a:cs typeface="Times New Roman" panose="02020603050405020304" pitchFamily="18" charset="0"/>
              </a:rPr>
              <a:t>VD1:</a:t>
            </a:r>
            <a:r>
              <a:rPr lang="en-US" altLang="en-US" sz="2400">
                <a:latin typeface="Times New Roman" panose="02020603050405020304" pitchFamily="18" charset="0"/>
                <a:cs typeface="Times New Roman" panose="02020603050405020304" pitchFamily="18" charset="0"/>
              </a:rPr>
              <a:t>  Xét số a = 202*</a:t>
            </a:r>
          </a:p>
          <a:p>
            <a:pPr eaLnBrk="1" hangingPunct="1">
              <a:spcBef>
                <a:spcPct val="50000"/>
              </a:spcBef>
              <a:buFontTx/>
              <a:buNone/>
            </a:pPr>
            <a:r>
              <a:rPr lang="en-US" altLang="en-US" sz="2400">
                <a:latin typeface="Times New Roman" panose="02020603050405020304" pitchFamily="18" charset="0"/>
                <a:cs typeface="Times New Roman" panose="02020603050405020304" pitchFamily="18" charset="0"/>
              </a:rPr>
              <a:t>- Thay dấu * bởi chữ số nào thì a chia hết cho 2 ?</a:t>
            </a:r>
          </a:p>
          <a:p>
            <a:pPr eaLnBrk="1" hangingPunct="1">
              <a:spcBef>
                <a:spcPct val="50000"/>
              </a:spcBef>
              <a:buFontTx/>
              <a:buNone/>
            </a:pPr>
            <a:r>
              <a:rPr lang="en-US" altLang="en-US" sz="2400">
                <a:latin typeface="Times New Roman" panose="02020603050405020304" pitchFamily="18" charset="0"/>
                <a:cs typeface="Times New Roman" panose="02020603050405020304" pitchFamily="18" charset="0"/>
              </a:rPr>
              <a:t>- Thay dấu * bởi chữ số nào thì a không chia hết cho 2 ?</a:t>
            </a:r>
          </a:p>
          <a:p>
            <a:pPr algn="ctr" eaLnBrk="1" hangingPunct="1">
              <a:spcBef>
                <a:spcPct val="50000"/>
              </a:spcBef>
              <a:buFontTx/>
              <a:buNone/>
            </a:pPr>
            <a:r>
              <a:rPr lang="en-US" altLang="en-US" sz="2400" i="1">
                <a:solidFill>
                  <a:srgbClr val="0000FF"/>
                </a:solidFill>
                <a:latin typeface="Times New Roman" panose="02020603050405020304" pitchFamily="18" charset="0"/>
                <a:cs typeface="Times New Roman" panose="02020603050405020304" pitchFamily="18" charset="0"/>
              </a:rPr>
              <a:t>Kết luận 1: Số có chữ số tận cùng là chữ số chẵn thì chia hết cho 2</a:t>
            </a:r>
            <a:endParaRPr lang="en-US" altLang="en-US" sz="2400">
              <a:solidFill>
                <a:srgbClr val="0000FF"/>
              </a:solidFill>
              <a:latin typeface="Times New Roman" panose="02020603050405020304" pitchFamily="18" charset="0"/>
              <a:cs typeface="Times New Roman" panose="02020603050405020304" pitchFamily="18" charset="0"/>
            </a:endParaRPr>
          </a:p>
          <a:p>
            <a:pPr algn="ctr" eaLnBrk="1" hangingPunct="1">
              <a:spcBef>
                <a:spcPct val="50000"/>
              </a:spcBef>
              <a:buFontTx/>
              <a:buNone/>
            </a:pPr>
            <a:r>
              <a:rPr lang="en-US" altLang="en-US" sz="2400" i="1">
                <a:solidFill>
                  <a:srgbClr val="0000FF"/>
                </a:solidFill>
                <a:latin typeface="Times New Roman" panose="02020603050405020304" pitchFamily="18" charset="0"/>
                <a:cs typeface="Times New Roman" panose="02020603050405020304" pitchFamily="18" charset="0"/>
              </a:rPr>
              <a:t>Kết luận 2: Số có chữ số tận cùng là chữ số lẻ thì không chia hết cho 2</a:t>
            </a:r>
            <a:endParaRPr lang="en-US" altLang="en-US" sz="2400">
              <a:solidFill>
                <a:srgbClr val="0000FF"/>
              </a:solidFill>
              <a:latin typeface="Times New Roman" panose="02020603050405020304" pitchFamily="18" charset="0"/>
              <a:cs typeface="Times New Roman" panose="02020603050405020304" pitchFamily="18" charset="0"/>
            </a:endParaRPr>
          </a:p>
        </p:txBody>
      </p:sp>
      <p:sp>
        <p:nvSpPr>
          <p:cNvPr id="8199" name="Line 7"/>
          <p:cNvSpPr>
            <a:spLocks noChangeShapeType="1"/>
          </p:cNvSpPr>
          <p:nvPr/>
        </p:nvSpPr>
        <p:spPr bwMode="auto">
          <a:xfrm>
            <a:off x="3200400" y="2433638"/>
            <a:ext cx="5334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nvGrpSpPr>
          <p:cNvPr id="6" name="Group 5"/>
          <p:cNvGrpSpPr>
            <a:grpSpLocks/>
          </p:cNvGrpSpPr>
          <p:nvPr/>
        </p:nvGrpSpPr>
        <p:grpSpPr bwMode="auto">
          <a:xfrm>
            <a:off x="7239000" y="1377950"/>
            <a:ext cx="1905000" cy="2058988"/>
            <a:chOff x="102542" y="3023949"/>
            <a:chExt cx="2846100" cy="3133079"/>
          </a:xfrm>
        </p:grpSpPr>
        <p:pic>
          <p:nvPicPr>
            <p:cNvPr id="5127" name="Picture 1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2542" y="3023949"/>
              <a:ext cx="2846100" cy="313307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128" name="TextBox 14"/>
            <p:cNvSpPr txBox="1">
              <a:spLocks noChangeArrowheads="1"/>
            </p:cNvSpPr>
            <p:nvPr/>
          </p:nvSpPr>
          <p:spPr bwMode="auto">
            <a:xfrm>
              <a:off x="585771" y="3427024"/>
              <a:ext cx="1845353" cy="7756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b="1">
                <a:solidFill>
                  <a:srgbClr val="0000FF"/>
                </a:solidFill>
                <a:latin typeface="Times New Roman" panose="02020603050405020304" pitchFamily="18" charset="0"/>
                <a:cs typeface="Times New Roman" panose="02020603050405020304" pitchFamily="18" charset="0"/>
              </a:endParaRPr>
            </a:p>
          </p:txBody>
        </p:sp>
      </p:grpSp>
      <p:sp>
        <p:nvSpPr>
          <p:cNvPr id="5126" name="Text Box 4"/>
          <p:cNvSpPr txBox="1">
            <a:spLocks noChangeArrowheads="1"/>
          </p:cNvSpPr>
          <p:nvPr/>
        </p:nvSpPr>
        <p:spPr bwMode="auto">
          <a:xfrm>
            <a:off x="685800" y="336550"/>
            <a:ext cx="8305800" cy="584775"/>
          </a:xfrm>
          <a:prstGeom prst="rect">
            <a:avLst/>
          </a:prstGeom>
          <a:solidFill>
            <a:schemeClr val="accent6">
              <a:lumMod val="40000"/>
              <a:lumOff val="60000"/>
            </a:schemeClr>
          </a:solidFill>
          <a:ln>
            <a:solidFill>
              <a:schemeClr val="accent1"/>
            </a:solidFill>
          </a:ln>
          <a:effec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b="1" dirty="0" err="1">
                <a:solidFill>
                  <a:srgbClr val="FF0000"/>
                </a:solidFill>
                <a:latin typeface="Times New Roman" panose="02020603050405020304" pitchFamily="18" charset="0"/>
                <a:cs typeface="Times New Roman" panose="02020603050405020304" pitchFamily="18" charset="0"/>
              </a:rPr>
              <a:t>Bài</a:t>
            </a:r>
            <a:r>
              <a:rPr lang="en-US" altLang="en-US" b="1" dirty="0">
                <a:solidFill>
                  <a:srgbClr val="FF0000"/>
                </a:solidFill>
                <a:latin typeface="Times New Roman" panose="02020603050405020304" pitchFamily="18" charset="0"/>
                <a:cs typeface="Times New Roman" panose="02020603050405020304" pitchFamily="18" charset="0"/>
              </a:rPr>
              <a:t> 7. DẤU HIỆU CHIA HẾT CHO 2, CHO 5</a:t>
            </a:r>
          </a:p>
        </p:txBody>
      </p:sp>
    </p:spTree>
    <p:extLst>
      <p:ext uri="{BB962C8B-B14F-4D97-AF65-F5344CB8AC3E}">
        <p14:creationId xmlns:p14="http://schemas.microsoft.com/office/powerpoint/2010/main" val="1996902955"/>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nodeType="clickEffect">
                                  <p:stCondLst>
                                    <p:cond delay="0"/>
                                  </p:stCondLst>
                                  <p:childTnLst>
                                    <p:set>
                                      <p:cBhvr>
                                        <p:cTn id="6" dur="1" fill="hold">
                                          <p:stCondLst>
                                            <p:cond delay="0"/>
                                          </p:stCondLst>
                                        </p:cTn>
                                        <p:tgtEl>
                                          <p:spTgt spid="8198">
                                            <p:txEl>
                                              <p:pRg st="1" end="1"/>
                                            </p:txEl>
                                          </p:spTgt>
                                        </p:tgtEl>
                                        <p:attrNameLst>
                                          <p:attrName>style.visibility</p:attrName>
                                        </p:attrNameLst>
                                      </p:cBhvr>
                                      <p:to>
                                        <p:strVal val="visible"/>
                                      </p:to>
                                    </p:set>
                                    <p:animEffect transition="in" filter="dissolve">
                                      <p:cBhvr>
                                        <p:cTn id="7" dur="500"/>
                                        <p:tgtEl>
                                          <p:spTgt spid="8198">
                                            <p:txEl>
                                              <p:pRg st="1" end="1"/>
                                            </p:txEl>
                                          </p:spTgt>
                                        </p:tgtEl>
                                      </p:cBhvr>
                                    </p:animEffect>
                                  </p:childTnLst>
                                </p:cTn>
                              </p:par>
                              <p:par>
                                <p:cTn id="8" presetID="9" presetClass="entr" presetSubtype="0" fill="hold" nodeType="withEffect">
                                  <p:stCondLst>
                                    <p:cond delay="0"/>
                                  </p:stCondLst>
                                  <p:childTnLst>
                                    <p:set>
                                      <p:cBhvr>
                                        <p:cTn id="9" dur="1" fill="hold">
                                          <p:stCondLst>
                                            <p:cond delay="0"/>
                                          </p:stCondLst>
                                        </p:cTn>
                                        <p:tgtEl>
                                          <p:spTgt spid="8198">
                                            <p:txEl>
                                              <p:pRg st="2" end="2"/>
                                            </p:txEl>
                                          </p:spTgt>
                                        </p:tgtEl>
                                        <p:attrNameLst>
                                          <p:attrName>style.visibility</p:attrName>
                                        </p:attrNameLst>
                                      </p:cBhvr>
                                      <p:to>
                                        <p:strVal val="visible"/>
                                      </p:to>
                                    </p:set>
                                    <p:animEffect transition="in" filter="dissolve">
                                      <p:cBhvr>
                                        <p:cTn id="10" dur="500"/>
                                        <p:tgtEl>
                                          <p:spTgt spid="8198">
                                            <p:txEl>
                                              <p:pRg st="2" end="2"/>
                                            </p:txEl>
                                          </p:spTgt>
                                        </p:tgtEl>
                                      </p:cBhvr>
                                    </p:animEffect>
                                  </p:childTnLst>
                                </p:cTn>
                              </p:par>
                              <p:par>
                                <p:cTn id="11" presetID="9" presetClass="entr" presetSubtype="0" fill="hold" nodeType="withEffect">
                                  <p:stCondLst>
                                    <p:cond delay="0"/>
                                  </p:stCondLst>
                                  <p:childTnLst>
                                    <p:set>
                                      <p:cBhvr>
                                        <p:cTn id="12" dur="1" fill="hold">
                                          <p:stCondLst>
                                            <p:cond delay="0"/>
                                          </p:stCondLst>
                                        </p:cTn>
                                        <p:tgtEl>
                                          <p:spTgt spid="8199"/>
                                        </p:tgtEl>
                                        <p:attrNameLst>
                                          <p:attrName>style.visibility</p:attrName>
                                        </p:attrNameLst>
                                      </p:cBhvr>
                                      <p:to>
                                        <p:strVal val="visible"/>
                                      </p:to>
                                    </p:set>
                                    <p:animEffect transition="in" filter="dissolve">
                                      <p:cBhvr>
                                        <p:cTn id="13" dur="500"/>
                                        <p:tgtEl>
                                          <p:spTgt spid="8199"/>
                                        </p:tgtEl>
                                      </p:cBhvr>
                                    </p:animEffect>
                                  </p:childTnLst>
                                </p:cTn>
                              </p:par>
                            </p:childTnLst>
                          </p:cTn>
                        </p:par>
                      </p:childTnLst>
                    </p:cTn>
                  </p:par>
                  <p:par>
                    <p:cTn id="14" fill="hold" nodeType="clickPar">
                      <p:stCondLst>
                        <p:cond delay="indefinite"/>
                      </p:stCondLst>
                      <p:childTnLst>
                        <p:par>
                          <p:cTn id="15" fill="hold" nodeType="withGroup">
                            <p:stCondLst>
                              <p:cond delay="0"/>
                            </p:stCondLst>
                            <p:childTnLst>
                              <p:par>
                                <p:cTn id="16" presetID="21" presetClass="entr" presetSubtype="1" fill="hold" nodeType="clickEffect">
                                  <p:stCondLst>
                                    <p:cond delay="0"/>
                                  </p:stCondLst>
                                  <p:childTnLst>
                                    <p:set>
                                      <p:cBhvr>
                                        <p:cTn id="17" dur="1" fill="hold">
                                          <p:stCondLst>
                                            <p:cond delay="0"/>
                                          </p:stCondLst>
                                        </p:cTn>
                                        <p:tgtEl>
                                          <p:spTgt spid="6"/>
                                        </p:tgtEl>
                                        <p:attrNameLst>
                                          <p:attrName>style.visibility</p:attrName>
                                        </p:attrNameLst>
                                      </p:cBhvr>
                                      <p:to>
                                        <p:strVal val="visible"/>
                                      </p:to>
                                    </p:set>
                                    <p:animEffect transition="in" filter="wheel(1)">
                                      <p:cBhvr>
                                        <p:cTn id="18" dur="2000"/>
                                        <p:tgtEl>
                                          <p:spTgt spid="6"/>
                                        </p:tgtEl>
                                      </p:cBhvr>
                                    </p:animEffect>
                                  </p:childTnLst>
                                </p:cTn>
                              </p:par>
                            </p:childTnLst>
                          </p:cTn>
                        </p:par>
                      </p:childTnLst>
                    </p:cTn>
                  </p:par>
                  <p:par>
                    <p:cTn id="19" fill="hold" nodeType="clickPar">
                      <p:stCondLst>
                        <p:cond delay="indefinite"/>
                      </p:stCondLst>
                      <p:childTnLst>
                        <p:par>
                          <p:cTn id="20" fill="hold" nodeType="withGroup">
                            <p:stCondLst>
                              <p:cond delay="0"/>
                            </p:stCondLst>
                            <p:childTnLst>
                              <p:par>
                                <p:cTn id="21" presetID="29" presetClass="entr" presetSubtype="0" fill="hold" nodeType="clickEffect">
                                  <p:stCondLst>
                                    <p:cond delay="0"/>
                                  </p:stCondLst>
                                  <p:childTnLst>
                                    <p:set>
                                      <p:cBhvr>
                                        <p:cTn id="22" dur="1" fill="hold">
                                          <p:stCondLst>
                                            <p:cond delay="0"/>
                                          </p:stCondLst>
                                        </p:cTn>
                                        <p:tgtEl>
                                          <p:spTgt spid="8198">
                                            <p:txEl>
                                              <p:pRg st="4" end="4"/>
                                            </p:txEl>
                                          </p:spTgt>
                                        </p:tgtEl>
                                        <p:attrNameLst>
                                          <p:attrName>style.visibility</p:attrName>
                                        </p:attrNameLst>
                                      </p:cBhvr>
                                      <p:to>
                                        <p:strVal val="visible"/>
                                      </p:to>
                                    </p:set>
                                    <p:anim calcmode="lin" valueType="num">
                                      <p:cBhvr>
                                        <p:cTn id="23" dur="1000" fill="hold"/>
                                        <p:tgtEl>
                                          <p:spTgt spid="8198">
                                            <p:txEl>
                                              <p:pRg st="4" end="4"/>
                                            </p:txEl>
                                          </p:spTgt>
                                        </p:tgtEl>
                                        <p:attrNameLst>
                                          <p:attrName>ppt_x</p:attrName>
                                        </p:attrNameLst>
                                      </p:cBhvr>
                                      <p:tavLst>
                                        <p:tav tm="0">
                                          <p:val>
                                            <p:strVal val="#ppt_x-.2"/>
                                          </p:val>
                                        </p:tav>
                                        <p:tav tm="100000">
                                          <p:val>
                                            <p:strVal val="#ppt_x"/>
                                          </p:val>
                                        </p:tav>
                                      </p:tavLst>
                                    </p:anim>
                                    <p:anim calcmode="lin" valueType="num">
                                      <p:cBhvr>
                                        <p:cTn id="24" dur="1000" fill="hold"/>
                                        <p:tgtEl>
                                          <p:spTgt spid="8198">
                                            <p:txEl>
                                              <p:pRg st="4" end="4"/>
                                            </p:txEl>
                                          </p:spTgt>
                                        </p:tgtEl>
                                        <p:attrNameLst>
                                          <p:attrName>ppt_y</p:attrName>
                                        </p:attrNameLst>
                                      </p:cBhvr>
                                      <p:tavLst>
                                        <p:tav tm="0">
                                          <p:val>
                                            <p:strVal val="#ppt_y"/>
                                          </p:val>
                                        </p:tav>
                                        <p:tav tm="100000">
                                          <p:val>
                                            <p:strVal val="#ppt_y"/>
                                          </p:val>
                                        </p:tav>
                                      </p:tavLst>
                                    </p:anim>
                                    <p:animEffect transition="in" filter="wipe(right)" prLst="gradientSize: 0.1">
                                      <p:cBhvr>
                                        <p:cTn id="25" dur="1000"/>
                                        <p:tgtEl>
                                          <p:spTgt spid="8198">
                                            <p:txEl>
                                              <p:pRg st="4" end="4"/>
                                            </p:txEl>
                                          </p:spTgt>
                                        </p:tgtEl>
                                      </p:cBhvr>
                                    </p:animEffect>
                                  </p:childTnLst>
                                </p:cTn>
                              </p:par>
                            </p:childTnLst>
                          </p:cTn>
                        </p:par>
                      </p:childTnLst>
                    </p:cTn>
                  </p:par>
                  <p:par>
                    <p:cTn id="26" fill="hold" nodeType="clickPar">
                      <p:stCondLst>
                        <p:cond delay="indefinite"/>
                      </p:stCondLst>
                      <p:childTnLst>
                        <p:par>
                          <p:cTn id="27" fill="hold" nodeType="withGroup">
                            <p:stCondLst>
                              <p:cond delay="0"/>
                            </p:stCondLst>
                            <p:childTnLst>
                              <p:par>
                                <p:cTn id="28" presetID="29" presetClass="entr" presetSubtype="0" fill="hold" nodeType="clickEffect">
                                  <p:stCondLst>
                                    <p:cond delay="0"/>
                                  </p:stCondLst>
                                  <p:childTnLst>
                                    <p:set>
                                      <p:cBhvr>
                                        <p:cTn id="29" dur="1" fill="hold">
                                          <p:stCondLst>
                                            <p:cond delay="0"/>
                                          </p:stCondLst>
                                        </p:cTn>
                                        <p:tgtEl>
                                          <p:spTgt spid="8198">
                                            <p:txEl>
                                              <p:pRg st="3" end="3"/>
                                            </p:txEl>
                                          </p:spTgt>
                                        </p:tgtEl>
                                        <p:attrNameLst>
                                          <p:attrName>style.visibility</p:attrName>
                                        </p:attrNameLst>
                                      </p:cBhvr>
                                      <p:to>
                                        <p:strVal val="visible"/>
                                      </p:to>
                                    </p:set>
                                    <p:anim calcmode="lin" valueType="num">
                                      <p:cBhvr>
                                        <p:cTn id="30" dur="1000" fill="hold"/>
                                        <p:tgtEl>
                                          <p:spTgt spid="8198">
                                            <p:txEl>
                                              <p:pRg st="3" end="3"/>
                                            </p:txEl>
                                          </p:spTgt>
                                        </p:tgtEl>
                                        <p:attrNameLst>
                                          <p:attrName>ppt_x</p:attrName>
                                        </p:attrNameLst>
                                      </p:cBhvr>
                                      <p:tavLst>
                                        <p:tav tm="0">
                                          <p:val>
                                            <p:strVal val="#ppt_x-.2"/>
                                          </p:val>
                                        </p:tav>
                                        <p:tav tm="100000">
                                          <p:val>
                                            <p:strVal val="#ppt_x"/>
                                          </p:val>
                                        </p:tav>
                                      </p:tavLst>
                                    </p:anim>
                                    <p:anim calcmode="lin" valueType="num">
                                      <p:cBhvr>
                                        <p:cTn id="31" dur="1000" fill="hold"/>
                                        <p:tgtEl>
                                          <p:spTgt spid="8198">
                                            <p:txEl>
                                              <p:pRg st="3" end="3"/>
                                            </p:txEl>
                                          </p:spTgt>
                                        </p:tgtEl>
                                        <p:attrNameLst>
                                          <p:attrName>ppt_y</p:attrName>
                                        </p:attrNameLst>
                                      </p:cBhvr>
                                      <p:tavLst>
                                        <p:tav tm="0">
                                          <p:val>
                                            <p:strVal val="#ppt_y"/>
                                          </p:val>
                                        </p:tav>
                                        <p:tav tm="100000">
                                          <p:val>
                                            <p:strVal val="#ppt_y"/>
                                          </p:val>
                                        </p:tav>
                                      </p:tavLst>
                                    </p:anim>
                                    <p:animEffect transition="in" filter="wipe(right)" prLst="gradientSize: 0.1">
                                      <p:cBhvr>
                                        <p:cTn id="32" dur="1000"/>
                                        <p:tgtEl>
                                          <p:spTgt spid="8198">
                                            <p:txEl>
                                              <p:pRg st="3" end="3"/>
                                            </p:txEl>
                                          </p:spTgt>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29" presetClass="entr" presetSubtype="0" fill="hold" nodeType="clickEffect">
                                  <p:stCondLst>
                                    <p:cond delay="0"/>
                                  </p:stCondLst>
                                  <p:childTnLst>
                                    <p:set>
                                      <p:cBhvr>
                                        <p:cTn id="36" dur="1" fill="hold">
                                          <p:stCondLst>
                                            <p:cond delay="0"/>
                                          </p:stCondLst>
                                        </p:cTn>
                                        <p:tgtEl>
                                          <p:spTgt spid="8198">
                                            <p:txEl>
                                              <p:pRg st="5" end="5"/>
                                            </p:txEl>
                                          </p:spTgt>
                                        </p:tgtEl>
                                        <p:attrNameLst>
                                          <p:attrName>style.visibility</p:attrName>
                                        </p:attrNameLst>
                                      </p:cBhvr>
                                      <p:to>
                                        <p:strVal val="visible"/>
                                      </p:to>
                                    </p:set>
                                    <p:anim calcmode="lin" valueType="num">
                                      <p:cBhvr>
                                        <p:cTn id="37" dur="1000" fill="hold"/>
                                        <p:tgtEl>
                                          <p:spTgt spid="8198">
                                            <p:txEl>
                                              <p:pRg st="5" end="5"/>
                                            </p:txEl>
                                          </p:spTgt>
                                        </p:tgtEl>
                                        <p:attrNameLst>
                                          <p:attrName>ppt_x</p:attrName>
                                        </p:attrNameLst>
                                      </p:cBhvr>
                                      <p:tavLst>
                                        <p:tav tm="0">
                                          <p:val>
                                            <p:strVal val="#ppt_x-.2"/>
                                          </p:val>
                                        </p:tav>
                                        <p:tav tm="100000">
                                          <p:val>
                                            <p:strVal val="#ppt_x"/>
                                          </p:val>
                                        </p:tav>
                                      </p:tavLst>
                                    </p:anim>
                                    <p:anim calcmode="lin" valueType="num">
                                      <p:cBhvr>
                                        <p:cTn id="38" dur="1000" fill="hold"/>
                                        <p:tgtEl>
                                          <p:spTgt spid="8198">
                                            <p:txEl>
                                              <p:pRg st="5" end="5"/>
                                            </p:txEl>
                                          </p:spTgt>
                                        </p:tgtEl>
                                        <p:attrNameLst>
                                          <p:attrName>ppt_y</p:attrName>
                                        </p:attrNameLst>
                                      </p:cBhvr>
                                      <p:tavLst>
                                        <p:tav tm="0">
                                          <p:val>
                                            <p:strVal val="#ppt_y"/>
                                          </p:val>
                                        </p:tav>
                                        <p:tav tm="100000">
                                          <p:val>
                                            <p:strVal val="#ppt_y"/>
                                          </p:val>
                                        </p:tav>
                                      </p:tavLst>
                                    </p:anim>
                                    <p:animEffect transition="in" filter="wipe(right)" prLst="gradientSize: 0.1">
                                      <p:cBhvr>
                                        <p:cTn id="39" dur="1000"/>
                                        <p:tgtEl>
                                          <p:spTgt spid="8198">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Line 3"/>
          <p:cNvSpPr>
            <a:spLocks noChangeShapeType="1"/>
          </p:cNvSpPr>
          <p:nvPr/>
        </p:nvSpPr>
        <p:spPr bwMode="auto">
          <a:xfrm>
            <a:off x="838200" y="1219200"/>
            <a:ext cx="7239000" cy="0"/>
          </a:xfrm>
          <a:prstGeom prst="line">
            <a:avLst/>
          </a:prstGeom>
          <a:noFill/>
          <a:ln w="9525">
            <a:solidFill>
              <a:srgbClr val="FF66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4340" name="Text Box 4"/>
          <p:cNvSpPr txBox="1">
            <a:spLocks noChangeArrowheads="1"/>
          </p:cNvSpPr>
          <p:nvPr/>
        </p:nvSpPr>
        <p:spPr bwMode="auto">
          <a:xfrm>
            <a:off x="234950" y="2740025"/>
            <a:ext cx="8458200" cy="4603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342900" indent="-342900">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400" b="1">
                <a:solidFill>
                  <a:srgbClr val="003366"/>
                </a:solidFill>
                <a:latin typeface="Times New Roman" panose="02020603050405020304" pitchFamily="18" charset="0"/>
                <a:cs typeface="Times New Roman" panose="02020603050405020304" pitchFamily="18" charset="0"/>
              </a:rPr>
              <a:t>2. Dấu hiệu chia hết cho 5:</a:t>
            </a:r>
            <a:r>
              <a:rPr lang="en-US" altLang="en-US" sz="2400" b="1">
                <a:solidFill>
                  <a:srgbClr val="003366"/>
                </a:solidFill>
                <a:latin typeface=".VnTime" panose="020B7200000000000000" pitchFamily="34" charset="0"/>
              </a:rPr>
              <a:t> </a:t>
            </a:r>
          </a:p>
        </p:txBody>
      </p:sp>
      <p:sp>
        <p:nvSpPr>
          <p:cNvPr id="7" name="Text Box 4"/>
          <p:cNvSpPr txBox="1">
            <a:spLocks noChangeArrowheads="1"/>
          </p:cNvSpPr>
          <p:nvPr/>
        </p:nvSpPr>
        <p:spPr bwMode="auto">
          <a:xfrm>
            <a:off x="234950" y="1268413"/>
            <a:ext cx="8686800" cy="19399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342900" indent="-342900">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400" b="1">
                <a:solidFill>
                  <a:srgbClr val="003366"/>
                </a:solidFill>
                <a:latin typeface=".VnTime" panose="020B7200000000000000" pitchFamily="34" charset="0"/>
              </a:rPr>
              <a:t>1. </a:t>
            </a:r>
            <a:r>
              <a:rPr lang="en-US" altLang="en-US" sz="2400" b="1">
                <a:solidFill>
                  <a:srgbClr val="003366"/>
                </a:solidFill>
                <a:latin typeface="Times New Roman" panose="02020603050405020304" pitchFamily="18" charset="0"/>
                <a:cs typeface="Times New Roman" panose="02020603050405020304" pitchFamily="18" charset="0"/>
              </a:rPr>
              <a:t>Dấu hiệu chia hết cho 2: </a:t>
            </a:r>
            <a:endParaRPr lang="en-US" altLang="en-US" sz="2400" b="1">
              <a:solidFill>
                <a:srgbClr val="003366"/>
              </a:solidFill>
              <a:latin typeface=".VnTime" panose="020B7200000000000000" pitchFamily="34" charset="0"/>
            </a:endParaRPr>
          </a:p>
          <a:p>
            <a:pPr eaLnBrk="1" hangingPunct="1">
              <a:spcBef>
                <a:spcPct val="50000"/>
              </a:spcBef>
              <a:buFontTx/>
              <a:buNone/>
            </a:pPr>
            <a:r>
              <a:rPr lang="en-US" altLang="en-US" sz="2400" b="1">
                <a:solidFill>
                  <a:srgbClr val="0000FF"/>
                </a:solidFill>
                <a:latin typeface="Times New Roman" panose="02020603050405020304" pitchFamily="18" charset="0"/>
                <a:cs typeface="Times New Roman" panose="02020603050405020304" pitchFamily="18" charset="0"/>
              </a:rPr>
              <a:t>Các số có chữ số tận cùng là 0; 2; 4; 6; 8 (tức là chữ số chẵn) thì chia hết cho 2 và chỉ những số đó mới chia hết cho 2 </a:t>
            </a:r>
            <a:endParaRPr lang="en-US" altLang="en-US" sz="2400" b="1" i="1">
              <a:solidFill>
                <a:srgbClr val="0000FF"/>
              </a:solidFill>
              <a:latin typeface=".VnTime" panose="020B7200000000000000" pitchFamily="34" charset="0"/>
            </a:endParaRPr>
          </a:p>
          <a:p>
            <a:pPr eaLnBrk="1" hangingPunct="1">
              <a:spcBef>
                <a:spcPct val="50000"/>
              </a:spcBef>
              <a:buFontTx/>
              <a:buNone/>
            </a:pPr>
            <a:endParaRPr lang="en-US" altLang="en-US" sz="2400" b="1" i="1">
              <a:solidFill>
                <a:srgbClr val="0000FF"/>
              </a:solidFill>
              <a:latin typeface=".VnTime" panose="020B7200000000000000" pitchFamily="34" charset="0"/>
            </a:endParaRPr>
          </a:p>
        </p:txBody>
      </p:sp>
      <p:sp>
        <p:nvSpPr>
          <p:cNvPr id="3" name="TextBox 2"/>
          <p:cNvSpPr txBox="1">
            <a:spLocks noChangeArrowheads="1"/>
          </p:cNvSpPr>
          <p:nvPr/>
        </p:nvSpPr>
        <p:spPr bwMode="auto">
          <a:xfrm>
            <a:off x="581025" y="4038600"/>
            <a:ext cx="8083550" cy="1939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2400" b="1" u="sng">
                <a:solidFill>
                  <a:srgbClr val="003366"/>
                </a:solidFill>
                <a:latin typeface="Times New Roman" panose="02020603050405020304" pitchFamily="18" charset="0"/>
                <a:cs typeface="Times New Roman" panose="02020603050405020304" pitchFamily="18" charset="0"/>
              </a:rPr>
              <a:t>*Hoạt động khám phá 2:</a:t>
            </a:r>
          </a:p>
          <a:p>
            <a:pPr eaLnBrk="1" hangingPunct="1">
              <a:spcBef>
                <a:spcPct val="0"/>
              </a:spcBef>
              <a:buFontTx/>
              <a:buNone/>
            </a:pPr>
            <a:r>
              <a:rPr lang="en-US" altLang="en-US" sz="2400" b="1">
                <a:solidFill>
                  <a:srgbClr val="003366"/>
                </a:solidFill>
                <a:latin typeface="Times New Roman" panose="02020603050405020304" pitchFamily="18" charset="0"/>
                <a:cs typeface="Times New Roman" panose="02020603050405020304" pitchFamily="18" charset="0"/>
              </a:rPr>
              <a:t>Chọn các số chia hết cho 5 ở đây: </a:t>
            </a:r>
          </a:p>
          <a:p>
            <a:pPr eaLnBrk="1" hangingPunct="1">
              <a:spcBef>
                <a:spcPct val="0"/>
              </a:spcBef>
              <a:buFontTx/>
              <a:buNone/>
            </a:pPr>
            <a:r>
              <a:rPr lang="en-US" altLang="en-US" sz="2400" b="1">
                <a:solidFill>
                  <a:srgbClr val="003366"/>
                </a:solidFill>
                <a:latin typeface="Times New Roman" panose="02020603050405020304" pitchFamily="18" charset="0"/>
                <a:cs typeface="Times New Roman" panose="02020603050405020304" pitchFamily="18" charset="0"/>
              </a:rPr>
              <a:t>10; 22; 15 ; 27; 33; 25; 19; 36; 95</a:t>
            </a:r>
          </a:p>
          <a:p>
            <a:pPr eaLnBrk="1" hangingPunct="1">
              <a:spcBef>
                <a:spcPct val="0"/>
              </a:spcBef>
              <a:buFontTx/>
              <a:buNone/>
            </a:pPr>
            <a:r>
              <a:rPr lang="en-US" altLang="en-US" sz="2400" b="1">
                <a:solidFill>
                  <a:srgbClr val="003366"/>
                </a:solidFill>
                <a:latin typeface="Times New Roman" panose="02020603050405020304" pitchFamily="18" charset="0"/>
                <a:cs typeface="Times New Roman" panose="02020603050405020304" pitchFamily="18" charset="0"/>
              </a:rPr>
              <a:t>? Có nhận xét gì về chữ số tận cùng ( chữ số hàng đơn vị) của các số chia hết cho 5 em vừa chọn</a:t>
            </a:r>
            <a:endParaRPr lang="en-US" altLang="en-US" sz="2400" b="1">
              <a:solidFill>
                <a:srgbClr val="003366"/>
              </a:solidFill>
              <a:latin typeface=".VnTime" panose="020B7200000000000000" pitchFamily="34" charset="0"/>
            </a:endParaRPr>
          </a:p>
        </p:txBody>
      </p:sp>
      <p:pic>
        <p:nvPicPr>
          <p:cNvPr id="8" name="Picture 7"/>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3213" y="3200400"/>
            <a:ext cx="663575" cy="769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199" name="Picture 9"/>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5257800" y="2740025"/>
            <a:ext cx="3406775" cy="1603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200" name="Text Box 4"/>
          <p:cNvSpPr txBox="1">
            <a:spLocks noChangeArrowheads="1"/>
          </p:cNvSpPr>
          <p:nvPr/>
        </p:nvSpPr>
        <p:spPr bwMode="auto">
          <a:xfrm>
            <a:off x="595168" y="388938"/>
            <a:ext cx="8305800" cy="584775"/>
          </a:xfrm>
          <a:prstGeom prst="rect">
            <a:avLst/>
          </a:prstGeom>
          <a:solidFill>
            <a:schemeClr val="accent6">
              <a:lumMod val="40000"/>
              <a:lumOff val="60000"/>
            </a:schemeClr>
          </a:solidFill>
          <a:ln>
            <a:solidFill>
              <a:schemeClr val="accent1"/>
            </a:solidFill>
          </a:ln>
          <a:effec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b="1" dirty="0" err="1">
                <a:solidFill>
                  <a:srgbClr val="FF0000"/>
                </a:solidFill>
                <a:latin typeface="Times New Roman" panose="02020603050405020304" pitchFamily="18" charset="0"/>
                <a:cs typeface="Times New Roman" panose="02020603050405020304" pitchFamily="18" charset="0"/>
              </a:rPr>
              <a:t>Bài</a:t>
            </a:r>
            <a:r>
              <a:rPr lang="en-US" altLang="en-US" b="1" dirty="0">
                <a:solidFill>
                  <a:srgbClr val="FF0000"/>
                </a:solidFill>
                <a:latin typeface="Times New Roman" panose="02020603050405020304" pitchFamily="18" charset="0"/>
                <a:cs typeface="Times New Roman" panose="02020603050405020304" pitchFamily="18" charset="0"/>
              </a:rPr>
              <a:t> 7. DẤU HIỆU CHIA HẾT CHO 2, CHO 5</a:t>
            </a:r>
          </a:p>
        </p:txBody>
      </p:sp>
    </p:spTree>
    <p:extLst>
      <p:ext uri="{BB962C8B-B14F-4D97-AF65-F5344CB8AC3E}">
        <p14:creationId xmlns:p14="http://schemas.microsoft.com/office/powerpoint/2010/main" val="1913836832"/>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nodeType="clickEffect">
                                  <p:stCondLst>
                                    <p:cond delay="0"/>
                                  </p:stCondLst>
                                  <p:childTnLst>
                                    <p:set>
                                      <p:cBhvr>
                                        <p:cTn id="6" dur="1" fill="hold">
                                          <p:stCondLst>
                                            <p:cond delay="0"/>
                                          </p:stCondLst>
                                        </p:cTn>
                                        <p:tgtEl>
                                          <p:spTgt spid="7">
                                            <p:txEl>
                                              <p:pRg st="1" end="1"/>
                                            </p:txEl>
                                          </p:spTgt>
                                        </p:tgtEl>
                                        <p:attrNameLst>
                                          <p:attrName>style.visibility</p:attrName>
                                        </p:attrNameLst>
                                      </p:cBhvr>
                                      <p:to>
                                        <p:strVal val="visible"/>
                                      </p:to>
                                    </p:set>
                                    <p:animEffect transition="in" filter="blinds(horizontal)">
                                      <p:cBhvr>
                                        <p:cTn id="7" dur="500"/>
                                        <p:tgtEl>
                                          <p:spTgt spid="7">
                                            <p:txEl>
                                              <p:pRg st="1" end="1"/>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54" presetClass="entr" presetSubtype="0" accel="100000" fill="hold" nodeType="clickEffect">
                                  <p:stCondLst>
                                    <p:cond delay="0"/>
                                  </p:stCondLst>
                                  <p:childTnLst>
                                    <p:set>
                                      <p:cBhvr>
                                        <p:cTn id="11" dur="1" fill="hold">
                                          <p:stCondLst>
                                            <p:cond delay="0"/>
                                          </p:stCondLst>
                                        </p:cTn>
                                        <p:tgtEl>
                                          <p:spTgt spid="14340">
                                            <p:txEl>
                                              <p:pRg st="0" end="0"/>
                                            </p:txEl>
                                          </p:spTgt>
                                        </p:tgtEl>
                                        <p:attrNameLst>
                                          <p:attrName>style.visibility</p:attrName>
                                        </p:attrNameLst>
                                      </p:cBhvr>
                                      <p:to>
                                        <p:strVal val="visible"/>
                                      </p:to>
                                    </p:set>
                                    <p:anim calcmode="lin" valueType="num">
                                      <p:cBhvr>
                                        <p:cTn id="12" dur="500" fill="hold"/>
                                        <p:tgtEl>
                                          <p:spTgt spid="14340">
                                            <p:txEl>
                                              <p:pRg st="0" end="0"/>
                                            </p:txEl>
                                          </p:spTgt>
                                        </p:tgtEl>
                                        <p:attrNameLst>
                                          <p:attrName>ppt_w</p:attrName>
                                        </p:attrNameLst>
                                      </p:cBhvr>
                                      <p:tavLst>
                                        <p:tav tm="0">
                                          <p:val>
                                            <p:strVal val="#ppt_w*0.05"/>
                                          </p:val>
                                        </p:tav>
                                        <p:tav tm="100000">
                                          <p:val>
                                            <p:strVal val="#ppt_w"/>
                                          </p:val>
                                        </p:tav>
                                      </p:tavLst>
                                    </p:anim>
                                    <p:anim calcmode="lin" valueType="num">
                                      <p:cBhvr>
                                        <p:cTn id="13" dur="500" fill="hold"/>
                                        <p:tgtEl>
                                          <p:spTgt spid="14340">
                                            <p:txEl>
                                              <p:pRg st="0" end="0"/>
                                            </p:txEl>
                                          </p:spTgt>
                                        </p:tgtEl>
                                        <p:attrNameLst>
                                          <p:attrName>ppt_h</p:attrName>
                                        </p:attrNameLst>
                                      </p:cBhvr>
                                      <p:tavLst>
                                        <p:tav tm="0">
                                          <p:val>
                                            <p:strVal val="#ppt_h"/>
                                          </p:val>
                                        </p:tav>
                                        <p:tav tm="100000">
                                          <p:val>
                                            <p:strVal val="#ppt_h"/>
                                          </p:val>
                                        </p:tav>
                                      </p:tavLst>
                                    </p:anim>
                                    <p:anim calcmode="lin" valueType="num">
                                      <p:cBhvr>
                                        <p:cTn id="14" dur="500" fill="hold"/>
                                        <p:tgtEl>
                                          <p:spTgt spid="14340">
                                            <p:txEl>
                                              <p:pRg st="0" end="0"/>
                                            </p:txEl>
                                          </p:spTgt>
                                        </p:tgtEl>
                                        <p:attrNameLst>
                                          <p:attrName>ppt_x</p:attrName>
                                        </p:attrNameLst>
                                      </p:cBhvr>
                                      <p:tavLst>
                                        <p:tav tm="0">
                                          <p:val>
                                            <p:strVal val="#ppt_x-.2"/>
                                          </p:val>
                                        </p:tav>
                                        <p:tav tm="100000">
                                          <p:val>
                                            <p:strVal val="#ppt_x"/>
                                          </p:val>
                                        </p:tav>
                                      </p:tavLst>
                                    </p:anim>
                                    <p:anim calcmode="lin" valueType="num">
                                      <p:cBhvr>
                                        <p:cTn id="15" dur="500" fill="hold"/>
                                        <p:tgtEl>
                                          <p:spTgt spid="14340">
                                            <p:txEl>
                                              <p:pRg st="0" end="0"/>
                                            </p:txEl>
                                          </p:spTgt>
                                        </p:tgtEl>
                                        <p:attrNameLst>
                                          <p:attrName>ppt_y</p:attrName>
                                        </p:attrNameLst>
                                      </p:cBhvr>
                                      <p:tavLst>
                                        <p:tav tm="0">
                                          <p:val>
                                            <p:strVal val="#ppt_y"/>
                                          </p:val>
                                        </p:tav>
                                        <p:tav tm="100000">
                                          <p:val>
                                            <p:strVal val="#ppt_y"/>
                                          </p:val>
                                        </p:tav>
                                      </p:tavLst>
                                    </p:anim>
                                    <p:animEffect transition="in" filter="fade">
                                      <p:cBhvr>
                                        <p:cTn id="16" dur="500"/>
                                        <p:tgtEl>
                                          <p:spTgt spid="14340">
                                            <p:txEl>
                                              <p:pRg st="0" end="0"/>
                                            </p:txEl>
                                          </p:spTgt>
                                        </p:tgtEl>
                                      </p:cBhvr>
                                    </p:animEffect>
                                  </p:childTnLst>
                                </p:cTn>
                              </p:par>
                            </p:childTnLst>
                          </p:cTn>
                        </p:par>
                      </p:childTnLst>
                    </p:cTn>
                  </p:par>
                  <p:par>
                    <p:cTn id="17" fill="hold" nodeType="clickPar">
                      <p:stCondLst>
                        <p:cond delay="indefinite"/>
                      </p:stCondLst>
                      <p:childTnLst>
                        <p:par>
                          <p:cTn id="18" fill="hold" nodeType="withGroup">
                            <p:stCondLst>
                              <p:cond delay="0"/>
                            </p:stCondLst>
                            <p:childTnLst>
                              <p:par>
                                <p:cTn id="19" presetID="16" presetClass="entr" presetSubtype="21" fill="hold" nodeType="clickEffect">
                                  <p:stCondLst>
                                    <p:cond delay="0"/>
                                  </p:stCondLst>
                                  <p:childTnLst>
                                    <p:set>
                                      <p:cBhvr>
                                        <p:cTn id="20" dur="1" fill="hold">
                                          <p:stCondLst>
                                            <p:cond delay="0"/>
                                          </p:stCondLst>
                                        </p:cTn>
                                        <p:tgtEl>
                                          <p:spTgt spid="8"/>
                                        </p:tgtEl>
                                        <p:attrNameLst>
                                          <p:attrName>style.visibility</p:attrName>
                                        </p:attrNameLst>
                                      </p:cBhvr>
                                      <p:to>
                                        <p:strVal val="visible"/>
                                      </p:to>
                                    </p:set>
                                    <p:animEffect transition="in" filter="barn(inVertical)">
                                      <p:cBhvr>
                                        <p:cTn id="21" dur="500"/>
                                        <p:tgtEl>
                                          <p:spTgt spid="8"/>
                                        </p:tgtEl>
                                      </p:cBhvr>
                                    </p:animEffect>
                                  </p:childTnLst>
                                </p:cTn>
                              </p:par>
                            </p:childTnLst>
                          </p:cTn>
                        </p:par>
                      </p:childTnLst>
                    </p:cTn>
                  </p:par>
                  <p:par>
                    <p:cTn id="22" fill="hold" nodeType="clickPar">
                      <p:stCondLst>
                        <p:cond delay="indefinite"/>
                      </p:stCondLst>
                      <p:childTnLst>
                        <p:par>
                          <p:cTn id="23" fill="hold" nodeType="withGroup">
                            <p:stCondLst>
                              <p:cond delay="0"/>
                            </p:stCondLst>
                            <p:childTnLst>
                              <p:par>
                                <p:cTn id="24" presetID="14" presetClass="entr" presetSubtype="10" fill="hold" grpId="0" nodeType="clickEffect">
                                  <p:stCondLst>
                                    <p:cond delay="0"/>
                                  </p:stCondLst>
                                  <p:childTnLst>
                                    <p:set>
                                      <p:cBhvr>
                                        <p:cTn id="25" dur="1" fill="hold">
                                          <p:stCondLst>
                                            <p:cond delay="0"/>
                                          </p:stCondLst>
                                        </p:cTn>
                                        <p:tgtEl>
                                          <p:spTgt spid="3"/>
                                        </p:tgtEl>
                                        <p:attrNameLst>
                                          <p:attrName>style.visibility</p:attrName>
                                        </p:attrNameLst>
                                      </p:cBhvr>
                                      <p:to>
                                        <p:strVal val="visible"/>
                                      </p:to>
                                    </p:set>
                                    <p:animEffect transition="in" filter="randombar(horizontal)">
                                      <p:cBhvr>
                                        <p:cTn id="26"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Line 3"/>
          <p:cNvSpPr>
            <a:spLocks noChangeShapeType="1"/>
          </p:cNvSpPr>
          <p:nvPr/>
        </p:nvSpPr>
        <p:spPr bwMode="auto">
          <a:xfrm>
            <a:off x="838200" y="1219200"/>
            <a:ext cx="7239000" cy="0"/>
          </a:xfrm>
          <a:prstGeom prst="line">
            <a:avLst/>
          </a:prstGeom>
          <a:noFill/>
          <a:ln w="9525">
            <a:solidFill>
              <a:srgbClr val="FF66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3315" name="Text Box 4"/>
          <p:cNvSpPr txBox="1">
            <a:spLocks noChangeArrowheads="1"/>
          </p:cNvSpPr>
          <p:nvPr/>
        </p:nvSpPr>
        <p:spPr bwMode="auto">
          <a:xfrm>
            <a:off x="685800" y="336550"/>
            <a:ext cx="8305800" cy="584775"/>
          </a:xfrm>
          <a:prstGeom prst="rect">
            <a:avLst/>
          </a:prstGeom>
          <a:solidFill>
            <a:schemeClr val="accent6">
              <a:lumMod val="40000"/>
              <a:lumOff val="60000"/>
            </a:schemeClr>
          </a:solidFill>
          <a:ln>
            <a:solidFill>
              <a:schemeClr val="accent1"/>
            </a:solidFill>
          </a:ln>
          <a:effec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b="1" dirty="0" err="1">
                <a:solidFill>
                  <a:srgbClr val="FF0000"/>
                </a:solidFill>
                <a:latin typeface="Times New Roman" panose="02020603050405020304" pitchFamily="18" charset="0"/>
                <a:cs typeface="Times New Roman" panose="02020603050405020304" pitchFamily="18" charset="0"/>
              </a:rPr>
              <a:t>Bài</a:t>
            </a:r>
            <a:r>
              <a:rPr lang="en-US" altLang="en-US" b="1" dirty="0">
                <a:solidFill>
                  <a:srgbClr val="FF0000"/>
                </a:solidFill>
                <a:latin typeface="Times New Roman" panose="02020603050405020304" pitchFamily="18" charset="0"/>
                <a:cs typeface="Times New Roman" panose="02020603050405020304" pitchFamily="18" charset="0"/>
              </a:rPr>
              <a:t> 7. DẤU HIỆU CHIA HẾT CHO 2, CHO 5</a:t>
            </a:r>
          </a:p>
        </p:txBody>
      </p:sp>
      <p:sp>
        <p:nvSpPr>
          <p:cNvPr id="9" name="Rounded Rectangle 8"/>
          <p:cNvSpPr/>
          <p:nvPr/>
        </p:nvSpPr>
        <p:spPr>
          <a:xfrm>
            <a:off x="73025" y="1427163"/>
            <a:ext cx="8810625" cy="1600200"/>
          </a:xfrm>
          <a:prstGeom prst="roundRect">
            <a:avLst/>
          </a:prstGeom>
          <a:gradFill flip="none" rotWithShape="1">
            <a:gsLst>
              <a:gs pos="0">
                <a:srgbClr val="92D050">
                  <a:tint val="66000"/>
                  <a:satMod val="160000"/>
                </a:srgbClr>
              </a:gs>
              <a:gs pos="50000">
                <a:srgbClr val="92D050">
                  <a:tint val="44500"/>
                  <a:satMod val="160000"/>
                </a:srgbClr>
              </a:gs>
              <a:gs pos="100000">
                <a:srgbClr val="92D050">
                  <a:tint val="23500"/>
                  <a:satMod val="160000"/>
                </a:srgbClr>
              </a:gs>
            </a:gsLst>
            <a:lin ang="5400000" scaled="1"/>
            <a:tileRect/>
          </a:gradFill>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hangingPunct="1">
              <a:spcBef>
                <a:spcPct val="50000"/>
              </a:spcBef>
              <a:defRPr/>
            </a:pPr>
            <a:r>
              <a:rPr lang="en-US" sz="2600" b="1" dirty="0">
                <a:solidFill>
                  <a:srgbClr val="003366"/>
                </a:solidFill>
              </a:rPr>
              <a:t>1. </a:t>
            </a:r>
            <a:r>
              <a:rPr lang="en-US" sz="2600" b="1" dirty="0" err="1">
                <a:solidFill>
                  <a:srgbClr val="003366"/>
                </a:solidFill>
                <a:latin typeface="Times New Roman" pitchFamily="18" charset="0"/>
                <a:cs typeface="Times New Roman" pitchFamily="18" charset="0"/>
              </a:rPr>
              <a:t>Dấu</a:t>
            </a:r>
            <a:r>
              <a:rPr lang="en-US" sz="2600" b="1" dirty="0">
                <a:solidFill>
                  <a:srgbClr val="003366"/>
                </a:solidFill>
                <a:latin typeface="Times New Roman" pitchFamily="18" charset="0"/>
                <a:cs typeface="Times New Roman" pitchFamily="18" charset="0"/>
              </a:rPr>
              <a:t> </a:t>
            </a:r>
            <a:r>
              <a:rPr lang="en-US" sz="2600" b="1" dirty="0" err="1">
                <a:solidFill>
                  <a:srgbClr val="003366"/>
                </a:solidFill>
                <a:latin typeface="Times New Roman" pitchFamily="18" charset="0"/>
                <a:cs typeface="Times New Roman" pitchFamily="18" charset="0"/>
              </a:rPr>
              <a:t>hiệu</a:t>
            </a:r>
            <a:r>
              <a:rPr lang="en-US" sz="2600" b="1" dirty="0">
                <a:solidFill>
                  <a:srgbClr val="003366"/>
                </a:solidFill>
                <a:latin typeface="Times New Roman" pitchFamily="18" charset="0"/>
                <a:cs typeface="Times New Roman" pitchFamily="18" charset="0"/>
              </a:rPr>
              <a:t> chia </a:t>
            </a:r>
            <a:r>
              <a:rPr lang="en-US" sz="2600" b="1" dirty="0" err="1">
                <a:solidFill>
                  <a:srgbClr val="003366"/>
                </a:solidFill>
                <a:latin typeface="Times New Roman" pitchFamily="18" charset="0"/>
                <a:cs typeface="Times New Roman" pitchFamily="18" charset="0"/>
              </a:rPr>
              <a:t>hết</a:t>
            </a:r>
            <a:r>
              <a:rPr lang="en-US" sz="2600" b="1" dirty="0">
                <a:solidFill>
                  <a:srgbClr val="003366"/>
                </a:solidFill>
                <a:latin typeface="Times New Roman" pitchFamily="18" charset="0"/>
                <a:cs typeface="Times New Roman" pitchFamily="18" charset="0"/>
              </a:rPr>
              <a:t> </a:t>
            </a:r>
            <a:r>
              <a:rPr lang="en-US" sz="2600" b="1" dirty="0" err="1">
                <a:solidFill>
                  <a:srgbClr val="003366"/>
                </a:solidFill>
                <a:latin typeface="Times New Roman" pitchFamily="18" charset="0"/>
                <a:cs typeface="Times New Roman" pitchFamily="18" charset="0"/>
              </a:rPr>
              <a:t>cho</a:t>
            </a:r>
            <a:r>
              <a:rPr lang="en-US" sz="2600" b="1" dirty="0">
                <a:solidFill>
                  <a:srgbClr val="003366"/>
                </a:solidFill>
                <a:latin typeface="Times New Roman" pitchFamily="18" charset="0"/>
                <a:cs typeface="Times New Roman" pitchFamily="18" charset="0"/>
              </a:rPr>
              <a:t> 2: </a:t>
            </a:r>
            <a:endParaRPr lang="en-US" sz="2600" b="1" dirty="0">
              <a:solidFill>
                <a:srgbClr val="003366"/>
              </a:solidFill>
            </a:endParaRPr>
          </a:p>
          <a:p>
            <a:pPr eaLnBrk="1" hangingPunct="1">
              <a:spcBef>
                <a:spcPct val="50000"/>
              </a:spcBef>
              <a:defRPr/>
            </a:pPr>
            <a:r>
              <a:rPr lang="en-US" sz="2600" b="1" dirty="0" err="1">
                <a:solidFill>
                  <a:srgbClr val="0000FF"/>
                </a:solidFill>
                <a:latin typeface="Times New Roman" pitchFamily="18" charset="0"/>
                <a:cs typeface="Times New Roman" pitchFamily="18" charset="0"/>
              </a:rPr>
              <a:t>Các</a:t>
            </a:r>
            <a:r>
              <a:rPr lang="en-US" sz="2600" b="1" dirty="0">
                <a:solidFill>
                  <a:srgbClr val="0000FF"/>
                </a:solidFill>
                <a:latin typeface="Times New Roman" pitchFamily="18" charset="0"/>
                <a:cs typeface="Times New Roman" pitchFamily="18" charset="0"/>
              </a:rPr>
              <a:t> </a:t>
            </a:r>
            <a:r>
              <a:rPr lang="en-US" sz="2600" b="1" dirty="0" err="1">
                <a:solidFill>
                  <a:srgbClr val="0000FF"/>
                </a:solidFill>
                <a:latin typeface="Times New Roman" pitchFamily="18" charset="0"/>
                <a:cs typeface="Times New Roman" pitchFamily="18" charset="0"/>
              </a:rPr>
              <a:t>số</a:t>
            </a:r>
            <a:r>
              <a:rPr lang="en-US" sz="2600" b="1" dirty="0">
                <a:solidFill>
                  <a:srgbClr val="0000FF"/>
                </a:solidFill>
                <a:latin typeface="Times New Roman" pitchFamily="18" charset="0"/>
                <a:cs typeface="Times New Roman" pitchFamily="18" charset="0"/>
              </a:rPr>
              <a:t> </a:t>
            </a:r>
            <a:r>
              <a:rPr lang="en-US" sz="2600" b="1" dirty="0" err="1">
                <a:solidFill>
                  <a:srgbClr val="0000FF"/>
                </a:solidFill>
                <a:latin typeface="Times New Roman" pitchFamily="18" charset="0"/>
                <a:cs typeface="Times New Roman" pitchFamily="18" charset="0"/>
              </a:rPr>
              <a:t>có</a:t>
            </a:r>
            <a:r>
              <a:rPr lang="en-US" sz="2600" b="1" dirty="0">
                <a:solidFill>
                  <a:srgbClr val="0000FF"/>
                </a:solidFill>
                <a:latin typeface="Times New Roman" pitchFamily="18" charset="0"/>
                <a:cs typeface="Times New Roman" pitchFamily="18" charset="0"/>
              </a:rPr>
              <a:t> </a:t>
            </a:r>
            <a:r>
              <a:rPr lang="en-US" sz="2600" b="1" dirty="0" err="1">
                <a:solidFill>
                  <a:srgbClr val="0000FF"/>
                </a:solidFill>
                <a:latin typeface="Times New Roman" pitchFamily="18" charset="0"/>
                <a:cs typeface="Times New Roman" pitchFamily="18" charset="0"/>
              </a:rPr>
              <a:t>chữ</a:t>
            </a:r>
            <a:r>
              <a:rPr lang="en-US" sz="2600" b="1" dirty="0">
                <a:solidFill>
                  <a:srgbClr val="0000FF"/>
                </a:solidFill>
                <a:latin typeface="Times New Roman" pitchFamily="18" charset="0"/>
                <a:cs typeface="Times New Roman" pitchFamily="18" charset="0"/>
              </a:rPr>
              <a:t> </a:t>
            </a:r>
            <a:r>
              <a:rPr lang="en-US" sz="2600" b="1" dirty="0" err="1">
                <a:solidFill>
                  <a:srgbClr val="0000FF"/>
                </a:solidFill>
                <a:latin typeface="Times New Roman" pitchFamily="18" charset="0"/>
                <a:cs typeface="Times New Roman" pitchFamily="18" charset="0"/>
              </a:rPr>
              <a:t>số</a:t>
            </a:r>
            <a:r>
              <a:rPr lang="en-US" sz="2600" b="1" dirty="0">
                <a:solidFill>
                  <a:srgbClr val="0000FF"/>
                </a:solidFill>
                <a:latin typeface="Times New Roman" pitchFamily="18" charset="0"/>
                <a:cs typeface="Times New Roman" pitchFamily="18" charset="0"/>
              </a:rPr>
              <a:t> </a:t>
            </a:r>
            <a:r>
              <a:rPr lang="en-US" sz="2600" b="1" dirty="0" err="1">
                <a:solidFill>
                  <a:srgbClr val="0000FF"/>
                </a:solidFill>
                <a:latin typeface="Times New Roman" pitchFamily="18" charset="0"/>
                <a:cs typeface="Times New Roman" pitchFamily="18" charset="0"/>
              </a:rPr>
              <a:t>tận</a:t>
            </a:r>
            <a:r>
              <a:rPr lang="en-US" sz="2600" b="1" dirty="0">
                <a:solidFill>
                  <a:srgbClr val="0000FF"/>
                </a:solidFill>
                <a:latin typeface="Times New Roman" pitchFamily="18" charset="0"/>
                <a:cs typeface="Times New Roman" pitchFamily="18" charset="0"/>
              </a:rPr>
              <a:t> </a:t>
            </a:r>
            <a:r>
              <a:rPr lang="en-US" sz="2600" b="1" dirty="0" err="1">
                <a:solidFill>
                  <a:srgbClr val="0000FF"/>
                </a:solidFill>
                <a:latin typeface="Times New Roman" pitchFamily="18" charset="0"/>
                <a:cs typeface="Times New Roman" pitchFamily="18" charset="0"/>
              </a:rPr>
              <a:t>cùng</a:t>
            </a:r>
            <a:r>
              <a:rPr lang="en-US" sz="2600" b="1" dirty="0">
                <a:solidFill>
                  <a:srgbClr val="0000FF"/>
                </a:solidFill>
                <a:latin typeface="Times New Roman" pitchFamily="18" charset="0"/>
                <a:cs typeface="Times New Roman" pitchFamily="18" charset="0"/>
              </a:rPr>
              <a:t> </a:t>
            </a:r>
            <a:r>
              <a:rPr lang="en-US" sz="2600" b="1" dirty="0" err="1">
                <a:solidFill>
                  <a:srgbClr val="0000FF"/>
                </a:solidFill>
                <a:latin typeface="Times New Roman" pitchFamily="18" charset="0"/>
                <a:cs typeface="Times New Roman" pitchFamily="18" charset="0"/>
              </a:rPr>
              <a:t>là</a:t>
            </a:r>
            <a:r>
              <a:rPr lang="en-US" sz="2600" b="1" dirty="0">
                <a:solidFill>
                  <a:srgbClr val="0000FF"/>
                </a:solidFill>
                <a:latin typeface="Times New Roman" pitchFamily="18" charset="0"/>
                <a:cs typeface="Times New Roman" pitchFamily="18" charset="0"/>
              </a:rPr>
              <a:t> 0; 2; 4; 6; 8 (</a:t>
            </a:r>
            <a:r>
              <a:rPr lang="en-US" sz="2600" b="1" dirty="0" err="1">
                <a:solidFill>
                  <a:srgbClr val="0000FF"/>
                </a:solidFill>
                <a:latin typeface="Times New Roman" pitchFamily="18" charset="0"/>
                <a:cs typeface="Times New Roman" pitchFamily="18" charset="0"/>
              </a:rPr>
              <a:t>tức</a:t>
            </a:r>
            <a:r>
              <a:rPr lang="en-US" sz="2600" b="1" dirty="0">
                <a:solidFill>
                  <a:srgbClr val="0000FF"/>
                </a:solidFill>
                <a:latin typeface="Times New Roman" pitchFamily="18" charset="0"/>
                <a:cs typeface="Times New Roman" pitchFamily="18" charset="0"/>
              </a:rPr>
              <a:t> </a:t>
            </a:r>
            <a:r>
              <a:rPr lang="en-US" sz="2600" b="1" dirty="0" err="1">
                <a:solidFill>
                  <a:srgbClr val="0000FF"/>
                </a:solidFill>
                <a:latin typeface="Times New Roman" pitchFamily="18" charset="0"/>
                <a:cs typeface="Times New Roman" pitchFamily="18" charset="0"/>
              </a:rPr>
              <a:t>là</a:t>
            </a:r>
            <a:r>
              <a:rPr lang="en-US" sz="2600" b="1" dirty="0">
                <a:solidFill>
                  <a:srgbClr val="0000FF"/>
                </a:solidFill>
                <a:latin typeface="Times New Roman" pitchFamily="18" charset="0"/>
                <a:cs typeface="Times New Roman" pitchFamily="18" charset="0"/>
              </a:rPr>
              <a:t> </a:t>
            </a:r>
            <a:r>
              <a:rPr lang="en-US" sz="2600" b="1" dirty="0" err="1">
                <a:solidFill>
                  <a:srgbClr val="0000FF"/>
                </a:solidFill>
                <a:latin typeface="Times New Roman" pitchFamily="18" charset="0"/>
                <a:cs typeface="Times New Roman" pitchFamily="18" charset="0"/>
              </a:rPr>
              <a:t>chữ</a:t>
            </a:r>
            <a:r>
              <a:rPr lang="en-US" sz="2600" b="1" dirty="0">
                <a:solidFill>
                  <a:srgbClr val="0000FF"/>
                </a:solidFill>
                <a:latin typeface="Times New Roman" pitchFamily="18" charset="0"/>
                <a:cs typeface="Times New Roman" pitchFamily="18" charset="0"/>
              </a:rPr>
              <a:t> </a:t>
            </a:r>
            <a:r>
              <a:rPr lang="en-US" sz="2600" b="1" dirty="0" err="1">
                <a:solidFill>
                  <a:srgbClr val="0000FF"/>
                </a:solidFill>
                <a:latin typeface="Times New Roman" pitchFamily="18" charset="0"/>
                <a:cs typeface="Times New Roman" pitchFamily="18" charset="0"/>
              </a:rPr>
              <a:t>số</a:t>
            </a:r>
            <a:r>
              <a:rPr lang="en-US" sz="2600" b="1" dirty="0">
                <a:solidFill>
                  <a:srgbClr val="0000FF"/>
                </a:solidFill>
                <a:latin typeface="Times New Roman" pitchFamily="18" charset="0"/>
                <a:cs typeface="Times New Roman" pitchFamily="18" charset="0"/>
              </a:rPr>
              <a:t> </a:t>
            </a:r>
            <a:r>
              <a:rPr lang="en-US" sz="2600" b="1" dirty="0" err="1">
                <a:solidFill>
                  <a:srgbClr val="0000FF"/>
                </a:solidFill>
                <a:latin typeface="Times New Roman" pitchFamily="18" charset="0"/>
                <a:cs typeface="Times New Roman" pitchFamily="18" charset="0"/>
              </a:rPr>
              <a:t>chẵn</a:t>
            </a:r>
            <a:r>
              <a:rPr lang="en-US" sz="2600" b="1" dirty="0">
                <a:solidFill>
                  <a:srgbClr val="0000FF"/>
                </a:solidFill>
                <a:latin typeface="Times New Roman" pitchFamily="18" charset="0"/>
                <a:cs typeface="Times New Roman" pitchFamily="18" charset="0"/>
              </a:rPr>
              <a:t>) </a:t>
            </a:r>
            <a:r>
              <a:rPr lang="en-US" sz="2600" b="1" dirty="0" err="1">
                <a:solidFill>
                  <a:srgbClr val="0000FF"/>
                </a:solidFill>
                <a:latin typeface="Times New Roman" pitchFamily="18" charset="0"/>
                <a:cs typeface="Times New Roman" pitchFamily="18" charset="0"/>
              </a:rPr>
              <a:t>thì</a:t>
            </a:r>
            <a:r>
              <a:rPr lang="en-US" sz="2600" b="1" dirty="0">
                <a:solidFill>
                  <a:srgbClr val="0000FF"/>
                </a:solidFill>
                <a:latin typeface="Times New Roman" pitchFamily="18" charset="0"/>
                <a:cs typeface="Times New Roman" pitchFamily="18" charset="0"/>
              </a:rPr>
              <a:t> chia </a:t>
            </a:r>
            <a:r>
              <a:rPr lang="en-US" sz="2600" b="1" dirty="0" err="1">
                <a:solidFill>
                  <a:srgbClr val="0000FF"/>
                </a:solidFill>
                <a:latin typeface="Times New Roman" pitchFamily="18" charset="0"/>
                <a:cs typeface="Times New Roman" pitchFamily="18" charset="0"/>
              </a:rPr>
              <a:t>hết</a:t>
            </a:r>
            <a:r>
              <a:rPr lang="en-US" sz="2600" b="1" dirty="0">
                <a:solidFill>
                  <a:srgbClr val="0000FF"/>
                </a:solidFill>
                <a:latin typeface="Times New Roman" pitchFamily="18" charset="0"/>
                <a:cs typeface="Times New Roman" pitchFamily="18" charset="0"/>
              </a:rPr>
              <a:t> </a:t>
            </a:r>
            <a:r>
              <a:rPr lang="en-US" sz="2600" b="1" dirty="0" err="1">
                <a:solidFill>
                  <a:srgbClr val="0000FF"/>
                </a:solidFill>
                <a:latin typeface="Times New Roman" pitchFamily="18" charset="0"/>
                <a:cs typeface="Times New Roman" pitchFamily="18" charset="0"/>
              </a:rPr>
              <a:t>cho</a:t>
            </a:r>
            <a:r>
              <a:rPr lang="en-US" sz="2600" b="1" dirty="0">
                <a:solidFill>
                  <a:srgbClr val="0000FF"/>
                </a:solidFill>
                <a:latin typeface="Times New Roman" pitchFamily="18" charset="0"/>
                <a:cs typeface="Times New Roman" pitchFamily="18" charset="0"/>
              </a:rPr>
              <a:t> 2 </a:t>
            </a:r>
            <a:r>
              <a:rPr lang="en-US" sz="2600" b="1" dirty="0" err="1">
                <a:solidFill>
                  <a:srgbClr val="0000FF"/>
                </a:solidFill>
                <a:latin typeface="Times New Roman" pitchFamily="18" charset="0"/>
                <a:cs typeface="Times New Roman" pitchFamily="18" charset="0"/>
              </a:rPr>
              <a:t>và</a:t>
            </a:r>
            <a:r>
              <a:rPr lang="en-US" sz="2600" b="1" dirty="0">
                <a:solidFill>
                  <a:srgbClr val="0000FF"/>
                </a:solidFill>
                <a:latin typeface="Times New Roman" pitchFamily="18" charset="0"/>
                <a:cs typeface="Times New Roman" pitchFamily="18" charset="0"/>
              </a:rPr>
              <a:t> </a:t>
            </a:r>
            <a:r>
              <a:rPr lang="en-US" sz="2600" b="1" dirty="0" err="1">
                <a:solidFill>
                  <a:srgbClr val="0000FF"/>
                </a:solidFill>
                <a:latin typeface="Times New Roman" pitchFamily="18" charset="0"/>
                <a:cs typeface="Times New Roman" pitchFamily="18" charset="0"/>
              </a:rPr>
              <a:t>chỉ</a:t>
            </a:r>
            <a:r>
              <a:rPr lang="en-US" sz="2600" b="1" dirty="0">
                <a:solidFill>
                  <a:srgbClr val="0000FF"/>
                </a:solidFill>
                <a:latin typeface="Times New Roman" pitchFamily="18" charset="0"/>
                <a:cs typeface="Times New Roman" pitchFamily="18" charset="0"/>
              </a:rPr>
              <a:t> </a:t>
            </a:r>
            <a:r>
              <a:rPr lang="en-US" sz="2600" b="1" dirty="0" err="1">
                <a:solidFill>
                  <a:srgbClr val="0000FF"/>
                </a:solidFill>
                <a:latin typeface="Times New Roman" pitchFamily="18" charset="0"/>
                <a:cs typeface="Times New Roman" pitchFamily="18" charset="0"/>
              </a:rPr>
              <a:t>những</a:t>
            </a:r>
            <a:r>
              <a:rPr lang="en-US" sz="2600" b="1" dirty="0">
                <a:solidFill>
                  <a:srgbClr val="0000FF"/>
                </a:solidFill>
                <a:latin typeface="Times New Roman" pitchFamily="18" charset="0"/>
                <a:cs typeface="Times New Roman" pitchFamily="18" charset="0"/>
              </a:rPr>
              <a:t> </a:t>
            </a:r>
            <a:r>
              <a:rPr lang="en-US" sz="2600" b="1" dirty="0" err="1">
                <a:solidFill>
                  <a:srgbClr val="0000FF"/>
                </a:solidFill>
                <a:latin typeface="Times New Roman" pitchFamily="18" charset="0"/>
                <a:cs typeface="Times New Roman" pitchFamily="18" charset="0"/>
              </a:rPr>
              <a:t>số</a:t>
            </a:r>
            <a:r>
              <a:rPr lang="en-US" sz="2600" b="1" dirty="0">
                <a:solidFill>
                  <a:srgbClr val="0000FF"/>
                </a:solidFill>
                <a:latin typeface="Times New Roman" pitchFamily="18" charset="0"/>
                <a:cs typeface="Times New Roman" pitchFamily="18" charset="0"/>
              </a:rPr>
              <a:t> </a:t>
            </a:r>
            <a:r>
              <a:rPr lang="en-US" sz="2600" b="1" dirty="0" err="1">
                <a:solidFill>
                  <a:srgbClr val="0000FF"/>
                </a:solidFill>
                <a:latin typeface="Times New Roman" pitchFamily="18" charset="0"/>
                <a:cs typeface="Times New Roman" pitchFamily="18" charset="0"/>
              </a:rPr>
              <a:t>đó</a:t>
            </a:r>
            <a:r>
              <a:rPr lang="en-US" sz="2600" b="1" dirty="0">
                <a:solidFill>
                  <a:srgbClr val="0000FF"/>
                </a:solidFill>
                <a:latin typeface="Times New Roman" pitchFamily="18" charset="0"/>
                <a:cs typeface="Times New Roman" pitchFamily="18" charset="0"/>
              </a:rPr>
              <a:t> </a:t>
            </a:r>
            <a:r>
              <a:rPr lang="en-US" sz="2600" b="1" dirty="0" err="1">
                <a:solidFill>
                  <a:srgbClr val="0000FF"/>
                </a:solidFill>
                <a:latin typeface="Times New Roman" pitchFamily="18" charset="0"/>
                <a:cs typeface="Times New Roman" pitchFamily="18" charset="0"/>
              </a:rPr>
              <a:t>mới</a:t>
            </a:r>
            <a:r>
              <a:rPr lang="en-US" sz="2600" b="1" dirty="0">
                <a:solidFill>
                  <a:srgbClr val="0000FF"/>
                </a:solidFill>
                <a:latin typeface="Times New Roman" pitchFamily="18" charset="0"/>
                <a:cs typeface="Times New Roman" pitchFamily="18" charset="0"/>
              </a:rPr>
              <a:t> chia </a:t>
            </a:r>
            <a:r>
              <a:rPr lang="en-US" sz="2600" b="1" dirty="0" err="1">
                <a:solidFill>
                  <a:srgbClr val="0000FF"/>
                </a:solidFill>
                <a:latin typeface="Times New Roman" pitchFamily="18" charset="0"/>
                <a:cs typeface="Times New Roman" pitchFamily="18" charset="0"/>
              </a:rPr>
              <a:t>hết</a:t>
            </a:r>
            <a:r>
              <a:rPr lang="en-US" sz="2600" b="1" dirty="0">
                <a:solidFill>
                  <a:srgbClr val="0000FF"/>
                </a:solidFill>
                <a:latin typeface="Times New Roman" pitchFamily="18" charset="0"/>
                <a:cs typeface="Times New Roman" pitchFamily="18" charset="0"/>
              </a:rPr>
              <a:t> </a:t>
            </a:r>
            <a:r>
              <a:rPr lang="en-US" sz="2600" b="1" dirty="0" err="1">
                <a:solidFill>
                  <a:srgbClr val="0000FF"/>
                </a:solidFill>
                <a:latin typeface="Times New Roman" pitchFamily="18" charset="0"/>
                <a:cs typeface="Times New Roman" pitchFamily="18" charset="0"/>
              </a:rPr>
              <a:t>cho</a:t>
            </a:r>
            <a:r>
              <a:rPr lang="en-US" sz="2600" b="1" dirty="0">
                <a:solidFill>
                  <a:srgbClr val="0000FF"/>
                </a:solidFill>
                <a:latin typeface="Times New Roman" pitchFamily="18" charset="0"/>
                <a:cs typeface="Times New Roman" pitchFamily="18" charset="0"/>
              </a:rPr>
              <a:t> 2 </a:t>
            </a:r>
            <a:endParaRPr lang="en-US" sz="2600" b="1" i="1" dirty="0">
              <a:solidFill>
                <a:srgbClr val="0000FF"/>
              </a:solidFill>
            </a:endParaRPr>
          </a:p>
        </p:txBody>
      </p:sp>
      <p:sp>
        <p:nvSpPr>
          <p:cNvPr id="10" name="Rounded Rectangle 9"/>
          <p:cNvSpPr/>
          <p:nvPr/>
        </p:nvSpPr>
        <p:spPr>
          <a:xfrm>
            <a:off x="52388" y="3200400"/>
            <a:ext cx="8810625" cy="1524000"/>
          </a:xfrm>
          <a:prstGeom prst="roundRect">
            <a:avLst/>
          </a:prstGeom>
          <a:gradFill flip="none" rotWithShape="1">
            <a:gsLst>
              <a:gs pos="0">
                <a:srgbClr val="92D050">
                  <a:tint val="66000"/>
                  <a:satMod val="160000"/>
                </a:srgbClr>
              </a:gs>
              <a:gs pos="50000">
                <a:srgbClr val="92D050">
                  <a:tint val="44500"/>
                  <a:satMod val="160000"/>
                </a:srgbClr>
              </a:gs>
              <a:gs pos="100000">
                <a:srgbClr val="92D050">
                  <a:tint val="23500"/>
                  <a:satMod val="160000"/>
                </a:srgbClr>
              </a:gs>
            </a:gsLst>
            <a:lin ang="5400000" scaled="1"/>
            <a:tileRect/>
          </a:gradFill>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hangingPunct="1">
              <a:spcBef>
                <a:spcPct val="50000"/>
              </a:spcBef>
              <a:defRPr/>
            </a:pPr>
            <a:r>
              <a:rPr lang="en-US" sz="2600" b="1" dirty="0">
                <a:solidFill>
                  <a:srgbClr val="003366"/>
                </a:solidFill>
              </a:rPr>
              <a:t>2. </a:t>
            </a:r>
            <a:r>
              <a:rPr lang="en-US" sz="2600" b="1" dirty="0" err="1">
                <a:solidFill>
                  <a:srgbClr val="003366"/>
                </a:solidFill>
                <a:latin typeface="Times New Roman" pitchFamily="18" charset="0"/>
                <a:cs typeface="Times New Roman" pitchFamily="18" charset="0"/>
              </a:rPr>
              <a:t>Dấu</a:t>
            </a:r>
            <a:r>
              <a:rPr lang="en-US" sz="2600" b="1" dirty="0">
                <a:solidFill>
                  <a:srgbClr val="003366"/>
                </a:solidFill>
                <a:latin typeface="Times New Roman" pitchFamily="18" charset="0"/>
                <a:cs typeface="Times New Roman" pitchFamily="18" charset="0"/>
              </a:rPr>
              <a:t> </a:t>
            </a:r>
            <a:r>
              <a:rPr lang="en-US" sz="2600" b="1" dirty="0" err="1">
                <a:solidFill>
                  <a:srgbClr val="003366"/>
                </a:solidFill>
                <a:latin typeface="Times New Roman" pitchFamily="18" charset="0"/>
                <a:cs typeface="Times New Roman" pitchFamily="18" charset="0"/>
              </a:rPr>
              <a:t>hiệu</a:t>
            </a:r>
            <a:r>
              <a:rPr lang="en-US" sz="2600" b="1" dirty="0">
                <a:solidFill>
                  <a:srgbClr val="003366"/>
                </a:solidFill>
                <a:latin typeface="Times New Roman" pitchFamily="18" charset="0"/>
                <a:cs typeface="Times New Roman" pitchFamily="18" charset="0"/>
              </a:rPr>
              <a:t> chia </a:t>
            </a:r>
            <a:r>
              <a:rPr lang="en-US" sz="2600" b="1" dirty="0" err="1">
                <a:solidFill>
                  <a:srgbClr val="003366"/>
                </a:solidFill>
                <a:latin typeface="Times New Roman" pitchFamily="18" charset="0"/>
                <a:cs typeface="Times New Roman" pitchFamily="18" charset="0"/>
              </a:rPr>
              <a:t>hết</a:t>
            </a:r>
            <a:r>
              <a:rPr lang="en-US" sz="2600" b="1" dirty="0">
                <a:solidFill>
                  <a:srgbClr val="003366"/>
                </a:solidFill>
                <a:latin typeface="Times New Roman" pitchFamily="18" charset="0"/>
                <a:cs typeface="Times New Roman" pitchFamily="18" charset="0"/>
              </a:rPr>
              <a:t> </a:t>
            </a:r>
            <a:r>
              <a:rPr lang="en-US" sz="2600" b="1" dirty="0" err="1">
                <a:solidFill>
                  <a:srgbClr val="003366"/>
                </a:solidFill>
                <a:latin typeface="Times New Roman" pitchFamily="18" charset="0"/>
                <a:cs typeface="Times New Roman" pitchFamily="18" charset="0"/>
              </a:rPr>
              <a:t>cho</a:t>
            </a:r>
            <a:r>
              <a:rPr lang="en-US" sz="2600" b="1" dirty="0">
                <a:solidFill>
                  <a:srgbClr val="003366"/>
                </a:solidFill>
                <a:latin typeface="Times New Roman" pitchFamily="18" charset="0"/>
                <a:cs typeface="Times New Roman" pitchFamily="18" charset="0"/>
              </a:rPr>
              <a:t> 5: </a:t>
            </a:r>
            <a:endParaRPr lang="en-US" sz="2600" b="1" dirty="0">
              <a:solidFill>
                <a:srgbClr val="003366"/>
              </a:solidFill>
            </a:endParaRPr>
          </a:p>
          <a:p>
            <a:pPr eaLnBrk="1" hangingPunct="1">
              <a:spcBef>
                <a:spcPct val="50000"/>
              </a:spcBef>
              <a:defRPr/>
            </a:pPr>
            <a:r>
              <a:rPr lang="en-US" sz="2600" b="1" dirty="0" err="1">
                <a:solidFill>
                  <a:srgbClr val="0000FF"/>
                </a:solidFill>
                <a:latin typeface="Times New Roman" pitchFamily="18" charset="0"/>
                <a:cs typeface="Times New Roman" pitchFamily="18" charset="0"/>
              </a:rPr>
              <a:t>Các</a:t>
            </a:r>
            <a:r>
              <a:rPr lang="en-US" sz="2600" b="1" dirty="0">
                <a:solidFill>
                  <a:srgbClr val="0000FF"/>
                </a:solidFill>
                <a:latin typeface="Times New Roman" pitchFamily="18" charset="0"/>
                <a:cs typeface="Times New Roman" pitchFamily="18" charset="0"/>
              </a:rPr>
              <a:t> </a:t>
            </a:r>
            <a:r>
              <a:rPr lang="en-US" sz="2600" b="1" dirty="0" err="1">
                <a:solidFill>
                  <a:srgbClr val="0000FF"/>
                </a:solidFill>
                <a:latin typeface="Times New Roman" pitchFamily="18" charset="0"/>
                <a:cs typeface="Times New Roman" pitchFamily="18" charset="0"/>
              </a:rPr>
              <a:t>số</a:t>
            </a:r>
            <a:r>
              <a:rPr lang="en-US" sz="2600" b="1" dirty="0">
                <a:solidFill>
                  <a:srgbClr val="0000FF"/>
                </a:solidFill>
                <a:latin typeface="Times New Roman" pitchFamily="18" charset="0"/>
                <a:cs typeface="Times New Roman" pitchFamily="18" charset="0"/>
              </a:rPr>
              <a:t> </a:t>
            </a:r>
            <a:r>
              <a:rPr lang="en-US" sz="2600" b="1" dirty="0" err="1">
                <a:solidFill>
                  <a:srgbClr val="0000FF"/>
                </a:solidFill>
                <a:latin typeface="Times New Roman" pitchFamily="18" charset="0"/>
                <a:cs typeface="Times New Roman" pitchFamily="18" charset="0"/>
              </a:rPr>
              <a:t>có</a:t>
            </a:r>
            <a:r>
              <a:rPr lang="en-US" sz="2600" b="1" dirty="0">
                <a:solidFill>
                  <a:srgbClr val="0000FF"/>
                </a:solidFill>
                <a:latin typeface="Times New Roman" pitchFamily="18" charset="0"/>
                <a:cs typeface="Times New Roman" pitchFamily="18" charset="0"/>
              </a:rPr>
              <a:t> </a:t>
            </a:r>
            <a:r>
              <a:rPr lang="en-US" sz="2600" b="1" dirty="0" err="1">
                <a:solidFill>
                  <a:srgbClr val="0000FF"/>
                </a:solidFill>
                <a:latin typeface="Times New Roman" pitchFamily="18" charset="0"/>
                <a:cs typeface="Times New Roman" pitchFamily="18" charset="0"/>
              </a:rPr>
              <a:t>chữ</a:t>
            </a:r>
            <a:r>
              <a:rPr lang="en-US" sz="2600" b="1" dirty="0">
                <a:solidFill>
                  <a:srgbClr val="0000FF"/>
                </a:solidFill>
                <a:latin typeface="Times New Roman" pitchFamily="18" charset="0"/>
                <a:cs typeface="Times New Roman" pitchFamily="18" charset="0"/>
              </a:rPr>
              <a:t> </a:t>
            </a:r>
            <a:r>
              <a:rPr lang="en-US" sz="2600" b="1" dirty="0" err="1">
                <a:solidFill>
                  <a:srgbClr val="0000FF"/>
                </a:solidFill>
                <a:latin typeface="Times New Roman" pitchFamily="18" charset="0"/>
                <a:cs typeface="Times New Roman" pitchFamily="18" charset="0"/>
              </a:rPr>
              <a:t>số</a:t>
            </a:r>
            <a:r>
              <a:rPr lang="en-US" sz="2600" b="1" dirty="0">
                <a:solidFill>
                  <a:srgbClr val="0000FF"/>
                </a:solidFill>
                <a:latin typeface="Times New Roman" pitchFamily="18" charset="0"/>
                <a:cs typeface="Times New Roman" pitchFamily="18" charset="0"/>
              </a:rPr>
              <a:t> </a:t>
            </a:r>
            <a:r>
              <a:rPr lang="en-US" sz="2600" b="1" dirty="0" err="1">
                <a:solidFill>
                  <a:srgbClr val="0000FF"/>
                </a:solidFill>
                <a:latin typeface="Times New Roman" pitchFamily="18" charset="0"/>
                <a:cs typeface="Times New Roman" pitchFamily="18" charset="0"/>
              </a:rPr>
              <a:t>tận</a:t>
            </a:r>
            <a:r>
              <a:rPr lang="en-US" sz="2600" b="1" dirty="0">
                <a:solidFill>
                  <a:srgbClr val="0000FF"/>
                </a:solidFill>
                <a:latin typeface="Times New Roman" pitchFamily="18" charset="0"/>
                <a:cs typeface="Times New Roman" pitchFamily="18" charset="0"/>
              </a:rPr>
              <a:t> </a:t>
            </a:r>
            <a:r>
              <a:rPr lang="en-US" sz="2600" b="1" dirty="0" err="1">
                <a:solidFill>
                  <a:srgbClr val="0000FF"/>
                </a:solidFill>
                <a:latin typeface="Times New Roman" pitchFamily="18" charset="0"/>
                <a:cs typeface="Times New Roman" pitchFamily="18" charset="0"/>
              </a:rPr>
              <a:t>cùng</a:t>
            </a:r>
            <a:r>
              <a:rPr lang="en-US" sz="2600" b="1" dirty="0">
                <a:solidFill>
                  <a:srgbClr val="0000FF"/>
                </a:solidFill>
                <a:latin typeface="Times New Roman" pitchFamily="18" charset="0"/>
                <a:cs typeface="Times New Roman" pitchFamily="18" charset="0"/>
              </a:rPr>
              <a:t> </a:t>
            </a:r>
            <a:r>
              <a:rPr lang="en-US" sz="2600" b="1" dirty="0" err="1">
                <a:solidFill>
                  <a:srgbClr val="0000FF"/>
                </a:solidFill>
                <a:latin typeface="Times New Roman" pitchFamily="18" charset="0"/>
                <a:cs typeface="Times New Roman" pitchFamily="18" charset="0"/>
              </a:rPr>
              <a:t>là</a:t>
            </a:r>
            <a:r>
              <a:rPr lang="en-US" sz="2600" b="1" dirty="0">
                <a:solidFill>
                  <a:srgbClr val="0000FF"/>
                </a:solidFill>
                <a:latin typeface="Times New Roman" pitchFamily="18" charset="0"/>
                <a:cs typeface="Times New Roman" pitchFamily="18" charset="0"/>
              </a:rPr>
              <a:t> 0 </a:t>
            </a:r>
            <a:r>
              <a:rPr lang="en-US" sz="2600" b="1" dirty="0" err="1">
                <a:solidFill>
                  <a:srgbClr val="0000FF"/>
                </a:solidFill>
                <a:latin typeface="Times New Roman" pitchFamily="18" charset="0"/>
                <a:cs typeface="Times New Roman" pitchFamily="18" charset="0"/>
              </a:rPr>
              <a:t>hoặc</a:t>
            </a:r>
            <a:r>
              <a:rPr lang="en-US" sz="2600" b="1" dirty="0">
                <a:solidFill>
                  <a:srgbClr val="0000FF"/>
                </a:solidFill>
                <a:latin typeface="Times New Roman" pitchFamily="18" charset="0"/>
                <a:cs typeface="Times New Roman" pitchFamily="18" charset="0"/>
              </a:rPr>
              <a:t> 5 </a:t>
            </a:r>
            <a:r>
              <a:rPr lang="en-US" sz="2600" b="1" dirty="0" err="1">
                <a:solidFill>
                  <a:srgbClr val="0000FF"/>
                </a:solidFill>
                <a:latin typeface="Times New Roman" pitchFamily="18" charset="0"/>
                <a:cs typeface="Times New Roman" pitchFamily="18" charset="0"/>
              </a:rPr>
              <a:t>thì</a:t>
            </a:r>
            <a:r>
              <a:rPr lang="en-US" sz="2600" b="1" dirty="0">
                <a:solidFill>
                  <a:srgbClr val="0000FF"/>
                </a:solidFill>
                <a:latin typeface="Times New Roman" pitchFamily="18" charset="0"/>
                <a:cs typeface="Times New Roman" pitchFamily="18" charset="0"/>
              </a:rPr>
              <a:t> chia </a:t>
            </a:r>
            <a:r>
              <a:rPr lang="en-US" sz="2600" b="1" dirty="0" err="1">
                <a:solidFill>
                  <a:srgbClr val="0000FF"/>
                </a:solidFill>
                <a:latin typeface="Times New Roman" pitchFamily="18" charset="0"/>
                <a:cs typeface="Times New Roman" pitchFamily="18" charset="0"/>
              </a:rPr>
              <a:t>hết</a:t>
            </a:r>
            <a:r>
              <a:rPr lang="en-US" sz="2600" b="1" dirty="0">
                <a:solidFill>
                  <a:srgbClr val="0000FF"/>
                </a:solidFill>
                <a:latin typeface="Times New Roman" pitchFamily="18" charset="0"/>
                <a:cs typeface="Times New Roman" pitchFamily="18" charset="0"/>
              </a:rPr>
              <a:t> </a:t>
            </a:r>
            <a:r>
              <a:rPr lang="en-US" sz="2600" b="1" dirty="0" err="1">
                <a:solidFill>
                  <a:srgbClr val="0000FF"/>
                </a:solidFill>
                <a:latin typeface="Times New Roman" pitchFamily="18" charset="0"/>
                <a:cs typeface="Times New Roman" pitchFamily="18" charset="0"/>
              </a:rPr>
              <a:t>cho</a:t>
            </a:r>
            <a:r>
              <a:rPr lang="en-US" sz="2600" b="1" dirty="0">
                <a:solidFill>
                  <a:srgbClr val="0000FF"/>
                </a:solidFill>
                <a:latin typeface="Times New Roman" pitchFamily="18" charset="0"/>
                <a:cs typeface="Times New Roman" pitchFamily="18" charset="0"/>
              </a:rPr>
              <a:t> 5 </a:t>
            </a:r>
            <a:r>
              <a:rPr lang="en-US" sz="2600" b="1" dirty="0" err="1">
                <a:solidFill>
                  <a:srgbClr val="0000FF"/>
                </a:solidFill>
                <a:latin typeface="Times New Roman" pitchFamily="18" charset="0"/>
                <a:cs typeface="Times New Roman" pitchFamily="18" charset="0"/>
              </a:rPr>
              <a:t>và</a:t>
            </a:r>
            <a:r>
              <a:rPr lang="en-US" sz="2600" b="1" dirty="0">
                <a:solidFill>
                  <a:srgbClr val="0000FF"/>
                </a:solidFill>
                <a:latin typeface="Times New Roman" pitchFamily="18" charset="0"/>
                <a:cs typeface="Times New Roman" pitchFamily="18" charset="0"/>
              </a:rPr>
              <a:t> </a:t>
            </a:r>
            <a:r>
              <a:rPr lang="en-US" sz="2600" b="1" dirty="0" err="1">
                <a:solidFill>
                  <a:srgbClr val="0000FF"/>
                </a:solidFill>
                <a:latin typeface="Times New Roman" pitchFamily="18" charset="0"/>
                <a:cs typeface="Times New Roman" pitchFamily="18" charset="0"/>
              </a:rPr>
              <a:t>chỉ</a:t>
            </a:r>
            <a:r>
              <a:rPr lang="en-US" sz="2600" b="1" dirty="0">
                <a:solidFill>
                  <a:srgbClr val="0000FF"/>
                </a:solidFill>
                <a:latin typeface="Times New Roman" pitchFamily="18" charset="0"/>
                <a:cs typeface="Times New Roman" pitchFamily="18" charset="0"/>
              </a:rPr>
              <a:t> </a:t>
            </a:r>
            <a:r>
              <a:rPr lang="en-US" sz="2600" b="1" dirty="0" err="1">
                <a:solidFill>
                  <a:srgbClr val="0000FF"/>
                </a:solidFill>
                <a:latin typeface="Times New Roman" pitchFamily="18" charset="0"/>
                <a:cs typeface="Times New Roman" pitchFamily="18" charset="0"/>
              </a:rPr>
              <a:t>những</a:t>
            </a:r>
            <a:r>
              <a:rPr lang="en-US" sz="2600" b="1" dirty="0">
                <a:solidFill>
                  <a:srgbClr val="0000FF"/>
                </a:solidFill>
                <a:latin typeface="Times New Roman" pitchFamily="18" charset="0"/>
                <a:cs typeface="Times New Roman" pitchFamily="18" charset="0"/>
              </a:rPr>
              <a:t> </a:t>
            </a:r>
            <a:r>
              <a:rPr lang="en-US" sz="2600" b="1" dirty="0" err="1">
                <a:solidFill>
                  <a:srgbClr val="0000FF"/>
                </a:solidFill>
                <a:latin typeface="Times New Roman" pitchFamily="18" charset="0"/>
                <a:cs typeface="Times New Roman" pitchFamily="18" charset="0"/>
              </a:rPr>
              <a:t>số</a:t>
            </a:r>
            <a:r>
              <a:rPr lang="en-US" sz="2600" b="1" dirty="0">
                <a:solidFill>
                  <a:srgbClr val="0000FF"/>
                </a:solidFill>
                <a:latin typeface="Times New Roman" pitchFamily="18" charset="0"/>
                <a:cs typeface="Times New Roman" pitchFamily="18" charset="0"/>
              </a:rPr>
              <a:t> </a:t>
            </a:r>
            <a:r>
              <a:rPr lang="en-US" sz="2600" b="1" dirty="0" err="1">
                <a:solidFill>
                  <a:srgbClr val="0000FF"/>
                </a:solidFill>
                <a:latin typeface="Times New Roman" pitchFamily="18" charset="0"/>
                <a:cs typeface="Times New Roman" pitchFamily="18" charset="0"/>
              </a:rPr>
              <a:t>đó</a:t>
            </a:r>
            <a:r>
              <a:rPr lang="en-US" sz="2600" b="1" dirty="0">
                <a:solidFill>
                  <a:srgbClr val="0000FF"/>
                </a:solidFill>
                <a:latin typeface="Times New Roman" pitchFamily="18" charset="0"/>
                <a:cs typeface="Times New Roman" pitchFamily="18" charset="0"/>
              </a:rPr>
              <a:t> </a:t>
            </a:r>
            <a:r>
              <a:rPr lang="en-US" sz="2600" b="1" dirty="0" err="1">
                <a:solidFill>
                  <a:srgbClr val="0000FF"/>
                </a:solidFill>
                <a:latin typeface="Times New Roman" pitchFamily="18" charset="0"/>
                <a:cs typeface="Times New Roman" pitchFamily="18" charset="0"/>
              </a:rPr>
              <a:t>mới</a:t>
            </a:r>
            <a:r>
              <a:rPr lang="en-US" sz="2600" b="1" dirty="0">
                <a:solidFill>
                  <a:srgbClr val="0000FF"/>
                </a:solidFill>
                <a:latin typeface="Times New Roman" pitchFamily="18" charset="0"/>
                <a:cs typeface="Times New Roman" pitchFamily="18" charset="0"/>
              </a:rPr>
              <a:t> chia </a:t>
            </a:r>
            <a:r>
              <a:rPr lang="en-US" sz="2600" b="1" dirty="0" err="1">
                <a:solidFill>
                  <a:srgbClr val="0000FF"/>
                </a:solidFill>
                <a:latin typeface="Times New Roman" pitchFamily="18" charset="0"/>
                <a:cs typeface="Times New Roman" pitchFamily="18" charset="0"/>
              </a:rPr>
              <a:t>hết</a:t>
            </a:r>
            <a:r>
              <a:rPr lang="en-US" sz="2600" b="1" dirty="0">
                <a:solidFill>
                  <a:srgbClr val="0000FF"/>
                </a:solidFill>
                <a:latin typeface="Times New Roman" pitchFamily="18" charset="0"/>
                <a:cs typeface="Times New Roman" pitchFamily="18" charset="0"/>
              </a:rPr>
              <a:t> </a:t>
            </a:r>
            <a:r>
              <a:rPr lang="en-US" sz="2600" b="1" dirty="0" err="1">
                <a:solidFill>
                  <a:srgbClr val="0000FF"/>
                </a:solidFill>
                <a:latin typeface="Times New Roman" pitchFamily="18" charset="0"/>
                <a:cs typeface="Times New Roman" pitchFamily="18" charset="0"/>
              </a:rPr>
              <a:t>cho</a:t>
            </a:r>
            <a:r>
              <a:rPr lang="en-US" sz="2600" b="1" dirty="0">
                <a:solidFill>
                  <a:srgbClr val="0000FF"/>
                </a:solidFill>
                <a:latin typeface="Times New Roman" pitchFamily="18" charset="0"/>
                <a:cs typeface="Times New Roman" pitchFamily="18" charset="0"/>
              </a:rPr>
              <a:t> 5 </a:t>
            </a:r>
            <a:endParaRPr lang="en-US" sz="2600" b="1" i="1" dirty="0">
              <a:solidFill>
                <a:srgbClr val="0000FF"/>
              </a:solidFill>
            </a:endParaRPr>
          </a:p>
        </p:txBody>
      </p:sp>
      <p:sp>
        <p:nvSpPr>
          <p:cNvPr id="11" name="Rounded Rectangle 10"/>
          <p:cNvSpPr/>
          <p:nvPr/>
        </p:nvSpPr>
        <p:spPr>
          <a:xfrm>
            <a:off x="52388" y="5076825"/>
            <a:ext cx="8810625" cy="1443038"/>
          </a:xfrm>
          <a:prstGeom prst="roundRect">
            <a:avLst/>
          </a:prstGeom>
          <a:gradFill flip="none" rotWithShape="1">
            <a:gsLst>
              <a:gs pos="0">
                <a:srgbClr val="92D050">
                  <a:tint val="66000"/>
                  <a:satMod val="160000"/>
                </a:srgbClr>
              </a:gs>
              <a:gs pos="50000">
                <a:srgbClr val="92D050">
                  <a:tint val="44500"/>
                  <a:satMod val="160000"/>
                </a:srgbClr>
              </a:gs>
              <a:gs pos="100000">
                <a:srgbClr val="92D050">
                  <a:tint val="23500"/>
                  <a:satMod val="160000"/>
                </a:srgbClr>
              </a:gs>
            </a:gsLst>
            <a:lin ang="5400000" scaled="1"/>
            <a:tileRect/>
          </a:gradFill>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hangingPunct="1">
              <a:spcBef>
                <a:spcPct val="50000"/>
              </a:spcBef>
              <a:defRPr/>
            </a:pPr>
            <a:r>
              <a:rPr lang="en-US" sz="2800" b="1" dirty="0">
                <a:solidFill>
                  <a:srgbClr val="003366"/>
                </a:solidFill>
                <a:latin typeface="Times New Roman" pitchFamily="18" charset="0"/>
                <a:cs typeface="Times New Roman" pitchFamily="18" charset="0"/>
              </a:rPr>
              <a:t>3. </a:t>
            </a:r>
            <a:r>
              <a:rPr lang="en-US" sz="2800" b="1" dirty="0" err="1">
                <a:solidFill>
                  <a:srgbClr val="003366"/>
                </a:solidFill>
                <a:latin typeface="Times New Roman" pitchFamily="18" charset="0"/>
                <a:cs typeface="Times New Roman" pitchFamily="18" charset="0"/>
              </a:rPr>
              <a:t>Nhận</a:t>
            </a:r>
            <a:r>
              <a:rPr lang="en-US" sz="2800" b="1" dirty="0">
                <a:solidFill>
                  <a:srgbClr val="003366"/>
                </a:solidFill>
                <a:latin typeface="Times New Roman" pitchFamily="18" charset="0"/>
                <a:cs typeface="Times New Roman" pitchFamily="18" charset="0"/>
              </a:rPr>
              <a:t> </a:t>
            </a:r>
            <a:r>
              <a:rPr lang="en-US" sz="2800" b="1" dirty="0" err="1">
                <a:solidFill>
                  <a:srgbClr val="003366"/>
                </a:solidFill>
                <a:latin typeface="Times New Roman" pitchFamily="18" charset="0"/>
                <a:cs typeface="Times New Roman" pitchFamily="18" charset="0"/>
              </a:rPr>
              <a:t>xét</a:t>
            </a:r>
            <a:r>
              <a:rPr lang="en-US" sz="2800" b="1" dirty="0">
                <a:solidFill>
                  <a:srgbClr val="003366"/>
                </a:solidFill>
                <a:latin typeface="Times New Roman" pitchFamily="18" charset="0"/>
                <a:cs typeface="Times New Roman" pitchFamily="18" charset="0"/>
              </a:rPr>
              <a:t>:</a:t>
            </a:r>
            <a:endParaRPr lang="en-US" sz="2800" b="1" dirty="0">
              <a:solidFill>
                <a:srgbClr val="003366"/>
              </a:solidFill>
            </a:endParaRPr>
          </a:p>
          <a:p>
            <a:pPr eaLnBrk="1" hangingPunct="1">
              <a:spcBef>
                <a:spcPct val="50000"/>
              </a:spcBef>
              <a:defRPr/>
            </a:pPr>
            <a:r>
              <a:rPr lang="en-US" sz="2800" b="1" dirty="0" err="1">
                <a:solidFill>
                  <a:srgbClr val="0000FF"/>
                </a:solidFill>
                <a:latin typeface="Times New Roman" pitchFamily="18" charset="0"/>
                <a:cs typeface="Times New Roman" pitchFamily="18" charset="0"/>
              </a:rPr>
              <a:t>Các</a:t>
            </a:r>
            <a:r>
              <a:rPr lang="en-US" sz="2800" b="1" dirty="0">
                <a:solidFill>
                  <a:srgbClr val="0000FF"/>
                </a:solidFill>
                <a:latin typeface="Times New Roman" pitchFamily="18" charset="0"/>
                <a:cs typeface="Times New Roman" pitchFamily="18" charset="0"/>
              </a:rPr>
              <a:t> </a:t>
            </a:r>
            <a:r>
              <a:rPr lang="en-US" sz="2800" b="1" dirty="0" err="1">
                <a:solidFill>
                  <a:srgbClr val="0000FF"/>
                </a:solidFill>
                <a:latin typeface="Times New Roman" pitchFamily="18" charset="0"/>
                <a:cs typeface="Times New Roman" pitchFamily="18" charset="0"/>
              </a:rPr>
              <a:t>số</a:t>
            </a:r>
            <a:r>
              <a:rPr lang="en-US" sz="2800" b="1" dirty="0">
                <a:solidFill>
                  <a:srgbClr val="0000FF"/>
                </a:solidFill>
                <a:latin typeface="Times New Roman" pitchFamily="18" charset="0"/>
                <a:cs typeface="Times New Roman" pitchFamily="18" charset="0"/>
              </a:rPr>
              <a:t> </a:t>
            </a:r>
            <a:r>
              <a:rPr lang="en-US" sz="2800" b="1" dirty="0" err="1">
                <a:solidFill>
                  <a:srgbClr val="0000FF"/>
                </a:solidFill>
                <a:latin typeface="Times New Roman" pitchFamily="18" charset="0"/>
                <a:cs typeface="Times New Roman" pitchFamily="18" charset="0"/>
              </a:rPr>
              <a:t>có</a:t>
            </a:r>
            <a:r>
              <a:rPr lang="en-US" sz="2800" b="1" dirty="0">
                <a:solidFill>
                  <a:srgbClr val="0000FF"/>
                </a:solidFill>
                <a:latin typeface="Times New Roman" pitchFamily="18" charset="0"/>
                <a:cs typeface="Times New Roman" pitchFamily="18" charset="0"/>
              </a:rPr>
              <a:t> </a:t>
            </a:r>
            <a:r>
              <a:rPr lang="en-US" sz="2800" b="1" dirty="0" err="1">
                <a:solidFill>
                  <a:srgbClr val="0000FF"/>
                </a:solidFill>
                <a:latin typeface="Times New Roman" pitchFamily="18" charset="0"/>
                <a:cs typeface="Times New Roman" pitchFamily="18" charset="0"/>
              </a:rPr>
              <a:t>chữ</a:t>
            </a:r>
            <a:r>
              <a:rPr lang="en-US" sz="2800" b="1" dirty="0">
                <a:solidFill>
                  <a:srgbClr val="0000FF"/>
                </a:solidFill>
                <a:latin typeface="Times New Roman" pitchFamily="18" charset="0"/>
                <a:cs typeface="Times New Roman" pitchFamily="18" charset="0"/>
              </a:rPr>
              <a:t> </a:t>
            </a:r>
            <a:r>
              <a:rPr lang="en-US" sz="2800" b="1" dirty="0" err="1">
                <a:solidFill>
                  <a:srgbClr val="0000FF"/>
                </a:solidFill>
                <a:latin typeface="Times New Roman" pitchFamily="18" charset="0"/>
                <a:cs typeface="Times New Roman" pitchFamily="18" charset="0"/>
              </a:rPr>
              <a:t>số</a:t>
            </a:r>
            <a:r>
              <a:rPr lang="en-US" sz="2800" b="1" dirty="0">
                <a:solidFill>
                  <a:srgbClr val="0000FF"/>
                </a:solidFill>
                <a:latin typeface="Times New Roman" pitchFamily="18" charset="0"/>
                <a:cs typeface="Times New Roman" pitchFamily="18" charset="0"/>
              </a:rPr>
              <a:t> </a:t>
            </a:r>
            <a:r>
              <a:rPr lang="en-US" sz="2800" b="1" dirty="0" err="1">
                <a:solidFill>
                  <a:srgbClr val="0000FF"/>
                </a:solidFill>
                <a:latin typeface="Times New Roman" pitchFamily="18" charset="0"/>
                <a:cs typeface="Times New Roman" pitchFamily="18" charset="0"/>
              </a:rPr>
              <a:t>tận</a:t>
            </a:r>
            <a:r>
              <a:rPr lang="en-US" sz="2800" b="1" dirty="0">
                <a:solidFill>
                  <a:srgbClr val="0000FF"/>
                </a:solidFill>
                <a:latin typeface="Times New Roman" pitchFamily="18" charset="0"/>
                <a:cs typeface="Times New Roman" pitchFamily="18" charset="0"/>
              </a:rPr>
              <a:t> </a:t>
            </a:r>
            <a:r>
              <a:rPr lang="en-US" sz="2800" b="1" dirty="0" err="1">
                <a:solidFill>
                  <a:srgbClr val="0000FF"/>
                </a:solidFill>
                <a:latin typeface="Times New Roman" pitchFamily="18" charset="0"/>
                <a:cs typeface="Times New Roman" pitchFamily="18" charset="0"/>
              </a:rPr>
              <a:t>cùng</a:t>
            </a:r>
            <a:r>
              <a:rPr lang="en-US" sz="2800" b="1" dirty="0">
                <a:solidFill>
                  <a:srgbClr val="0000FF"/>
                </a:solidFill>
                <a:latin typeface="Times New Roman" pitchFamily="18" charset="0"/>
                <a:cs typeface="Times New Roman" pitchFamily="18" charset="0"/>
              </a:rPr>
              <a:t> </a:t>
            </a:r>
            <a:r>
              <a:rPr lang="en-US" sz="2800" b="1" dirty="0" err="1">
                <a:solidFill>
                  <a:srgbClr val="0000FF"/>
                </a:solidFill>
                <a:latin typeface="Times New Roman" pitchFamily="18" charset="0"/>
                <a:cs typeface="Times New Roman" pitchFamily="18" charset="0"/>
              </a:rPr>
              <a:t>là</a:t>
            </a:r>
            <a:r>
              <a:rPr lang="en-US" sz="2800" b="1" dirty="0">
                <a:solidFill>
                  <a:srgbClr val="0000FF"/>
                </a:solidFill>
                <a:latin typeface="Times New Roman" pitchFamily="18" charset="0"/>
                <a:cs typeface="Times New Roman" pitchFamily="18" charset="0"/>
              </a:rPr>
              <a:t> 0 </a:t>
            </a:r>
            <a:r>
              <a:rPr lang="en-US" sz="2800" b="1" dirty="0" err="1">
                <a:solidFill>
                  <a:srgbClr val="0000FF"/>
                </a:solidFill>
                <a:latin typeface="Times New Roman" pitchFamily="18" charset="0"/>
                <a:cs typeface="Times New Roman" pitchFamily="18" charset="0"/>
              </a:rPr>
              <a:t>thì</a:t>
            </a:r>
            <a:r>
              <a:rPr lang="en-US" sz="2800" b="1" dirty="0">
                <a:solidFill>
                  <a:srgbClr val="0000FF"/>
                </a:solidFill>
                <a:latin typeface="Times New Roman" pitchFamily="18" charset="0"/>
                <a:cs typeface="Times New Roman" pitchFamily="18" charset="0"/>
              </a:rPr>
              <a:t> chia </a:t>
            </a:r>
            <a:r>
              <a:rPr lang="en-US" sz="2800" b="1" dirty="0" err="1">
                <a:solidFill>
                  <a:srgbClr val="0000FF"/>
                </a:solidFill>
                <a:latin typeface="Times New Roman" pitchFamily="18" charset="0"/>
                <a:cs typeface="Times New Roman" pitchFamily="18" charset="0"/>
              </a:rPr>
              <a:t>hết</a:t>
            </a:r>
            <a:r>
              <a:rPr lang="en-US" sz="2800" b="1" dirty="0">
                <a:solidFill>
                  <a:srgbClr val="0000FF"/>
                </a:solidFill>
                <a:latin typeface="Times New Roman" pitchFamily="18" charset="0"/>
                <a:cs typeface="Times New Roman" pitchFamily="18" charset="0"/>
              </a:rPr>
              <a:t> </a:t>
            </a:r>
            <a:r>
              <a:rPr lang="en-US" sz="2800" b="1" dirty="0" err="1">
                <a:solidFill>
                  <a:srgbClr val="0000FF"/>
                </a:solidFill>
                <a:latin typeface="Times New Roman" pitchFamily="18" charset="0"/>
                <a:cs typeface="Times New Roman" pitchFamily="18" charset="0"/>
              </a:rPr>
              <a:t>cho</a:t>
            </a:r>
            <a:r>
              <a:rPr lang="en-US" sz="2800" b="1" dirty="0">
                <a:solidFill>
                  <a:srgbClr val="0000FF"/>
                </a:solidFill>
                <a:latin typeface="Times New Roman" pitchFamily="18" charset="0"/>
                <a:cs typeface="Times New Roman" pitchFamily="18" charset="0"/>
              </a:rPr>
              <a:t> </a:t>
            </a:r>
            <a:r>
              <a:rPr lang="en-US" sz="2800" b="1" dirty="0" err="1">
                <a:solidFill>
                  <a:srgbClr val="0000FF"/>
                </a:solidFill>
                <a:latin typeface="Times New Roman" pitchFamily="18" charset="0"/>
                <a:cs typeface="Times New Roman" pitchFamily="18" charset="0"/>
              </a:rPr>
              <a:t>cả</a:t>
            </a:r>
            <a:r>
              <a:rPr lang="en-US" sz="2800" b="1" dirty="0">
                <a:solidFill>
                  <a:srgbClr val="0000FF"/>
                </a:solidFill>
                <a:latin typeface="Times New Roman" pitchFamily="18" charset="0"/>
                <a:cs typeface="Times New Roman" pitchFamily="18" charset="0"/>
              </a:rPr>
              <a:t> 2 </a:t>
            </a:r>
            <a:r>
              <a:rPr lang="en-US" sz="2800" b="1" dirty="0" err="1">
                <a:solidFill>
                  <a:srgbClr val="0000FF"/>
                </a:solidFill>
                <a:latin typeface="Times New Roman" pitchFamily="18" charset="0"/>
                <a:cs typeface="Times New Roman" pitchFamily="18" charset="0"/>
              </a:rPr>
              <a:t>và</a:t>
            </a:r>
            <a:r>
              <a:rPr lang="en-US" sz="2800" b="1" dirty="0">
                <a:solidFill>
                  <a:srgbClr val="0000FF"/>
                </a:solidFill>
                <a:latin typeface="Times New Roman" pitchFamily="18" charset="0"/>
                <a:cs typeface="Times New Roman" pitchFamily="18" charset="0"/>
              </a:rPr>
              <a:t> 5.</a:t>
            </a:r>
            <a:endParaRPr lang="en-US" sz="2800" b="1" i="1" dirty="0">
              <a:solidFill>
                <a:srgbClr val="0000FF"/>
              </a:solidFill>
            </a:endParaRPr>
          </a:p>
        </p:txBody>
      </p:sp>
    </p:spTree>
    <p:extLst>
      <p:ext uri="{BB962C8B-B14F-4D97-AF65-F5344CB8AC3E}">
        <p14:creationId xmlns:p14="http://schemas.microsoft.com/office/powerpoint/2010/main" val="1701885246"/>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wipe(down)">
                                      <p:cBhvr>
                                        <p:cTn id="7" dur="500"/>
                                        <p:tgtEl>
                                          <p:spTgt spid="10"/>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11"/>
                                        </p:tgtEl>
                                        <p:attrNameLst>
                                          <p:attrName>style.visibility</p:attrName>
                                        </p:attrNameLst>
                                      </p:cBhvr>
                                      <p:to>
                                        <p:strVal val="visible"/>
                                      </p:to>
                                    </p:set>
                                    <p:animEffect transition="in" filter="wipe(down)">
                                      <p:cBhvr>
                                        <p:cTn id="12"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11"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ext Box 4"/>
          <p:cNvSpPr txBox="1">
            <a:spLocks noChangeArrowheads="1"/>
          </p:cNvSpPr>
          <p:nvPr/>
        </p:nvSpPr>
        <p:spPr bwMode="auto">
          <a:xfrm>
            <a:off x="609600" y="685800"/>
            <a:ext cx="7543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endParaRPr lang="en-US" altLang="en-US" sz="2400">
              <a:latin typeface=".VnTime" panose="020B7200000000000000" pitchFamily="34" charset="0"/>
            </a:endParaRPr>
          </a:p>
        </p:txBody>
      </p:sp>
      <p:sp>
        <p:nvSpPr>
          <p:cNvPr id="20485" name="Text Box 5"/>
          <p:cNvSpPr txBox="1">
            <a:spLocks noChangeArrowheads="1"/>
          </p:cNvSpPr>
          <p:nvPr/>
        </p:nvSpPr>
        <p:spPr bwMode="auto">
          <a:xfrm>
            <a:off x="282575" y="1752600"/>
            <a:ext cx="8686800" cy="43402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marL="342900" indent="-342900" eaLnBrk="0" hangingPunct="0">
              <a:defRPr sz="2400">
                <a:solidFill>
                  <a:schemeClr val="tx1"/>
                </a:solidFill>
                <a:latin typeface=".VnTime" pitchFamily="34" charset="0"/>
              </a:defRPr>
            </a:lvl1pPr>
            <a:lvl2pPr marL="742950" indent="-285750" eaLnBrk="0" hangingPunct="0">
              <a:defRPr sz="2400">
                <a:solidFill>
                  <a:schemeClr val="tx1"/>
                </a:solidFill>
                <a:latin typeface=".VnTime" pitchFamily="34" charset="0"/>
              </a:defRPr>
            </a:lvl2pPr>
            <a:lvl3pPr marL="1143000" indent="-228600" eaLnBrk="0" hangingPunct="0">
              <a:defRPr sz="2400">
                <a:solidFill>
                  <a:schemeClr val="tx1"/>
                </a:solidFill>
                <a:latin typeface=".VnTime" pitchFamily="34" charset="0"/>
              </a:defRPr>
            </a:lvl3pPr>
            <a:lvl4pPr marL="1600200" indent="-228600" eaLnBrk="0" hangingPunct="0">
              <a:defRPr sz="2400">
                <a:solidFill>
                  <a:schemeClr val="tx1"/>
                </a:solidFill>
                <a:latin typeface=".VnTime" pitchFamily="34" charset="0"/>
              </a:defRPr>
            </a:lvl4pPr>
            <a:lvl5pPr marL="2057400" indent="-228600" eaLnBrk="0" hangingPunct="0">
              <a:defRPr sz="2400">
                <a:solidFill>
                  <a:schemeClr val="tx1"/>
                </a:solidFill>
                <a:latin typeface=".VnTime" pitchFamily="34" charset="0"/>
              </a:defRPr>
            </a:lvl5pPr>
            <a:lvl6pPr marL="2514600" indent="-228600" eaLnBrk="0" fontAlgn="base" hangingPunct="0">
              <a:spcBef>
                <a:spcPct val="0"/>
              </a:spcBef>
              <a:spcAft>
                <a:spcPct val="0"/>
              </a:spcAft>
              <a:defRPr sz="2400">
                <a:solidFill>
                  <a:schemeClr val="tx1"/>
                </a:solidFill>
                <a:latin typeface=".VnTime" pitchFamily="34" charset="0"/>
              </a:defRPr>
            </a:lvl6pPr>
            <a:lvl7pPr marL="2971800" indent="-228600" eaLnBrk="0" fontAlgn="base" hangingPunct="0">
              <a:spcBef>
                <a:spcPct val="0"/>
              </a:spcBef>
              <a:spcAft>
                <a:spcPct val="0"/>
              </a:spcAft>
              <a:defRPr sz="2400">
                <a:solidFill>
                  <a:schemeClr val="tx1"/>
                </a:solidFill>
                <a:latin typeface=".VnTime" pitchFamily="34" charset="0"/>
              </a:defRPr>
            </a:lvl7pPr>
            <a:lvl8pPr marL="3429000" indent="-228600" eaLnBrk="0" fontAlgn="base" hangingPunct="0">
              <a:spcBef>
                <a:spcPct val="0"/>
              </a:spcBef>
              <a:spcAft>
                <a:spcPct val="0"/>
              </a:spcAft>
              <a:defRPr sz="2400">
                <a:solidFill>
                  <a:schemeClr val="tx1"/>
                </a:solidFill>
                <a:latin typeface=".VnTime" pitchFamily="34" charset="0"/>
              </a:defRPr>
            </a:lvl8pPr>
            <a:lvl9pPr marL="3886200" indent="-228600" eaLnBrk="0" fontAlgn="base" hangingPunct="0">
              <a:spcBef>
                <a:spcPct val="0"/>
              </a:spcBef>
              <a:spcAft>
                <a:spcPct val="0"/>
              </a:spcAft>
              <a:defRPr sz="2400">
                <a:solidFill>
                  <a:schemeClr val="tx1"/>
                </a:solidFill>
                <a:latin typeface=".VnTime" pitchFamily="34" charset="0"/>
              </a:defRPr>
            </a:lvl9pPr>
          </a:lstStyle>
          <a:p>
            <a:pPr eaLnBrk="1" hangingPunct="1">
              <a:spcBef>
                <a:spcPct val="50000"/>
              </a:spcBef>
              <a:defRPr/>
            </a:pPr>
            <a:r>
              <a:rPr lang="en-US" sz="2800" b="1" i="1" u="sng" dirty="0" err="1" smtClean="0">
                <a:solidFill>
                  <a:srgbClr val="7030A0"/>
                </a:solidFill>
                <a:latin typeface="Times New Roman" pitchFamily="18" charset="0"/>
                <a:cs typeface="Times New Roman" pitchFamily="18" charset="0"/>
              </a:rPr>
              <a:t>Bài</a:t>
            </a:r>
            <a:r>
              <a:rPr lang="en-US" sz="2800" b="1" i="1" u="sng" dirty="0" smtClean="0">
                <a:solidFill>
                  <a:srgbClr val="7030A0"/>
                </a:solidFill>
                <a:latin typeface="Times New Roman" pitchFamily="18" charset="0"/>
                <a:cs typeface="Times New Roman" pitchFamily="18" charset="0"/>
              </a:rPr>
              <a:t> </a:t>
            </a:r>
            <a:r>
              <a:rPr lang="en-US" sz="2800" b="1" i="1" u="sng" dirty="0" err="1" smtClean="0">
                <a:solidFill>
                  <a:srgbClr val="7030A0"/>
                </a:solidFill>
                <a:latin typeface="Times New Roman" pitchFamily="18" charset="0"/>
                <a:cs typeface="Times New Roman" pitchFamily="18" charset="0"/>
              </a:rPr>
              <a:t>tập</a:t>
            </a:r>
            <a:r>
              <a:rPr lang="en-US" sz="2800" b="1" i="1" u="sng" dirty="0" smtClean="0">
                <a:solidFill>
                  <a:srgbClr val="7030A0"/>
                </a:solidFill>
                <a:latin typeface="Times New Roman" pitchFamily="18" charset="0"/>
                <a:cs typeface="Times New Roman" pitchFamily="18" charset="0"/>
              </a:rPr>
              <a:t> 2: </a:t>
            </a:r>
            <a:r>
              <a:rPr lang="en-US" sz="2800" b="1" dirty="0" err="1" smtClean="0">
                <a:solidFill>
                  <a:srgbClr val="7030A0"/>
                </a:solidFill>
                <a:latin typeface="Times New Roman" pitchFamily="18" charset="0"/>
                <a:cs typeface="Times New Roman" pitchFamily="18" charset="0"/>
              </a:rPr>
              <a:t>Không</a:t>
            </a:r>
            <a:r>
              <a:rPr lang="en-US" sz="2800" b="1" dirty="0" smtClean="0">
                <a:solidFill>
                  <a:srgbClr val="7030A0"/>
                </a:solidFill>
                <a:latin typeface="Times New Roman" pitchFamily="18" charset="0"/>
                <a:cs typeface="Times New Roman" pitchFamily="18" charset="0"/>
              </a:rPr>
              <a:t> </a:t>
            </a:r>
            <a:r>
              <a:rPr lang="en-US" sz="2800" b="1" dirty="0" err="1" smtClean="0">
                <a:solidFill>
                  <a:srgbClr val="7030A0"/>
                </a:solidFill>
                <a:latin typeface="Times New Roman" pitchFamily="18" charset="0"/>
                <a:cs typeface="Times New Roman" pitchFamily="18" charset="0"/>
              </a:rPr>
              <a:t>thực</a:t>
            </a:r>
            <a:r>
              <a:rPr lang="en-US" sz="2800" b="1" dirty="0" smtClean="0">
                <a:solidFill>
                  <a:srgbClr val="7030A0"/>
                </a:solidFill>
                <a:latin typeface="Times New Roman" pitchFamily="18" charset="0"/>
                <a:cs typeface="Times New Roman" pitchFamily="18" charset="0"/>
              </a:rPr>
              <a:t> </a:t>
            </a:r>
            <a:r>
              <a:rPr lang="en-US" sz="2800" b="1" dirty="0" err="1" smtClean="0">
                <a:solidFill>
                  <a:srgbClr val="7030A0"/>
                </a:solidFill>
                <a:latin typeface="Times New Roman" pitchFamily="18" charset="0"/>
                <a:cs typeface="Times New Roman" pitchFamily="18" charset="0"/>
              </a:rPr>
              <a:t>hiện</a:t>
            </a:r>
            <a:r>
              <a:rPr lang="en-US" sz="2800" b="1" dirty="0" smtClean="0">
                <a:solidFill>
                  <a:srgbClr val="7030A0"/>
                </a:solidFill>
                <a:latin typeface="Times New Roman" pitchFamily="18" charset="0"/>
                <a:cs typeface="Times New Roman" pitchFamily="18" charset="0"/>
              </a:rPr>
              <a:t> </a:t>
            </a:r>
            <a:r>
              <a:rPr lang="en-US" sz="2800" b="1" dirty="0" err="1" smtClean="0">
                <a:solidFill>
                  <a:srgbClr val="7030A0"/>
                </a:solidFill>
                <a:latin typeface="Times New Roman" pitchFamily="18" charset="0"/>
                <a:cs typeface="Times New Roman" pitchFamily="18" charset="0"/>
              </a:rPr>
              <a:t>phép</a:t>
            </a:r>
            <a:r>
              <a:rPr lang="en-US" sz="2800" b="1" dirty="0" smtClean="0">
                <a:solidFill>
                  <a:srgbClr val="7030A0"/>
                </a:solidFill>
                <a:latin typeface="Times New Roman" pitchFamily="18" charset="0"/>
                <a:cs typeface="Times New Roman" pitchFamily="18" charset="0"/>
              </a:rPr>
              <a:t> </a:t>
            </a:r>
            <a:r>
              <a:rPr lang="en-US" sz="2800" b="1" dirty="0" err="1" smtClean="0">
                <a:solidFill>
                  <a:srgbClr val="7030A0"/>
                </a:solidFill>
                <a:latin typeface="Times New Roman" pitchFamily="18" charset="0"/>
                <a:cs typeface="Times New Roman" pitchFamily="18" charset="0"/>
              </a:rPr>
              <a:t>tính</a:t>
            </a:r>
            <a:r>
              <a:rPr lang="en-US" sz="2800" b="1" dirty="0" smtClean="0">
                <a:solidFill>
                  <a:srgbClr val="7030A0"/>
                </a:solidFill>
                <a:latin typeface="Times New Roman" pitchFamily="18" charset="0"/>
                <a:cs typeface="Times New Roman" pitchFamily="18" charset="0"/>
              </a:rPr>
              <a:t>, </a:t>
            </a:r>
            <a:r>
              <a:rPr lang="en-US" sz="2800" b="1" dirty="0" err="1" smtClean="0">
                <a:solidFill>
                  <a:srgbClr val="7030A0"/>
                </a:solidFill>
                <a:latin typeface="Times New Roman" pitchFamily="18" charset="0"/>
                <a:cs typeface="Times New Roman" pitchFamily="18" charset="0"/>
              </a:rPr>
              <a:t>em</a:t>
            </a:r>
            <a:r>
              <a:rPr lang="en-US" sz="2800" b="1" dirty="0" smtClean="0">
                <a:solidFill>
                  <a:srgbClr val="7030A0"/>
                </a:solidFill>
                <a:latin typeface="Times New Roman" pitchFamily="18" charset="0"/>
                <a:cs typeface="Times New Roman" pitchFamily="18" charset="0"/>
              </a:rPr>
              <a:t> </a:t>
            </a:r>
            <a:r>
              <a:rPr lang="en-US" sz="2800" b="1" dirty="0" err="1" smtClean="0">
                <a:solidFill>
                  <a:srgbClr val="7030A0"/>
                </a:solidFill>
                <a:latin typeface="Times New Roman" pitchFamily="18" charset="0"/>
                <a:cs typeface="Times New Roman" pitchFamily="18" charset="0"/>
              </a:rPr>
              <a:t>hãy</a:t>
            </a:r>
            <a:r>
              <a:rPr lang="en-US" sz="2800" b="1" dirty="0" smtClean="0">
                <a:solidFill>
                  <a:srgbClr val="7030A0"/>
                </a:solidFill>
                <a:latin typeface="Times New Roman" pitchFamily="18" charset="0"/>
                <a:cs typeface="Times New Roman" pitchFamily="18" charset="0"/>
              </a:rPr>
              <a:t> </a:t>
            </a:r>
            <a:r>
              <a:rPr lang="en-US" sz="2800" b="1" dirty="0" err="1" smtClean="0">
                <a:solidFill>
                  <a:srgbClr val="7030A0"/>
                </a:solidFill>
                <a:latin typeface="Times New Roman" pitchFamily="18" charset="0"/>
                <a:cs typeface="Times New Roman" pitchFamily="18" charset="0"/>
              </a:rPr>
              <a:t>cho</a:t>
            </a:r>
            <a:r>
              <a:rPr lang="en-US" sz="2800" b="1" dirty="0" smtClean="0">
                <a:solidFill>
                  <a:srgbClr val="7030A0"/>
                </a:solidFill>
                <a:latin typeface="Times New Roman" pitchFamily="18" charset="0"/>
                <a:cs typeface="Times New Roman" pitchFamily="18" charset="0"/>
              </a:rPr>
              <a:t> </a:t>
            </a:r>
            <a:r>
              <a:rPr lang="en-US" sz="2800" b="1" dirty="0" err="1" smtClean="0">
                <a:solidFill>
                  <a:srgbClr val="7030A0"/>
                </a:solidFill>
                <a:latin typeface="Times New Roman" pitchFamily="18" charset="0"/>
                <a:cs typeface="Times New Roman" pitchFamily="18" charset="0"/>
              </a:rPr>
              <a:t>biết</a:t>
            </a:r>
            <a:r>
              <a:rPr lang="en-US" sz="2800" b="1" dirty="0" smtClean="0">
                <a:solidFill>
                  <a:srgbClr val="7030A0"/>
                </a:solidFill>
                <a:latin typeface="Times New Roman" pitchFamily="18" charset="0"/>
                <a:cs typeface="Times New Roman" pitchFamily="18" charset="0"/>
              </a:rPr>
              <a:t> </a:t>
            </a:r>
            <a:r>
              <a:rPr lang="en-US" sz="2800" b="1" dirty="0" err="1" smtClean="0">
                <a:solidFill>
                  <a:srgbClr val="7030A0"/>
                </a:solidFill>
                <a:latin typeface="Times New Roman" pitchFamily="18" charset="0"/>
                <a:cs typeface="Times New Roman" pitchFamily="18" charset="0"/>
              </a:rPr>
              <a:t>những</a:t>
            </a:r>
            <a:r>
              <a:rPr lang="en-US" sz="2800" b="1" dirty="0" smtClean="0">
                <a:solidFill>
                  <a:srgbClr val="7030A0"/>
                </a:solidFill>
                <a:latin typeface="Times New Roman" pitchFamily="18" charset="0"/>
                <a:cs typeface="Times New Roman" pitchFamily="18" charset="0"/>
              </a:rPr>
              <a:t> </a:t>
            </a:r>
            <a:r>
              <a:rPr lang="en-US" sz="2800" b="1" dirty="0" err="1" smtClean="0">
                <a:solidFill>
                  <a:srgbClr val="7030A0"/>
                </a:solidFill>
                <a:latin typeface="Times New Roman" pitchFamily="18" charset="0"/>
                <a:cs typeface="Times New Roman" pitchFamily="18" charset="0"/>
              </a:rPr>
              <a:t>tổng</a:t>
            </a:r>
            <a:r>
              <a:rPr lang="en-US" sz="2800" b="1" dirty="0" smtClean="0">
                <a:solidFill>
                  <a:srgbClr val="7030A0"/>
                </a:solidFill>
                <a:latin typeface="Times New Roman" pitchFamily="18" charset="0"/>
                <a:cs typeface="Times New Roman" pitchFamily="18" charset="0"/>
              </a:rPr>
              <a:t> ( </a:t>
            </a:r>
            <a:r>
              <a:rPr lang="en-US" sz="2800" b="1" dirty="0" err="1" smtClean="0">
                <a:solidFill>
                  <a:srgbClr val="7030A0"/>
                </a:solidFill>
                <a:latin typeface="Times New Roman" pitchFamily="18" charset="0"/>
                <a:cs typeface="Times New Roman" pitchFamily="18" charset="0"/>
              </a:rPr>
              <a:t>hiệu</a:t>
            </a:r>
            <a:r>
              <a:rPr lang="en-US" sz="2800" b="1" dirty="0" smtClean="0">
                <a:solidFill>
                  <a:srgbClr val="7030A0"/>
                </a:solidFill>
                <a:latin typeface="Times New Roman" pitchFamily="18" charset="0"/>
                <a:cs typeface="Times New Roman" pitchFamily="18" charset="0"/>
              </a:rPr>
              <a:t>) </a:t>
            </a:r>
            <a:r>
              <a:rPr lang="en-US" sz="2800" b="1" dirty="0" err="1" smtClean="0">
                <a:solidFill>
                  <a:srgbClr val="7030A0"/>
                </a:solidFill>
                <a:latin typeface="Times New Roman" pitchFamily="18" charset="0"/>
                <a:cs typeface="Times New Roman" pitchFamily="18" charset="0"/>
              </a:rPr>
              <a:t>nào</a:t>
            </a:r>
            <a:r>
              <a:rPr lang="en-US" sz="2800" b="1" dirty="0" smtClean="0">
                <a:solidFill>
                  <a:srgbClr val="7030A0"/>
                </a:solidFill>
                <a:latin typeface="Times New Roman" pitchFamily="18" charset="0"/>
                <a:cs typeface="Times New Roman" pitchFamily="18" charset="0"/>
              </a:rPr>
              <a:t> </a:t>
            </a:r>
            <a:r>
              <a:rPr lang="en-US" sz="2800" b="1" dirty="0" err="1" smtClean="0">
                <a:solidFill>
                  <a:srgbClr val="7030A0"/>
                </a:solidFill>
                <a:latin typeface="Times New Roman" pitchFamily="18" charset="0"/>
                <a:cs typeface="Times New Roman" pitchFamily="18" charset="0"/>
              </a:rPr>
              <a:t>sau</a:t>
            </a:r>
            <a:r>
              <a:rPr lang="en-US" sz="2800" b="1" dirty="0" smtClean="0">
                <a:solidFill>
                  <a:srgbClr val="7030A0"/>
                </a:solidFill>
                <a:latin typeface="Times New Roman" pitchFamily="18" charset="0"/>
                <a:cs typeface="Times New Roman" pitchFamily="18" charset="0"/>
              </a:rPr>
              <a:t> </a:t>
            </a:r>
            <a:r>
              <a:rPr lang="en-US" sz="2800" b="1" dirty="0" err="1" smtClean="0">
                <a:solidFill>
                  <a:srgbClr val="7030A0"/>
                </a:solidFill>
                <a:latin typeface="Times New Roman" pitchFamily="18" charset="0"/>
                <a:cs typeface="Times New Roman" pitchFamily="18" charset="0"/>
              </a:rPr>
              <a:t>đây</a:t>
            </a:r>
            <a:r>
              <a:rPr lang="en-US" sz="2800" b="1" dirty="0" smtClean="0">
                <a:solidFill>
                  <a:srgbClr val="7030A0"/>
                </a:solidFill>
                <a:latin typeface="Times New Roman" pitchFamily="18" charset="0"/>
                <a:cs typeface="Times New Roman" pitchFamily="18" charset="0"/>
              </a:rPr>
              <a:t> chia </a:t>
            </a:r>
            <a:r>
              <a:rPr lang="en-US" sz="2800" b="1" dirty="0" err="1" smtClean="0">
                <a:solidFill>
                  <a:srgbClr val="7030A0"/>
                </a:solidFill>
                <a:latin typeface="Times New Roman" pitchFamily="18" charset="0"/>
                <a:cs typeface="Times New Roman" pitchFamily="18" charset="0"/>
              </a:rPr>
              <a:t>hết</a:t>
            </a:r>
            <a:r>
              <a:rPr lang="en-US" sz="2800" b="1" dirty="0" smtClean="0">
                <a:solidFill>
                  <a:srgbClr val="7030A0"/>
                </a:solidFill>
                <a:latin typeface="Times New Roman" pitchFamily="18" charset="0"/>
                <a:cs typeface="Times New Roman" pitchFamily="18" charset="0"/>
              </a:rPr>
              <a:t> </a:t>
            </a:r>
            <a:r>
              <a:rPr lang="en-US" sz="2800" b="1" dirty="0" err="1" smtClean="0">
                <a:solidFill>
                  <a:srgbClr val="7030A0"/>
                </a:solidFill>
                <a:latin typeface="Times New Roman" pitchFamily="18" charset="0"/>
                <a:cs typeface="Times New Roman" pitchFamily="18" charset="0"/>
              </a:rPr>
              <a:t>cho</a:t>
            </a:r>
            <a:r>
              <a:rPr lang="en-US" sz="2800" b="1" dirty="0" smtClean="0">
                <a:solidFill>
                  <a:srgbClr val="7030A0"/>
                </a:solidFill>
                <a:latin typeface="Times New Roman" pitchFamily="18" charset="0"/>
                <a:cs typeface="Times New Roman" pitchFamily="18" charset="0"/>
              </a:rPr>
              <a:t> 2, chia </a:t>
            </a:r>
            <a:r>
              <a:rPr lang="en-US" sz="2800" b="1" dirty="0" err="1" smtClean="0">
                <a:solidFill>
                  <a:srgbClr val="7030A0"/>
                </a:solidFill>
                <a:latin typeface="Times New Roman" pitchFamily="18" charset="0"/>
                <a:cs typeface="Times New Roman" pitchFamily="18" charset="0"/>
              </a:rPr>
              <a:t>hết</a:t>
            </a:r>
            <a:r>
              <a:rPr lang="en-US" sz="2800" b="1" dirty="0" smtClean="0">
                <a:solidFill>
                  <a:srgbClr val="7030A0"/>
                </a:solidFill>
                <a:latin typeface="Times New Roman" pitchFamily="18" charset="0"/>
                <a:cs typeface="Times New Roman" pitchFamily="18" charset="0"/>
              </a:rPr>
              <a:t> </a:t>
            </a:r>
            <a:r>
              <a:rPr lang="en-US" sz="2800" b="1" dirty="0" err="1" smtClean="0">
                <a:solidFill>
                  <a:srgbClr val="7030A0"/>
                </a:solidFill>
                <a:latin typeface="Times New Roman" pitchFamily="18" charset="0"/>
                <a:cs typeface="Times New Roman" pitchFamily="18" charset="0"/>
              </a:rPr>
              <a:t>cho</a:t>
            </a:r>
            <a:r>
              <a:rPr lang="en-US" sz="2800" b="1" dirty="0" smtClean="0">
                <a:solidFill>
                  <a:srgbClr val="7030A0"/>
                </a:solidFill>
                <a:latin typeface="Times New Roman" pitchFamily="18" charset="0"/>
                <a:cs typeface="Times New Roman" pitchFamily="18" charset="0"/>
              </a:rPr>
              <a:t> 5 ?</a:t>
            </a:r>
          </a:p>
          <a:p>
            <a:pPr marL="0" indent="0" eaLnBrk="1" hangingPunct="1">
              <a:spcBef>
                <a:spcPct val="50000"/>
              </a:spcBef>
              <a:defRPr/>
            </a:pPr>
            <a:r>
              <a:rPr lang="en-US" sz="3200" b="1" dirty="0" smtClean="0">
                <a:solidFill>
                  <a:srgbClr val="7030A0"/>
                </a:solidFill>
                <a:latin typeface="Times New Roman" pitchFamily="18" charset="0"/>
                <a:cs typeface="Times New Roman" pitchFamily="18" charset="0"/>
              </a:rPr>
              <a:t>a) 146 + 550</a:t>
            </a:r>
          </a:p>
          <a:p>
            <a:pPr eaLnBrk="1" hangingPunct="1">
              <a:spcBef>
                <a:spcPct val="50000"/>
              </a:spcBef>
              <a:defRPr/>
            </a:pPr>
            <a:r>
              <a:rPr lang="en-US" sz="3200" b="1" dirty="0" smtClean="0">
                <a:solidFill>
                  <a:srgbClr val="7030A0"/>
                </a:solidFill>
                <a:latin typeface="Times New Roman" pitchFamily="18" charset="0"/>
                <a:cs typeface="Times New Roman" pitchFamily="18" charset="0"/>
              </a:rPr>
              <a:t>b) 575 – 40 </a:t>
            </a:r>
          </a:p>
          <a:p>
            <a:pPr eaLnBrk="1" hangingPunct="1">
              <a:spcBef>
                <a:spcPct val="50000"/>
              </a:spcBef>
              <a:defRPr/>
            </a:pPr>
            <a:r>
              <a:rPr lang="en-US" sz="3200" b="1" dirty="0" smtClean="0">
                <a:solidFill>
                  <a:srgbClr val="7030A0"/>
                </a:solidFill>
                <a:latin typeface="Times New Roman" pitchFamily="18" charset="0"/>
                <a:cs typeface="Times New Roman" pitchFamily="18" charset="0"/>
              </a:rPr>
              <a:t>c) 3.4.5 + 83</a:t>
            </a:r>
          </a:p>
          <a:p>
            <a:pPr eaLnBrk="1" hangingPunct="1">
              <a:spcBef>
                <a:spcPct val="50000"/>
              </a:spcBef>
              <a:defRPr/>
            </a:pPr>
            <a:r>
              <a:rPr lang="en-US" sz="3200" b="1" dirty="0" smtClean="0">
                <a:solidFill>
                  <a:srgbClr val="7030A0"/>
                </a:solidFill>
                <a:latin typeface="Times New Roman" pitchFamily="18" charset="0"/>
                <a:cs typeface="Times New Roman" pitchFamily="18" charset="0"/>
              </a:rPr>
              <a:t>d) 7.5.6 – 35.4</a:t>
            </a:r>
          </a:p>
        </p:txBody>
      </p:sp>
      <p:sp>
        <p:nvSpPr>
          <p:cNvPr id="15364" name="Line 7"/>
          <p:cNvSpPr>
            <a:spLocks noChangeShapeType="1"/>
          </p:cNvSpPr>
          <p:nvPr/>
        </p:nvSpPr>
        <p:spPr bwMode="auto">
          <a:xfrm>
            <a:off x="838200" y="1219200"/>
            <a:ext cx="7239000" cy="0"/>
          </a:xfrm>
          <a:prstGeom prst="line">
            <a:avLst/>
          </a:prstGeom>
          <a:noFill/>
          <a:ln w="9525">
            <a:solidFill>
              <a:srgbClr val="FF66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0531" name="Text Box 51"/>
          <p:cNvSpPr txBox="1">
            <a:spLocks noChangeArrowheads="1"/>
          </p:cNvSpPr>
          <p:nvPr/>
        </p:nvSpPr>
        <p:spPr bwMode="auto">
          <a:xfrm>
            <a:off x="2751138" y="3362325"/>
            <a:ext cx="3276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400">
                <a:solidFill>
                  <a:srgbClr val="CC3300"/>
                </a:solidFill>
                <a:latin typeface="Times New Roman" panose="02020603050405020304" pitchFamily="18" charset="0"/>
                <a:cs typeface="Times New Roman" panose="02020603050405020304" pitchFamily="18" charset="0"/>
              </a:rPr>
              <a:t>=&gt; Tổng chia hết cho 2</a:t>
            </a:r>
          </a:p>
        </p:txBody>
      </p:sp>
      <p:sp>
        <p:nvSpPr>
          <p:cNvPr id="20532" name="Text Box 52"/>
          <p:cNvSpPr txBox="1">
            <a:spLocks noChangeArrowheads="1"/>
          </p:cNvSpPr>
          <p:nvPr/>
        </p:nvSpPr>
        <p:spPr bwMode="auto">
          <a:xfrm>
            <a:off x="5715000" y="3362325"/>
            <a:ext cx="2895600" cy="461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400">
                <a:solidFill>
                  <a:srgbClr val="CC3300"/>
                </a:solidFill>
                <a:latin typeface="Times New Roman" panose="02020603050405020304" pitchFamily="18" charset="0"/>
                <a:cs typeface="Times New Roman" panose="02020603050405020304" pitchFamily="18" charset="0"/>
              </a:rPr>
              <a:t>; không chia hết cho </a:t>
            </a:r>
            <a:r>
              <a:rPr lang="en-US" altLang="en-US" sz="2400">
                <a:solidFill>
                  <a:srgbClr val="CC3300"/>
                </a:solidFill>
                <a:latin typeface=".VnTime" panose="020B7200000000000000" pitchFamily="34" charset="0"/>
              </a:rPr>
              <a:t>5</a:t>
            </a:r>
          </a:p>
        </p:txBody>
      </p:sp>
      <p:grpSp>
        <p:nvGrpSpPr>
          <p:cNvPr id="20544" name="Group 64"/>
          <p:cNvGrpSpPr>
            <a:grpSpLocks/>
          </p:cNvGrpSpPr>
          <p:nvPr/>
        </p:nvGrpSpPr>
        <p:grpSpPr bwMode="auto">
          <a:xfrm>
            <a:off x="2479675" y="4084638"/>
            <a:ext cx="6664325" cy="461962"/>
            <a:chOff x="1707" y="2649"/>
            <a:chExt cx="4198" cy="291"/>
          </a:xfrm>
        </p:grpSpPr>
        <p:sp>
          <p:nvSpPr>
            <p:cNvPr id="15375" name="Text Box 57"/>
            <p:cNvSpPr txBox="1">
              <a:spLocks noChangeArrowheads="1"/>
            </p:cNvSpPr>
            <p:nvPr/>
          </p:nvSpPr>
          <p:spPr bwMode="auto">
            <a:xfrm>
              <a:off x="1707" y="2649"/>
              <a:ext cx="2565" cy="29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400" dirty="0">
                  <a:solidFill>
                    <a:srgbClr val="CC3300"/>
                  </a:solidFill>
                  <a:latin typeface="Times New Roman" panose="02020603050405020304" pitchFamily="18" charset="0"/>
                  <a:cs typeface="Times New Roman" panose="02020603050405020304" pitchFamily="18" charset="0"/>
                </a:rPr>
                <a:t>=&gt; </a:t>
              </a:r>
              <a:r>
                <a:rPr lang="en-US" altLang="en-US" sz="2400" dirty="0" err="1">
                  <a:solidFill>
                    <a:srgbClr val="CC3300"/>
                  </a:solidFill>
                  <a:latin typeface="Times New Roman" panose="02020603050405020304" pitchFamily="18" charset="0"/>
                  <a:cs typeface="Times New Roman" panose="02020603050405020304" pitchFamily="18" charset="0"/>
                </a:rPr>
                <a:t>Hiệu</a:t>
              </a:r>
              <a:r>
                <a:rPr lang="en-US" altLang="en-US" sz="2400" dirty="0">
                  <a:solidFill>
                    <a:srgbClr val="CC3300"/>
                  </a:solidFill>
                  <a:latin typeface="Times New Roman" panose="02020603050405020304" pitchFamily="18" charset="0"/>
                  <a:cs typeface="Times New Roman" panose="02020603050405020304" pitchFamily="18" charset="0"/>
                </a:rPr>
                <a:t> </a:t>
              </a:r>
              <a:r>
                <a:rPr lang="en-US" altLang="en-US" sz="2400" dirty="0" err="1">
                  <a:solidFill>
                    <a:srgbClr val="CC3300"/>
                  </a:solidFill>
                  <a:latin typeface="Times New Roman" panose="02020603050405020304" pitchFamily="18" charset="0"/>
                  <a:cs typeface="Times New Roman" panose="02020603050405020304" pitchFamily="18" charset="0"/>
                </a:rPr>
                <a:t>không</a:t>
              </a:r>
              <a:r>
                <a:rPr lang="en-US" altLang="en-US" sz="2400" dirty="0">
                  <a:solidFill>
                    <a:srgbClr val="CC3300"/>
                  </a:solidFill>
                  <a:latin typeface="Times New Roman" panose="02020603050405020304" pitchFamily="18" charset="0"/>
                  <a:cs typeface="Times New Roman" panose="02020603050405020304" pitchFamily="18" charset="0"/>
                </a:rPr>
                <a:t> chia </a:t>
              </a:r>
              <a:r>
                <a:rPr lang="en-US" altLang="en-US" sz="2400" dirty="0" err="1">
                  <a:solidFill>
                    <a:srgbClr val="CC3300"/>
                  </a:solidFill>
                  <a:latin typeface="Times New Roman" panose="02020603050405020304" pitchFamily="18" charset="0"/>
                  <a:cs typeface="Times New Roman" panose="02020603050405020304" pitchFamily="18" charset="0"/>
                </a:rPr>
                <a:t>hết</a:t>
              </a:r>
              <a:r>
                <a:rPr lang="en-US" altLang="en-US" sz="2400" dirty="0">
                  <a:solidFill>
                    <a:srgbClr val="CC3300"/>
                  </a:solidFill>
                  <a:latin typeface="Times New Roman" panose="02020603050405020304" pitchFamily="18" charset="0"/>
                  <a:cs typeface="Times New Roman" panose="02020603050405020304" pitchFamily="18" charset="0"/>
                </a:rPr>
                <a:t> </a:t>
              </a:r>
              <a:r>
                <a:rPr lang="en-US" altLang="en-US" sz="2400" dirty="0" err="1">
                  <a:solidFill>
                    <a:srgbClr val="CC3300"/>
                  </a:solidFill>
                  <a:latin typeface="Times New Roman" panose="02020603050405020304" pitchFamily="18" charset="0"/>
                  <a:cs typeface="Times New Roman" panose="02020603050405020304" pitchFamily="18" charset="0"/>
                </a:rPr>
                <a:t>cho</a:t>
              </a:r>
              <a:r>
                <a:rPr lang="en-US" altLang="en-US" sz="2400" dirty="0">
                  <a:solidFill>
                    <a:srgbClr val="CC3300"/>
                  </a:solidFill>
                  <a:latin typeface="Times New Roman" panose="02020603050405020304" pitchFamily="18" charset="0"/>
                  <a:cs typeface="Times New Roman" panose="02020603050405020304" pitchFamily="18" charset="0"/>
                </a:rPr>
                <a:t> 2</a:t>
              </a:r>
            </a:p>
          </p:txBody>
        </p:sp>
        <p:sp>
          <p:nvSpPr>
            <p:cNvPr id="15376" name="Text Box 58"/>
            <p:cNvSpPr txBox="1">
              <a:spLocks noChangeArrowheads="1"/>
            </p:cNvSpPr>
            <p:nvPr/>
          </p:nvSpPr>
          <p:spPr bwMode="auto">
            <a:xfrm>
              <a:off x="4081" y="2649"/>
              <a:ext cx="1824" cy="29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400">
                  <a:solidFill>
                    <a:srgbClr val="CC3300"/>
                  </a:solidFill>
                  <a:latin typeface="Times New Roman" panose="02020603050405020304" pitchFamily="18" charset="0"/>
                  <a:cs typeface="Times New Roman" panose="02020603050405020304" pitchFamily="18" charset="0"/>
                </a:rPr>
                <a:t>; không chia hết cho 5</a:t>
              </a:r>
            </a:p>
          </p:txBody>
        </p:sp>
      </p:grpSp>
      <p:grpSp>
        <p:nvGrpSpPr>
          <p:cNvPr id="20542" name="Group 62"/>
          <p:cNvGrpSpPr>
            <a:grpSpLocks/>
          </p:cNvGrpSpPr>
          <p:nvPr/>
        </p:nvGrpSpPr>
        <p:grpSpPr bwMode="auto">
          <a:xfrm>
            <a:off x="2619375" y="4805363"/>
            <a:ext cx="6600825" cy="461962"/>
            <a:chOff x="2250" y="3360"/>
            <a:chExt cx="4158" cy="291"/>
          </a:xfrm>
        </p:grpSpPr>
        <p:sp>
          <p:nvSpPr>
            <p:cNvPr id="15373" name="Text Box 55"/>
            <p:cNvSpPr txBox="1">
              <a:spLocks noChangeArrowheads="1"/>
            </p:cNvSpPr>
            <p:nvPr/>
          </p:nvSpPr>
          <p:spPr bwMode="auto">
            <a:xfrm>
              <a:off x="2250" y="3360"/>
              <a:ext cx="2528" cy="29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400">
                  <a:solidFill>
                    <a:srgbClr val="CC3300"/>
                  </a:solidFill>
                  <a:latin typeface="Times New Roman" panose="02020603050405020304" pitchFamily="18" charset="0"/>
                  <a:cs typeface="Times New Roman" panose="02020603050405020304" pitchFamily="18" charset="0"/>
                </a:rPr>
                <a:t>=&gt; Tổng không chia hết cho 2</a:t>
              </a:r>
            </a:p>
          </p:txBody>
        </p:sp>
        <p:sp>
          <p:nvSpPr>
            <p:cNvPr id="15374" name="Text Box 56"/>
            <p:cNvSpPr txBox="1">
              <a:spLocks noChangeArrowheads="1"/>
            </p:cNvSpPr>
            <p:nvPr/>
          </p:nvSpPr>
          <p:spPr bwMode="auto">
            <a:xfrm>
              <a:off x="4584" y="3363"/>
              <a:ext cx="1824"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400">
                  <a:solidFill>
                    <a:srgbClr val="CC3300"/>
                  </a:solidFill>
                  <a:latin typeface=".VnTime" panose="020B7200000000000000" pitchFamily="34" charset="0"/>
                </a:rPr>
                <a:t>; kh«ng chia hÕt cho 5</a:t>
              </a:r>
            </a:p>
          </p:txBody>
        </p:sp>
      </p:grpSp>
      <p:grpSp>
        <p:nvGrpSpPr>
          <p:cNvPr id="20545" name="Group 65"/>
          <p:cNvGrpSpPr>
            <a:grpSpLocks/>
          </p:cNvGrpSpPr>
          <p:nvPr/>
        </p:nvGrpSpPr>
        <p:grpSpPr bwMode="auto">
          <a:xfrm>
            <a:off x="2971800" y="5486400"/>
            <a:ext cx="5724525" cy="461963"/>
            <a:chOff x="2304" y="3936"/>
            <a:chExt cx="3606" cy="291"/>
          </a:xfrm>
        </p:grpSpPr>
        <p:sp>
          <p:nvSpPr>
            <p:cNvPr id="15371" name="Text Box 59"/>
            <p:cNvSpPr txBox="1">
              <a:spLocks noChangeArrowheads="1"/>
            </p:cNvSpPr>
            <p:nvPr/>
          </p:nvSpPr>
          <p:spPr bwMode="auto">
            <a:xfrm>
              <a:off x="2304" y="3939"/>
              <a:ext cx="2064"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400">
                  <a:solidFill>
                    <a:srgbClr val="CC3300"/>
                  </a:solidFill>
                  <a:latin typeface=".VnTime" panose="020B7200000000000000" pitchFamily="34" charset="0"/>
                </a:rPr>
                <a:t>=&gt;</a:t>
              </a:r>
              <a:r>
                <a:rPr lang="en-US" altLang="en-US" sz="2400">
                  <a:solidFill>
                    <a:srgbClr val="CC3300"/>
                  </a:solidFill>
                  <a:latin typeface="Times New Roman" panose="02020603050405020304" pitchFamily="18" charset="0"/>
                  <a:cs typeface="Times New Roman" panose="02020603050405020304" pitchFamily="18" charset="0"/>
                </a:rPr>
                <a:t> Hiệu chia hết cho 2</a:t>
              </a:r>
            </a:p>
          </p:txBody>
        </p:sp>
        <p:sp>
          <p:nvSpPr>
            <p:cNvPr id="15372" name="Text Box 60"/>
            <p:cNvSpPr txBox="1">
              <a:spLocks noChangeArrowheads="1"/>
            </p:cNvSpPr>
            <p:nvPr/>
          </p:nvSpPr>
          <p:spPr bwMode="auto">
            <a:xfrm>
              <a:off x="4086" y="3936"/>
              <a:ext cx="1824" cy="29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400">
                  <a:solidFill>
                    <a:srgbClr val="CC3300"/>
                  </a:solidFill>
                  <a:latin typeface="Times New Roman" panose="02020603050405020304" pitchFamily="18" charset="0"/>
                  <a:cs typeface="Times New Roman" panose="02020603050405020304" pitchFamily="18" charset="0"/>
                </a:rPr>
                <a:t>; chia hết cho 5</a:t>
              </a:r>
            </a:p>
          </p:txBody>
        </p:sp>
      </p:grpSp>
      <p:sp>
        <p:nvSpPr>
          <p:cNvPr id="15370" name="Text Box 4"/>
          <p:cNvSpPr txBox="1">
            <a:spLocks noChangeArrowheads="1"/>
          </p:cNvSpPr>
          <p:nvPr/>
        </p:nvSpPr>
        <p:spPr bwMode="auto">
          <a:xfrm>
            <a:off x="685800" y="281132"/>
            <a:ext cx="8305800" cy="584775"/>
          </a:xfrm>
          <a:prstGeom prst="rect">
            <a:avLst/>
          </a:prstGeom>
          <a:solidFill>
            <a:schemeClr val="accent6">
              <a:lumMod val="40000"/>
              <a:lumOff val="60000"/>
            </a:schemeClr>
          </a:solidFill>
          <a:ln>
            <a:solidFill>
              <a:schemeClr val="accent1"/>
            </a:solidFill>
          </a:ln>
          <a:effec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b="1" dirty="0" err="1">
                <a:solidFill>
                  <a:srgbClr val="FF0000"/>
                </a:solidFill>
                <a:latin typeface="Times New Roman" panose="02020603050405020304" pitchFamily="18" charset="0"/>
                <a:cs typeface="Times New Roman" panose="02020603050405020304" pitchFamily="18" charset="0"/>
              </a:rPr>
              <a:t>Bài</a:t>
            </a:r>
            <a:r>
              <a:rPr lang="en-US" altLang="en-US" b="1" dirty="0">
                <a:solidFill>
                  <a:srgbClr val="FF0000"/>
                </a:solidFill>
                <a:latin typeface="Times New Roman" panose="02020603050405020304" pitchFamily="18" charset="0"/>
                <a:cs typeface="Times New Roman" panose="02020603050405020304" pitchFamily="18" charset="0"/>
              </a:rPr>
              <a:t> 7. DẤU HIỆU CHIA HẾT CHO 2, CHO 5</a:t>
            </a:r>
          </a:p>
        </p:txBody>
      </p:sp>
    </p:spTree>
    <p:extLst>
      <p:ext uri="{BB962C8B-B14F-4D97-AF65-F5344CB8AC3E}">
        <p14:creationId xmlns:p14="http://schemas.microsoft.com/office/powerpoint/2010/main" val="2777794650"/>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4" presetClass="entr" presetSubtype="0" fill="hold" grpId="0" nodeType="clickEffect">
                                  <p:stCondLst>
                                    <p:cond delay="0"/>
                                  </p:stCondLst>
                                  <p:childTnLst>
                                    <p:set>
                                      <p:cBhvr>
                                        <p:cTn id="6" dur="1" fill="hold">
                                          <p:stCondLst>
                                            <p:cond delay="0"/>
                                          </p:stCondLst>
                                        </p:cTn>
                                        <p:tgtEl>
                                          <p:spTgt spid="20485"/>
                                        </p:tgtEl>
                                        <p:attrNameLst>
                                          <p:attrName>style.visibility</p:attrName>
                                        </p:attrNameLst>
                                      </p:cBhvr>
                                      <p:to>
                                        <p:strVal val="visible"/>
                                      </p:to>
                                    </p:set>
                                    <p:anim from="(-#ppt_w/2)" to="(#ppt_x)" calcmode="lin" valueType="num">
                                      <p:cBhvr>
                                        <p:cTn id="7" dur="600" fill="hold">
                                          <p:stCondLst>
                                            <p:cond delay="0"/>
                                          </p:stCondLst>
                                        </p:cTn>
                                        <p:tgtEl>
                                          <p:spTgt spid="20485"/>
                                        </p:tgtEl>
                                        <p:attrNameLst>
                                          <p:attrName>ppt_x</p:attrName>
                                        </p:attrNameLst>
                                      </p:cBhvr>
                                    </p:anim>
                                    <p:anim from="0" to="-1.0" calcmode="lin" valueType="num">
                                      <p:cBhvr>
                                        <p:cTn id="8" dur="200" decel="50000" autoRev="1" fill="hold">
                                          <p:stCondLst>
                                            <p:cond delay="600"/>
                                          </p:stCondLst>
                                        </p:cTn>
                                        <p:tgtEl>
                                          <p:spTgt spid="20485"/>
                                        </p:tgtEl>
                                        <p:attrNameLst>
                                          <p:attrName>xshear</p:attrName>
                                        </p:attrNameLst>
                                      </p:cBhvr>
                                    </p:anim>
                                    <p:animScale>
                                      <p:cBhvr>
                                        <p:cTn id="9" dur="200" decel="100000" autoRev="1" fill="hold">
                                          <p:stCondLst>
                                            <p:cond delay="600"/>
                                          </p:stCondLst>
                                        </p:cTn>
                                        <p:tgtEl>
                                          <p:spTgt spid="20485"/>
                                        </p:tgtEl>
                                      </p:cBhvr>
                                      <p:from x="100000" y="100000"/>
                                      <p:to x="80000" y="100000"/>
                                    </p:animScale>
                                    <p:anim by="(#ppt_h/3+#ppt_w*0.1)" calcmode="lin" valueType="num">
                                      <p:cBhvr additive="sum">
                                        <p:cTn id="10" dur="200" decel="100000" autoRev="1" fill="hold">
                                          <p:stCondLst>
                                            <p:cond delay="600"/>
                                          </p:stCondLst>
                                        </p:cTn>
                                        <p:tgtEl>
                                          <p:spTgt spid="20485"/>
                                        </p:tgtEl>
                                        <p:attrNameLst>
                                          <p:attrName>ppt_x</p:attrName>
                                        </p:attrNameLst>
                                      </p:cBhvr>
                                    </p:anim>
                                  </p:childTnLst>
                                </p:cTn>
                              </p:par>
                            </p:childTnLst>
                          </p:cTn>
                        </p:par>
                      </p:childTnLst>
                    </p:cTn>
                  </p:par>
                  <p:par>
                    <p:cTn id="11" fill="hold" nodeType="clickPar">
                      <p:stCondLst>
                        <p:cond delay="indefinite"/>
                      </p:stCondLst>
                      <p:childTnLst>
                        <p:par>
                          <p:cTn id="12" fill="hold" nodeType="withGroup">
                            <p:stCondLst>
                              <p:cond delay="0"/>
                            </p:stCondLst>
                            <p:childTnLst>
                              <p:par>
                                <p:cTn id="13" presetID="3" presetClass="entr" presetSubtype="10" fill="hold" grpId="0" nodeType="clickEffect">
                                  <p:stCondLst>
                                    <p:cond delay="0"/>
                                  </p:stCondLst>
                                  <p:childTnLst>
                                    <p:set>
                                      <p:cBhvr>
                                        <p:cTn id="14" dur="1" fill="hold">
                                          <p:stCondLst>
                                            <p:cond delay="0"/>
                                          </p:stCondLst>
                                        </p:cTn>
                                        <p:tgtEl>
                                          <p:spTgt spid="20531"/>
                                        </p:tgtEl>
                                        <p:attrNameLst>
                                          <p:attrName>style.visibility</p:attrName>
                                        </p:attrNameLst>
                                      </p:cBhvr>
                                      <p:to>
                                        <p:strVal val="visible"/>
                                      </p:to>
                                    </p:set>
                                    <p:animEffect transition="in" filter="blinds(horizontal)">
                                      <p:cBhvr>
                                        <p:cTn id="15" dur="500"/>
                                        <p:tgtEl>
                                          <p:spTgt spid="20531"/>
                                        </p:tgtEl>
                                      </p:cBhvr>
                                    </p:animEffect>
                                  </p:childTnLst>
                                </p:cTn>
                              </p:par>
                            </p:childTnLst>
                          </p:cTn>
                        </p:par>
                      </p:childTnLst>
                    </p:cTn>
                  </p:par>
                  <p:par>
                    <p:cTn id="16" fill="hold" nodeType="clickPar">
                      <p:stCondLst>
                        <p:cond delay="indefinite"/>
                      </p:stCondLst>
                      <p:childTnLst>
                        <p:par>
                          <p:cTn id="17" fill="hold" nodeType="withGroup">
                            <p:stCondLst>
                              <p:cond delay="0"/>
                            </p:stCondLst>
                            <p:childTnLst>
                              <p:par>
                                <p:cTn id="18" presetID="3" presetClass="entr" presetSubtype="10" fill="hold" grpId="0" nodeType="clickEffect">
                                  <p:stCondLst>
                                    <p:cond delay="0"/>
                                  </p:stCondLst>
                                  <p:childTnLst>
                                    <p:set>
                                      <p:cBhvr>
                                        <p:cTn id="19" dur="1" fill="hold">
                                          <p:stCondLst>
                                            <p:cond delay="0"/>
                                          </p:stCondLst>
                                        </p:cTn>
                                        <p:tgtEl>
                                          <p:spTgt spid="20532"/>
                                        </p:tgtEl>
                                        <p:attrNameLst>
                                          <p:attrName>style.visibility</p:attrName>
                                        </p:attrNameLst>
                                      </p:cBhvr>
                                      <p:to>
                                        <p:strVal val="visible"/>
                                      </p:to>
                                    </p:set>
                                    <p:animEffect transition="in" filter="blinds(horizontal)">
                                      <p:cBhvr>
                                        <p:cTn id="20" dur="500"/>
                                        <p:tgtEl>
                                          <p:spTgt spid="20532"/>
                                        </p:tgtEl>
                                      </p:cBhvr>
                                    </p:animEffect>
                                  </p:childTnLst>
                                </p:cTn>
                              </p:par>
                            </p:childTnLst>
                          </p:cTn>
                        </p:par>
                      </p:childTnLst>
                    </p:cTn>
                  </p:par>
                  <p:par>
                    <p:cTn id="21" fill="hold" nodeType="clickPar">
                      <p:stCondLst>
                        <p:cond delay="indefinite"/>
                      </p:stCondLst>
                      <p:childTnLst>
                        <p:par>
                          <p:cTn id="22" fill="hold" nodeType="withGroup">
                            <p:stCondLst>
                              <p:cond delay="0"/>
                            </p:stCondLst>
                            <p:childTnLst>
                              <p:par>
                                <p:cTn id="23" presetID="3" presetClass="entr" presetSubtype="10" fill="hold" nodeType="clickEffect">
                                  <p:stCondLst>
                                    <p:cond delay="0"/>
                                  </p:stCondLst>
                                  <p:childTnLst>
                                    <p:set>
                                      <p:cBhvr>
                                        <p:cTn id="24" dur="1" fill="hold">
                                          <p:stCondLst>
                                            <p:cond delay="0"/>
                                          </p:stCondLst>
                                        </p:cTn>
                                        <p:tgtEl>
                                          <p:spTgt spid="20544"/>
                                        </p:tgtEl>
                                        <p:attrNameLst>
                                          <p:attrName>style.visibility</p:attrName>
                                        </p:attrNameLst>
                                      </p:cBhvr>
                                      <p:to>
                                        <p:strVal val="visible"/>
                                      </p:to>
                                    </p:set>
                                    <p:animEffect transition="in" filter="blinds(horizontal)">
                                      <p:cBhvr>
                                        <p:cTn id="25" dur="500"/>
                                        <p:tgtEl>
                                          <p:spTgt spid="20544"/>
                                        </p:tgtEl>
                                      </p:cBhvr>
                                    </p:animEffect>
                                  </p:childTnLst>
                                </p:cTn>
                              </p:par>
                            </p:childTnLst>
                          </p:cTn>
                        </p:par>
                      </p:childTnLst>
                    </p:cTn>
                  </p:par>
                  <p:par>
                    <p:cTn id="26" fill="hold" nodeType="clickPar">
                      <p:stCondLst>
                        <p:cond delay="indefinite"/>
                      </p:stCondLst>
                      <p:childTnLst>
                        <p:par>
                          <p:cTn id="27" fill="hold" nodeType="withGroup">
                            <p:stCondLst>
                              <p:cond delay="0"/>
                            </p:stCondLst>
                            <p:childTnLst>
                              <p:par>
                                <p:cTn id="28" presetID="29" presetClass="entr" presetSubtype="0" fill="hold" nodeType="clickEffect">
                                  <p:stCondLst>
                                    <p:cond delay="0"/>
                                  </p:stCondLst>
                                  <p:childTnLst>
                                    <p:set>
                                      <p:cBhvr>
                                        <p:cTn id="29" dur="1" fill="hold">
                                          <p:stCondLst>
                                            <p:cond delay="0"/>
                                          </p:stCondLst>
                                        </p:cTn>
                                        <p:tgtEl>
                                          <p:spTgt spid="20542"/>
                                        </p:tgtEl>
                                        <p:attrNameLst>
                                          <p:attrName>style.visibility</p:attrName>
                                        </p:attrNameLst>
                                      </p:cBhvr>
                                      <p:to>
                                        <p:strVal val="visible"/>
                                      </p:to>
                                    </p:set>
                                    <p:anim calcmode="lin" valueType="num">
                                      <p:cBhvr>
                                        <p:cTn id="30" dur="1000" fill="hold"/>
                                        <p:tgtEl>
                                          <p:spTgt spid="20542"/>
                                        </p:tgtEl>
                                        <p:attrNameLst>
                                          <p:attrName>ppt_x</p:attrName>
                                        </p:attrNameLst>
                                      </p:cBhvr>
                                      <p:tavLst>
                                        <p:tav tm="0">
                                          <p:val>
                                            <p:strVal val="#ppt_x-.2"/>
                                          </p:val>
                                        </p:tav>
                                        <p:tav tm="100000">
                                          <p:val>
                                            <p:strVal val="#ppt_x"/>
                                          </p:val>
                                        </p:tav>
                                      </p:tavLst>
                                    </p:anim>
                                    <p:anim calcmode="lin" valueType="num">
                                      <p:cBhvr>
                                        <p:cTn id="31" dur="1000" fill="hold"/>
                                        <p:tgtEl>
                                          <p:spTgt spid="20542"/>
                                        </p:tgtEl>
                                        <p:attrNameLst>
                                          <p:attrName>ppt_y</p:attrName>
                                        </p:attrNameLst>
                                      </p:cBhvr>
                                      <p:tavLst>
                                        <p:tav tm="0">
                                          <p:val>
                                            <p:strVal val="#ppt_y"/>
                                          </p:val>
                                        </p:tav>
                                        <p:tav tm="100000">
                                          <p:val>
                                            <p:strVal val="#ppt_y"/>
                                          </p:val>
                                        </p:tav>
                                      </p:tavLst>
                                    </p:anim>
                                    <p:animEffect transition="in" filter="wipe(right)" prLst="gradientSize: 0.1">
                                      <p:cBhvr>
                                        <p:cTn id="32" dur="1000"/>
                                        <p:tgtEl>
                                          <p:spTgt spid="20542"/>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54" presetClass="entr" presetSubtype="0" accel="100000" fill="hold" nodeType="clickEffect">
                                  <p:stCondLst>
                                    <p:cond delay="0"/>
                                  </p:stCondLst>
                                  <p:childTnLst>
                                    <p:set>
                                      <p:cBhvr>
                                        <p:cTn id="36" dur="1" fill="hold">
                                          <p:stCondLst>
                                            <p:cond delay="0"/>
                                          </p:stCondLst>
                                        </p:cTn>
                                        <p:tgtEl>
                                          <p:spTgt spid="20545"/>
                                        </p:tgtEl>
                                        <p:attrNameLst>
                                          <p:attrName>style.visibility</p:attrName>
                                        </p:attrNameLst>
                                      </p:cBhvr>
                                      <p:to>
                                        <p:strVal val="visible"/>
                                      </p:to>
                                    </p:set>
                                    <p:anim calcmode="lin" valueType="num">
                                      <p:cBhvr>
                                        <p:cTn id="37" dur="500" fill="hold"/>
                                        <p:tgtEl>
                                          <p:spTgt spid="20545"/>
                                        </p:tgtEl>
                                        <p:attrNameLst>
                                          <p:attrName>ppt_w</p:attrName>
                                        </p:attrNameLst>
                                      </p:cBhvr>
                                      <p:tavLst>
                                        <p:tav tm="0">
                                          <p:val>
                                            <p:strVal val="#ppt_w*0.05"/>
                                          </p:val>
                                        </p:tav>
                                        <p:tav tm="100000">
                                          <p:val>
                                            <p:strVal val="#ppt_w"/>
                                          </p:val>
                                        </p:tav>
                                      </p:tavLst>
                                    </p:anim>
                                    <p:anim calcmode="lin" valueType="num">
                                      <p:cBhvr>
                                        <p:cTn id="38" dur="500" fill="hold"/>
                                        <p:tgtEl>
                                          <p:spTgt spid="20545"/>
                                        </p:tgtEl>
                                        <p:attrNameLst>
                                          <p:attrName>ppt_h</p:attrName>
                                        </p:attrNameLst>
                                      </p:cBhvr>
                                      <p:tavLst>
                                        <p:tav tm="0">
                                          <p:val>
                                            <p:strVal val="#ppt_h"/>
                                          </p:val>
                                        </p:tav>
                                        <p:tav tm="100000">
                                          <p:val>
                                            <p:strVal val="#ppt_h"/>
                                          </p:val>
                                        </p:tav>
                                      </p:tavLst>
                                    </p:anim>
                                    <p:anim calcmode="lin" valueType="num">
                                      <p:cBhvr>
                                        <p:cTn id="39" dur="500" fill="hold"/>
                                        <p:tgtEl>
                                          <p:spTgt spid="20545"/>
                                        </p:tgtEl>
                                        <p:attrNameLst>
                                          <p:attrName>ppt_x</p:attrName>
                                        </p:attrNameLst>
                                      </p:cBhvr>
                                      <p:tavLst>
                                        <p:tav tm="0">
                                          <p:val>
                                            <p:strVal val="#ppt_x-.2"/>
                                          </p:val>
                                        </p:tav>
                                        <p:tav tm="100000">
                                          <p:val>
                                            <p:strVal val="#ppt_x"/>
                                          </p:val>
                                        </p:tav>
                                      </p:tavLst>
                                    </p:anim>
                                    <p:anim calcmode="lin" valueType="num">
                                      <p:cBhvr>
                                        <p:cTn id="40" dur="500" fill="hold"/>
                                        <p:tgtEl>
                                          <p:spTgt spid="20545"/>
                                        </p:tgtEl>
                                        <p:attrNameLst>
                                          <p:attrName>ppt_y</p:attrName>
                                        </p:attrNameLst>
                                      </p:cBhvr>
                                      <p:tavLst>
                                        <p:tav tm="0">
                                          <p:val>
                                            <p:strVal val="#ppt_y"/>
                                          </p:val>
                                        </p:tav>
                                        <p:tav tm="100000">
                                          <p:val>
                                            <p:strVal val="#ppt_y"/>
                                          </p:val>
                                        </p:tav>
                                      </p:tavLst>
                                    </p:anim>
                                    <p:animEffect transition="in" filter="fade">
                                      <p:cBhvr>
                                        <p:cTn id="41" dur="500"/>
                                        <p:tgtEl>
                                          <p:spTgt spid="2054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485" grpId="0"/>
      <p:bldP spid="20531" grpId="0"/>
      <p:bldP spid="20532"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5057" name="Picture 1"/>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857251"/>
            <a:ext cx="9144000" cy="5143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extBox 1"/>
          <p:cNvSpPr txBox="1"/>
          <p:nvPr/>
        </p:nvSpPr>
        <p:spPr>
          <a:xfrm>
            <a:off x="1775426" y="1640716"/>
            <a:ext cx="6895045" cy="2408352"/>
          </a:xfrm>
          <a:prstGeom prst="rect">
            <a:avLst/>
          </a:prstGeom>
          <a:noFill/>
        </p:spPr>
        <p:txBody>
          <a:bodyPr wrap="square" rtlCol="0">
            <a:spAutoFit/>
          </a:bodyPr>
          <a:lstStyle/>
          <a:p>
            <a:pPr algn="ctr"/>
            <a:r>
              <a:rPr lang="en-US" sz="2400" b="1" dirty="0" err="1" smtClean="0">
                <a:solidFill>
                  <a:srgbClr val="C00000"/>
                </a:solidFill>
                <a:latin typeface="Times New Roman" panose="02020603050405020304" pitchFamily="18" charset="0"/>
                <a:cs typeface="Times New Roman" panose="02020603050405020304" pitchFamily="18" charset="0"/>
              </a:rPr>
              <a:t>Dặn</a:t>
            </a:r>
            <a:r>
              <a:rPr lang="en-US" sz="2400" b="1" dirty="0" smtClean="0">
                <a:solidFill>
                  <a:srgbClr val="C00000"/>
                </a:solidFill>
                <a:latin typeface="Times New Roman" panose="02020603050405020304" pitchFamily="18" charset="0"/>
                <a:cs typeface="Times New Roman" panose="02020603050405020304" pitchFamily="18" charset="0"/>
              </a:rPr>
              <a:t> </a:t>
            </a:r>
            <a:r>
              <a:rPr lang="en-US" sz="2400" b="1" dirty="0" err="1" smtClean="0">
                <a:solidFill>
                  <a:srgbClr val="C00000"/>
                </a:solidFill>
                <a:latin typeface="Times New Roman" panose="02020603050405020304" pitchFamily="18" charset="0"/>
                <a:cs typeface="Times New Roman" panose="02020603050405020304" pitchFamily="18" charset="0"/>
              </a:rPr>
              <a:t>dò</a:t>
            </a:r>
            <a:r>
              <a:rPr lang="en-US" sz="2400" b="1" dirty="0" smtClean="0">
                <a:solidFill>
                  <a:srgbClr val="C00000"/>
                </a:solidFill>
                <a:latin typeface="Times New Roman" panose="02020603050405020304" pitchFamily="18" charset="0"/>
                <a:cs typeface="Times New Roman" panose="02020603050405020304" pitchFamily="18" charset="0"/>
              </a:rPr>
              <a:t> </a:t>
            </a:r>
            <a:r>
              <a:rPr lang="en-US" sz="2400" b="1" dirty="0" err="1" smtClean="0">
                <a:solidFill>
                  <a:srgbClr val="C00000"/>
                </a:solidFill>
                <a:latin typeface="Times New Roman" panose="02020603050405020304" pitchFamily="18" charset="0"/>
                <a:cs typeface="Times New Roman" panose="02020603050405020304" pitchFamily="18" charset="0"/>
              </a:rPr>
              <a:t>về</a:t>
            </a:r>
            <a:r>
              <a:rPr lang="en-US" sz="2400" b="1" dirty="0" smtClean="0">
                <a:solidFill>
                  <a:srgbClr val="C00000"/>
                </a:solidFill>
                <a:latin typeface="Times New Roman" panose="02020603050405020304" pitchFamily="18" charset="0"/>
                <a:cs typeface="Times New Roman" panose="02020603050405020304" pitchFamily="18" charset="0"/>
              </a:rPr>
              <a:t> </a:t>
            </a:r>
            <a:r>
              <a:rPr lang="en-US" sz="2400" b="1" dirty="0" err="1" smtClean="0">
                <a:solidFill>
                  <a:srgbClr val="C00000"/>
                </a:solidFill>
                <a:latin typeface="Times New Roman" panose="02020603050405020304" pitchFamily="18" charset="0"/>
                <a:cs typeface="Times New Roman" panose="02020603050405020304" pitchFamily="18" charset="0"/>
              </a:rPr>
              <a:t>nhà</a:t>
            </a:r>
            <a:endParaRPr lang="en-US" sz="2400" b="1" dirty="0" smtClean="0">
              <a:solidFill>
                <a:srgbClr val="C00000"/>
              </a:solidFill>
              <a:latin typeface="Times New Roman" panose="02020603050405020304" pitchFamily="18" charset="0"/>
              <a:cs typeface="Times New Roman" panose="02020603050405020304" pitchFamily="18" charset="0"/>
            </a:endParaRPr>
          </a:p>
          <a:p>
            <a:pPr algn="ctr"/>
            <a:endParaRPr lang="en-US" sz="2400" b="1" dirty="0">
              <a:solidFill>
                <a:srgbClr val="C00000"/>
              </a:solidFill>
              <a:latin typeface="Times New Roman" panose="02020603050405020304" pitchFamily="18" charset="0"/>
              <a:cs typeface="Times New Roman" panose="02020603050405020304" pitchFamily="18" charset="0"/>
            </a:endParaRPr>
          </a:p>
          <a:p>
            <a:r>
              <a:rPr lang="pt-BR" b="1" dirty="0">
                <a:solidFill>
                  <a:srgbClr val="000000"/>
                </a:solidFill>
                <a:latin typeface="Times New Roman" panose="02020603050405020304" pitchFamily="18" charset="0"/>
                <a:ea typeface="Calibri" panose="020F0502020204030204" pitchFamily="34" charset="0"/>
              </a:rPr>
              <a:t>- Hiểu và ghi nhớ </a:t>
            </a:r>
            <a:r>
              <a:rPr lang="en-US" b="1" dirty="0">
                <a:solidFill>
                  <a:schemeClr val="tx1">
                    <a:lumMod val="85000"/>
                    <a:lumOff val="15000"/>
                  </a:schemeClr>
                </a:solidFill>
                <a:latin typeface="Times New Roman" pitchFamily="18" charset="0"/>
                <a:cs typeface="Times New Roman" pitchFamily="18" charset="0"/>
              </a:rPr>
              <a:t>chia </a:t>
            </a:r>
            <a:r>
              <a:rPr lang="en-US" b="1" dirty="0" err="1">
                <a:solidFill>
                  <a:schemeClr val="tx1">
                    <a:lumMod val="85000"/>
                    <a:lumOff val="15000"/>
                  </a:schemeClr>
                </a:solidFill>
                <a:latin typeface="Times New Roman" pitchFamily="18" charset="0"/>
                <a:cs typeface="Times New Roman" pitchFamily="18" charset="0"/>
              </a:rPr>
              <a:t>hết</a:t>
            </a:r>
            <a:r>
              <a:rPr lang="en-US" b="1" dirty="0">
                <a:solidFill>
                  <a:schemeClr val="tx1">
                    <a:lumMod val="85000"/>
                    <a:lumOff val="15000"/>
                  </a:schemeClr>
                </a:solidFill>
                <a:latin typeface="Times New Roman" pitchFamily="18" charset="0"/>
                <a:cs typeface="Times New Roman" pitchFamily="18" charset="0"/>
              </a:rPr>
              <a:t> </a:t>
            </a:r>
            <a:r>
              <a:rPr lang="en-US" b="1" dirty="0" err="1">
                <a:solidFill>
                  <a:schemeClr val="tx1">
                    <a:lumMod val="85000"/>
                    <a:lumOff val="15000"/>
                  </a:schemeClr>
                </a:solidFill>
                <a:latin typeface="Times New Roman" pitchFamily="18" charset="0"/>
                <a:cs typeface="Times New Roman" pitchFamily="18" charset="0"/>
              </a:rPr>
              <a:t>và</a:t>
            </a:r>
            <a:r>
              <a:rPr lang="en-US" b="1" dirty="0">
                <a:solidFill>
                  <a:schemeClr val="tx1">
                    <a:lumMod val="85000"/>
                    <a:lumOff val="15000"/>
                  </a:schemeClr>
                </a:solidFill>
                <a:latin typeface="Times New Roman" pitchFamily="18" charset="0"/>
                <a:cs typeface="Times New Roman" pitchFamily="18" charset="0"/>
              </a:rPr>
              <a:t> chia </a:t>
            </a:r>
            <a:r>
              <a:rPr lang="en-US" b="1" dirty="0" err="1">
                <a:solidFill>
                  <a:schemeClr val="tx1">
                    <a:lumMod val="85000"/>
                    <a:lumOff val="15000"/>
                  </a:schemeClr>
                </a:solidFill>
                <a:latin typeface="Times New Roman" pitchFamily="18" charset="0"/>
                <a:cs typeface="Times New Roman" pitchFamily="18" charset="0"/>
              </a:rPr>
              <a:t>có</a:t>
            </a:r>
            <a:r>
              <a:rPr lang="en-US" b="1" dirty="0">
                <a:solidFill>
                  <a:schemeClr val="tx1">
                    <a:lumMod val="85000"/>
                    <a:lumOff val="15000"/>
                  </a:schemeClr>
                </a:solidFill>
                <a:latin typeface="Times New Roman" pitchFamily="18" charset="0"/>
                <a:cs typeface="Times New Roman" pitchFamily="18" charset="0"/>
              </a:rPr>
              <a:t> </a:t>
            </a:r>
            <a:r>
              <a:rPr lang="en-US" b="1" dirty="0" err="1">
                <a:solidFill>
                  <a:schemeClr val="tx1">
                    <a:lumMod val="85000"/>
                    <a:lumOff val="15000"/>
                  </a:schemeClr>
                </a:solidFill>
                <a:latin typeface="Times New Roman" pitchFamily="18" charset="0"/>
                <a:cs typeface="Times New Roman" pitchFamily="18" charset="0"/>
              </a:rPr>
              <a:t>dư</a:t>
            </a:r>
            <a:r>
              <a:rPr lang="en-US" b="1" dirty="0">
                <a:solidFill>
                  <a:schemeClr val="tx1">
                    <a:lumMod val="85000"/>
                    <a:lumOff val="15000"/>
                  </a:schemeClr>
                </a:solidFill>
                <a:latin typeface="Times New Roman" pitchFamily="18" charset="0"/>
                <a:cs typeface="Times New Roman" pitchFamily="18" charset="0"/>
              </a:rPr>
              <a:t>, </a:t>
            </a:r>
            <a:r>
              <a:rPr lang="en-US" b="1" dirty="0" err="1">
                <a:solidFill>
                  <a:schemeClr val="tx1">
                    <a:lumMod val="85000"/>
                    <a:lumOff val="15000"/>
                  </a:schemeClr>
                </a:solidFill>
                <a:latin typeface="Times New Roman" pitchFamily="18" charset="0"/>
                <a:cs typeface="Times New Roman" pitchFamily="18" charset="0"/>
              </a:rPr>
              <a:t>tình</a:t>
            </a:r>
            <a:r>
              <a:rPr lang="en-US" b="1" dirty="0">
                <a:solidFill>
                  <a:schemeClr val="tx1">
                    <a:lumMod val="85000"/>
                    <a:lumOff val="15000"/>
                  </a:schemeClr>
                </a:solidFill>
                <a:latin typeface="Times New Roman" pitchFamily="18" charset="0"/>
                <a:cs typeface="Times New Roman" pitchFamily="18" charset="0"/>
              </a:rPr>
              <a:t> </a:t>
            </a:r>
            <a:r>
              <a:rPr lang="en-US" b="1" dirty="0" err="1">
                <a:solidFill>
                  <a:schemeClr val="tx1">
                    <a:lumMod val="85000"/>
                    <a:lumOff val="15000"/>
                  </a:schemeClr>
                </a:solidFill>
                <a:latin typeface="Times New Roman" pitchFamily="18" charset="0"/>
                <a:cs typeface="Times New Roman" pitchFamily="18" charset="0"/>
              </a:rPr>
              <a:t>chất</a:t>
            </a:r>
            <a:r>
              <a:rPr lang="en-US" b="1" dirty="0">
                <a:solidFill>
                  <a:schemeClr val="tx1">
                    <a:lumMod val="85000"/>
                    <a:lumOff val="15000"/>
                  </a:schemeClr>
                </a:solidFill>
                <a:latin typeface="Times New Roman" pitchFamily="18" charset="0"/>
                <a:cs typeface="Times New Roman" pitchFamily="18" charset="0"/>
              </a:rPr>
              <a:t> chia </a:t>
            </a:r>
            <a:r>
              <a:rPr lang="en-US" b="1" dirty="0" err="1">
                <a:solidFill>
                  <a:schemeClr val="tx1">
                    <a:lumMod val="85000"/>
                    <a:lumOff val="15000"/>
                  </a:schemeClr>
                </a:solidFill>
                <a:latin typeface="Times New Roman" pitchFamily="18" charset="0"/>
                <a:cs typeface="Times New Roman" pitchFamily="18" charset="0"/>
              </a:rPr>
              <a:t>hết</a:t>
            </a:r>
            <a:r>
              <a:rPr lang="en-US" b="1" dirty="0">
                <a:solidFill>
                  <a:schemeClr val="tx1">
                    <a:lumMod val="85000"/>
                    <a:lumOff val="15000"/>
                  </a:schemeClr>
                </a:solidFill>
                <a:latin typeface="Times New Roman" pitchFamily="18" charset="0"/>
                <a:cs typeface="Times New Roman" pitchFamily="18" charset="0"/>
              </a:rPr>
              <a:t> </a:t>
            </a:r>
            <a:r>
              <a:rPr lang="en-US" b="1" dirty="0" err="1">
                <a:solidFill>
                  <a:schemeClr val="tx1">
                    <a:lumMod val="85000"/>
                    <a:lumOff val="15000"/>
                  </a:schemeClr>
                </a:solidFill>
                <a:latin typeface="Times New Roman" pitchFamily="18" charset="0"/>
                <a:cs typeface="Times New Roman" pitchFamily="18" charset="0"/>
              </a:rPr>
              <a:t>của</a:t>
            </a:r>
            <a:r>
              <a:rPr lang="en-US" b="1" dirty="0">
                <a:solidFill>
                  <a:schemeClr val="tx1">
                    <a:lumMod val="85000"/>
                    <a:lumOff val="15000"/>
                  </a:schemeClr>
                </a:solidFill>
                <a:latin typeface="Times New Roman" pitchFamily="18" charset="0"/>
                <a:cs typeface="Times New Roman" pitchFamily="18" charset="0"/>
              </a:rPr>
              <a:t> </a:t>
            </a:r>
            <a:r>
              <a:rPr lang="en-US" b="1" dirty="0" err="1">
                <a:solidFill>
                  <a:schemeClr val="tx1">
                    <a:lumMod val="85000"/>
                    <a:lumOff val="15000"/>
                  </a:schemeClr>
                </a:solidFill>
                <a:latin typeface="Times New Roman" pitchFamily="18" charset="0"/>
                <a:cs typeface="Times New Roman" pitchFamily="18" charset="0"/>
              </a:rPr>
              <a:t>một</a:t>
            </a:r>
            <a:r>
              <a:rPr lang="en-US" b="1" dirty="0">
                <a:solidFill>
                  <a:schemeClr val="tx1">
                    <a:lumMod val="85000"/>
                    <a:lumOff val="15000"/>
                  </a:schemeClr>
                </a:solidFill>
                <a:latin typeface="Times New Roman" pitchFamily="18" charset="0"/>
                <a:cs typeface="Times New Roman" pitchFamily="18" charset="0"/>
              </a:rPr>
              <a:t> </a:t>
            </a:r>
            <a:r>
              <a:rPr lang="en-US" b="1" dirty="0" err="1">
                <a:solidFill>
                  <a:schemeClr val="tx1">
                    <a:lumMod val="85000"/>
                    <a:lumOff val="15000"/>
                  </a:schemeClr>
                </a:solidFill>
                <a:latin typeface="Times New Roman" pitchFamily="18" charset="0"/>
                <a:cs typeface="Times New Roman" pitchFamily="18" charset="0"/>
              </a:rPr>
              <a:t>tổng</a:t>
            </a:r>
            <a:r>
              <a:rPr lang="pt-BR" dirty="0">
                <a:solidFill>
                  <a:srgbClr val="000000"/>
                </a:solidFill>
                <a:latin typeface="Times New Roman" panose="02020603050405020304" pitchFamily="18" charset="0"/>
                <a:ea typeface="Calibri" panose="020F0502020204030204" pitchFamily="34" charset="0"/>
              </a:rPr>
              <a:t>. </a:t>
            </a:r>
            <a:r>
              <a:rPr lang="pt-BR" b="1" dirty="0" smtClean="0">
                <a:solidFill>
                  <a:srgbClr val="000000"/>
                </a:solidFill>
                <a:latin typeface="Times New Roman" panose="02020603050405020304" pitchFamily="18" charset="0"/>
                <a:ea typeface="Calibri" panose="020F0502020204030204" pitchFamily="34" charset="0"/>
              </a:rPr>
              <a:t>Dấu hiệu chia hết cho 2, cho 5.</a:t>
            </a:r>
            <a:endParaRPr lang="en-US" b="1" dirty="0">
              <a:latin typeface="Times New Roman" panose="02020603050405020304" pitchFamily="18" charset="0"/>
              <a:ea typeface="Calibri" panose="020F0502020204030204" pitchFamily="34" charset="0"/>
            </a:endParaRPr>
          </a:p>
          <a:p>
            <a:pPr algn="just">
              <a:lnSpc>
                <a:spcPct val="150000"/>
              </a:lnSpc>
              <a:spcBef>
                <a:spcPts val="450"/>
              </a:spcBef>
              <a:spcAft>
                <a:spcPts val="450"/>
              </a:spcAft>
            </a:pPr>
            <a:r>
              <a:rPr lang="pt-BR" b="1" dirty="0" smtClean="0">
                <a:solidFill>
                  <a:srgbClr val="000000"/>
                </a:solidFill>
                <a:latin typeface="Times New Roman" panose="02020603050405020304" pitchFamily="18" charset="0"/>
                <a:ea typeface="Calibri" panose="020F0502020204030204" pitchFamily="34" charset="0"/>
              </a:rPr>
              <a:t>- </a:t>
            </a:r>
            <a:r>
              <a:rPr lang="pt-BR" b="1" dirty="0">
                <a:solidFill>
                  <a:srgbClr val="000000"/>
                </a:solidFill>
                <a:latin typeface="Times New Roman" panose="02020603050405020304" pitchFamily="18" charset="0"/>
                <a:ea typeface="Calibri" panose="020F0502020204030204" pitchFamily="34" charset="0"/>
              </a:rPr>
              <a:t>Vận dụng hoàn thành các bài tập: Bài 1 </a:t>
            </a:r>
            <a:r>
              <a:rPr lang="pt-BR" b="1" dirty="0" smtClean="0">
                <a:solidFill>
                  <a:srgbClr val="000000"/>
                </a:solidFill>
                <a:latin typeface="Times New Roman" panose="02020603050405020304" pitchFamily="18" charset="0"/>
                <a:ea typeface="Calibri" panose="020F0502020204030204" pitchFamily="34" charset="0"/>
              </a:rPr>
              <a:t>, 2, 4/ 23, 24.</a:t>
            </a:r>
          </a:p>
          <a:p>
            <a:pPr algn="just">
              <a:lnSpc>
                <a:spcPct val="150000"/>
              </a:lnSpc>
              <a:spcBef>
                <a:spcPts val="450"/>
              </a:spcBef>
              <a:spcAft>
                <a:spcPts val="450"/>
              </a:spcAft>
            </a:pPr>
            <a:r>
              <a:rPr lang="en-US" b="1" dirty="0" smtClean="0">
                <a:solidFill>
                  <a:srgbClr val="000000"/>
                </a:solidFill>
                <a:latin typeface="Times New Roman" panose="02020603050405020304" pitchFamily="18" charset="0"/>
                <a:ea typeface="Calibri" panose="020F0502020204030204" pitchFamily="34" charset="0"/>
              </a:rPr>
              <a:t>- </a:t>
            </a:r>
            <a:r>
              <a:rPr lang="en-US" b="1" dirty="0" err="1">
                <a:solidFill>
                  <a:srgbClr val="000000"/>
                </a:solidFill>
                <a:latin typeface="Times New Roman" panose="02020603050405020304" pitchFamily="18" charset="0"/>
                <a:ea typeface="Calibri" panose="020F0502020204030204" pitchFamily="34" charset="0"/>
              </a:rPr>
              <a:t>Chuẩn</a:t>
            </a:r>
            <a:r>
              <a:rPr lang="en-US" b="1" dirty="0">
                <a:solidFill>
                  <a:srgbClr val="000000"/>
                </a:solidFill>
                <a:latin typeface="Times New Roman" panose="02020603050405020304" pitchFamily="18" charset="0"/>
                <a:ea typeface="Calibri" panose="020F0502020204030204" pitchFamily="34" charset="0"/>
              </a:rPr>
              <a:t> </a:t>
            </a:r>
            <a:r>
              <a:rPr lang="en-US" b="1" dirty="0" err="1">
                <a:solidFill>
                  <a:srgbClr val="000000"/>
                </a:solidFill>
                <a:latin typeface="Times New Roman" panose="02020603050405020304" pitchFamily="18" charset="0"/>
                <a:ea typeface="Calibri" panose="020F0502020204030204" pitchFamily="34" charset="0"/>
              </a:rPr>
              <a:t>bị</a:t>
            </a:r>
            <a:r>
              <a:rPr lang="en-US" b="1" dirty="0">
                <a:solidFill>
                  <a:srgbClr val="000000"/>
                </a:solidFill>
                <a:latin typeface="Times New Roman" panose="02020603050405020304" pitchFamily="18" charset="0"/>
                <a:ea typeface="Calibri" panose="020F0502020204030204" pitchFamily="34" charset="0"/>
              </a:rPr>
              <a:t> </a:t>
            </a:r>
            <a:r>
              <a:rPr lang="en-US" b="1" dirty="0" err="1">
                <a:solidFill>
                  <a:srgbClr val="000000"/>
                </a:solidFill>
                <a:latin typeface="Times New Roman" panose="02020603050405020304" pitchFamily="18" charset="0"/>
                <a:ea typeface="Calibri" panose="020F0502020204030204" pitchFamily="34" charset="0"/>
              </a:rPr>
              <a:t>bài</a:t>
            </a:r>
            <a:r>
              <a:rPr lang="en-US" b="1" dirty="0">
                <a:solidFill>
                  <a:srgbClr val="000000"/>
                </a:solidFill>
                <a:latin typeface="Times New Roman" panose="02020603050405020304" pitchFamily="18" charset="0"/>
                <a:ea typeface="Calibri" panose="020F0502020204030204" pitchFamily="34" charset="0"/>
              </a:rPr>
              <a:t> </a:t>
            </a:r>
            <a:r>
              <a:rPr lang="en-US" b="1" dirty="0" err="1">
                <a:solidFill>
                  <a:srgbClr val="000000"/>
                </a:solidFill>
                <a:latin typeface="Times New Roman" panose="02020603050405020304" pitchFamily="18" charset="0"/>
                <a:ea typeface="Calibri" panose="020F0502020204030204" pitchFamily="34" charset="0"/>
              </a:rPr>
              <a:t>mới</a:t>
            </a:r>
            <a:r>
              <a:rPr lang="en-US" b="1" dirty="0">
                <a:solidFill>
                  <a:srgbClr val="000000"/>
                </a:solidFill>
                <a:latin typeface="Times New Roman" panose="02020603050405020304" pitchFamily="18" charset="0"/>
                <a:ea typeface="Calibri" panose="020F0502020204030204" pitchFamily="34" charset="0"/>
              </a:rPr>
              <a:t> “ </a:t>
            </a:r>
            <a:r>
              <a:rPr lang="en-US" b="1" dirty="0" err="1" smtClean="0">
                <a:solidFill>
                  <a:srgbClr val="000000"/>
                </a:solidFill>
                <a:latin typeface="Times New Roman" panose="02020603050405020304" pitchFamily="18" charset="0"/>
                <a:ea typeface="Calibri" panose="020F0502020204030204" pitchFamily="34" charset="0"/>
              </a:rPr>
              <a:t>dấu</a:t>
            </a:r>
            <a:r>
              <a:rPr lang="en-US" b="1" dirty="0" smtClean="0">
                <a:solidFill>
                  <a:srgbClr val="000000"/>
                </a:solidFill>
                <a:latin typeface="Times New Roman" panose="02020603050405020304" pitchFamily="18" charset="0"/>
                <a:ea typeface="Calibri" panose="020F0502020204030204" pitchFamily="34" charset="0"/>
              </a:rPr>
              <a:t> </a:t>
            </a:r>
            <a:r>
              <a:rPr lang="en-US" b="1" dirty="0" err="1" smtClean="0">
                <a:solidFill>
                  <a:srgbClr val="000000"/>
                </a:solidFill>
                <a:latin typeface="Times New Roman" panose="02020603050405020304" pitchFamily="18" charset="0"/>
                <a:ea typeface="Calibri" panose="020F0502020204030204" pitchFamily="34" charset="0"/>
              </a:rPr>
              <a:t>hiệu</a:t>
            </a:r>
            <a:r>
              <a:rPr lang="en-US" b="1" dirty="0" smtClean="0">
                <a:solidFill>
                  <a:srgbClr val="000000"/>
                </a:solidFill>
                <a:latin typeface="Times New Roman" panose="02020603050405020304" pitchFamily="18" charset="0"/>
                <a:ea typeface="Calibri" panose="020F0502020204030204" pitchFamily="34" charset="0"/>
              </a:rPr>
              <a:t> chia </a:t>
            </a:r>
            <a:r>
              <a:rPr lang="en-US" b="1" dirty="0" err="1" smtClean="0">
                <a:solidFill>
                  <a:srgbClr val="000000"/>
                </a:solidFill>
                <a:latin typeface="Times New Roman" panose="02020603050405020304" pitchFamily="18" charset="0"/>
                <a:ea typeface="Calibri" panose="020F0502020204030204" pitchFamily="34" charset="0"/>
              </a:rPr>
              <a:t>hết</a:t>
            </a:r>
            <a:r>
              <a:rPr lang="en-US" b="1" dirty="0" smtClean="0">
                <a:solidFill>
                  <a:srgbClr val="000000"/>
                </a:solidFill>
                <a:latin typeface="Times New Roman" panose="02020603050405020304" pitchFamily="18" charset="0"/>
                <a:ea typeface="Calibri" panose="020F0502020204030204" pitchFamily="34" charset="0"/>
              </a:rPr>
              <a:t> </a:t>
            </a:r>
            <a:r>
              <a:rPr lang="en-US" b="1" dirty="0" err="1" smtClean="0">
                <a:solidFill>
                  <a:srgbClr val="000000"/>
                </a:solidFill>
                <a:latin typeface="Times New Roman" panose="02020603050405020304" pitchFamily="18" charset="0"/>
                <a:ea typeface="Calibri" panose="020F0502020204030204" pitchFamily="34" charset="0"/>
              </a:rPr>
              <a:t>cho</a:t>
            </a:r>
            <a:r>
              <a:rPr lang="en-US" b="1" dirty="0" smtClean="0">
                <a:solidFill>
                  <a:srgbClr val="000000"/>
                </a:solidFill>
                <a:latin typeface="Times New Roman" panose="02020603050405020304" pitchFamily="18" charset="0"/>
                <a:ea typeface="Calibri" panose="020F0502020204030204" pitchFamily="34" charset="0"/>
              </a:rPr>
              <a:t> 3 </a:t>
            </a:r>
            <a:r>
              <a:rPr lang="en-US" b="1" dirty="0" err="1" smtClean="0">
                <a:solidFill>
                  <a:srgbClr val="000000"/>
                </a:solidFill>
                <a:latin typeface="Times New Roman" panose="02020603050405020304" pitchFamily="18" charset="0"/>
                <a:ea typeface="Calibri" panose="020F0502020204030204" pitchFamily="34" charset="0"/>
              </a:rPr>
              <a:t>và</a:t>
            </a:r>
            <a:r>
              <a:rPr lang="en-US" b="1" dirty="0" smtClean="0">
                <a:solidFill>
                  <a:srgbClr val="000000"/>
                </a:solidFill>
                <a:latin typeface="Times New Roman" panose="02020603050405020304" pitchFamily="18" charset="0"/>
                <a:ea typeface="Calibri" panose="020F0502020204030204" pitchFamily="34" charset="0"/>
              </a:rPr>
              <a:t> </a:t>
            </a:r>
            <a:r>
              <a:rPr lang="en-US" b="1" dirty="0" err="1" smtClean="0">
                <a:solidFill>
                  <a:srgbClr val="000000"/>
                </a:solidFill>
                <a:latin typeface="Times New Roman" panose="02020603050405020304" pitchFamily="18" charset="0"/>
                <a:ea typeface="Calibri" panose="020F0502020204030204" pitchFamily="34" charset="0"/>
              </a:rPr>
              <a:t>cho</a:t>
            </a:r>
            <a:r>
              <a:rPr lang="en-US" b="1" dirty="0" smtClean="0">
                <a:solidFill>
                  <a:srgbClr val="000000"/>
                </a:solidFill>
                <a:latin typeface="Times New Roman" panose="02020603050405020304" pitchFamily="18" charset="0"/>
                <a:ea typeface="Calibri" panose="020F0502020204030204" pitchFamily="34" charset="0"/>
              </a:rPr>
              <a:t> 9”</a:t>
            </a:r>
            <a:endParaRPr lang="en-US" b="1" dirty="0">
              <a:latin typeface="Times New Roman" panose="02020603050405020304" pitchFamily="18" charset="0"/>
              <a:ea typeface="Calibri" panose="020F0502020204030204" pitchFamily="34" charset="0"/>
            </a:endParaRPr>
          </a:p>
        </p:txBody>
      </p:sp>
    </p:spTree>
    <p:extLst>
      <p:ext uri="{BB962C8B-B14F-4D97-AF65-F5344CB8AC3E}">
        <p14:creationId xmlns:p14="http://schemas.microsoft.com/office/powerpoint/2010/main" val="298548791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8674" name="Picture 2"/>
          <p:cNvPicPr>
            <a:picLocks noChangeAspect="1" noChangeArrowheads="1"/>
          </p:cNvPicPr>
          <p:nvPr/>
        </p:nvPicPr>
        <p:blipFill>
          <a:blip r:embed="rId2"/>
          <a:srcRect/>
          <a:stretch>
            <a:fillRect/>
          </a:stretch>
        </p:blipFill>
        <p:spPr bwMode="auto">
          <a:xfrm>
            <a:off x="319088" y="9525"/>
            <a:ext cx="1966912" cy="2274888"/>
          </a:xfrm>
          <a:prstGeom prst="rect">
            <a:avLst/>
          </a:prstGeom>
          <a:noFill/>
          <a:ln>
            <a:noFill/>
          </a:ln>
          <a:effectLst>
            <a:prstShdw prst="shdw17" dist="17961" dir="2700000">
              <a:schemeClr val="accent1">
                <a:gamma/>
                <a:shade val="60000"/>
                <a:invGamma/>
              </a:schemeClr>
            </a:prst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4099" name="Picture 15" descr="n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rot="-5400000" flipH="1" flipV="1">
            <a:off x="-3404393" y="3404393"/>
            <a:ext cx="6858000" cy="49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00" name="Picture 15" descr="n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rot="16200000" flipH="1">
            <a:off x="5691188" y="3405187"/>
            <a:ext cx="6858000" cy="47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01" name="Picture 15" descr="n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rot="10800000" flipH="1" flipV="1">
            <a:off x="0" y="-22225"/>
            <a:ext cx="9144000" cy="44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02" name="Picture 15" descr="n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rot="10800000" flipH="1" flipV="1">
            <a:off x="0" y="6858000"/>
            <a:ext cx="9144000" cy="44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Rectangle 1"/>
          <p:cNvSpPr/>
          <p:nvPr/>
        </p:nvSpPr>
        <p:spPr>
          <a:xfrm>
            <a:off x="2555874" y="645488"/>
            <a:ext cx="5299669" cy="1015663"/>
          </a:xfrm>
          <a:prstGeom prst="rect">
            <a:avLst/>
          </a:prstGeom>
          <a:noFill/>
        </p:spPr>
        <p:txBody>
          <a:bodyPr>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defRPr/>
            </a:pPr>
            <a:r>
              <a:rPr lang="en-US" sz="6000" b="1" spc="50" dirty="0">
                <a:ln w="11430"/>
                <a:solidFill>
                  <a:srgbClr val="FF0000"/>
                </a:solidFill>
                <a:effectLst>
                  <a:outerShdw blurRad="76200" dist="50800" dir="5400000" algn="tl" rotWithShape="0">
                    <a:srgbClr val="000000">
                      <a:alpha val="65000"/>
                    </a:srgbClr>
                  </a:outerShdw>
                </a:effectLst>
              </a:rPr>
              <a:t>KHỞI ĐỘNG</a:t>
            </a:r>
          </a:p>
        </p:txBody>
      </p:sp>
      <p:sp>
        <p:nvSpPr>
          <p:cNvPr id="4104" name="TextBox 3"/>
          <p:cNvSpPr txBox="1">
            <a:spLocks noChangeArrowheads="1"/>
          </p:cNvSpPr>
          <p:nvPr/>
        </p:nvSpPr>
        <p:spPr bwMode="auto">
          <a:xfrm>
            <a:off x="342900" y="2133600"/>
            <a:ext cx="8777288" cy="1754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lnSpc>
                <a:spcPct val="150000"/>
              </a:lnSpc>
            </a:pPr>
            <a:r>
              <a:rPr lang="en-US" sz="3600" b="1">
                <a:latin typeface="Times New Roman" pitchFamily="18" charset="0"/>
                <a:cs typeface="Times New Roman" pitchFamily="18" charset="0"/>
              </a:rPr>
              <a:t>Có thể chia đều 7 quyển vở cho 3 bạn được không?</a:t>
            </a:r>
          </a:p>
        </p:txBody>
      </p:sp>
    </p:spTree>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ext Box 10"/>
          <p:cNvSpPr txBox="1">
            <a:spLocks noChangeArrowheads="1"/>
          </p:cNvSpPr>
          <p:nvPr/>
        </p:nvSpPr>
        <p:spPr bwMode="auto">
          <a:xfrm>
            <a:off x="228600" y="633413"/>
            <a:ext cx="2514600" cy="7078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76200" cmpd="tri">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4000" b="1" i="1" u="sng" dirty="0" err="1">
                <a:solidFill>
                  <a:srgbClr val="FF00FF"/>
                </a:solidFill>
                <a:latin typeface="Times New Roman" panose="02020603050405020304" pitchFamily="18" charset="0"/>
                <a:cs typeface="Times New Roman" panose="02020603050405020304" pitchFamily="18" charset="0"/>
              </a:rPr>
              <a:t>Bài</a:t>
            </a:r>
            <a:r>
              <a:rPr lang="en-US" sz="4000" b="1" i="1" u="sng" dirty="0">
                <a:solidFill>
                  <a:srgbClr val="FF00FF"/>
                </a:solidFill>
                <a:latin typeface="Times New Roman" panose="02020603050405020304" pitchFamily="18" charset="0"/>
                <a:cs typeface="Times New Roman" panose="02020603050405020304" pitchFamily="18" charset="0"/>
              </a:rPr>
              <a:t> </a:t>
            </a:r>
            <a:r>
              <a:rPr lang="en-US" sz="4000" b="1" i="1" u="sng" dirty="0" smtClean="0">
                <a:solidFill>
                  <a:srgbClr val="FF00FF"/>
                </a:solidFill>
                <a:latin typeface="Times New Roman" panose="02020603050405020304" pitchFamily="18" charset="0"/>
                <a:cs typeface="Times New Roman" panose="02020603050405020304" pitchFamily="18" charset="0"/>
              </a:rPr>
              <a:t>6+7</a:t>
            </a:r>
            <a:endParaRPr lang="en-US" sz="4000" b="1" i="1" dirty="0">
              <a:solidFill>
                <a:srgbClr val="FF00FF"/>
              </a:solidFill>
              <a:latin typeface="Times New Roman" panose="02020603050405020304" pitchFamily="18" charset="0"/>
              <a:cs typeface="Times New Roman" panose="02020603050405020304" pitchFamily="18" charset="0"/>
            </a:endParaRPr>
          </a:p>
        </p:txBody>
      </p:sp>
      <p:sp>
        <p:nvSpPr>
          <p:cNvPr id="5123" name="WordArt 12"/>
          <p:cNvSpPr>
            <a:spLocks noChangeArrowheads="1" noChangeShapeType="1" noTextEdit="1"/>
          </p:cNvSpPr>
          <p:nvPr/>
        </p:nvSpPr>
        <p:spPr bwMode="auto">
          <a:xfrm>
            <a:off x="457200" y="1579563"/>
            <a:ext cx="8153400" cy="1828800"/>
          </a:xfrm>
          <a:prstGeom prst="rect">
            <a:avLst/>
          </a:prstGeom>
          <a:extLst>
            <a:ext uri="{91240B29-F687-4F45-9708-019B960494DF}">
              <a14:hiddenLine xmlns:a14="http://schemas.microsoft.com/office/drawing/2010/main" w="9525">
                <a:solidFill>
                  <a:srgbClr val="000000"/>
                </a:solidFill>
                <a:round/>
                <a:headEnd/>
                <a:tailEnd/>
              </a14:hiddenLine>
            </a:ext>
          </a:extLst>
        </p:spPr>
        <p:txBody>
          <a:bodyPr wrap="none" fromWordArt="1">
            <a:prstTxWarp prst="textPlain">
              <a:avLst>
                <a:gd name="adj" fmla="val 50000"/>
              </a:avLst>
            </a:prstTxWarp>
          </a:bodyPr>
          <a:lstStyle/>
          <a:p>
            <a:pPr algn="ctr"/>
            <a:r>
              <a:rPr lang="vi-VN" sz="2000" b="1" kern="10" dirty="0">
                <a:solidFill>
                  <a:srgbClr val="FF0000"/>
                </a:solidFill>
                <a:effectLst>
                  <a:outerShdw dist="35921" dir="2700000" algn="ctr" rotWithShape="0">
                    <a:srgbClr val="808080">
                      <a:alpha val="50000"/>
                    </a:srgbClr>
                  </a:outerShdw>
                </a:effectLst>
                <a:latin typeface="+mj-lt"/>
                <a:cs typeface="Arial"/>
              </a:rPr>
              <a:t>CHIA HẾT VÀ CHIA CÓ DƯ</a:t>
            </a:r>
          </a:p>
          <a:p>
            <a:pPr algn="ctr"/>
            <a:r>
              <a:rPr lang="vi-VN" sz="2000" b="1" kern="10" dirty="0">
                <a:solidFill>
                  <a:srgbClr val="FF0000"/>
                </a:solidFill>
                <a:effectLst>
                  <a:outerShdw dist="35921" dir="2700000" algn="ctr" rotWithShape="0">
                    <a:srgbClr val="808080">
                      <a:alpha val="50000"/>
                    </a:srgbClr>
                  </a:outerShdw>
                </a:effectLst>
                <a:latin typeface="+mj-lt"/>
                <a:cs typeface="Arial"/>
              </a:rPr>
              <a:t>TÍNH CHẤT CHIA HẾT CỦA MỘT </a:t>
            </a:r>
            <a:r>
              <a:rPr lang="vi-VN" sz="2000" b="1" kern="10" dirty="0" smtClean="0">
                <a:solidFill>
                  <a:srgbClr val="FF0000"/>
                </a:solidFill>
                <a:effectLst>
                  <a:outerShdw dist="35921" dir="2700000" algn="ctr" rotWithShape="0">
                    <a:srgbClr val="808080">
                      <a:alpha val="50000"/>
                    </a:srgbClr>
                  </a:outerShdw>
                </a:effectLst>
                <a:latin typeface="+mj-lt"/>
                <a:cs typeface="Arial"/>
              </a:rPr>
              <a:t>TỔNG</a:t>
            </a:r>
            <a:endParaRPr lang="en-US" sz="2000" b="1" kern="10" dirty="0" smtClean="0">
              <a:solidFill>
                <a:srgbClr val="FF0000"/>
              </a:solidFill>
              <a:effectLst>
                <a:outerShdw dist="35921" dir="2700000" algn="ctr" rotWithShape="0">
                  <a:srgbClr val="808080">
                    <a:alpha val="50000"/>
                  </a:srgbClr>
                </a:outerShdw>
              </a:effectLst>
              <a:latin typeface="+mj-lt"/>
              <a:cs typeface="Arial"/>
            </a:endParaRPr>
          </a:p>
          <a:p>
            <a:pPr algn="ctr"/>
            <a:r>
              <a:rPr lang="en-US" altLang="en-US" sz="2000" b="1" dirty="0">
                <a:solidFill>
                  <a:srgbClr val="FF0000"/>
                </a:solidFill>
                <a:latin typeface="+mj-lt"/>
                <a:cs typeface="Times New Roman" panose="02020603050405020304" pitchFamily="18" charset="0"/>
              </a:rPr>
              <a:t>DẤU HIỆU CHIA HẾT CHO 2, CHO 5</a:t>
            </a:r>
          </a:p>
          <a:p>
            <a:pPr algn="ctr"/>
            <a:endParaRPr lang="en-US" sz="2000" b="1" kern="10" dirty="0">
              <a:solidFill>
                <a:srgbClr val="FF0000"/>
              </a:solidFill>
              <a:effectLst>
                <a:outerShdw dist="35921" dir="2700000" algn="ctr" rotWithShape="0">
                  <a:srgbClr val="808080">
                    <a:alpha val="50000"/>
                  </a:srgbClr>
                </a:outerShdw>
              </a:effectLst>
              <a:latin typeface="Arial"/>
              <a:cs typeface="Arial"/>
            </a:endParaRPr>
          </a:p>
        </p:txBody>
      </p:sp>
      <p:pic>
        <p:nvPicPr>
          <p:cNvPr id="5125" name="Picture 15" descr="n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rot="-5400000" flipH="1" flipV="1">
            <a:off x="-3404393" y="3404393"/>
            <a:ext cx="6858000" cy="49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26" name="Picture 15" descr="n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rot="16200000" flipH="1">
            <a:off x="5691188" y="3405187"/>
            <a:ext cx="6858000" cy="47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27" name="Picture 15" descr="n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rot="10800000" flipH="1" flipV="1">
            <a:off x="0" y="-22225"/>
            <a:ext cx="9144000" cy="44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28" name="Picture 15" descr="n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rot="10800000" flipH="1" flipV="1">
            <a:off x="0" y="6858000"/>
            <a:ext cx="9144000" cy="44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extBox 4"/>
          <p:cNvSpPr txBox="1">
            <a:spLocks noChangeArrowheads="1"/>
          </p:cNvSpPr>
          <p:nvPr/>
        </p:nvSpPr>
        <p:spPr bwMode="auto">
          <a:xfrm>
            <a:off x="49213" y="1177925"/>
            <a:ext cx="6275387" cy="522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2800" b="1">
                <a:solidFill>
                  <a:srgbClr val="FF0000"/>
                </a:solidFill>
                <a:latin typeface="Times New Roman" pitchFamily="18" charset="0"/>
                <a:cs typeface="Times New Roman" pitchFamily="18" charset="0"/>
              </a:rPr>
              <a:t>1. Chia hết và chia có dư</a:t>
            </a:r>
          </a:p>
        </p:txBody>
      </p:sp>
      <p:pic>
        <p:nvPicPr>
          <p:cNvPr id="6147" name="Picture 15" descr="n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rot="10800000" flipH="1" flipV="1">
            <a:off x="0" y="-22225"/>
            <a:ext cx="9144000" cy="44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148" name="TextBox 3"/>
          <p:cNvSpPr txBox="1">
            <a:spLocks noChangeArrowheads="1"/>
          </p:cNvSpPr>
          <p:nvPr/>
        </p:nvSpPr>
        <p:spPr bwMode="auto">
          <a:xfrm>
            <a:off x="0" y="-22225"/>
            <a:ext cx="9167813" cy="1077218"/>
          </a:xfrm>
          <a:prstGeom prst="rect">
            <a:avLst/>
          </a:prstGeom>
          <a:solidFill>
            <a:schemeClr val="accent6">
              <a:lumMod val="40000"/>
              <a:lumOff val="60000"/>
            </a:schemeClr>
          </a:solidFill>
          <a:ln>
            <a:solidFill>
              <a:schemeClr val="accent1"/>
            </a:solidFill>
          </a:ln>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r>
              <a:rPr lang="en-US" sz="3200" b="1" dirty="0">
                <a:solidFill>
                  <a:srgbClr val="FF0000"/>
                </a:solidFill>
                <a:latin typeface="Times New Roman" pitchFamily="18" charset="0"/>
                <a:cs typeface="Times New Roman" pitchFamily="18" charset="0"/>
              </a:rPr>
              <a:t>BÀI 6:  CHIA HẾT VÀ CHIA CÓ DƯ</a:t>
            </a:r>
          </a:p>
          <a:p>
            <a:pPr algn="ctr" eaLnBrk="1" hangingPunct="1"/>
            <a:r>
              <a:rPr lang="en-US" sz="3200" b="1" dirty="0">
                <a:solidFill>
                  <a:srgbClr val="FF0000"/>
                </a:solidFill>
                <a:latin typeface="Times New Roman" pitchFamily="18" charset="0"/>
                <a:cs typeface="Times New Roman" pitchFamily="18" charset="0"/>
              </a:rPr>
              <a:t>TÌNH CHẤT CHIA HẾT CỦA MỘT TỔNG</a:t>
            </a:r>
          </a:p>
        </p:txBody>
      </p:sp>
      <p:sp>
        <p:nvSpPr>
          <p:cNvPr id="11" name="TextBox 4"/>
          <p:cNvSpPr txBox="1">
            <a:spLocks noChangeArrowheads="1"/>
          </p:cNvSpPr>
          <p:nvPr/>
        </p:nvSpPr>
        <p:spPr bwMode="auto">
          <a:xfrm>
            <a:off x="793750" y="1849438"/>
            <a:ext cx="8174038" cy="9540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2800" b="1">
                <a:latin typeface="Times New Roman" pitchFamily="18" charset="0"/>
                <a:cs typeface="Times New Roman" pitchFamily="18" charset="0"/>
              </a:rPr>
              <a:t>Có thể chia đều 15 quyển vở cho 3 bạn được không? </a:t>
            </a:r>
          </a:p>
          <a:p>
            <a:pPr eaLnBrk="1" hangingPunct="1"/>
            <a:r>
              <a:rPr lang="en-US" sz="2800" b="1">
                <a:latin typeface="Times New Roman" pitchFamily="18" charset="0"/>
                <a:cs typeface="Times New Roman" pitchFamily="18" charset="0"/>
              </a:rPr>
              <a:t>Mỗi bạn được bao nhiêu quyển vở?</a:t>
            </a:r>
          </a:p>
        </p:txBody>
      </p:sp>
      <p:pic>
        <p:nvPicPr>
          <p:cNvPr id="6155" name="Picture 11"/>
          <p:cNvPicPr>
            <a:picLocks noChangeAspect="1" noChangeArrowheads="1"/>
          </p:cNvPicPr>
          <p:nvPr/>
        </p:nvPicPr>
        <p:blipFill>
          <a:blip r:embed="rId3"/>
          <a:srcRect/>
          <a:stretch>
            <a:fillRect/>
          </a:stretch>
        </p:blipFill>
        <p:spPr bwMode="auto">
          <a:xfrm>
            <a:off x="49213" y="1943100"/>
            <a:ext cx="719137" cy="766763"/>
          </a:xfrm>
          <a:prstGeom prst="rect">
            <a:avLst/>
          </a:prstGeom>
          <a:noFill/>
          <a:ln>
            <a:noFill/>
          </a:ln>
          <a:effectLst>
            <a:prstShdw prst="shdw17" dist="17961" dir="2700000">
              <a:schemeClr val="accent1">
                <a:gamma/>
                <a:shade val="60000"/>
                <a:invGamma/>
              </a:schemeClr>
            </a:prst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3" name="TextBox 4"/>
          <p:cNvSpPr txBox="1">
            <a:spLocks noChangeArrowheads="1"/>
          </p:cNvSpPr>
          <p:nvPr/>
        </p:nvSpPr>
        <p:spPr bwMode="auto">
          <a:xfrm>
            <a:off x="398463" y="4419600"/>
            <a:ext cx="8175625"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2800" b="1">
                <a:latin typeface="Times New Roman" pitchFamily="18" charset="0"/>
                <a:cs typeface="Times New Roman" pitchFamily="18" charset="0"/>
              </a:rPr>
              <a:t>Có thể chia đều 7 quyển vở cho 3 bạn được không? </a:t>
            </a:r>
          </a:p>
        </p:txBody>
      </p:sp>
      <p:sp>
        <p:nvSpPr>
          <p:cNvPr id="14" name="TextBox 4"/>
          <p:cNvSpPr txBox="1">
            <a:spLocks noChangeArrowheads="1"/>
          </p:cNvSpPr>
          <p:nvPr/>
        </p:nvSpPr>
        <p:spPr bwMode="auto">
          <a:xfrm>
            <a:off x="222250" y="3200400"/>
            <a:ext cx="8945563" cy="954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2800" i="1">
                <a:solidFill>
                  <a:srgbClr val="0000FF"/>
                </a:solidFill>
                <a:latin typeface="Times New Roman" pitchFamily="18" charset="0"/>
                <a:cs typeface="Times New Roman" pitchFamily="18" charset="0"/>
              </a:rPr>
              <a:t>Nhận xét: Do ta tìm được số 5 để 15:3 = 5 nên có thể chia đều 15 quyển vở cho 3 bạn được; mỗi bạn được 5 quyển.</a:t>
            </a:r>
          </a:p>
        </p:txBody>
      </p:sp>
      <p:sp>
        <p:nvSpPr>
          <p:cNvPr id="15" name="TextBox 4"/>
          <p:cNvSpPr txBox="1">
            <a:spLocks noChangeArrowheads="1"/>
          </p:cNvSpPr>
          <p:nvPr/>
        </p:nvSpPr>
        <p:spPr bwMode="auto">
          <a:xfrm>
            <a:off x="190500" y="5029200"/>
            <a:ext cx="8943975" cy="954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2800" i="1">
                <a:solidFill>
                  <a:srgbClr val="0000FF"/>
                </a:solidFill>
                <a:latin typeface="Times New Roman" pitchFamily="18" charset="0"/>
                <a:cs typeface="Times New Roman" pitchFamily="18" charset="0"/>
              </a:rPr>
              <a:t>Nhận xét: Do 7 = 3.2 + 1 tức là 7 chia 3 được thương là 2 dư 1. Vậy không thể chia đều 7 quyển vở cho 3 bạn.</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15362"/>
                                        </p:tgtEl>
                                        <p:attrNameLst>
                                          <p:attrName>style.visibility</p:attrName>
                                        </p:attrNameLst>
                                      </p:cBhvr>
                                      <p:to>
                                        <p:strVal val="visible"/>
                                      </p:to>
                                    </p:set>
                                    <p:animEffect transition="in" filter="barn(inVertical)">
                                      <p:cBhvr>
                                        <p:cTn id="7" dur="500"/>
                                        <p:tgtEl>
                                          <p:spTgt spid="1536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6" presetClass="entr" presetSubtype="21" fill="hold" nodeType="clickEffect">
                                  <p:stCondLst>
                                    <p:cond delay="0"/>
                                  </p:stCondLst>
                                  <p:childTnLst>
                                    <p:set>
                                      <p:cBhvr>
                                        <p:cTn id="11" dur="1" fill="hold">
                                          <p:stCondLst>
                                            <p:cond delay="0"/>
                                          </p:stCondLst>
                                        </p:cTn>
                                        <p:tgtEl>
                                          <p:spTgt spid="6155"/>
                                        </p:tgtEl>
                                        <p:attrNameLst>
                                          <p:attrName>style.visibility</p:attrName>
                                        </p:attrNameLst>
                                      </p:cBhvr>
                                      <p:to>
                                        <p:strVal val="visible"/>
                                      </p:to>
                                    </p:set>
                                    <p:animEffect transition="in" filter="barn(inVertical)">
                                      <p:cBhvr>
                                        <p:cTn id="12" dur="500"/>
                                        <p:tgtEl>
                                          <p:spTgt spid="6155"/>
                                        </p:tgtEl>
                                      </p:cBhvr>
                                    </p:animEffect>
                                  </p:childTnLst>
                                </p:cTn>
                              </p:par>
                              <p:par>
                                <p:cTn id="13" presetID="16" presetClass="entr" presetSubtype="21" fill="hold" grpId="0" nodeType="withEffect">
                                  <p:stCondLst>
                                    <p:cond delay="0"/>
                                  </p:stCondLst>
                                  <p:childTnLst>
                                    <p:set>
                                      <p:cBhvr>
                                        <p:cTn id="14" dur="1" fill="hold">
                                          <p:stCondLst>
                                            <p:cond delay="0"/>
                                          </p:stCondLst>
                                        </p:cTn>
                                        <p:tgtEl>
                                          <p:spTgt spid="11"/>
                                        </p:tgtEl>
                                        <p:attrNameLst>
                                          <p:attrName>style.visibility</p:attrName>
                                        </p:attrNameLst>
                                      </p:cBhvr>
                                      <p:to>
                                        <p:strVal val="visible"/>
                                      </p:to>
                                    </p:set>
                                    <p:animEffect transition="in" filter="barn(inVertical)">
                                      <p:cBhvr>
                                        <p:cTn id="15" dur="500"/>
                                        <p:tgtEl>
                                          <p:spTgt spid="11"/>
                                        </p:tgtEl>
                                      </p:cBhvr>
                                    </p:animEffect>
                                  </p:childTnLst>
                                </p:cTn>
                              </p:par>
                            </p:childTnLst>
                          </p:cTn>
                        </p:par>
                      </p:childTnLst>
                    </p:cTn>
                  </p:par>
                  <p:par>
                    <p:cTn id="16" fill="hold" nodeType="clickPar">
                      <p:stCondLst>
                        <p:cond delay="indefinite"/>
                      </p:stCondLst>
                      <p:childTnLst>
                        <p:par>
                          <p:cTn id="17" fill="hold" nodeType="withGroup">
                            <p:stCondLst>
                              <p:cond delay="0"/>
                            </p:stCondLst>
                            <p:childTnLst>
                              <p:par>
                                <p:cTn id="18" presetID="16" presetClass="entr" presetSubtype="21" fill="hold" grpId="0" nodeType="clickEffect">
                                  <p:stCondLst>
                                    <p:cond delay="0"/>
                                  </p:stCondLst>
                                  <p:childTnLst>
                                    <p:set>
                                      <p:cBhvr>
                                        <p:cTn id="19" dur="1" fill="hold">
                                          <p:stCondLst>
                                            <p:cond delay="0"/>
                                          </p:stCondLst>
                                        </p:cTn>
                                        <p:tgtEl>
                                          <p:spTgt spid="14"/>
                                        </p:tgtEl>
                                        <p:attrNameLst>
                                          <p:attrName>style.visibility</p:attrName>
                                        </p:attrNameLst>
                                      </p:cBhvr>
                                      <p:to>
                                        <p:strVal val="visible"/>
                                      </p:to>
                                    </p:set>
                                    <p:animEffect transition="in" filter="barn(inVertical)">
                                      <p:cBhvr>
                                        <p:cTn id="20" dur="500"/>
                                        <p:tgtEl>
                                          <p:spTgt spid="14"/>
                                        </p:tgtEl>
                                      </p:cBhvr>
                                    </p:animEffect>
                                  </p:childTnLst>
                                </p:cTn>
                              </p:par>
                            </p:childTnLst>
                          </p:cTn>
                        </p:par>
                      </p:childTnLst>
                    </p:cTn>
                  </p:par>
                  <p:par>
                    <p:cTn id="21" fill="hold" nodeType="clickPar">
                      <p:stCondLst>
                        <p:cond delay="indefinite"/>
                      </p:stCondLst>
                      <p:childTnLst>
                        <p:par>
                          <p:cTn id="22" fill="hold" nodeType="withGroup">
                            <p:stCondLst>
                              <p:cond delay="0"/>
                            </p:stCondLst>
                            <p:childTnLst>
                              <p:par>
                                <p:cTn id="23" presetID="16" presetClass="entr" presetSubtype="21" fill="hold" grpId="0" nodeType="clickEffect">
                                  <p:stCondLst>
                                    <p:cond delay="0"/>
                                  </p:stCondLst>
                                  <p:childTnLst>
                                    <p:set>
                                      <p:cBhvr>
                                        <p:cTn id="24" dur="1" fill="hold">
                                          <p:stCondLst>
                                            <p:cond delay="0"/>
                                          </p:stCondLst>
                                        </p:cTn>
                                        <p:tgtEl>
                                          <p:spTgt spid="13"/>
                                        </p:tgtEl>
                                        <p:attrNameLst>
                                          <p:attrName>style.visibility</p:attrName>
                                        </p:attrNameLst>
                                      </p:cBhvr>
                                      <p:to>
                                        <p:strVal val="visible"/>
                                      </p:to>
                                    </p:set>
                                    <p:animEffect transition="in" filter="barn(inVertical)">
                                      <p:cBhvr>
                                        <p:cTn id="25" dur="500"/>
                                        <p:tgtEl>
                                          <p:spTgt spid="13"/>
                                        </p:tgtEl>
                                      </p:cBhvr>
                                    </p:animEffect>
                                  </p:childTnLst>
                                </p:cTn>
                              </p:par>
                            </p:childTnLst>
                          </p:cTn>
                        </p:par>
                      </p:childTnLst>
                    </p:cTn>
                  </p:par>
                  <p:par>
                    <p:cTn id="26" fill="hold" nodeType="clickPar">
                      <p:stCondLst>
                        <p:cond delay="indefinite"/>
                      </p:stCondLst>
                      <p:childTnLst>
                        <p:par>
                          <p:cTn id="27" fill="hold" nodeType="withGroup">
                            <p:stCondLst>
                              <p:cond delay="0"/>
                            </p:stCondLst>
                            <p:childTnLst>
                              <p:par>
                                <p:cTn id="28" presetID="16" presetClass="entr" presetSubtype="21" fill="hold" grpId="0" nodeType="clickEffect">
                                  <p:stCondLst>
                                    <p:cond delay="0"/>
                                  </p:stCondLst>
                                  <p:childTnLst>
                                    <p:set>
                                      <p:cBhvr>
                                        <p:cTn id="29" dur="1" fill="hold">
                                          <p:stCondLst>
                                            <p:cond delay="0"/>
                                          </p:stCondLst>
                                        </p:cTn>
                                        <p:tgtEl>
                                          <p:spTgt spid="15"/>
                                        </p:tgtEl>
                                        <p:attrNameLst>
                                          <p:attrName>style.visibility</p:attrName>
                                        </p:attrNameLst>
                                      </p:cBhvr>
                                      <p:to>
                                        <p:strVal val="visible"/>
                                      </p:to>
                                    </p:set>
                                    <p:animEffect transition="in" filter="barn(inVertical)">
                                      <p:cBhvr>
                                        <p:cTn id="30" dur="5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362" grpId="0"/>
      <p:bldP spid="11" grpId="0"/>
      <p:bldP spid="13" grpId="0"/>
      <p:bldP spid="14" grpId="0"/>
      <p:bldP spid="15"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extBox 4"/>
          <p:cNvSpPr txBox="1">
            <a:spLocks noChangeArrowheads="1"/>
          </p:cNvSpPr>
          <p:nvPr/>
        </p:nvSpPr>
        <p:spPr bwMode="auto">
          <a:xfrm>
            <a:off x="49213" y="1177925"/>
            <a:ext cx="6275387" cy="522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2800" b="1">
                <a:solidFill>
                  <a:srgbClr val="FF0000"/>
                </a:solidFill>
                <a:latin typeface="Times New Roman" pitchFamily="18" charset="0"/>
                <a:cs typeface="Times New Roman" pitchFamily="18" charset="0"/>
              </a:rPr>
              <a:t>1. Chia hết và chia có dư</a:t>
            </a:r>
          </a:p>
        </p:txBody>
      </p:sp>
      <p:pic>
        <p:nvPicPr>
          <p:cNvPr id="7171" name="Picture 15" descr="n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rot="10800000" flipH="1" flipV="1">
            <a:off x="0" y="-22225"/>
            <a:ext cx="9144000" cy="44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4" name="Group 3"/>
          <p:cNvGrpSpPr>
            <a:grpSpLocks/>
          </p:cNvGrpSpPr>
          <p:nvPr/>
        </p:nvGrpSpPr>
        <p:grpSpPr bwMode="auto">
          <a:xfrm>
            <a:off x="190500" y="1662113"/>
            <a:ext cx="8977313" cy="830262"/>
            <a:chOff x="641350" y="1841943"/>
            <a:chExt cx="8174038" cy="830997"/>
          </a:xfrm>
        </p:grpSpPr>
        <p:sp>
          <p:nvSpPr>
            <p:cNvPr id="7181" name="TextBox 4"/>
            <p:cNvSpPr txBox="1">
              <a:spLocks noChangeArrowheads="1"/>
            </p:cNvSpPr>
            <p:nvPr/>
          </p:nvSpPr>
          <p:spPr bwMode="auto">
            <a:xfrm>
              <a:off x="641350" y="1841943"/>
              <a:ext cx="8174038"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2400">
                  <a:latin typeface="Times New Roman" pitchFamily="18" charset="0"/>
                  <a:cs typeface="Times New Roman" pitchFamily="18" charset="0"/>
                </a:rPr>
                <a:t>Cho a, b    N (b≠0) . Ta luôn tìm được đúng hai số tự nhiên q và r sao cho a = b.q + r (0 ≤ r &lt; b</a:t>
              </a:r>
            </a:p>
          </p:txBody>
        </p:sp>
        <p:graphicFrame>
          <p:nvGraphicFramePr>
            <p:cNvPr id="7182" name="Object 2"/>
            <p:cNvGraphicFramePr>
              <a:graphicFrameLocks noChangeAspect="1"/>
            </p:cNvGraphicFramePr>
            <p:nvPr/>
          </p:nvGraphicFramePr>
          <p:xfrm>
            <a:off x="1691746" y="1934226"/>
            <a:ext cx="224024" cy="309820"/>
          </p:xfrm>
          <a:graphic>
            <a:graphicData uri="http://schemas.openxmlformats.org/presentationml/2006/ole">
              <mc:AlternateContent xmlns:mc="http://schemas.openxmlformats.org/markup-compatibility/2006">
                <mc:Choice xmlns:v="urn:schemas-microsoft-com:vml" Requires="v">
                  <p:oleObj spid="_x0000_s7219" name="Equation" r:id="rId4" imgW="126725" imgH="126725" progId="Equation.DSMT4">
                    <p:embed/>
                  </p:oleObj>
                </mc:Choice>
                <mc:Fallback>
                  <p:oleObj name="Equation" r:id="rId4" imgW="126725" imgH="126725" progId="Equation.DSMT4">
                    <p:embed/>
                    <p:pic>
                      <p:nvPicPr>
                        <p:cNvPr id="0" name="Object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691746" y="1934226"/>
                          <a:ext cx="224024" cy="3098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pSp>
      <p:sp>
        <p:nvSpPr>
          <p:cNvPr id="16" name="TextBox 4"/>
          <p:cNvSpPr txBox="1">
            <a:spLocks noChangeArrowheads="1"/>
          </p:cNvSpPr>
          <p:nvPr/>
        </p:nvSpPr>
        <p:spPr bwMode="auto">
          <a:xfrm>
            <a:off x="71438" y="2454275"/>
            <a:ext cx="9134475"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2400">
                <a:latin typeface="Times New Roman" pitchFamily="18" charset="0"/>
                <a:cs typeface="Times New Roman" pitchFamily="18" charset="0"/>
              </a:rPr>
              <a:t>Ta gọi q và r lần lượt là thương và số dư trong phép chia a cho b.</a:t>
            </a:r>
          </a:p>
        </p:txBody>
      </p:sp>
      <p:grpSp>
        <p:nvGrpSpPr>
          <p:cNvPr id="7" name="Group 6"/>
          <p:cNvGrpSpPr>
            <a:grpSpLocks/>
          </p:cNvGrpSpPr>
          <p:nvPr/>
        </p:nvGrpSpPr>
        <p:grpSpPr bwMode="auto">
          <a:xfrm>
            <a:off x="46038" y="3048000"/>
            <a:ext cx="9134475" cy="830263"/>
            <a:chOff x="46715" y="3048000"/>
            <a:chExt cx="9134475" cy="830997"/>
          </a:xfrm>
        </p:grpSpPr>
        <p:sp>
          <p:nvSpPr>
            <p:cNvPr id="7179" name="TextBox 4"/>
            <p:cNvSpPr txBox="1">
              <a:spLocks noChangeArrowheads="1"/>
            </p:cNvSpPr>
            <p:nvPr/>
          </p:nvSpPr>
          <p:spPr bwMode="auto">
            <a:xfrm>
              <a:off x="46715" y="3048000"/>
              <a:ext cx="9134475"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2400">
                  <a:latin typeface="Times New Roman" pitchFamily="18" charset="0"/>
                  <a:cs typeface="Times New Roman" pitchFamily="18" charset="0"/>
                </a:rPr>
                <a:t>- Nếu r = 0 tức a = b,q, ta nói a chia hết cho b, kí hiệu a     b và ta có phép chia hết a:b = q. </a:t>
              </a:r>
            </a:p>
          </p:txBody>
        </p:sp>
        <p:graphicFrame>
          <p:nvGraphicFramePr>
            <p:cNvPr id="7180" name="Object 5"/>
            <p:cNvGraphicFramePr>
              <a:graphicFrameLocks noChangeAspect="1"/>
            </p:cNvGraphicFramePr>
            <p:nvPr/>
          </p:nvGraphicFramePr>
          <p:xfrm>
            <a:off x="7010400" y="3053923"/>
            <a:ext cx="179388" cy="409575"/>
          </p:xfrm>
          <a:graphic>
            <a:graphicData uri="http://schemas.openxmlformats.org/presentationml/2006/ole">
              <mc:AlternateContent xmlns:mc="http://schemas.openxmlformats.org/markup-compatibility/2006">
                <mc:Choice xmlns:v="urn:schemas-microsoft-com:vml" Requires="v">
                  <p:oleObj spid="_x0000_s7220" name="Equation" r:id="rId6" imgW="76035" imgH="177415" progId="Equation.DSMT4">
                    <p:embed/>
                  </p:oleObj>
                </mc:Choice>
                <mc:Fallback>
                  <p:oleObj name="Equation" r:id="rId6" imgW="76035" imgH="177415" progId="Equation.DSMT4">
                    <p:embed/>
                    <p:pic>
                      <p:nvPicPr>
                        <p:cNvPr id="0" name="Object 5"/>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7010400" y="3053923"/>
                          <a:ext cx="179388"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pSp>
      <p:grpSp>
        <p:nvGrpSpPr>
          <p:cNvPr id="9" name="Group 8"/>
          <p:cNvGrpSpPr>
            <a:grpSpLocks/>
          </p:cNvGrpSpPr>
          <p:nvPr/>
        </p:nvGrpSpPr>
        <p:grpSpPr bwMode="auto">
          <a:xfrm>
            <a:off x="-76200" y="4114800"/>
            <a:ext cx="9134475" cy="830263"/>
            <a:chOff x="-76200" y="4114800"/>
            <a:chExt cx="9134475" cy="830997"/>
          </a:xfrm>
        </p:grpSpPr>
        <p:sp>
          <p:nvSpPr>
            <p:cNvPr id="7177" name="TextBox 4"/>
            <p:cNvSpPr txBox="1">
              <a:spLocks noChangeArrowheads="1"/>
            </p:cNvSpPr>
            <p:nvPr/>
          </p:nvSpPr>
          <p:spPr bwMode="auto">
            <a:xfrm>
              <a:off x="-76200" y="4114800"/>
              <a:ext cx="9134475"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2400">
                  <a:latin typeface="Times New Roman" pitchFamily="18" charset="0"/>
                  <a:cs typeface="Times New Roman" pitchFamily="18" charset="0"/>
                </a:rPr>
                <a:t>- Nếu r ≠ 0, ta nói a không chia hết cho b, kí hiệu a    b và ta có phép chia có dư. </a:t>
              </a:r>
            </a:p>
          </p:txBody>
        </p:sp>
        <p:graphicFrame>
          <p:nvGraphicFramePr>
            <p:cNvPr id="7178" name="Object 7"/>
            <p:cNvGraphicFramePr>
              <a:graphicFrameLocks noChangeAspect="1"/>
            </p:cNvGraphicFramePr>
            <p:nvPr/>
          </p:nvGraphicFramePr>
          <p:xfrm>
            <a:off x="6224587" y="4164965"/>
            <a:ext cx="200025" cy="377825"/>
          </p:xfrm>
          <a:graphic>
            <a:graphicData uri="http://schemas.openxmlformats.org/presentationml/2006/ole">
              <mc:AlternateContent xmlns:mc="http://schemas.openxmlformats.org/markup-compatibility/2006">
                <mc:Choice xmlns:v="urn:schemas-microsoft-com:vml" Requires="v">
                  <p:oleObj spid="_x0000_s7221" name="Equation" r:id="rId8" imgW="114151" imgH="215619" progId="Equation.DSMT4">
                    <p:embed/>
                  </p:oleObj>
                </mc:Choice>
                <mc:Fallback>
                  <p:oleObj name="Equation" r:id="rId8" imgW="114151" imgH="215619" progId="Equation.DSMT4">
                    <p:embed/>
                    <p:pic>
                      <p:nvPicPr>
                        <p:cNvPr id="0" name="Object 7"/>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6224587" y="4164965"/>
                          <a:ext cx="200025" cy="377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pSp>
      <p:sp>
        <p:nvSpPr>
          <p:cNvPr id="15" name="TextBox 3"/>
          <p:cNvSpPr txBox="1">
            <a:spLocks noChangeArrowheads="1"/>
          </p:cNvSpPr>
          <p:nvPr/>
        </p:nvSpPr>
        <p:spPr bwMode="auto">
          <a:xfrm>
            <a:off x="0" y="-22225"/>
            <a:ext cx="9167813" cy="1077218"/>
          </a:xfrm>
          <a:prstGeom prst="rect">
            <a:avLst/>
          </a:prstGeom>
          <a:solidFill>
            <a:schemeClr val="accent6">
              <a:lumMod val="40000"/>
              <a:lumOff val="60000"/>
            </a:schemeClr>
          </a:solidFill>
          <a:ln>
            <a:solidFill>
              <a:schemeClr val="accent1"/>
            </a:solidFill>
          </a:ln>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r>
              <a:rPr lang="en-US" sz="3200" b="1" dirty="0">
                <a:solidFill>
                  <a:srgbClr val="FF0000"/>
                </a:solidFill>
                <a:latin typeface="Times New Roman" pitchFamily="18" charset="0"/>
                <a:cs typeface="Times New Roman" pitchFamily="18" charset="0"/>
              </a:rPr>
              <a:t>BÀI 6:  CHIA HẾT VÀ CHIA CÓ DƯ</a:t>
            </a:r>
          </a:p>
          <a:p>
            <a:pPr algn="ctr" eaLnBrk="1" hangingPunct="1"/>
            <a:r>
              <a:rPr lang="en-US" sz="3200" b="1" dirty="0">
                <a:solidFill>
                  <a:srgbClr val="FF0000"/>
                </a:solidFill>
                <a:latin typeface="Times New Roman" pitchFamily="18" charset="0"/>
                <a:cs typeface="Times New Roman" pitchFamily="18" charset="0"/>
              </a:rPr>
              <a:t>TÌNH CHẤT CHIA HẾT CỦA MỘT TỔNG</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16"/>
                                        </p:tgtEl>
                                        <p:attrNameLst>
                                          <p:attrName>style.visibility</p:attrName>
                                        </p:attrNameLst>
                                      </p:cBhvr>
                                      <p:to>
                                        <p:strVal val="visible"/>
                                      </p:to>
                                    </p:set>
                                    <p:animEffect transition="in" filter="barn(inVertical)">
                                      <p:cBhvr>
                                        <p:cTn id="12" dur="500"/>
                                        <p:tgtEl>
                                          <p:spTgt spid="16"/>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6" presetClass="entr" presetSubtype="21" fill="hold"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barn(inVertical)">
                                      <p:cBhvr>
                                        <p:cTn id="17" dur="500"/>
                                        <p:tgtEl>
                                          <p:spTgt spid="7"/>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16" presetClass="entr" presetSubtype="21" fill="hold" nodeType="clickEffect">
                                  <p:stCondLst>
                                    <p:cond delay="0"/>
                                  </p:stCondLst>
                                  <p:childTnLst>
                                    <p:set>
                                      <p:cBhvr>
                                        <p:cTn id="21" dur="1" fill="hold">
                                          <p:stCondLst>
                                            <p:cond delay="0"/>
                                          </p:stCondLst>
                                        </p:cTn>
                                        <p:tgtEl>
                                          <p:spTgt spid="9"/>
                                        </p:tgtEl>
                                        <p:attrNameLst>
                                          <p:attrName>style.visibility</p:attrName>
                                        </p:attrNameLst>
                                      </p:cBhvr>
                                      <p:to>
                                        <p:strVal val="visible"/>
                                      </p:to>
                                    </p:set>
                                    <p:animEffect transition="in" filter="barn(inVertical)">
                                      <p:cBhvr>
                                        <p:cTn id="22"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 name="TextBox 4"/>
          <p:cNvSpPr txBox="1">
            <a:spLocks noChangeArrowheads="1"/>
          </p:cNvSpPr>
          <p:nvPr/>
        </p:nvSpPr>
        <p:spPr bwMode="auto">
          <a:xfrm>
            <a:off x="601663" y="2865438"/>
            <a:ext cx="7739062" cy="9540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2800">
                <a:solidFill>
                  <a:srgbClr val="00B050"/>
                </a:solidFill>
                <a:latin typeface="Times New Roman" pitchFamily="18" charset="0"/>
                <a:cs typeface="Times New Roman" pitchFamily="18" charset="0"/>
              </a:rPr>
              <a:t>VD:</a:t>
            </a:r>
            <a:r>
              <a:rPr lang="en-US" sz="2800">
                <a:solidFill>
                  <a:srgbClr val="0000FF"/>
                </a:solidFill>
                <a:latin typeface="Times New Roman" pitchFamily="18" charset="0"/>
                <a:cs typeface="Times New Roman" pitchFamily="18" charset="0"/>
              </a:rPr>
              <a:t> Xét tổng sau có chia hết cho 7 không?</a:t>
            </a:r>
          </a:p>
          <a:p>
            <a:pPr eaLnBrk="1" hangingPunct="1"/>
            <a:r>
              <a:rPr lang="en-US" sz="2800">
                <a:solidFill>
                  <a:srgbClr val="0000FF"/>
                </a:solidFill>
                <a:latin typeface="Times New Roman" pitchFamily="18" charset="0"/>
                <a:cs typeface="Times New Roman" pitchFamily="18" charset="0"/>
              </a:rPr>
              <a:t>          129 . 7 + 14 . 2020</a:t>
            </a:r>
          </a:p>
        </p:txBody>
      </p:sp>
      <p:sp>
        <p:nvSpPr>
          <p:cNvPr id="9219" name="TextBox 4"/>
          <p:cNvSpPr txBox="1">
            <a:spLocks noChangeArrowheads="1"/>
          </p:cNvSpPr>
          <p:nvPr/>
        </p:nvSpPr>
        <p:spPr bwMode="auto">
          <a:xfrm>
            <a:off x="49213" y="1177925"/>
            <a:ext cx="6275387" cy="522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2800" b="1">
                <a:solidFill>
                  <a:srgbClr val="FF0000"/>
                </a:solidFill>
                <a:latin typeface="Times New Roman" pitchFamily="18" charset="0"/>
                <a:cs typeface="Times New Roman" pitchFamily="18" charset="0"/>
              </a:rPr>
              <a:t>2. Tính chất chia hết của một tổng</a:t>
            </a:r>
          </a:p>
        </p:txBody>
      </p:sp>
      <p:pic>
        <p:nvPicPr>
          <p:cNvPr id="9220" name="Picture 15" descr="n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rot="10800000" flipH="1" flipV="1">
            <a:off x="0" y="-22225"/>
            <a:ext cx="9144000" cy="44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 name="TextBox 4"/>
          <p:cNvSpPr txBox="1">
            <a:spLocks noChangeArrowheads="1"/>
          </p:cNvSpPr>
          <p:nvPr/>
        </p:nvSpPr>
        <p:spPr bwMode="auto">
          <a:xfrm>
            <a:off x="769938" y="1911350"/>
            <a:ext cx="7772400" cy="954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2800" b="1">
                <a:latin typeface="Times New Roman" pitchFamily="18" charset="0"/>
                <a:cs typeface="Times New Roman" pitchFamily="18" charset="0"/>
              </a:rPr>
              <a:t>Viết hai số chia hết cho 11. Tổng của chúng có chia hết cho 11 không?</a:t>
            </a:r>
          </a:p>
        </p:txBody>
      </p:sp>
      <p:pic>
        <p:nvPicPr>
          <p:cNvPr id="10" name="Picture 11"/>
          <p:cNvPicPr>
            <a:picLocks noChangeAspect="1" noChangeArrowheads="1"/>
          </p:cNvPicPr>
          <p:nvPr/>
        </p:nvPicPr>
        <p:blipFill>
          <a:blip r:embed="rId4"/>
          <a:srcRect/>
          <a:stretch>
            <a:fillRect/>
          </a:stretch>
        </p:blipFill>
        <p:spPr bwMode="auto">
          <a:xfrm>
            <a:off x="49213" y="1943100"/>
            <a:ext cx="719137" cy="766763"/>
          </a:xfrm>
          <a:prstGeom prst="rect">
            <a:avLst/>
          </a:prstGeom>
          <a:noFill/>
          <a:ln>
            <a:noFill/>
          </a:ln>
          <a:effectLst>
            <a:prstShdw prst="shdw17" dist="17961" dir="2700000">
              <a:schemeClr val="accent1">
                <a:gamma/>
                <a:shade val="60000"/>
                <a:invGamma/>
              </a:schemeClr>
            </a:prst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1" name="TextBox 4"/>
          <p:cNvSpPr txBox="1">
            <a:spLocks noChangeArrowheads="1"/>
          </p:cNvSpPr>
          <p:nvPr/>
        </p:nvSpPr>
        <p:spPr bwMode="auto">
          <a:xfrm>
            <a:off x="685800" y="3124200"/>
            <a:ext cx="5638800"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2800" b="1">
                <a:solidFill>
                  <a:srgbClr val="0000FF"/>
                </a:solidFill>
                <a:latin typeface="Times New Roman" pitchFamily="18" charset="0"/>
                <a:cs typeface="Times New Roman" pitchFamily="18" charset="0"/>
              </a:rPr>
              <a:t>Hai số chia hết cho 11 là 22 và 33</a:t>
            </a:r>
          </a:p>
        </p:txBody>
      </p:sp>
      <p:sp>
        <p:nvSpPr>
          <p:cNvPr id="12" name="TextBox 4"/>
          <p:cNvSpPr txBox="1">
            <a:spLocks noChangeArrowheads="1"/>
          </p:cNvSpPr>
          <p:nvPr/>
        </p:nvSpPr>
        <p:spPr bwMode="auto">
          <a:xfrm>
            <a:off x="685800" y="3843338"/>
            <a:ext cx="7739063" cy="522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2800" b="1">
                <a:solidFill>
                  <a:srgbClr val="0000FF"/>
                </a:solidFill>
                <a:latin typeface="Times New Roman" pitchFamily="18" charset="0"/>
                <a:cs typeface="Times New Roman" pitchFamily="18" charset="0"/>
              </a:rPr>
              <a:t>Suy ra: 22 + 33 = 55 chia hết cho 11.</a:t>
            </a:r>
          </a:p>
        </p:txBody>
      </p:sp>
      <p:grpSp>
        <p:nvGrpSpPr>
          <p:cNvPr id="7" name="Group 6"/>
          <p:cNvGrpSpPr>
            <a:grpSpLocks/>
          </p:cNvGrpSpPr>
          <p:nvPr/>
        </p:nvGrpSpPr>
        <p:grpSpPr bwMode="auto">
          <a:xfrm>
            <a:off x="685800" y="1754188"/>
            <a:ext cx="5589588" cy="955675"/>
            <a:chOff x="4267200" y="4648200"/>
            <a:chExt cx="5589587" cy="955356"/>
          </a:xfrm>
        </p:grpSpPr>
        <p:grpSp>
          <p:nvGrpSpPr>
            <p:cNvPr id="9243" name="Group 5"/>
            <p:cNvGrpSpPr>
              <a:grpSpLocks/>
            </p:cNvGrpSpPr>
            <p:nvPr/>
          </p:nvGrpSpPr>
          <p:grpSpPr bwMode="auto">
            <a:xfrm>
              <a:off x="4267200" y="4648200"/>
              <a:ext cx="5589587" cy="955356"/>
              <a:chOff x="49213" y="4876800"/>
              <a:chExt cx="9094787" cy="955356"/>
            </a:xfrm>
          </p:grpSpPr>
          <p:sp>
            <p:nvSpPr>
              <p:cNvPr id="9246" name="TextBox 4"/>
              <p:cNvSpPr txBox="1">
                <a:spLocks noChangeArrowheads="1"/>
              </p:cNvSpPr>
              <p:nvPr/>
            </p:nvSpPr>
            <p:spPr bwMode="auto">
              <a:xfrm>
                <a:off x="49213" y="4876800"/>
                <a:ext cx="9094787" cy="954107"/>
              </a:xfrm>
              <a:prstGeom prst="rect">
                <a:avLst/>
              </a:prstGeom>
              <a:noFill/>
              <a:ln w="9525">
                <a:solidFill>
                  <a:srgbClr val="00B0F0"/>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2800" b="1">
                    <a:solidFill>
                      <a:srgbClr val="00B050"/>
                    </a:solidFill>
                    <a:latin typeface="Times New Roman" pitchFamily="18" charset="0"/>
                    <a:cs typeface="Times New Roman" pitchFamily="18" charset="0"/>
                  </a:rPr>
                  <a:t>Tính chất 1: </a:t>
                </a:r>
                <a:r>
                  <a:rPr lang="en-US" sz="2800" b="1">
                    <a:latin typeface="Times New Roman" pitchFamily="18" charset="0"/>
                    <a:cs typeface="Times New Roman" pitchFamily="18" charset="0"/>
                  </a:rPr>
                  <a:t>Cho a, b, n   N (n ≠ 0). </a:t>
                </a:r>
              </a:p>
              <a:p>
                <a:pPr eaLnBrk="1" hangingPunct="1"/>
                <a:r>
                  <a:rPr lang="en-US" sz="2800" b="1">
                    <a:latin typeface="Times New Roman" pitchFamily="18" charset="0"/>
                    <a:cs typeface="Times New Roman" pitchFamily="18" charset="0"/>
                  </a:rPr>
                  <a:t>Nếu a   n và b   n thì (a + b)   n</a:t>
                </a:r>
              </a:p>
            </p:txBody>
          </p:sp>
          <p:graphicFrame>
            <p:nvGraphicFramePr>
              <p:cNvPr id="9247" name="Object 1"/>
              <p:cNvGraphicFramePr>
                <a:graphicFrameLocks noChangeAspect="1"/>
              </p:cNvGraphicFramePr>
              <p:nvPr/>
            </p:nvGraphicFramePr>
            <p:xfrm>
              <a:off x="1066800" y="5397520"/>
              <a:ext cx="147637" cy="433387"/>
            </p:xfrm>
            <a:graphic>
              <a:graphicData uri="http://schemas.openxmlformats.org/presentationml/2006/ole">
                <mc:AlternateContent xmlns:mc="http://schemas.openxmlformats.org/markup-compatibility/2006">
                  <mc:Choice xmlns:v="urn:schemas-microsoft-com:vml" Requires="v">
                    <p:oleObj spid="_x0000_s9430" name="Equation" r:id="rId5" imgW="76035" imgH="177415" progId="Equation.DSMT4">
                      <p:embed/>
                    </p:oleObj>
                  </mc:Choice>
                  <mc:Fallback>
                    <p:oleObj name="Equation" r:id="rId5" imgW="76035" imgH="177415" progId="Equation.DSMT4">
                      <p:embed/>
                      <p:pic>
                        <p:nvPicPr>
                          <p:cNvPr id="0" name="Object 1"/>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066800" y="5397520"/>
                            <a:ext cx="147637" cy="4333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9248" name="Object 3"/>
              <p:cNvGraphicFramePr>
                <a:graphicFrameLocks noChangeAspect="1"/>
              </p:cNvGraphicFramePr>
              <p:nvPr/>
            </p:nvGraphicFramePr>
            <p:xfrm>
              <a:off x="1704923" y="5398769"/>
              <a:ext cx="147638" cy="433387"/>
            </p:xfrm>
            <a:graphic>
              <a:graphicData uri="http://schemas.openxmlformats.org/presentationml/2006/ole">
                <mc:AlternateContent xmlns:mc="http://schemas.openxmlformats.org/markup-compatibility/2006">
                  <mc:Choice xmlns:v="urn:schemas-microsoft-com:vml" Requires="v">
                    <p:oleObj spid="_x0000_s9431" name="Equation" r:id="rId7" imgW="76035" imgH="177415" progId="Equation.DSMT4">
                      <p:embed/>
                    </p:oleObj>
                  </mc:Choice>
                  <mc:Fallback>
                    <p:oleObj name="Equation" r:id="rId7" imgW="76035" imgH="177415" progId="Equation.DSMT4">
                      <p:embed/>
                      <p:pic>
                        <p:nvPicPr>
                          <p:cNvPr id="0" name="Object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704923" y="5398769"/>
                            <a:ext cx="147638" cy="4333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9249" name="Object 4"/>
              <p:cNvGraphicFramePr>
                <a:graphicFrameLocks noChangeAspect="1"/>
              </p:cNvGraphicFramePr>
              <p:nvPr/>
            </p:nvGraphicFramePr>
            <p:xfrm>
              <a:off x="3688677" y="5368789"/>
              <a:ext cx="147638" cy="433387"/>
            </p:xfrm>
            <a:graphic>
              <a:graphicData uri="http://schemas.openxmlformats.org/presentationml/2006/ole">
                <mc:AlternateContent xmlns:mc="http://schemas.openxmlformats.org/markup-compatibility/2006">
                  <mc:Choice xmlns:v="urn:schemas-microsoft-com:vml" Requires="v">
                    <p:oleObj spid="_x0000_s9432" name="Equation" r:id="rId8" imgW="76035" imgH="177415" progId="Equation.DSMT4">
                      <p:embed/>
                    </p:oleObj>
                  </mc:Choice>
                  <mc:Fallback>
                    <p:oleObj name="Equation" r:id="rId8" imgW="76035" imgH="177415" progId="Equation.DSMT4">
                      <p:embed/>
                      <p:pic>
                        <p:nvPicPr>
                          <p:cNvPr id="0" name="Object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688677" y="5368789"/>
                            <a:ext cx="147638" cy="4333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pSp>
        <p:graphicFrame>
          <p:nvGraphicFramePr>
            <p:cNvPr id="9244" name="Object 13"/>
            <p:cNvGraphicFramePr>
              <a:graphicFrameLocks noChangeAspect="1"/>
            </p:cNvGraphicFramePr>
            <p:nvPr/>
          </p:nvGraphicFramePr>
          <p:xfrm>
            <a:off x="7924800" y="4733998"/>
            <a:ext cx="297707" cy="374882"/>
          </p:xfrm>
          <a:graphic>
            <a:graphicData uri="http://schemas.openxmlformats.org/presentationml/2006/ole">
              <mc:AlternateContent xmlns:mc="http://schemas.openxmlformats.org/markup-compatibility/2006">
                <mc:Choice xmlns:v="urn:schemas-microsoft-com:vml" Requires="v">
                  <p:oleObj spid="_x0000_s9433" name="Equation" r:id="rId9" imgW="126725" imgH="126725" progId="Equation.DSMT4">
                    <p:embed/>
                  </p:oleObj>
                </mc:Choice>
                <mc:Fallback>
                  <p:oleObj name="Equation" r:id="rId9" imgW="126725" imgH="126725" progId="Equation.DSMT4">
                    <p:embed/>
                    <p:pic>
                      <p:nvPicPr>
                        <p:cNvPr id="0" name="Object 13"/>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7924800" y="4733998"/>
                          <a:ext cx="297707" cy="3748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9245" name="Object 2"/>
            <p:cNvGraphicFramePr>
              <a:graphicFrameLocks noChangeAspect="1"/>
            </p:cNvGraphicFramePr>
            <p:nvPr/>
          </p:nvGraphicFramePr>
          <p:xfrm>
            <a:off x="8541999" y="5168920"/>
            <a:ext cx="147637" cy="433387"/>
          </p:xfrm>
          <a:graphic>
            <a:graphicData uri="http://schemas.openxmlformats.org/presentationml/2006/ole">
              <mc:AlternateContent xmlns:mc="http://schemas.openxmlformats.org/markup-compatibility/2006">
                <mc:Choice xmlns:v="urn:schemas-microsoft-com:vml" Requires="v">
                  <p:oleObj spid="_x0000_s9434" name="Equation" r:id="rId11" imgW="76035" imgH="177415" progId="Equation.DSMT4">
                    <p:embed/>
                  </p:oleObj>
                </mc:Choice>
                <mc:Fallback>
                  <p:oleObj name="Equation" r:id="rId11" imgW="76035" imgH="177415" progId="Equation.DSMT4">
                    <p:embed/>
                    <p:pic>
                      <p:nvPicPr>
                        <p:cNvPr id="0" name="Object 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8541999" y="5168920"/>
                          <a:ext cx="147637" cy="4333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pSp>
      <p:grpSp>
        <p:nvGrpSpPr>
          <p:cNvPr id="16" name="Group 15"/>
          <p:cNvGrpSpPr>
            <a:grpSpLocks/>
          </p:cNvGrpSpPr>
          <p:nvPr/>
        </p:nvGrpSpPr>
        <p:grpSpPr bwMode="auto">
          <a:xfrm>
            <a:off x="84138" y="3741738"/>
            <a:ext cx="9144000" cy="523875"/>
            <a:chOff x="1" y="4366417"/>
            <a:chExt cx="9144000" cy="523220"/>
          </a:xfrm>
        </p:grpSpPr>
        <p:sp>
          <p:nvSpPr>
            <p:cNvPr id="9239" name="TextBox 4"/>
            <p:cNvSpPr txBox="1">
              <a:spLocks noChangeArrowheads="1"/>
            </p:cNvSpPr>
            <p:nvPr/>
          </p:nvSpPr>
          <p:spPr bwMode="auto">
            <a:xfrm>
              <a:off x="1" y="4366417"/>
              <a:ext cx="9144000"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2800">
                  <a:solidFill>
                    <a:srgbClr val="00B050"/>
                  </a:solidFill>
                  <a:latin typeface="Times New Roman" pitchFamily="18" charset="0"/>
                  <a:cs typeface="Times New Roman" pitchFamily="18" charset="0"/>
                </a:rPr>
                <a:t>Giải:</a:t>
              </a:r>
              <a:r>
                <a:rPr lang="en-US" sz="2800">
                  <a:solidFill>
                    <a:srgbClr val="0000FF"/>
                  </a:solidFill>
                  <a:latin typeface="Times New Roman" pitchFamily="18" charset="0"/>
                  <a:cs typeface="Times New Roman" pitchFamily="18" charset="0"/>
                </a:rPr>
                <a:t>  Ví 129.7   7 và 14.2020   7 nên (129 . 7 + 14 . 2020)   7</a:t>
              </a:r>
            </a:p>
          </p:txBody>
        </p:sp>
        <p:graphicFrame>
          <p:nvGraphicFramePr>
            <p:cNvPr id="9240" name="Object 24"/>
            <p:cNvGraphicFramePr>
              <a:graphicFrameLocks noChangeAspect="1"/>
            </p:cNvGraphicFramePr>
            <p:nvPr/>
          </p:nvGraphicFramePr>
          <p:xfrm>
            <a:off x="4431753" y="4411387"/>
            <a:ext cx="147637" cy="433387"/>
          </p:xfrm>
          <a:graphic>
            <a:graphicData uri="http://schemas.openxmlformats.org/presentationml/2006/ole">
              <mc:AlternateContent xmlns:mc="http://schemas.openxmlformats.org/markup-compatibility/2006">
                <mc:Choice xmlns:v="urn:schemas-microsoft-com:vml" Requires="v">
                  <p:oleObj spid="_x0000_s9435" name="Equation" r:id="rId12" imgW="76035" imgH="177415" progId="Equation.DSMT4">
                    <p:embed/>
                  </p:oleObj>
                </mc:Choice>
                <mc:Fallback>
                  <p:oleObj name="Equation" r:id="rId12" imgW="76035" imgH="177415" progId="Equation.DSMT4">
                    <p:embed/>
                    <p:pic>
                      <p:nvPicPr>
                        <p:cNvPr id="0" name="Object 2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431753" y="4411387"/>
                          <a:ext cx="147637" cy="4333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9241" name="Object 7"/>
            <p:cNvGraphicFramePr>
              <a:graphicFrameLocks noChangeAspect="1"/>
            </p:cNvGraphicFramePr>
            <p:nvPr/>
          </p:nvGraphicFramePr>
          <p:xfrm>
            <a:off x="2256020" y="4399133"/>
            <a:ext cx="147638" cy="433387"/>
          </p:xfrm>
          <a:graphic>
            <a:graphicData uri="http://schemas.openxmlformats.org/presentationml/2006/ole">
              <mc:AlternateContent xmlns:mc="http://schemas.openxmlformats.org/markup-compatibility/2006">
                <mc:Choice xmlns:v="urn:schemas-microsoft-com:vml" Requires="v">
                  <p:oleObj spid="_x0000_s9436" name="Equation" r:id="rId13" imgW="76035" imgH="177415" progId="Equation.DSMT4">
                    <p:embed/>
                  </p:oleObj>
                </mc:Choice>
                <mc:Fallback>
                  <p:oleObj name="Equation" r:id="rId13" imgW="76035" imgH="177415" progId="Equation.DSMT4">
                    <p:embed/>
                    <p:pic>
                      <p:nvPicPr>
                        <p:cNvPr id="0" name="Object 7"/>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256020" y="4399133"/>
                          <a:ext cx="147638" cy="4333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9242" name="Object 8"/>
            <p:cNvGraphicFramePr>
              <a:graphicFrameLocks noChangeAspect="1"/>
            </p:cNvGraphicFramePr>
            <p:nvPr/>
          </p:nvGraphicFramePr>
          <p:xfrm>
            <a:off x="8425513" y="4411333"/>
            <a:ext cx="147638" cy="433387"/>
          </p:xfrm>
          <a:graphic>
            <a:graphicData uri="http://schemas.openxmlformats.org/presentationml/2006/ole">
              <mc:AlternateContent xmlns:mc="http://schemas.openxmlformats.org/markup-compatibility/2006">
                <mc:Choice xmlns:v="urn:schemas-microsoft-com:vml" Requires="v">
                  <p:oleObj spid="_x0000_s9437" name="Equation" r:id="rId14" imgW="76035" imgH="177415" progId="Equation.DSMT4">
                    <p:embed/>
                  </p:oleObj>
                </mc:Choice>
                <mc:Fallback>
                  <p:oleObj name="Equation" r:id="rId14" imgW="76035" imgH="177415" progId="Equation.DSMT4">
                    <p:embed/>
                    <p:pic>
                      <p:nvPicPr>
                        <p:cNvPr id="0" name="Object 8"/>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8425513" y="4411333"/>
                          <a:ext cx="147638" cy="4333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pSp>
      <p:grpSp>
        <p:nvGrpSpPr>
          <p:cNvPr id="34" name="Group 33"/>
          <p:cNvGrpSpPr>
            <a:grpSpLocks/>
          </p:cNvGrpSpPr>
          <p:nvPr/>
        </p:nvGrpSpPr>
        <p:grpSpPr bwMode="auto">
          <a:xfrm>
            <a:off x="228600" y="4572000"/>
            <a:ext cx="9236075" cy="1208088"/>
            <a:chOff x="228600" y="4571469"/>
            <a:chExt cx="9236816" cy="1208355"/>
          </a:xfrm>
        </p:grpSpPr>
        <p:grpSp>
          <p:nvGrpSpPr>
            <p:cNvPr id="9229" name="Group 26"/>
            <p:cNvGrpSpPr>
              <a:grpSpLocks/>
            </p:cNvGrpSpPr>
            <p:nvPr/>
          </p:nvGrpSpPr>
          <p:grpSpPr bwMode="auto">
            <a:xfrm>
              <a:off x="228600" y="4571469"/>
              <a:ext cx="9236816" cy="1176541"/>
              <a:chOff x="1" y="4366417"/>
              <a:chExt cx="9236816" cy="1176541"/>
            </a:xfrm>
          </p:grpSpPr>
          <p:sp>
            <p:nvSpPr>
              <p:cNvPr id="9234" name="TextBox 4"/>
              <p:cNvSpPr txBox="1">
                <a:spLocks noChangeArrowheads="1"/>
              </p:cNvSpPr>
              <p:nvPr/>
            </p:nvSpPr>
            <p:spPr bwMode="auto">
              <a:xfrm>
                <a:off x="1" y="4366417"/>
                <a:ext cx="9144000"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2800">
                    <a:solidFill>
                      <a:srgbClr val="00B050"/>
                    </a:solidFill>
                    <a:latin typeface="Times New Roman" pitchFamily="18" charset="0"/>
                    <a:cs typeface="Times New Roman" pitchFamily="18" charset="0"/>
                  </a:rPr>
                  <a:t>Chú ý:</a:t>
                </a:r>
                <a:r>
                  <a:rPr lang="en-US" sz="2800">
                    <a:solidFill>
                      <a:srgbClr val="0000FF"/>
                    </a:solidFill>
                    <a:latin typeface="Times New Roman" pitchFamily="18" charset="0"/>
                    <a:cs typeface="Times New Roman" pitchFamily="18" charset="0"/>
                  </a:rPr>
                  <a:t>  - Nếu a  n, b   n, thì (a – b)  n</a:t>
                </a:r>
              </a:p>
            </p:txBody>
          </p:sp>
          <p:graphicFrame>
            <p:nvGraphicFramePr>
              <p:cNvPr id="9235" name="Object 28"/>
              <p:cNvGraphicFramePr>
                <a:graphicFrameLocks noChangeAspect="1"/>
              </p:cNvGraphicFramePr>
              <p:nvPr/>
            </p:nvGraphicFramePr>
            <p:xfrm>
              <a:off x="2991553" y="4436263"/>
              <a:ext cx="147637" cy="433387"/>
            </p:xfrm>
            <a:graphic>
              <a:graphicData uri="http://schemas.openxmlformats.org/presentationml/2006/ole">
                <mc:AlternateContent xmlns:mc="http://schemas.openxmlformats.org/markup-compatibility/2006">
                  <mc:Choice xmlns:v="urn:schemas-microsoft-com:vml" Requires="v">
                    <p:oleObj spid="_x0000_s9438" name="Equation" r:id="rId15" imgW="76035" imgH="177415" progId="Equation.DSMT4">
                      <p:embed/>
                    </p:oleObj>
                  </mc:Choice>
                  <mc:Fallback>
                    <p:oleObj name="Equation" r:id="rId15" imgW="76035" imgH="177415" progId="Equation.DSMT4">
                      <p:embed/>
                      <p:pic>
                        <p:nvPicPr>
                          <p:cNvPr id="0" name="Object 28"/>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991553" y="4436263"/>
                            <a:ext cx="147637" cy="4333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9236" name="Object 29"/>
              <p:cNvGraphicFramePr>
                <a:graphicFrameLocks noChangeAspect="1"/>
              </p:cNvGraphicFramePr>
              <p:nvPr/>
            </p:nvGraphicFramePr>
            <p:xfrm>
              <a:off x="2274523" y="4456250"/>
              <a:ext cx="147638" cy="433387"/>
            </p:xfrm>
            <a:graphic>
              <a:graphicData uri="http://schemas.openxmlformats.org/presentationml/2006/ole">
                <mc:AlternateContent xmlns:mc="http://schemas.openxmlformats.org/markup-compatibility/2006">
                  <mc:Choice xmlns:v="urn:schemas-microsoft-com:vml" Requires="v">
                    <p:oleObj spid="_x0000_s9439" name="Equation" r:id="rId16" imgW="76035" imgH="177415" progId="Equation.DSMT4">
                      <p:embed/>
                    </p:oleObj>
                  </mc:Choice>
                  <mc:Fallback>
                    <p:oleObj name="Equation" r:id="rId16" imgW="76035" imgH="177415" progId="Equation.DSMT4">
                      <p:embed/>
                      <p:pic>
                        <p:nvPicPr>
                          <p:cNvPr id="0" name="Object 29"/>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274523" y="4456250"/>
                            <a:ext cx="147638" cy="4333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9237" name="Object 30"/>
              <p:cNvGraphicFramePr>
                <a:graphicFrameLocks noChangeAspect="1"/>
              </p:cNvGraphicFramePr>
              <p:nvPr/>
            </p:nvGraphicFramePr>
            <p:xfrm>
              <a:off x="4972753" y="4411333"/>
              <a:ext cx="147638" cy="433387"/>
            </p:xfrm>
            <a:graphic>
              <a:graphicData uri="http://schemas.openxmlformats.org/presentationml/2006/ole">
                <mc:AlternateContent xmlns:mc="http://schemas.openxmlformats.org/markup-compatibility/2006">
                  <mc:Choice xmlns:v="urn:schemas-microsoft-com:vml" Requires="v">
                    <p:oleObj spid="_x0000_s9440" name="Equation" r:id="rId17" imgW="76035" imgH="177415" progId="Equation.DSMT4">
                      <p:embed/>
                    </p:oleObj>
                  </mc:Choice>
                  <mc:Fallback>
                    <p:oleObj name="Equation" r:id="rId17" imgW="76035" imgH="177415" progId="Equation.DSMT4">
                      <p:embed/>
                      <p:pic>
                        <p:nvPicPr>
                          <p:cNvPr id="0" name="Object 30"/>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972753" y="4411333"/>
                            <a:ext cx="147638" cy="4333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9238" name="TextBox 4"/>
              <p:cNvSpPr txBox="1">
                <a:spLocks noChangeArrowheads="1"/>
              </p:cNvSpPr>
              <p:nvPr/>
            </p:nvSpPr>
            <p:spPr bwMode="auto">
              <a:xfrm>
                <a:off x="92817" y="5019738"/>
                <a:ext cx="9144000"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2800">
                    <a:solidFill>
                      <a:srgbClr val="0000FF"/>
                    </a:solidFill>
                    <a:latin typeface="Times New Roman" pitchFamily="18" charset="0"/>
                    <a:cs typeface="Times New Roman" pitchFamily="18" charset="0"/>
                  </a:rPr>
                  <a:t>           - Nếu a  n, b   n, c   n  thì (a + b + c)  n</a:t>
                </a:r>
              </a:p>
            </p:txBody>
          </p:sp>
        </p:grpSp>
        <p:graphicFrame>
          <p:nvGraphicFramePr>
            <p:cNvPr id="9230" name="Object 32"/>
            <p:cNvGraphicFramePr>
              <a:graphicFrameLocks noChangeAspect="1"/>
            </p:cNvGraphicFramePr>
            <p:nvPr/>
          </p:nvGraphicFramePr>
          <p:xfrm>
            <a:off x="2443162" y="5301520"/>
            <a:ext cx="147638" cy="433387"/>
          </p:xfrm>
          <a:graphic>
            <a:graphicData uri="http://schemas.openxmlformats.org/presentationml/2006/ole">
              <mc:AlternateContent xmlns:mc="http://schemas.openxmlformats.org/markup-compatibility/2006">
                <mc:Choice xmlns:v="urn:schemas-microsoft-com:vml" Requires="v">
                  <p:oleObj spid="_x0000_s9441" name="Equation" r:id="rId18" imgW="76035" imgH="177415" progId="Equation.DSMT4">
                    <p:embed/>
                  </p:oleObj>
                </mc:Choice>
                <mc:Fallback>
                  <p:oleObj name="Equation" r:id="rId18" imgW="76035" imgH="177415" progId="Equation.DSMT4">
                    <p:embed/>
                    <p:pic>
                      <p:nvPicPr>
                        <p:cNvPr id="0" name="Object 3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443162" y="5301520"/>
                          <a:ext cx="147638" cy="4333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9231" name="Object 16"/>
            <p:cNvGraphicFramePr>
              <a:graphicFrameLocks noChangeAspect="1"/>
            </p:cNvGraphicFramePr>
            <p:nvPr/>
          </p:nvGraphicFramePr>
          <p:xfrm>
            <a:off x="3205162" y="5346436"/>
            <a:ext cx="147638" cy="433388"/>
          </p:xfrm>
          <a:graphic>
            <a:graphicData uri="http://schemas.openxmlformats.org/presentationml/2006/ole">
              <mc:AlternateContent xmlns:mc="http://schemas.openxmlformats.org/markup-compatibility/2006">
                <mc:Choice xmlns:v="urn:schemas-microsoft-com:vml" Requires="v">
                  <p:oleObj spid="_x0000_s9442" name="Equation" r:id="rId19" imgW="76035" imgH="177415" progId="Equation.DSMT4">
                    <p:embed/>
                  </p:oleObj>
                </mc:Choice>
                <mc:Fallback>
                  <p:oleObj name="Equation" r:id="rId19" imgW="76035" imgH="177415" progId="Equation.DSMT4">
                    <p:embed/>
                    <p:pic>
                      <p:nvPicPr>
                        <p:cNvPr id="0" name="Object 16"/>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205162" y="5346436"/>
                          <a:ext cx="147638" cy="433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9232" name="Object 18"/>
            <p:cNvGraphicFramePr>
              <a:graphicFrameLocks noChangeAspect="1"/>
            </p:cNvGraphicFramePr>
            <p:nvPr/>
          </p:nvGraphicFramePr>
          <p:xfrm>
            <a:off x="6557962" y="5330010"/>
            <a:ext cx="147638" cy="433388"/>
          </p:xfrm>
          <a:graphic>
            <a:graphicData uri="http://schemas.openxmlformats.org/presentationml/2006/ole">
              <mc:AlternateContent xmlns:mc="http://schemas.openxmlformats.org/markup-compatibility/2006">
                <mc:Choice xmlns:v="urn:schemas-microsoft-com:vml" Requires="v">
                  <p:oleObj spid="_x0000_s9443" name="Equation" r:id="rId20" imgW="76035" imgH="177415" progId="Equation.DSMT4">
                    <p:embed/>
                  </p:oleObj>
                </mc:Choice>
                <mc:Fallback>
                  <p:oleObj name="Equation" r:id="rId20" imgW="76035" imgH="177415" progId="Equation.DSMT4">
                    <p:embed/>
                    <p:pic>
                      <p:nvPicPr>
                        <p:cNvPr id="0" name="Object 18"/>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557962" y="5330010"/>
                          <a:ext cx="147638" cy="433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9233" name="Object 25"/>
            <p:cNvGraphicFramePr>
              <a:graphicFrameLocks noChangeAspect="1"/>
            </p:cNvGraphicFramePr>
            <p:nvPr/>
          </p:nvGraphicFramePr>
          <p:xfrm>
            <a:off x="4034630" y="5346436"/>
            <a:ext cx="147638" cy="433388"/>
          </p:xfrm>
          <a:graphic>
            <a:graphicData uri="http://schemas.openxmlformats.org/presentationml/2006/ole">
              <mc:AlternateContent xmlns:mc="http://schemas.openxmlformats.org/markup-compatibility/2006">
                <mc:Choice xmlns:v="urn:schemas-microsoft-com:vml" Requires="v">
                  <p:oleObj spid="_x0000_s9444" name="Equation" r:id="rId21" imgW="76035" imgH="177415" progId="Equation.DSMT4">
                    <p:embed/>
                  </p:oleObj>
                </mc:Choice>
                <mc:Fallback>
                  <p:oleObj name="Equation" r:id="rId21" imgW="76035" imgH="177415" progId="Equation.DSMT4">
                    <p:embed/>
                    <p:pic>
                      <p:nvPicPr>
                        <p:cNvPr id="0" name="Object 2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034630" y="5346436"/>
                          <a:ext cx="147638" cy="433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pSp>
      <p:sp>
        <p:nvSpPr>
          <p:cNvPr id="35" name="TextBox 3"/>
          <p:cNvSpPr txBox="1">
            <a:spLocks noChangeArrowheads="1"/>
          </p:cNvSpPr>
          <p:nvPr/>
        </p:nvSpPr>
        <p:spPr bwMode="auto">
          <a:xfrm>
            <a:off x="0" y="-22225"/>
            <a:ext cx="9167813" cy="1077218"/>
          </a:xfrm>
          <a:prstGeom prst="rect">
            <a:avLst/>
          </a:prstGeom>
          <a:solidFill>
            <a:schemeClr val="accent6">
              <a:lumMod val="40000"/>
              <a:lumOff val="60000"/>
            </a:schemeClr>
          </a:solidFill>
          <a:ln>
            <a:solidFill>
              <a:schemeClr val="accent1"/>
            </a:solidFill>
          </a:ln>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r>
              <a:rPr lang="en-US" sz="3200" b="1" dirty="0">
                <a:solidFill>
                  <a:srgbClr val="FF0000"/>
                </a:solidFill>
                <a:latin typeface="Times New Roman" pitchFamily="18" charset="0"/>
                <a:cs typeface="Times New Roman" pitchFamily="18" charset="0"/>
              </a:rPr>
              <a:t>BÀI 6:  CHIA HẾT VÀ CHIA CÓ DƯ</a:t>
            </a:r>
          </a:p>
          <a:p>
            <a:pPr algn="ctr" eaLnBrk="1" hangingPunct="1"/>
            <a:r>
              <a:rPr lang="en-US" sz="3200" b="1" dirty="0">
                <a:solidFill>
                  <a:srgbClr val="FF0000"/>
                </a:solidFill>
                <a:latin typeface="Times New Roman" pitchFamily="18" charset="0"/>
                <a:cs typeface="Times New Roman" pitchFamily="18" charset="0"/>
              </a:rPr>
              <a:t>TÌNH CHẤT CHIA HẾT CỦA MỘT TỔNG</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6" presetClass="entr" presetSubtype="21" fill="hold" grpId="0" nodeType="withEffect">
                                  <p:stCondLst>
                                    <p:cond delay="0"/>
                                  </p:stCondLst>
                                  <p:childTnLst>
                                    <p:set>
                                      <p:cBhvr>
                                        <p:cTn id="6" dur="1" fill="hold">
                                          <p:stCondLst>
                                            <p:cond delay="0"/>
                                          </p:stCondLst>
                                        </p:cTn>
                                        <p:tgtEl>
                                          <p:spTgt spid="20"/>
                                        </p:tgtEl>
                                        <p:attrNameLst>
                                          <p:attrName>style.visibility</p:attrName>
                                        </p:attrNameLst>
                                      </p:cBhvr>
                                      <p:to>
                                        <p:strVal val="visible"/>
                                      </p:to>
                                    </p:set>
                                    <p:animEffect transition="in" filter="barn(inVertical)">
                                      <p:cBhvr>
                                        <p:cTn id="7" dur="500"/>
                                        <p:tgtEl>
                                          <p:spTgt spid="20"/>
                                        </p:tgtEl>
                                      </p:cBhvr>
                                    </p:animEffect>
                                  </p:childTnLst>
                                </p:cTn>
                              </p:par>
                              <p:par>
                                <p:cTn id="8" presetID="16" presetClass="entr" presetSubtype="21" fill="hold" nodeType="withEffect">
                                  <p:stCondLst>
                                    <p:cond delay="0"/>
                                  </p:stCondLst>
                                  <p:childTnLst>
                                    <p:set>
                                      <p:cBhvr>
                                        <p:cTn id="9" dur="1" fill="hold">
                                          <p:stCondLst>
                                            <p:cond delay="0"/>
                                          </p:stCondLst>
                                        </p:cTn>
                                        <p:tgtEl>
                                          <p:spTgt spid="10"/>
                                        </p:tgtEl>
                                        <p:attrNameLst>
                                          <p:attrName>style.visibility</p:attrName>
                                        </p:attrNameLst>
                                      </p:cBhvr>
                                      <p:to>
                                        <p:strVal val="visible"/>
                                      </p:to>
                                    </p:set>
                                    <p:animEffect transition="in" filter="barn(inVertical)">
                                      <p:cBhvr>
                                        <p:cTn id="10" dur="500"/>
                                        <p:tgtEl>
                                          <p:spTgt spid="10"/>
                                        </p:tgtEl>
                                      </p:cBhvr>
                                    </p:animEffect>
                                  </p:childTnLst>
                                </p:cTn>
                              </p:par>
                            </p:childTnLst>
                          </p:cTn>
                        </p:par>
                      </p:childTnLst>
                    </p:cTn>
                  </p:par>
                  <p:par>
                    <p:cTn id="11" fill="hold" nodeType="clickPar">
                      <p:stCondLst>
                        <p:cond delay="indefinite"/>
                      </p:stCondLst>
                      <p:childTnLst>
                        <p:par>
                          <p:cTn id="12" fill="hold" nodeType="withGroup">
                            <p:stCondLst>
                              <p:cond delay="0"/>
                            </p:stCondLst>
                            <p:childTnLst>
                              <p:par>
                                <p:cTn id="13" presetID="16" presetClass="entr" presetSubtype="21" fill="hold" grpId="0" nodeType="clickEffect">
                                  <p:stCondLst>
                                    <p:cond delay="0"/>
                                  </p:stCondLst>
                                  <p:childTnLst>
                                    <p:set>
                                      <p:cBhvr>
                                        <p:cTn id="14" dur="1" fill="hold">
                                          <p:stCondLst>
                                            <p:cond delay="0"/>
                                          </p:stCondLst>
                                        </p:cTn>
                                        <p:tgtEl>
                                          <p:spTgt spid="11"/>
                                        </p:tgtEl>
                                        <p:attrNameLst>
                                          <p:attrName>style.visibility</p:attrName>
                                        </p:attrNameLst>
                                      </p:cBhvr>
                                      <p:to>
                                        <p:strVal val="visible"/>
                                      </p:to>
                                    </p:set>
                                    <p:animEffect transition="in" filter="barn(inVertical)">
                                      <p:cBhvr>
                                        <p:cTn id="15" dur="500"/>
                                        <p:tgtEl>
                                          <p:spTgt spid="11"/>
                                        </p:tgtEl>
                                      </p:cBhvr>
                                    </p:animEffect>
                                  </p:childTnLst>
                                </p:cTn>
                              </p:par>
                            </p:childTnLst>
                          </p:cTn>
                        </p:par>
                      </p:childTnLst>
                    </p:cTn>
                  </p:par>
                  <p:par>
                    <p:cTn id="16" fill="hold" nodeType="clickPar">
                      <p:stCondLst>
                        <p:cond delay="indefinite"/>
                      </p:stCondLst>
                      <p:childTnLst>
                        <p:par>
                          <p:cTn id="17" fill="hold" nodeType="withGroup">
                            <p:stCondLst>
                              <p:cond delay="0"/>
                            </p:stCondLst>
                            <p:childTnLst>
                              <p:par>
                                <p:cTn id="18" presetID="16" presetClass="entr" presetSubtype="21" fill="hold" grpId="0" nodeType="clickEffect">
                                  <p:stCondLst>
                                    <p:cond delay="0"/>
                                  </p:stCondLst>
                                  <p:childTnLst>
                                    <p:set>
                                      <p:cBhvr>
                                        <p:cTn id="19" dur="1" fill="hold">
                                          <p:stCondLst>
                                            <p:cond delay="0"/>
                                          </p:stCondLst>
                                        </p:cTn>
                                        <p:tgtEl>
                                          <p:spTgt spid="12"/>
                                        </p:tgtEl>
                                        <p:attrNameLst>
                                          <p:attrName>style.visibility</p:attrName>
                                        </p:attrNameLst>
                                      </p:cBhvr>
                                      <p:to>
                                        <p:strVal val="visible"/>
                                      </p:to>
                                    </p:set>
                                    <p:animEffect transition="in" filter="barn(inVertical)">
                                      <p:cBhvr>
                                        <p:cTn id="20" dur="500"/>
                                        <p:tgtEl>
                                          <p:spTgt spid="12"/>
                                        </p:tgtEl>
                                      </p:cBhvr>
                                    </p:animEffect>
                                  </p:childTnLst>
                                </p:cTn>
                              </p:par>
                            </p:childTnLst>
                          </p:cTn>
                        </p:par>
                      </p:childTnLst>
                    </p:cTn>
                  </p:par>
                  <p:par>
                    <p:cTn id="21" fill="hold" nodeType="clickPar">
                      <p:stCondLst>
                        <p:cond delay="indefinite"/>
                      </p:stCondLst>
                      <p:childTnLst>
                        <p:par>
                          <p:cTn id="22" fill="hold" nodeType="withGroup">
                            <p:stCondLst>
                              <p:cond delay="0"/>
                            </p:stCondLst>
                            <p:childTnLst>
                              <p:par>
                                <p:cTn id="23" presetID="10" presetClass="exit" presetSubtype="0" fill="hold" grpId="1" nodeType="clickEffect">
                                  <p:stCondLst>
                                    <p:cond delay="0"/>
                                  </p:stCondLst>
                                  <p:childTnLst>
                                    <p:animEffect transition="out" filter="fade">
                                      <p:cBhvr>
                                        <p:cTn id="24" dur="500"/>
                                        <p:tgtEl>
                                          <p:spTgt spid="20"/>
                                        </p:tgtEl>
                                      </p:cBhvr>
                                    </p:animEffect>
                                    <p:set>
                                      <p:cBhvr>
                                        <p:cTn id="25" dur="1" fill="hold">
                                          <p:stCondLst>
                                            <p:cond delay="499"/>
                                          </p:stCondLst>
                                        </p:cTn>
                                        <p:tgtEl>
                                          <p:spTgt spid="20"/>
                                        </p:tgtEl>
                                        <p:attrNameLst>
                                          <p:attrName>style.visibility</p:attrName>
                                        </p:attrNameLst>
                                      </p:cBhvr>
                                      <p:to>
                                        <p:strVal val="hidden"/>
                                      </p:to>
                                    </p:set>
                                  </p:childTnLst>
                                </p:cTn>
                              </p:par>
                              <p:par>
                                <p:cTn id="26" presetID="10" presetClass="exit" presetSubtype="0" fill="hold" nodeType="withEffect">
                                  <p:stCondLst>
                                    <p:cond delay="0"/>
                                  </p:stCondLst>
                                  <p:childTnLst>
                                    <p:animEffect transition="out" filter="fade">
                                      <p:cBhvr>
                                        <p:cTn id="27" dur="500"/>
                                        <p:tgtEl>
                                          <p:spTgt spid="10"/>
                                        </p:tgtEl>
                                      </p:cBhvr>
                                    </p:animEffect>
                                    <p:set>
                                      <p:cBhvr>
                                        <p:cTn id="28" dur="1" fill="hold">
                                          <p:stCondLst>
                                            <p:cond delay="499"/>
                                          </p:stCondLst>
                                        </p:cTn>
                                        <p:tgtEl>
                                          <p:spTgt spid="10"/>
                                        </p:tgtEl>
                                        <p:attrNameLst>
                                          <p:attrName>style.visibility</p:attrName>
                                        </p:attrNameLst>
                                      </p:cBhvr>
                                      <p:to>
                                        <p:strVal val="hidden"/>
                                      </p:to>
                                    </p:set>
                                  </p:childTnLst>
                                </p:cTn>
                              </p:par>
                              <p:par>
                                <p:cTn id="29" presetID="10" presetClass="exit" presetSubtype="0" fill="hold" grpId="1" nodeType="withEffect">
                                  <p:stCondLst>
                                    <p:cond delay="0"/>
                                  </p:stCondLst>
                                  <p:childTnLst>
                                    <p:animEffect transition="out" filter="fade">
                                      <p:cBhvr>
                                        <p:cTn id="30" dur="500"/>
                                        <p:tgtEl>
                                          <p:spTgt spid="11"/>
                                        </p:tgtEl>
                                      </p:cBhvr>
                                    </p:animEffect>
                                    <p:set>
                                      <p:cBhvr>
                                        <p:cTn id="31" dur="1" fill="hold">
                                          <p:stCondLst>
                                            <p:cond delay="499"/>
                                          </p:stCondLst>
                                        </p:cTn>
                                        <p:tgtEl>
                                          <p:spTgt spid="11"/>
                                        </p:tgtEl>
                                        <p:attrNameLst>
                                          <p:attrName>style.visibility</p:attrName>
                                        </p:attrNameLst>
                                      </p:cBhvr>
                                      <p:to>
                                        <p:strVal val="hidden"/>
                                      </p:to>
                                    </p:set>
                                  </p:childTnLst>
                                </p:cTn>
                              </p:par>
                              <p:par>
                                <p:cTn id="32" presetID="10" presetClass="exit" presetSubtype="0" fill="hold" grpId="1" nodeType="withEffect">
                                  <p:stCondLst>
                                    <p:cond delay="0"/>
                                  </p:stCondLst>
                                  <p:childTnLst>
                                    <p:animEffect transition="out" filter="fade">
                                      <p:cBhvr>
                                        <p:cTn id="33" dur="500"/>
                                        <p:tgtEl>
                                          <p:spTgt spid="12"/>
                                        </p:tgtEl>
                                      </p:cBhvr>
                                    </p:animEffect>
                                    <p:set>
                                      <p:cBhvr>
                                        <p:cTn id="34" dur="1" fill="hold">
                                          <p:stCondLst>
                                            <p:cond delay="499"/>
                                          </p:stCondLst>
                                        </p:cTn>
                                        <p:tgtEl>
                                          <p:spTgt spid="12"/>
                                        </p:tgtEl>
                                        <p:attrNameLst>
                                          <p:attrName>style.visibility</p:attrName>
                                        </p:attrNameLst>
                                      </p:cBhvr>
                                      <p:to>
                                        <p:strVal val="hidden"/>
                                      </p:to>
                                    </p:set>
                                  </p:childTnLst>
                                </p:cTn>
                              </p:par>
                              <p:par>
                                <p:cTn id="35" presetID="16" presetClass="entr" presetSubtype="21" fill="hold" nodeType="withEffect">
                                  <p:stCondLst>
                                    <p:cond delay="0"/>
                                  </p:stCondLst>
                                  <p:childTnLst>
                                    <p:set>
                                      <p:cBhvr>
                                        <p:cTn id="36" dur="1" fill="hold">
                                          <p:stCondLst>
                                            <p:cond delay="0"/>
                                          </p:stCondLst>
                                        </p:cTn>
                                        <p:tgtEl>
                                          <p:spTgt spid="7"/>
                                        </p:tgtEl>
                                        <p:attrNameLst>
                                          <p:attrName>style.visibility</p:attrName>
                                        </p:attrNameLst>
                                      </p:cBhvr>
                                      <p:to>
                                        <p:strVal val="visible"/>
                                      </p:to>
                                    </p:set>
                                    <p:animEffect transition="in" filter="barn(inVertical)">
                                      <p:cBhvr>
                                        <p:cTn id="37" dur="500"/>
                                        <p:tgtEl>
                                          <p:spTgt spid="7"/>
                                        </p:tgtEl>
                                      </p:cBhvr>
                                    </p:animEffect>
                                  </p:childTnLst>
                                </p:cTn>
                              </p:par>
                            </p:childTnLst>
                          </p:cTn>
                        </p:par>
                      </p:childTnLst>
                    </p:cTn>
                  </p:par>
                  <p:par>
                    <p:cTn id="38" fill="hold" nodeType="clickPar">
                      <p:stCondLst>
                        <p:cond delay="indefinite"/>
                      </p:stCondLst>
                      <p:childTnLst>
                        <p:par>
                          <p:cTn id="39" fill="hold" nodeType="withGroup">
                            <p:stCondLst>
                              <p:cond delay="0"/>
                            </p:stCondLst>
                            <p:childTnLst>
                              <p:par>
                                <p:cTn id="40" presetID="16" presetClass="entr" presetSubtype="21" fill="hold" grpId="0" nodeType="clickEffect">
                                  <p:stCondLst>
                                    <p:cond delay="0"/>
                                  </p:stCondLst>
                                  <p:childTnLst>
                                    <p:set>
                                      <p:cBhvr>
                                        <p:cTn id="41" dur="1" fill="hold">
                                          <p:stCondLst>
                                            <p:cond delay="0"/>
                                          </p:stCondLst>
                                        </p:cTn>
                                        <p:tgtEl>
                                          <p:spTgt spid="23"/>
                                        </p:tgtEl>
                                        <p:attrNameLst>
                                          <p:attrName>style.visibility</p:attrName>
                                        </p:attrNameLst>
                                      </p:cBhvr>
                                      <p:to>
                                        <p:strVal val="visible"/>
                                      </p:to>
                                    </p:set>
                                    <p:animEffect transition="in" filter="barn(inVertical)">
                                      <p:cBhvr>
                                        <p:cTn id="42" dur="500"/>
                                        <p:tgtEl>
                                          <p:spTgt spid="23"/>
                                        </p:tgtEl>
                                      </p:cBhvr>
                                    </p:animEffect>
                                  </p:childTnLst>
                                </p:cTn>
                              </p:par>
                            </p:childTnLst>
                          </p:cTn>
                        </p:par>
                      </p:childTnLst>
                    </p:cTn>
                  </p:par>
                  <p:par>
                    <p:cTn id="43" fill="hold" nodeType="clickPar">
                      <p:stCondLst>
                        <p:cond delay="indefinite"/>
                      </p:stCondLst>
                      <p:childTnLst>
                        <p:par>
                          <p:cTn id="44" fill="hold" nodeType="withGroup">
                            <p:stCondLst>
                              <p:cond delay="0"/>
                            </p:stCondLst>
                            <p:childTnLst>
                              <p:par>
                                <p:cTn id="45" presetID="16" presetClass="entr" presetSubtype="21" fill="hold" nodeType="clickEffect">
                                  <p:stCondLst>
                                    <p:cond delay="0"/>
                                  </p:stCondLst>
                                  <p:childTnLst>
                                    <p:set>
                                      <p:cBhvr>
                                        <p:cTn id="46" dur="1" fill="hold">
                                          <p:stCondLst>
                                            <p:cond delay="0"/>
                                          </p:stCondLst>
                                        </p:cTn>
                                        <p:tgtEl>
                                          <p:spTgt spid="16"/>
                                        </p:tgtEl>
                                        <p:attrNameLst>
                                          <p:attrName>style.visibility</p:attrName>
                                        </p:attrNameLst>
                                      </p:cBhvr>
                                      <p:to>
                                        <p:strVal val="visible"/>
                                      </p:to>
                                    </p:set>
                                    <p:animEffect transition="in" filter="barn(inVertical)">
                                      <p:cBhvr>
                                        <p:cTn id="47" dur="500"/>
                                        <p:tgtEl>
                                          <p:spTgt spid="16"/>
                                        </p:tgtEl>
                                      </p:cBhvr>
                                    </p:animEffect>
                                  </p:childTnLst>
                                </p:cTn>
                              </p:par>
                            </p:childTnLst>
                          </p:cTn>
                        </p:par>
                      </p:childTnLst>
                    </p:cTn>
                  </p:par>
                  <p:par>
                    <p:cTn id="48" fill="hold" nodeType="clickPar">
                      <p:stCondLst>
                        <p:cond delay="indefinite"/>
                      </p:stCondLst>
                      <p:childTnLst>
                        <p:par>
                          <p:cTn id="49" fill="hold" nodeType="withGroup">
                            <p:stCondLst>
                              <p:cond delay="0"/>
                            </p:stCondLst>
                            <p:childTnLst>
                              <p:par>
                                <p:cTn id="50" presetID="16" presetClass="entr" presetSubtype="21" fill="hold" nodeType="clickEffect">
                                  <p:stCondLst>
                                    <p:cond delay="0"/>
                                  </p:stCondLst>
                                  <p:childTnLst>
                                    <p:set>
                                      <p:cBhvr>
                                        <p:cTn id="51" dur="1" fill="hold">
                                          <p:stCondLst>
                                            <p:cond delay="0"/>
                                          </p:stCondLst>
                                        </p:cTn>
                                        <p:tgtEl>
                                          <p:spTgt spid="34"/>
                                        </p:tgtEl>
                                        <p:attrNameLst>
                                          <p:attrName>style.visibility</p:attrName>
                                        </p:attrNameLst>
                                      </p:cBhvr>
                                      <p:to>
                                        <p:strVal val="visible"/>
                                      </p:to>
                                    </p:set>
                                    <p:animEffect transition="in" filter="barn(inVertical)">
                                      <p:cBhvr>
                                        <p:cTn id="52" dur="500"/>
                                        <p:tgtEl>
                                          <p:spTgt spid="3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 grpId="0"/>
      <p:bldP spid="20" grpId="0"/>
      <p:bldP spid="20" grpId="1"/>
      <p:bldP spid="11" grpId="0"/>
      <p:bldP spid="11" grpId="1"/>
      <p:bldP spid="12" grpId="0"/>
      <p:bldP spid="12" grpId="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extBox 4"/>
          <p:cNvSpPr txBox="1">
            <a:spLocks noChangeArrowheads="1"/>
          </p:cNvSpPr>
          <p:nvPr/>
        </p:nvSpPr>
        <p:spPr bwMode="auto">
          <a:xfrm>
            <a:off x="49213" y="1177925"/>
            <a:ext cx="6275387" cy="522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2800" b="1">
                <a:solidFill>
                  <a:srgbClr val="FF0000"/>
                </a:solidFill>
                <a:latin typeface="Times New Roman" pitchFamily="18" charset="0"/>
                <a:cs typeface="Times New Roman" pitchFamily="18" charset="0"/>
              </a:rPr>
              <a:t>2. Tính chất chia hết của một tổng</a:t>
            </a:r>
          </a:p>
        </p:txBody>
      </p:sp>
      <p:pic>
        <p:nvPicPr>
          <p:cNvPr id="10243" name="Picture 15" descr="n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rot="10800000" flipH="1" flipV="1">
            <a:off x="0" y="-22225"/>
            <a:ext cx="9144000" cy="44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 name="TextBox 4"/>
          <p:cNvSpPr txBox="1">
            <a:spLocks noChangeArrowheads="1"/>
          </p:cNvSpPr>
          <p:nvPr/>
        </p:nvSpPr>
        <p:spPr bwMode="auto">
          <a:xfrm>
            <a:off x="806450" y="1668463"/>
            <a:ext cx="8337550" cy="1385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2800" b="1">
                <a:latin typeface="Times New Roman" pitchFamily="18" charset="0"/>
                <a:cs typeface="Times New Roman" pitchFamily="18" charset="0"/>
              </a:rPr>
              <a:t>Viết hai số trong đó có một số chia hết cho 6, số còn lại không chia hết cho 6. Kiểm tra xem tổng và hiệu của chúng có chia hết cho 6 không?</a:t>
            </a:r>
          </a:p>
        </p:txBody>
      </p:sp>
      <p:sp>
        <p:nvSpPr>
          <p:cNvPr id="11" name="TextBox 4"/>
          <p:cNvSpPr txBox="1">
            <a:spLocks noChangeArrowheads="1"/>
          </p:cNvSpPr>
          <p:nvPr/>
        </p:nvSpPr>
        <p:spPr bwMode="auto">
          <a:xfrm>
            <a:off x="2155825" y="3119438"/>
            <a:ext cx="5638800"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2800" b="1">
                <a:solidFill>
                  <a:srgbClr val="0000FF"/>
                </a:solidFill>
                <a:latin typeface="Times New Roman" pitchFamily="18" charset="0"/>
                <a:cs typeface="Times New Roman" pitchFamily="18" charset="0"/>
              </a:rPr>
              <a:t>Số 24 chia hết cho 6</a:t>
            </a:r>
          </a:p>
        </p:txBody>
      </p:sp>
      <p:sp>
        <p:nvSpPr>
          <p:cNvPr id="12" name="TextBox 4"/>
          <p:cNvSpPr txBox="1">
            <a:spLocks noChangeArrowheads="1"/>
          </p:cNvSpPr>
          <p:nvPr/>
        </p:nvSpPr>
        <p:spPr bwMode="auto">
          <a:xfrm>
            <a:off x="2182813" y="3643313"/>
            <a:ext cx="7740650" cy="522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2800" b="1">
                <a:solidFill>
                  <a:srgbClr val="0000FF"/>
                </a:solidFill>
                <a:latin typeface="Times New Roman" pitchFamily="18" charset="0"/>
                <a:cs typeface="Times New Roman" pitchFamily="18" charset="0"/>
              </a:rPr>
              <a:t>Số 7 không chia hết cho 6</a:t>
            </a:r>
          </a:p>
        </p:txBody>
      </p:sp>
      <p:pic>
        <p:nvPicPr>
          <p:cNvPr id="20482" name="Picture 2"/>
          <p:cNvPicPr>
            <a:picLocks noChangeAspect="1" noChangeArrowheads="1"/>
          </p:cNvPicPr>
          <p:nvPr/>
        </p:nvPicPr>
        <p:blipFill>
          <a:blip r:embed="rId4"/>
          <a:srcRect/>
          <a:stretch>
            <a:fillRect/>
          </a:stretch>
        </p:blipFill>
        <p:spPr bwMode="auto">
          <a:xfrm>
            <a:off x="163513" y="1993900"/>
            <a:ext cx="685800" cy="733425"/>
          </a:xfrm>
          <a:prstGeom prst="rect">
            <a:avLst/>
          </a:prstGeom>
          <a:noFill/>
          <a:ln>
            <a:noFill/>
          </a:ln>
          <a:effectLst>
            <a:prstShdw prst="shdw17" dist="17961" dir="2700000">
              <a:schemeClr val="accent1">
                <a:gamma/>
                <a:shade val="60000"/>
                <a:invGamma/>
              </a:schemeClr>
            </a:prst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35" name="TextBox 4"/>
          <p:cNvSpPr txBox="1">
            <a:spLocks noChangeArrowheads="1"/>
          </p:cNvSpPr>
          <p:nvPr/>
        </p:nvSpPr>
        <p:spPr bwMode="auto">
          <a:xfrm>
            <a:off x="2182813" y="4343400"/>
            <a:ext cx="7740650"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2800" b="1">
                <a:solidFill>
                  <a:srgbClr val="0000FF"/>
                </a:solidFill>
                <a:latin typeface="Times New Roman" pitchFamily="18" charset="0"/>
                <a:cs typeface="Times New Roman" pitchFamily="18" charset="0"/>
              </a:rPr>
              <a:t>Suy ra 24 + 7 = 31 không chia hết cho 6</a:t>
            </a:r>
          </a:p>
        </p:txBody>
      </p:sp>
      <p:sp>
        <p:nvSpPr>
          <p:cNvPr id="36" name="TextBox 4"/>
          <p:cNvSpPr txBox="1">
            <a:spLocks noChangeArrowheads="1"/>
          </p:cNvSpPr>
          <p:nvPr/>
        </p:nvSpPr>
        <p:spPr bwMode="auto">
          <a:xfrm>
            <a:off x="3262313" y="4867275"/>
            <a:ext cx="5580062" cy="522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2800" b="1">
                <a:solidFill>
                  <a:srgbClr val="0000FF"/>
                </a:solidFill>
                <a:latin typeface="Times New Roman" pitchFamily="18" charset="0"/>
                <a:cs typeface="Times New Roman" pitchFamily="18" charset="0"/>
              </a:rPr>
              <a:t>24 – 7 = 17 không chia hết cho 6</a:t>
            </a:r>
          </a:p>
        </p:txBody>
      </p:sp>
      <p:grpSp>
        <p:nvGrpSpPr>
          <p:cNvPr id="21" name="Group 20"/>
          <p:cNvGrpSpPr>
            <a:grpSpLocks/>
          </p:cNvGrpSpPr>
          <p:nvPr/>
        </p:nvGrpSpPr>
        <p:grpSpPr bwMode="auto">
          <a:xfrm>
            <a:off x="463550" y="1720850"/>
            <a:ext cx="5589588" cy="982663"/>
            <a:chOff x="463250" y="5486400"/>
            <a:chExt cx="5589587" cy="984087"/>
          </a:xfrm>
        </p:grpSpPr>
        <p:grpSp>
          <p:nvGrpSpPr>
            <p:cNvPr id="10252" name="Group 6"/>
            <p:cNvGrpSpPr>
              <a:grpSpLocks/>
            </p:cNvGrpSpPr>
            <p:nvPr/>
          </p:nvGrpSpPr>
          <p:grpSpPr bwMode="auto">
            <a:xfrm>
              <a:off x="463250" y="5486400"/>
              <a:ext cx="5589587" cy="954107"/>
              <a:chOff x="4267200" y="4648200"/>
              <a:chExt cx="5589587" cy="954107"/>
            </a:xfrm>
          </p:grpSpPr>
          <p:grpSp>
            <p:nvGrpSpPr>
              <p:cNvPr id="10255" name="Group 5"/>
              <p:cNvGrpSpPr>
                <a:grpSpLocks/>
              </p:cNvGrpSpPr>
              <p:nvPr/>
            </p:nvGrpSpPr>
            <p:grpSpPr bwMode="auto">
              <a:xfrm>
                <a:off x="4267200" y="4648200"/>
                <a:ext cx="5589587" cy="954107"/>
                <a:chOff x="49213" y="4876800"/>
                <a:chExt cx="9094787" cy="954107"/>
              </a:xfrm>
            </p:grpSpPr>
            <p:sp>
              <p:nvSpPr>
                <p:cNvPr id="10257" name="TextBox 4"/>
                <p:cNvSpPr txBox="1">
                  <a:spLocks noChangeArrowheads="1"/>
                </p:cNvSpPr>
                <p:nvPr/>
              </p:nvSpPr>
              <p:spPr bwMode="auto">
                <a:xfrm>
                  <a:off x="49213" y="4876800"/>
                  <a:ext cx="9094787" cy="954107"/>
                </a:xfrm>
                <a:prstGeom prst="rect">
                  <a:avLst/>
                </a:prstGeom>
                <a:noFill/>
                <a:ln w="9525">
                  <a:solidFill>
                    <a:srgbClr val="00B0F0"/>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2800" b="1">
                      <a:solidFill>
                        <a:srgbClr val="00B050"/>
                      </a:solidFill>
                      <a:latin typeface="Times New Roman" pitchFamily="18" charset="0"/>
                      <a:cs typeface="Times New Roman" pitchFamily="18" charset="0"/>
                    </a:rPr>
                    <a:t>Tính chất 2: </a:t>
                  </a:r>
                  <a:r>
                    <a:rPr lang="en-US" sz="2800" b="1">
                      <a:latin typeface="Times New Roman" pitchFamily="18" charset="0"/>
                      <a:cs typeface="Times New Roman" pitchFamily="18" charset="0"/>
                    </a:rPr>
                    <a:t>Cho a, b, n   N (n ≠ 0). </a:t>
                  </a:r>
                </a:p>
                <a:p>
                  <a:pPr eaLnBrk="1" hangingPunct="1"/>
                  <a:r>
                    <a:rPr lang="en-US" sz="2800" b="1">
                      <a:latin typeface="Times New Roman" pitchFamily="18" charset="0"/>
                      <a:cs typeface="Times New Roman" pitchFamily="18" charset="0"/>
                    </a:rPr>
                    <a:t>Nếu a   n và b   n thì (a + b)   n</a:t>
                  </a:r>
                </a:p>
              </p:txBody>
            </p:sp>
            <p:graphicFrame>
              <p:nvGraphicFramePr>
                <p:cNvPr id="10258" name="Object 1"/>
                <p:cNvGraphicFramePr>
                  <a:graphicFrameLocks noChangeAspect="1"/>
                </p:cNvGraphicFramePr>
                <p:nvPr/>
              </p:nvGraphicFramePr>
              <p:xfrm>
                <a:off x="1066800" y="5397520"/>
                <a:ext cx="147637" cy="433387"/>
              </p:xfrm>
              <a:graphic>
                <a:graphicData uri="http://schemas.openxmlformats.org/presentationml/2006/ole">
                  <mc:AlternateContent xmlns:mc="http://schemas.openxmlformats.org/markup-compatibility/2006">
                    <mc:Choice xmlns:v="urn:schemas-microsoft-com:vml" Requires="v">
                      <p:oleObj spid="_x0000_s10320" name="Equation" r:id="rId5" imgW="76035" imgH="177415" progId="Equation.DSMT4">
                        <p:embed/>
                      </p:oleObj>
                    </mc:Choice>
                    <mc:Fallback>
                      <p:oleObj name="Equation" r:id="rId5" imgW="76035" imgH="177415" progId="Equation.DSMT4">
                        <p:embed/>
                        <p:pic>
                          <p:nvPicPr>
                            <p:cNvPr id="0" name="Object 1"/>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066800" y="5397520"/>
                              <a:ext cx="147637" cy="4333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10259" name="Object 4"/>
                <p:cNvGraphicFramePr>
                  <a:graphicFrameLocks noChangeAspect="1"/>
                </p:cNvGraphicFramePr>
                <p:nvPr/>
              </p:nvGraphicFramePr>
              <p:xfrm>
                <a:off x="3688677" y="5368789"/>
                <a:ext cx="147638" cy="433387"/>
              </p:xfrm>
              <a:graphic>
                <a:graphicData uri="http://schemas.openxmlformats.org/presentationml/2006/ole">
                  <mc:AlternateContent xmlns:mc="http://schemas.openxmlformats.org/markup-compatibility/2006">
                    <mc:Choice xmlns:v="urn:schemas-microsoft-com:vml" Requires="v">
                      <p:oleObj spid="_x0000_s10321" name="Equation" r:id="rId7" imgW="76035" imgH="177415" progId="Equation.DSMT4">
                        <p:embed/>
                      </p:oleObj>
                    </mc:Choice>
                    <mc:Fallback>
                      <p:oleObj name="Equation" r:id="rId7" imgW="76035" imgH="177415" progId="Equation.DSMT4">
                        <p:embed/>
                        <p:pic>
                          <p:nvPicPr>
                            <p:cNvPr id="0" name="Object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688677" y="5368789"/>
                              <a:ext cx="147638" cy="4333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pSp>
          <p:graphicFrame>
            <p:nvGraphicFramePr>
              <p:cNvPr id="10256" name="Object 13"/>
              <p:cNvGraphicFramePr>
                <a:graphicFrameLocks noChangeAspect="1"/>
              </p:cNvGraphicFramePr>
              <p:nvPr/>
            </p:nvGraphicFramePr>
            <p:xfrm>
              <a:off x="7924800" y="4733998"/>
              <a:ext cx="297707" cy="374882"/>
            </p:xfrm>
            <a:graphic>
              <a:graphicData uri="http://schemas.openxmlformats.org/presentationml/2006/ole">
                <mc:AlternateContent xmlns:mc="http://schemas.openxmlformats.org/markup-compatibility/2006">
                  <mc:Choice xmlns:v="urn:schemas-microsoft-com:vml" Requires="v">
                    <p:oleObj spid="_x0000_s10322" name="Equation" r:id="rId8" imgW="126725" imgH="126725" progId="Equation.DSMT4">
                      <p:embed/>
                    </p:oleObj>
                  </mc:Choice>
                  <mc:Fallback>
                    <p:oleObj name="Equation" r:id="rId8" imgW="126725" imgH="126725" progId="Equation.DSMT4">
                      <p:embed/>
                      <p:pic>
                        <p:nvPicPr>
                          <p:cNvPr id="0" name="Object 13"/>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7924800" y="4733998"/>
                            <a:ext cx="297707" cy="3748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pSp>
        <p:graphicFrame>
          <p:nvGraphicFramePr>
            <p:cNvPr id="10253" name="Object 14"/>
            <p:cNvGraphicFramePr>
              <a:graphicFrameLocks noChangeAspect="1"/>
            </p:cNvGraphicFramePr>
            <p:nvPr/>
          </p:nvGraphicFramePr>
          <p:xfrm>
            <a:off x="4625148" y="5873513"/>
            <a:ext cx="316045" cy="596974"/>
          </p:xfrm>
          <a:graphic>
            <a:graphicData uri="http://schemas.openxmlformats.org/presentationml/2006/ole">
              <mc:AlternateContent xmlns:mc="http://schemas.openxmlformats.org/markup-compatibility/2006">
                <mc:Choice xmlns:v="urn:schemas-microsoft-com:vml" Requires="v">
                  <p:oleObj spid="_x0000_s10323" name="Equation" r:id="rId10" imgW="114151" imgH="215619" progId="Equation.DSMT4">
                    <p:embed/>
                  </p:oleObj>
                </mc:Choice>
                <mc:Fallback>
                  <p:oleObj name="Equation" r:id="rId10" imgW="114151" imgH="215619" progId="Equation.DSMT4">
                    <p:embed/>
                    <p:pic>
                      <p:nvPicPr>
                        <p:cNvPr id="0" name="Object 14"/>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4625148" y="5873513"/>
                          <a:ext cx="316045" cy="5969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10254" name="Object 17"/>
            <p:cNvGraphicFramePr>
              <a:graphicFrameLocks noChangeAspect="1"/>
            </p:cNvGraphicFramePr>
            <p:nvPr/>
          </p:nvGraphicFramePr>
          <p:xfrm>
            <a:off x="1416570" y="5991069"/>
            <a:ext cx="250603" cy="472985"/>
          </p:xfrm>
          <a:graphic>
            <a:graphicData uri="http://schemas.openxmlformats.org/presentationml/2006/ole">
              <mc:AlternateContent xmlns:mc="http://schemas.openxmlformats.org/markup-compatibility/2006">
                <mc:Choice xmlns:v="urn:schemas-microsoft-com:vml" Requires="v">
                  <p:oleObj spid="_x0000_s10324" name="Equation" r:id="rId12" imgW="114151" imgH="215619" progId="Equation.DSMT4">
                    <p:embed/>
                  </p:oleObj>
                </mc:Choice>
                <mc:Fallback>
                  <p:oleObj name="Equation" r:id="rId12" imgW="114151" imgH="215619" progId="Equation.DSMT4">
                    <p:embed/>
                    <p:pic>
                      <p:nvPicPr>
                        <p:cNvPr id="0" name="Object 17"/>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1416570" y="5991069"/>
                          <a:ext cx="250603" cy="4729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pSp>
      <p:sp>
        <p:nvSpPr>
          <p:cNvPr id="22" name="TextBox 3"/>
          <p:cNvSpPr txBox="1">
            <a:spLocks noChangeArrowheads="1"/>
          </p:cNvSpPr>
          <p:nvPr/>
        </p:nvSpPr>
        <p:spPr bwMode="auto">
          <a:xfrm>
            <a:off x="0" y="-22225"/>
            <a:ext cx="9167813" cy="1077218"/>
          </a:xfrm>
          <a:prstGeom prst="rect">
            <a:avLst/>
          </a:prstGeom>
          <a:solidFill>
            <a:schemeClr val="accent6">
              <a:lumMod val="40000"/>
              <a:lumOff val="60000"/>
            </a:schemeClr>
          </a:solidFill>
          <a:ln>
            <a:solidFill>
              <a:schemeClr val="accent1"/>
            </a:solidFill>
          </a:ln>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r>
              <a:rPr lang="en-US" sz="3200" b="1" dirty="0">
                <a:solidFill>
                  <a:srgbClr val="FF0000"/>
                </a:solidFill>
                <a:latin typeface="Times New Roman" pitchFamily="18" charset="0"/>
                <a:cs typeface="Times New Roman" pitchFamily="18" charset="0"/>
              </a:rPr>
              <a:t>BÀI 6:  CHIA HẾT VÀ CHIA CÓ DƯ</a:t>
            </a:r>
          </a:p>
          <a:p>
            <a:pPr algn="ctr" eaLnBrk="1" hangingPunct="1"/>
            <a:r>
              <a:rPr lang="en-US" sz="3200" b="1" dirty="0">
                <a:solidFill>
                  <a:srgbClr val="FF0000"/>
                </a:solidFill>
                <a:latin typeface="Times New Roman" pitchFamily="18" charset="0"/>
                <a:cs typeface="Times New Roman" pitchFamily="18" charset="0"/>
              </a:rPr>
              <a:t>TÌNH CHẤT CHIA HẾT CỦA MỘT TỔNG</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6" presetClass="entr" presetSubtype="21" fill="hold" grpId="0" nodeType="withEffect">
                                  <p:stCondLst>
                                    <p:cond delay="0"/>
                                  </p:stCondLst>
                                  <p:childTnLst>
                                    <p:set>
                                      <p:cBhvr>
                                        <p:cTn id="6" dur="1" fill="hold">
                                          <p:stCondLst>
                                            <p:cond delay="0"/>
                                          </p:stCondLst>
                                        </p:cTn>
                                        <p:tgtEl>
                                          <p:spTgt spid="20"/>
                                        </p:tgtEl>
                                        <p:attrNameLst>
                                          <p:attrName>style.visibility</p:attrName>
                                        </p:attrNameLst>
                                      </p:cBhvr>
                                      <p:to>
                                        <p:strVal val="visible"/>
                                      </p:to>
                                    </p:set>
                                    <p:animEffect transition="in" filter="barn(inVertical)">
                                      <p:cBhvr>
                                        <p:cTn id="7" dur="500"/>
                                        <p:tgtEl>
                                          <p:spTgt spid="20"/>
                                        </p:tgtEl>
                                      </p:cBhvr>
                                    </p:animEffect>
                                  </p:childTnLst>
                                </p:cTn>
                              </p:par>
                              <p:par>
                                <p:cTn id="8" presetID="16" presetClass="entr" presetSubtype="21" fill="hold" nodeType="withEffect">
                                  <p:stCondLst>
                                    <p:cond delay="0"/>
                                  </p:stCondLst>
                                  <p:childTnLst>
                                    <p:set>
                                      <p:cBhvr>
                                        <p:cTn id="9" dur="1" fill="hold">
                                          <p:stCondLst>
                                            <p:cond delay="0"/>
                                          </p:stCondLst>
                                        </p:cTn>
                                        <p:tgtEl>
                                          <p:spTgt spid="20482"/>
                                        </p:tgtEl>
                                        <p:attrNameLst>
                                          <p:attrName>style.visibility</p:attrName>
                                        </p:attrNameLst>
                                      </p:cBhvr>
                                      <p:to>
                                        <p:strVal val="visible"/>
                                      </p:to>
                                    </p:set>
                                    <p:animEffect transition="in" filter="barn(inVertical)">
                                      <p:cBhvr>
                                        <p:cTn id="10" dur="500"/>
                                        <p:tgtEl>
                                          <p:spTgt spid="20482"/>
                                        </p:tgtEl>
                                      </p:cBhvr>
                                    </p:animEffect>
                                  </p:childTnLst>
                                </p:cTn>
                              </p:par>
                            </p:childTnLst>
                          </p:cTn>
                        </p:par>
                      </p:childTnLst>
                    </p:cTn>
                  </p:par>
                  <p:par>
                    <p:cTn id="11" fill="hold" nodeType="clickPar">
                      <p:stCondLst>
                        <p:cond delay="indefinite"/>
                      </p:stCondLst>
                      <p:childTnLst>
                        <p:par>
                          <p:cTn id="12" fill="hold" nodeType="withGroup">
                            <p:stCondLst>
                              <p:cond delay="0"/>
                            </p:stCondLst>
                            <p:childTnLst>
                              <p:par>
                                <p:cTn id="13" presetID="16" presetClass="entr" presetSubtype="21" fill="hold" grpId="0" nodeType="clickEffect">
                                  <p:stCondLst>
                                    <p:cond delay="0"/>
                                  </p:stCondLst>
                                  <p:childTnLst>
                                    <p:set>
                                      <p:cBhvr>
                                        <p:cTn id="14" dur="1" fill="hold">
                                          <p:stCondLst>
                                            <p:cond delay="0"/>
                                          </p:stCondLst>
                                        </p:cTn>
                                        <p:tgtEl>
                                          <p:spTgt spid="11"/>
                                        </p:tgtEl>
                                        <p:attrNameLst>
                                          <p:attrName>style.visibility</p:attrName>
                                        </p:attrNameLst>
                                      </p:cBhvr>
                                      <p:to>
                                        <p:strVal val="visible"/>
                                      </p:to>
                                    </p:set>
                                    <p:animEffect transition="in" filter="barn(inVertical)">
                                      <p:cBhvr>
                                        <p:cTn id="15" dur="500"/>
                                        <p:tgtEl>
                                          <p:spTgt spid="11"/>
                                        </p:tgtEl>
                                      </p:cBhvr>
                                    </p:animEffect>
                                  </p:childTnLst>
                                </p:cTn>
                              </p:par>
                            </p:childTnLst>
                          </p:cTn>
                        </p:par>
                      </p:childTnLst>
                    </p:cTn>
                  </p:par>
                  <p:par>
                    <p:cTn id="16" fill="hold" nodeType="clickPar">
                      <p:stCondLst>
                        <p:cond delay="indefinite"/>
                      </p:stCondLst>
                      <p:childTnLst>
                        <p:par>
                          <p:cTn id="17" fill="hold" nodeType="withGroup">
                            <p:stCondLst>
                              <p:cond delay="0"/>
                            </p:stCondLst>
                            <p:childTnLst>
                              <p:par>
                                <p:cTn id="18" presetID="16" presetClass="entr" presetSubtype="21" fill="hold" grpId="0" nodeType="clickEffect">
                                  <p:stCondLst>
                                    <p:cond delay="0"/>
                                  </p:stCondLst>
                                  <p:childTnLst>
                                    <p:set>
                                      <p:cBhvr>
                                        <p:cTn id="19" dur="1" fill="hold">
                                          <p:stCondLst>
                                            <p:cond delay="0"/>
                                          </p:stCondLst>
                                        </p:cTn>
                                        <p:tgtEl>
                                          <p:spTgt spid="12"/>
                                        </p:tgtEl>
                                        <p:attrNameLst>
                                          <p:attrName>style.visibility</p:attrName>
                                        </p:attrNameLst>
                                      </p:cBhvr>
                                      <p:to>
                                        <p:strVal val="visible"/>
                                      </p:to>
                                    </p:set>
                                    <p:animEffect transition="in" filter="barn(inVertical)">
                                      <p:cBhvr>
                                        <p:cTn id="20" dur="500"/>
                                        <p:tgtEl>
                                          <p:spTgt spid="12"/>
                                        </p:tgtEl>
                                      </p:cBhvr>
                                    </p:animEffect>
                                  </p:childTnLst>
                                </p:cTn>
                              </p:par>
                            </p:childTnLst>
                          </p:cTn>
                        </p:par>
                      </p:childTnLst>
                    </p:cTn>
                  </p:par>
                  <p:par>
                    <p:cTn id="21" fill="hold" nodeType="clickPar">
                      <p:stCondLst>
                        <p:cond delay="indefinite"/>
                      </p:stCondLst>
                      <p:childTnLst>
                        <p:par>
                          <p:cTn id="22" fill="hold" nodeType="withGroup">
                            <p:stCondLst>
                              <p:cond delay="0"/>
                            </p:stCondLst>
                            <p:childTnLst>
                              <p:par>
                                <p:cTn id="23" presetID="16" presetClass="entr" presetSubtype="21" fill="hold" grpId="0" nodeType="clickEffect">
                                  <p:stCondLst>
                                    <p:cond delay="0"/>
                                  </p:stCondLst>
                                  <p:childTnLst>
                                    <p:set>
                                      <p:cBhvr>
                                        <p:cTn id="24" dur="1" fill="hold">
                                          <p:stCondLst>
                                            <p:cond delay="0"/>
                                          </p:stCondLst>
                                        </p:cTn>
                                        <p:tgtEl>
                                          <p:spTgt spid="35"/>
                                        </p:tgtEl>
                                        <p:attrNameLst>
                                          <p:attrName>style.visibility</p:attrName>
                                        </p:attrNameLst>
                                      </p:cBhvr>
                                      <p:to>
                                        <p:strVal val="visible"/>
                                      </p:to>
                                    </p:set>
                                    <p:animEffect transition="in" filter="barn(inVertical)">
                                      <p:cBhvr>
                                        <p:cTn id="25" dur="500"/>
                                        <p:tgtEl>
                                          <p:spTgt spid="35"/>
                                        </p:tgtEl>
                                      </p:cBhvr>
                                    </p:animEffect>
                                  </p:childTnLst>
                                </p:cTn>
                              </p:par>
                            </p:childTnLst>
                          </p:cTn>
                        </p:par>
                      </p:childTnLst>
                    </p:cTn>
                  </p:par>
                  <p:par>
                    <p:cTn id="26" fill="hold" nodeType="clickPar">
                      <p:stCondLst>
                        <p:cond delay="indefinite"/>
                      </p:stCondLst>
                      <p:childTnLst>
                        <p:par>
                          <p:cTn id="27" fill="hold" nodeType="withGroup">
                            <p:stCondLst>
                              <p:cond delay="0"/>
                            </p:stCondLst>
                            <p:childTnLst>
                              <p:par>
                                <p:cTn id="28" presetID="16" presetClass="entr" presetSubtype="21" fill="hold" grpId="0" nodeType="clickEffect">
                                  <p:stCondLst>
                                    <p:cond delay="0"/>
                                  </p:stCondLst>
                                  <p:childTnLst>
                                    <p:set>
                                      <p:cBhvr>
                                        <p:cTn id="29" dur="1" fill="hold">
                                          <p:stCondLst>
                                            <p:cond delay="0"/>
                                          </p:stCondLst>
                                        </p:cTn>
                                        <p:tgtEl>
                                          <p:spTgt spid="36"/>
                                        </p:tgtEl>
                                        <p:attrNameLst>
                                          <p:attrName>style.visibility</p:attrName>
                                        </p:attrNameLst>
                                      </p:cBhvr>
                                      <p:to>
                                        <p:strVal val="visible"/>
                                      </p:to>
                                    </p:set>
                                    <p:animEffect transition="in" filter="barn(inVertical)">
                                      <p:cBhvr>
                                        <p:cTn id="30" dur="500"/>
                                        <p:tgtEl>
                                          <p:spTgt spid="36"/>
                                        </p:tgtEl>
                                      </p:cBhvr>
                                    </p:animEffect>
                                  </p:childTnLst>
                                </p:cTn>
                              </p:par>
                            </p:childTnLst>
                          </p:cTn>
                        </p:par>
                      </p:childTnLst>
                    </p:cTn>
                  </p:par>
                  <p:par>
                    <p:cTn id="31" fill="hold" nodeType="clickPar">
                      <p:stCondLst>
                        <p:cond delay="indefinite"/>
                      </p:stCondLst>
                      <p:childTnLst>
                        <p:par>
                          <p:cTn id="32" fill="hold" nodeType="withGroup">
                            <p:stCondLst>
                              <p:cond delay="0"/>
                            </p:stCondLst>
                            <p:childTnLst>
                              <p:par>
                                <p:cTn id="33" presetID="10" presetClass="exit" presetSubtype="0" fill="hold" grpId="1" nodeType="clickEffect">
                                  <p:stCondLst>
                                    <p:cond delay="0"/>
                                  </p:stCondLst>
                                  <p:childTnLst>
                                    <p:animEffect transition="out" filter="fade">
                                      <p:cBhvr>
                                        <p:cTn id="34" dur="500"/>
                                        <p:tgtEl>
                                          <p:spTgt spid="20"/>
                                        </p:tgtEl>
                                      </p:cBhvr>
                                    </p:animEffect>
                                    <p:set>
                                      <p:cBhvr>
                                        <p:cTn id="35" dur="1" fill="hold">
                                          <p:stCondLst>
                                            <p:cond delay="499"/>
                                          </p:stCondLst>
                                        </p:cTn>
                                        <p:tgtEl>
                                          <p:spTgt spid="20"/>
                                        </p:tgtEl>
                                        <p:attrNameLst>
                                          <p:attrName>style.visibility</p:attrName>
                                        </p:attrNameLst>
                                      </p:cBhvr>
                                      <p:to>
                                        <p:strVal val="hidden"/>
                                      </p:to>
                                    </p:set>
                                  </p:childTnLst>
                                </p:cTn>
                              </p:par>
                              <p:par>
                                <p:cTn id="36" presetID="10" presetClass="exit" presetSubtype="0" fill="hold" grpId="1" nodeType="withEffect">
                                  <p:stCondLst>
                                    <p:cond delay="0"/>
                                  </p:stCondLst>
                                  <p:childTnLst>
                                    <p:animEffect transition="out" filter="fade">
                                      <p:cBhvr>
                                        <p:cTn id="37" dur="500"/>
                                        <p:tgtEl>
                                          <p:spTgt spid="11"/>
                                        </p:tgtEl>
                                      </p:cBhvr>
                                    </p:animEffect>
                                    <p:set>
                                      <p:cBhvr>
                                        <p:cTn id="38" dur="1" fill="hold">
                                          <p:stCondLst>
                                            <p:cond delay="499"/>
                                          </p:stCondLst>
                                        </p:cTn>
                                        <p:tgtEl>
                                          <p:spTgt spid="11"/>
                                        </p:tgtEl>
                                        <p:attrNameLst>
                                          <p:attrName>style.visibility</p:attrName>
                                        </p:attrNameLst>
                                      </p:cBhvr>
                                      <p:to>
                                        <p:strVal val="hidden"/>
                                      </p:to>
                                    </p:set>
                                  </p:childTnLst>
                                </p:cTn>
                              </p:par>
                              <p:par>
                                <p:cTn id="39" presetID="10" presetClass="exit" presetSubtype="0" fill="hold" grpId="1" nodeType="withEffect">
                                  <p:stCondLst>
                                    <p:cond delay="0"/>
                                  </p:stCondLst>
                                  <p:childTnLst>
                                    <p:animEffect transition="out" filter="fade">
                                      <p:cBhvr>
                                        <p:cTn id="40" dur="500"/>
                                        <p:tgtEl>
                                          <p:spTgt spid="12"/>
                                        </p:tgtEl>
                                      </p:cBhvr>
                                    </p:animEffect>
                                    <p:set>
                                      <p:cBhvr>
                                        <p:cTn id="41" dur="1" fill="hold">
                                          <p:stCondLst>
                                            <p:cond delay="499"/>
                                          </p:stCondLst>
                                        </p:cTn>
                                        <p:tgtEl>
                                          <p:spTgt spid="12"/>
                                        </p:tgtEl>
                                        <p:attrNameLst>
                                          <p:attrName>style.visibility</p:attrName>
                                        </p:attrNameLst>
                                      </p:cBhvr>
                                      <p:to>
                                        <p:strVal val="hidden"/>
                                      </p:to>
                                    </p:set>
                                  </p:childTnLst>
                                </p:cTn>
                              </p:par>
                              <p:par>
                                <p:cTn id="42" presetID="10" presetClass="exit" presetSubtype="0" fill="hold" grpId="1" nodeType="withEffect">
                                  <p:stCondLst>
                                    <p:cond delay="0"/>
                                  </p:stCondLst>
                                  <p:childTnLst>
                                    <p:animEffect transition="out" filter="fade">
                                      <p:cBhvr>
                                        <p:cTn id="43" dur="500"/>
                                        <p:tgtEl>
                                          <p:spTgt spid="35"/>
                                        </p:tgtEl>
                                      </p:cBhvr>
                                    </p:animEffect>
                                    <p:set>
                                      <p:cBhvr>
                                        <p:cTn id="44" dur="1" fill="hold">
                                          <p:stCondLst>
                                            <p:cond delay="499"/>
                                          </p:stCondLst>
                                        </p:cTn>
                                        <p:tgtEl>
                                          <p:spTgt spid="35"/>
                                        </p:tgtEl>
                                        <p:attrNameLst>
                                          <p:attrName>style.visibility</p:attrName>
                                        </p:attrNameLst>
                                      </p:cBhvr>
                                      <p:to>
                                        <p:strVal val="hidden"/>
                                      </p:to>
                                    </p:set>
                                  </p:childTnLst>
                                </p:cTn>
                              </p:par>
                              <p:par>
                                <p:cTn id="45" presetID="10" presetClass="exit" presetSubtype="0" fill="hold" grpId="1" nodeType="withEffect">
                                  <p:stCondLst>
                                    <p:cond delay="0"/>
                                  </p:stCondLst>
                                  <p:childTnLst>
                                    <p:animEffect transition="out" filter="fade">
                                      <p:cBhvr>
                                        <p:cTn id="46" dur="500"/>
                                        <p:tgtEl>
                                          <p:spTgt spid="36"/>
                                        </p:tgtEl>
                                      </p:cBhvr>
                                    </p:animEffect>
                                    <p:set>
                                      <p:cBhvr>
                                        <p:cTn id="47" dur="1" fill="hold">
                                          <p:stCondLst>
                                            <p:cond delay="499"/>
                                          </p:stCondLst>
                                        </p:cTn>
                                        <p:tgtEl>
                                          <p:spTgt spid="36"/>
                                        </p:tgtEl>
                                        <p:attrNameLst>
                                          <p:attrName>style.visibility</p:attrName>
                                        </p:attrNameLst>
                                      </p:cBhvr>
                                      <p:to>
                                        <p:strVal val="hidden"/>
                                      </p:to>
                                    </p:set>
                                  </p:childTnLst>
                                </p:cTn>
                              </p:par>
                              <p:par>
                                <p:cTn id="48" presetID="10" presetClass="exit" presetSubtype="0" fill="hold" nodeType="withEffect">
                                  <p:stCondLst>
                                    <p:cond delay="0"/>
                                  </p:stCondLst>
                                  <p:childTnLst>
                                    <p:animEffect transition="out" filter="fade">
                                      <p:cBhvr>
                                        <p:cTn id="49" dur="500"/>
                                        <p:tgtEl>
                                          <p:spTgt spid="20482"/>
                                        </p:tgtEl>
                                      </p:cBhvr>
                                    </p:animEffect>
                                    <p:set>
                                      <p:cBhvr>
                                        <p:cTn id="50" dur="1" fill="hold">
                                          <p:stCondLst>
                                            <p:cond delay="499"/>
                                          </p:stCondLst>
                                        </p:cTn>
                                        <p:tgtEl>
                                          <p:spTgt spid="20482"/>
                                        </p:tgtEl>
                                        <p:attrNameLst>
                                          <p:attrName>style.visibility</p:attrName>
                                        </p:attrNameLst>
                                      </p:cBhvr>
                                      <p:to>
                                        <p:strVal val="hidden"/>
                                      </p:to>
                                    </p:set>
                                  </p:childTnLst>
                                </p:cTn>
                              </p:par>
                              <p:par>
                                <p:cTn id="51" presetID="16" presetClass="entr" presetSubtype="21" fill="hold" nodeType="withEffect">
                                  <p:stCondLst>
                                    <p:cond delay="0"/>
                                  </p:stCondLst>
                                  <p:childTnLst>
                                    <p:set>
                                      <p:cBhvr>
                                        <p:cTn id="52" dur="1" fill="hold">
                                          <p:stCondLst>
                                            <p:cond delay="0"/>
                                          </p:stCondLst>
                                        </p:cTn>
                                        <p:tgtEl>
                                          <p:spTgt spid="21"/>
                                        </p:tgtEl>
                                        <p:attrNameLst>
                                          <p:attrName>style.visibility</p:attrName>
                                        </p:attrNameLst>
                                      </p:cBhvr>
                                      <p:to>
                                        <p:strVal val="visible"/>
                                      </p:to>
                                    </p:set>
                                    <p:animEffect transition="in" filter="barn(inVertical)">
                                      <p:cBhvr>
                                        <p:cTn id="53" dur="500"/>
                                        <p:tgtEl>
                                          <p:spTgt spid="2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 grpId="0"/>
      <p:bldP spid="20" grpId="1"/>
      <p:bldP spid="11" grpId="0"/>
      <p:bldP spid="11" grpId="1"/>
      <p:bldP spid="12" grpId="0"/>
      <p:bldP spid="12" grpId="1"/>
      <p:bldP spid="35" grpId="0"/>
      <p:bldP spid="35" grpId="1"/>
      <p:bldP spid="36" grpId="0"/>
      <p:bldP spid="36" grpId="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extBox 4"/>
          <p:cNvSpPr txBox="1">
            <a:spLocks noChangeArrowheads="1"/>
          </p:cNvSpPr>
          <p:nvPr/>
        </p:nvSpPr>
        <p:spPr bwMode="auto">
          <a:xfrm>
            <a:off x="49213" y="1177925"/>
            <a:ext cx="6275387" cy="522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2800" b="1">
                <a:solidFill>
                  <a:srgbClr val="FF0000"/>
                </a:solidFill>
                <a:latin typeface="Times New Roman" pitchFamily="18" charset="0"/>
                <a:cs typeface="Times New Roman" pitchFamily="18" charset="0"/>
              </a:rPr>
              <a:t>2. Tính chất chia hết của một tổng</a:t>
            </a:r>
          </a:p>
        </p:txBody>
      </p:sp>
      <p:pic>
        <p:nvPicPr>
          <p:cNvPr id="11267" name="Picture 15" descr="n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rot="10800000" flipH="1" flipV="1">
            <a:off x="0" y="-22225"/>
            <a:ext cx="9144000" cy="44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11269" name="Group 20"/>
          <p:cNvGrpSpPr>
            <a:grpSpLocks/>
          </p:cNvGrpSpPr>
          <p:nvPr/>
        </p:nvGrpSpPr>
        <p:grpSpPr bwMode="auto">
          <a:xfrm>
            <a:off x="463550" y="1720850"/>
            <a:ext cx="5589588" cy="982663"/>
            <a:chOff x="463250" y="5486400"/>
            <a:chExt cx="5589587" cy="984087"/>
          </a:xfrm>
        </p:grpSpPr>
        <p:grpSp>
          <p:nvGrpSpPr>
            <p:cNvPr id="11283" name="Group 6"/>
            <p:cNvGrpSpPr>
              <a:grpSpLocks/>
            </p:cNvGrpSpPr>
            <p:nvPr/>
          </p:nvGrpSpPr>
          <p:grpSpPr bwMode="auto">
            <a:xfrm>
              <a:off x="463250" y="5486400"/>
              <a:ext cx="5589587" cy="954107"/>
              <a:chOff x="4267200" y="4648200"/>
              <a:chExt cx="5589587" cy="954107"/>
            </a:xfrm>
          </p:grpSpPr>
          <p:grpSp>
            <p:nvGrpSpPr>
              <p:cNvPr id="11286" name="Group 5"/>
              <p:cNvGrpSpPr>
                <a:grpSpLocks/>
              </p:cNvGrpSpPr>
              <p:nvPr/>
            </p:nvGrpSpPr>
            <p:grpSpPr bwMode="auto">
              <a:xfrm>
                <a:off x="4267200" y="4648200"/>
                <a:ext cx="5589587" cy="954107"/>
                <a:chOff x="49213" y="4876800"/>
                <a:chExt cx="9094787" cy="954107"/>
              </a:xfrm>
            </p:grpSpPr>
            <p:sp>
              <p:nvSpPr>
                <p:cNvPr id="11288" name="TextBox 4"/>
                <p:cNvSpPr txBox="1">
                  <a:spLocks noChangeArrowheads="1"/>
                </p:cNvSpPr>
                <p:nvPr/>
              </p:nvSpPr>
              <p:spPr bwMode="auto">
                <a:xfrm>
                  <a:off x="49213" y="4876800"/>
                  <a:ext cx="9094787" cy="954107"/>
                </a:xfrm>
                <a:prstGeom prst="rect">
                  <a:avLst/>
                </a:prstGeom>
                <a:noFill/>
                <a:ln w="9525">
                  <a:solidFill>
                    <a:srgbClr val="00B0F0"/>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2800" b="1">
                      <a:solidFill>
                        <a:srgbClr val="00B050"/>
                      </a:solidFill>
                      <a:latin typeface="Times New Roman" pitchFamily="18" charset="0"/>
                      <a:cs typeface="Times New Roman" pitchFamily="18" charset="0"/>
                    </a:rPr>
                    <a:t>Tính chất 2: </a:t>
                  </a:r>
                  <a:r>
                    <a:rPr lang="en-US" sz="2800" b="1">
                      <a:latin typeface="Times New Roman" pitchFamily="18" charset="0"/>
                      <a:cs typeface="Times New Roman" pitchFamily="18" charset="0"/>
                    </a:rPr>
                    <a:t>Cho a, b, n   N (n ≠ 0). </a:t>
                  </a:r>
                </a:p>
                <a:p>
                  <a:pPr eaLnBrk="1" hangingPunct="1"/>
                  <a:r>
                    <a:rPr lang="en-US" sz="2800" b="1">
                      <a:latin typeface="Times New Roman" pitchFamily="18" charset="0"/>
                      <a:cs typeface="Times New Roman" pitchFamily="18" charset="0"/>
                    </a:rPr>
                    <a:t>Nếu a   n và b   n thì (a + b)   n</a:t>
                  </a:r>
                </a:p>
              </p:txBody>
            </p:sp>
            <p:graphicFrame>
              <p:nvGraphicFramePr>
                <p:cNvPr id="11289" name="Object 1"/>
                <p:cNvGraphicFramePr>
                  <a:graphicFrameLocks noChangeAspect="1"/>
                </p:cNvGraphicFramePr>
                <p:nvPr/>
              </p:nvGraphicFramePr>
              <p:xfrm>
                <a:off x="1066800" y="5397520"/>
                <a:ext cx="147637" cy="433387"/>
              </p:xfrm>
              <a:graphic>
                <a:graphicData uri="http://schemas.openxmlformats.org/presentationml/2006/ole">
                  <mc:AlternateContent xmlns:mc="http://schemas.openxmlformats.org/markup-compatibility/2006">
                    <mc:Choice xmlns:v="urn:schemas-microsoft-com:vml" Requires="v">
                      <p:oleObj spid="_x0000_s11471" name="Equation" r:id="rId4" imgW="76035" imgH="177415" progId="Equation.DSMT4">
                        <p:embed/>
                      </p:oleObj>
                    </mc:Choice>
                    <mc:Fallback>
                      <p:oleObj name="Equation" r:id="rId4" imgW="76035" imgH="177415" progId="Equation.DSMT4">
                        <p:embed/>
                        <p:pic>
                          <p:nvPicPr>
                            <p:cNvPr id="0" name="Object 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066800" y="5397520"/>
                              <a:ext cx="147637" cy="4333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11290" name="Object 4"/>
                <p:cNvGraphicFramePr>
                  <a:graphicFrameLocks noChangeAspect="1"/>
                </p:cNvGraphicFramePr>
                <p:nvPr/>
              </p:nvGraphicFramePr>
              <p:xfrm>
                <a:off x="3688677" y="5368789"/>
                <a:ext cx="147638" cy="433387"/>
              </p:xfrm>
              <a:graphic>
                <a:graphicData uri="http://schemas.openxmlformats.org/presentationml/2006/ole">
                  <mc:AlternateContent xmlns:mc="http://schemas.openxmlformats.org/markup-compatibility/2006">
                    <mc:Choice xmlns:v="urn:schemas-microsoft-com:vml" Requires="v">
                      <p:oleObj spid="_x0000_s11472" name="Equation" r:id="rId6" imgW="76035" imgH="177415" progId="Equation.DSMT4">
                        <p:embed/>
                      </p:oleObj>
                    </mc:Choice>
                    <mc:Fallback>
                      <p:oleObj name="Equation" r:id="rId6" imgW="76035" imgH="177415" progId="Equation.DSMT4">
                        <p:embed/>
                        <p:pic>
                          <p:nvPicPr>
                            <p:cNvPr id="0" name="Object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688677" y="5368789"/>
                              <a:ext cx="147638" cy="4333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pSp>
          <p:graphicFrame>
            <p:nvGraphicFramePr>
              <p:cNvPr id="11287" name="Object 13"/>
              <p:cNvGraphicFramePr>
                <a:graphicFrameLocks noChangeAspect="1"/>
              </p:cNvGraphicFramePr>
              <p:nvPr/>
            </p:nvGraphicFramePr>
            <p:xfrm>
              <a:off x="7924800" y="4733998"/>
              <a:ext cx="297707" cy="374882"/>
            </p:xfrm>
            <a:graphic>
              <a:graphicData uri="http://schemas.openxmlformats.org/presentationml/2006/ole">
                <mc:AlternateContent xmlns:mc="http://schemas.openxmlformats.org/markup-compatibility/2006">
                  <mc:Choice xmlns:v="urn:schemas-microsoft-com:vml" Requires="v">
                    <p:oleObj spid="_x0000_s11473" name="Equation" r:id="rId7" imgW="126725" imgH="126725" progId="Equation.DSMT4">
                      <p:embed/>
                    </p:oleObj>
                  </mc:Choice>
                  <mc:Fallback>
                    <p:oleObj name="Equation" r:id="rId7" imgW="126725" imgH="126725" progId="Equation.DSMT4">
                      <p:embed/>
                      <p:pic>
                        <p:nvPicPr>
                          <p:cNvPr id="0" name="Object 13"/>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7924800" y="4733998"/>
                            <a:ext cx="297707" cy="3748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pSp>
        <p:graphicFrame>
          <p:nvGraphicFramePr>
            <p:cNvPr id="11284" name="Object 14"/>
            <p:cNvGraphicFramePr>
              <a:graphicFrameLocks noChangeAspect="1"/>
            </p:cNvGraphicFramePr>
            <p:nvPr/>
          </p:nvGraphicFramePr>
          <p:xfrm>
            <a:off x="4625148" y="5873513"/>
            <a:ext cx="316045" cy="596974"/>
          </p:xfrm>
          <a:graphic>
            <a:graphicData uri="http://schemas.openxmlformats.org/presentationml/2006/ole">
              <mc:AlternateContent xmlns:mc="http://schemas.openxmlformats.org/markup-compatibility/2006">
                <mc:Choice xmlns:v="urn:schemas-microsoft-com:vml" Requires="v">
                  <p:oleObj spid="_x0000_s11474" name="Equation" r:id="rId9" imgW="114151" imgH="215619" progId="Equation.DSMT4">
                    <p:embed/>
                  </p:oleObj>
                </mc:Choice>
                <mc:Fallback>
                  <p:oleObj name="Equation" r:id="rId9" imgW="114151" imgH="215619" progId="Equation.DSMT4">
                    <p:embed/>
                    <p:pic>
                      <p:nvPicPr>
                        <p:cNvPr id="0" name="Object 14"/>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625148" y="5873513"/>
                          <a:ext cx="316045" cy="5969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11285" name="Object 17"/>
            <p:cNvGraphicFramePr>
              <a:graphicFrameLocks noChangeAspect="1"/>
            </p:cNvGraphicFramePr>
            <p:nvPr/>
          </p:nvGraphicFramePr>
          <p:xfrm>
            <a:off x="1416570" y="5991069"/>
            <a:ext cx="250603" cy="472985"/>
          </p:xfrm>
          <a:graphic>
            <a:graphicData uri="http://schemas.openxmlformats.org/presentationml/2006/ole">
              <mc:AlternateContent xmlns:mc="http://schemas.openxmlformats.org/markup-compatibility/2006">
                <mc:Choice xmlns:v="urn:schemas-microsoft-com:vml" Requires="v">
                  <p:oleObj spid="_x0000_s11475" name="Equation" r:id="rId11" imgW="114151" imgH="215619" progId="Equation.DSMT4">
                    <p:embed/>
                  </p:oleObj>
                </mc:Choice>
                <mc:Fallback>
                  <p:oleObj name="Equation" r:id="rId11" imgW="114151" imgH="215619" progId="Equation.DSMT4">
                    <p:embed/>
                    <p:pic>
                      <p:nvPicPr>
                        <p:cNvPr id="0" name="Object 17"/>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416570" y="5991069"/>
                          <a:ext cx="250603" cy="4729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pSp>
      <p:grpSp>
        <p:nvGrpSpPr>
          <p:cNvPr id="19" name="Group 18"/>
          <p:cNvGrpSpPr>
            <a:grpSpLocks/>
          </p:cNvGrpSpPr>
          <p:nvPr/>
        </p:nvGrpSpPr>
        <p:grpSpPr bwMode="auto">
          <a:xfrm>
            <a:off x="300038" y="2711450"/>
            <a:ext cx="8337550" cy="1398588"/>
            <a:chOff x="228600" y="3276600"/>
            <a:chExt cx="8337850" cy="1397487"/>
          </a:xfrm>
        </p:grpSpPr>
        <p:grpSp>
          <p:nvGrpSpPr>
            <p:cNvPr id="11271" name="Group 16"/>
            <p:cNvGrpSpPr>
              <a:grpSpLocks/>
            </p:cNvGrpSpPr>
            <p:nvPr/>
          </p:nvGrpSpPr>
          <p:grpSpPr bwMode="auto">
            <a:xfrm>
              <a:off x="228600" y="3276600"/>
              <a:ext cx="8337850" cy="1397487"/>
              <a:chOff x="228600" y="3276600"/>
              <a:chExt cx="8337850" cy="1397487"/>
            </a:xfrm>
          </p:grpSpPr>
          <p:sp>
            <p:nvSpPr>
              <p:cNvPr id="11274" name="TextBox 4"/>
              <p:cNvSpPr txBox="1">
                <a:spLocks noChangeArrowheads="1"/>
              </p:cNvSpPr>
              <p:nvPr/>
            </p:nvSpPr>
            <p:spPr bwMode="auto">
              <a:xfrm>
                <a:off x="228600" y="3276600"/>
                <a:ext cx="8337850" cy="13849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2800" b="1">
                    <a:latin typeface="Times New Roman" pitchFamily="18" charset="0"/>
                    <a:cs typeface="Times New Roman" pitchFamily="18" charset="0"/>
                  </a:rPr>
                  <a:t>Chú ý: - Nếu a  n và b   n thì (a – b)   n</a:t>
                </a:r>
              </a:p>
              <a:p>
                <a:pPr eaLnBrk="1" hangingPunct="1"/>
                <a:r>
                  <a:rPr lang="en-US" sz="2800" b="1">
                    <a:latin typeface="Times New Roman" pitchFamily="18" charset="0"/>
                    <a:cs typeface="Times New Roman" pitchFamily="18" charset="0"/>
                  </a:rPr>
                  <a:t>            - Nếu a   n và b   n thì (a – b)   n</a:t>
                </a:r>
              </a:p>
              <a:p>
                <a:pPr eaLnBrk="1" hangingPunct="1"/>
                <a:r>
                  <a:rPr lang="en-US" sz="2800" b="1">
                    <a:latin typeface="Times New Roman" pitchFamily="18" charset="0"/>
                    <a:cs typeface="Times New Roman" pitchFamily="18" charset="0"/>
                  </a:rPr>
                  <a:t>            - Nếu a  n, b  n, c  n thì (a + b + c)   n </a:t>
                </a:r>
              </a:p>
            </p:txBody>
          </p:sp>
          <p:graphicFrame>
            <p:nvGraphicFramePr>
              <p:cNvPr id="11275" name="Object 21"/>
              <p:cNvGraphicFramePr>
                <a:graphicFrameLocks noChangeAspect="1"/>
              </p:cNvGraphicFramePr>
              <p:nvPr/>
            </p:nvGraphicFramePr>
            <p:xfrm>
              <a:off x="3657600" y="3276600"/>
              <a:ext cx="199973" cy="449893"/>
            </p:xfrm>
            <a:graphic>
              <a:graphicData uri="http://schemas.openxmlformats.org/presentationml/2006/ole">
                <mc:AlternateContent xmlns:mc="http://schemas.openxmlformats.org/markup-compatibility/2006">
                  <mc:Choice xmlns:v="urn:schemas-microsoft-com:vml" Requires="v">
                    <p:oleObj spid="_x0000_s11476" name="Equation" r:id="rId12" imgW="76035" imgH="177415" progId="Equation.DSMT4">
                      <p:embed/>
                    </p:oleObj>
                  </mc:Choice>
                  <mc:Fallback>
                    <p:oleObj name="Equation" r:id="rId12" imgW="76035" imgH="177415" progId="Equation.DSMT4">
                      <p:embed/>
                      <p:pic>
                        <p:nvPicPr>
                          <p:cNvPr id="0" name="Object 2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657600" y="3276600"/>
                            <a:ext cx="199973" cy="44989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11276" name="Object 22"/>
              <p:cNvGraphicFramePr>
                <a:graphicFrameLocks noChangeAspect="1"/>
              </p:cNvGraphicFramePr>
              <p:nvPr/>
            </p:nvGraphicFramePr>
            <p:xfrm>
              <a:off x="6448270" y="4191971"/>
              <a:ext cx="238705" cy="450887"/>
            </p:xfrm>
            <a:graphic>
              <a:graphicData uri="http://schemas.openxmlformats.org/presentationml/2006/ole">
                <mc:AlternateContent xmlns:mc="http://schemas.openxmlformats.org/markup-compatibility/2006">
                  <mc:Choice xmlns:v="urn:schemas-microsoft-com:vml" Requires="v">
                    <p:oleObj spid="_x0000_s11477" name="Equation" r:id="rId13" imgW="114151" imgH="215619" progId="Equation.DSMT4">
                      <p:embed/>
                    </p:oleObj>
                  </mc:Choice>
                  <mc:Fallback>
                    <p:oleObj name="Equation" r:id="rId13" imgW="114151" imgH="215619" progId="Equation.DSMT4">
                      <p:embed/>
                      <p:pic>
                        <p:nvPicPr>
                          <p:cNvPr id="0" name="Object 22"/>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6448270" y="4191971"/>
                            <a:ext cx="238705" cy="450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11277" name="Object 2"/>
              <p:cNvGraphicFramePr>
                <a:graphicFrameLocks noChangeAspect="1"/>
              </p:cNvGraphicFramePr>
              <p:nvPr/>
            </p:nvGraphicFramePr>
            <p:xfrm>
              <a:off x="2514600" y="3744465"/>
              <a:ext cx="200025" cy="449263"/>
            </p:xfrm>
            <a:graphic>
              <a:graphicData uri="http://schemas.openxmlformats.org/presentationml/2006/ole">
                <mc:AlternateContent xmlns:mc="http://schemas.openxmlformats.org/markup-compatibility/2006">
                  <mc:Choice xmlns:v="urn:schemas-microsoft-com:vml" Requires="v">
                    <p:oleObj spid="_x0000_s11478" name="Equation" r:id="rId14" imgW="76035" imgH="177415" progId="Equation.DSMT4">
                      <p:embed/>
                    </p:oleObj>
                  </mc:Choice>
                  <mc:Fallback>
                    <p:oleObj name="Equation" r:id="rId14" imgW="76035" imgH="177415" progId="Equation.DSMT4">
                      <p:embed/>
                      <p:pic>
                        <p:nvPicPr>
                          <p:cNvPr id="0" name="Object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514600" y="3744465"/>
                            <a:ext cx="200025" cy="449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11278" name="Object 3"/>
              <p:cNvGraphicFramePr>
                <a:graphicFrameLocks noChangeAspect="1"/>
              </p:cNvGraphicFramePr>
              <p:nvPr>
                <p:extLst>
                  <p:ext uri="{D42A27DB-BD31-4B8C-83A1-F6EECF244321}">
                    <p14:modId xmlns:p14="http://schemas.microsoft.com/office/powerpoint/2010/main" val="787049747"/>
                  </p:ext>
                </p:extLst>
              </p:nvPr>
            </p:nvGraphicFramePr>
            <p:xfrm>
              <a:off x="3209190" y="4160683"/>
              <a:ext cx="391017" cy="449262"/>
            </p:xfrm>
            <a:graphic>
              <a:graphicData uri="http://schemas.openxmlformats.org/presentationml/2006/ole">
                <mc:AlternateContent xmlns:mc="http://schemas.openxmlformats.org/markup-compatibility/2006">
                  <mc:Choice xmlns:v="urn:schemas-microsoft-com:vml" Requires="v">
                    <p:oleObj spid="_x0000_s11479" name="Equation" r:id="rId15" imgW="76035" imgH="177415" progId="Equation.DSMT4">
                      <p:embed/>
                    </p:oleObj>
                  </mc:Choice>
                  <mc:Fallback>
                    <p:oleObj name="Equation" r:id="rId15" imgW="76035" imgH="177415" progId="Equation.DSMT4">
                      <p:embed/>
                      <p:pic>
                        <p:nvPicPr>
                          <p:cNvPr id="0" name="Object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209190" y="4160683"/>
                            <a:ext cx="391017" cy="449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11279" name="Object 7"/>
              <p:cNvGraphicFramePr>
                <a:graphicFrameLocks noChangeAspect="1"/>
              </p:cNvGraphicFramePr>
              <p:nvPr>
                <p:extLst>
                  <p:ext uri="{D42A27DB-BD31-4B8C-83A1-F6EECF244321}">
                    <p14:modId xmlns:p14="http://schemas.microsoft.com/office/powerpoint/2010/main" val="925205319"/>
                  </p:ext>
                </p:extLst>
              </p:nvPr>
            </p:nvGraphicFramePr>
            <p:xfrm>
              <a:off x="3926020" y="4225178"/>
              <a:ext cx="323862" cy="399735"/>
            </p:xfrm>
            <a:graphic>
              <a:graphicData uri="http://schemas.openxmlformats.org/presentationml/2006/ole">
                <mc:AlternateContent xmlns:mc="http://schemas.openxmlformats.org/markup-compatibility/2006">
                  <mc:Choice xmlns:v="urn:schemas-microsoft-com:vml" Requires="v">
                    <p:oleObj spid="_x0000_s11480" name="Equation" r:id="rId16" imgW="75960" imgH="190440" progId="Equation.DSMT4">
                      <p:embed/>
                    </p:oleObj>
                  </mc:Choice>
                  <mc:Fallback>
                    <p:oleObj name="Equation" r:id="rId16" imgW="75960" imgH="190440" progId="Equation.DSMT4">
                      <p:embed/>
                      <p:pic>
                        <p:nvPicPr>
                          <p:cNvPr id="0" name="Object 7"/>
                          <p:cNvPicPr>
                            <a:picLocks noChangeAspect="1" noChangeArrowheads="1"/>
                          </p:cNvPicPr>
                          <p:nvPr/>
                        </p:nvPicPr>
                        <p:blipFill>
                          <a:blip r:embed="rId17"/>
                          <a:srcRect/>
                          <a:stretch>
                            <a:fillRect/>
                          </a:stretch>
                        </p:blipFill>
                        <p:spPr bwMode="auto">
                          <a:xfrm>
                            <a:off x="3926020" y="4225178"/>
                            <a:ext cx="323862" cy="3997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11280" name="Object 8"/>
              <p:cNvGraphicFramePr>
                <a:graphicFrameLocks noChangeAspect="1"/>
              </p:cNvGraphicFramePr>
              <p:nvPr/>
            </p:nvGraphicFramePr>
            <p:xfrm>
              <a:off x="2514600" y="3394022"/>
              <a:ext cx="238125" cy="450850"/>
            </p:xfrm>
            <a:graphic>
              <a:graphicData uri="http://schemas.openxmlformats.org/presentationml/2006/ole">
                <mc:AlternateContent xmlns:mc="http://schemas.openxmlformats.org/markup-compatibility/2006">
                  <mc:Choice xmlns:v="urn:schemas-microsoft-com:vml" Requires="v">
                    <p:oleObj spid="_x0000_s11481" name="Equation" r:id="rId18" imgW="114151" imgH="215619" progId="Equation.DSMT4">
                      <p:embed/>
                    </p:oleObj>
                  </mc:Choice>
                  <mc:Fallback>
                    <p:oleObj name="Equation" r:id="rId18" imgW="114151" imgH="215619" progId="Equation.DSMT4">
                      <p:embed/>
                      <p:pic>
                        <p:nvPicPr>
                          <p:cNvPr id="0" name="Object 8"/>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514600" y="3394022"/>
                            <a:ext cx="238125" cy="450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11281" name="Object 9"/>
              <p:cNvGraphicFramePr>
                <a:graphicFrameLocks noChangeAspect="1"/>
              </p:cNvGraphicFramePr>
              <p:nvPr/>
            </p:nvGraphicFramePr>
            <p:xfrm>
              <a:off x="5715000" y="3396520"/>
              <a:ext cx="152400" cy="450850"/>
            </p:xfrm>
            <a:graphic>
              <a:graphicData uri="http://schemas.openxmlformats.org/presentationml/2006/ole">
                <mc:AlternateContent xmlns:mc="http://schemas.openxmlformats.org/markup-compatibility/2006">
                  <mc:Choice xmlns:v="urn:schemas-microsoft-com:vml" Requires="v">
                    <p:oleObj spid="_x0000_s11482" name="Equation" r:id="rId19" imgW="114151" imgH="215619" progId="Equation.DSMT4">
                      <p:embed/>
                    </p:oleObj>
                  </mc:Choice>
                  <mc:Fallback>
                    <p:oleObj name="Equation" r:id="rId19" imgW="114151" imgH="215619" progId="Equation.DSMT4">
                      <p:embed/>
                      <p:pic>
                        <p:nvPicPr>
                          <p:cNvPr id="0" name="Object 9"/>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5715000" y="3396520"/>
                            <a:ext cx="152400" cy="450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11282" name="Object 15"/>
              <p:cNvGraphicFramePr>
                <a:graphicFrameLocks noChangeAspect="1"/>
              </p:cNvGraphicFramePr>
              <p:nvPr/>
            </p:nvGraphicFramePr>
            <p:xfrm>
              <a:off x="2438400" y="4223237"/>
              <a:ext cx="238125" cy="450850"/>
            </p:xfrm>
            <a:graphic>
              <a:graphicData uri="http://schemas.openxmlformats.org/presentationml/2006/ole">
                <mc:AlternateContent xmlns:mc="http://schemas.openxmlformats.org/markup-compatibility/2006">
                  <mc:Choice xmlns:v="urn:schemas-microsoft-com:vml" Requires="v">
                    <p:oleObj spid="_x0000_s11483" name="Equation" r:id="rId20" imgW="114151" imgH="215619" progId="Equation.DSMT4">
                      <p:embed/>
                    </p:oleObj>
                  </mc:Choice>
                  <mc:Fallback>
                    <p:oleObj name="Equation" r:id="rId20" imgW="114151" imgH="215619" progId="Equation.DSMT4">
                      <p:embed/>
                      <p:pic>
                        <p:nvPicPr>
                          <p:cNvPr id="0" name="Object 15"/>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438400" y="4223237"/>
                            <a:ext cx="238125" cy="450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pSp>
        <p:graphicFrame>
          <p:nvGraphicFramePr>
            <p:cNvPr id="11272" name="Object 28"/>
            <p:cNvGraphicFramePr>
              <a:graphicFrameLocks noChangeAspect="1"/>
            </p:cNvGraphicFramePr>
            <p:nvPr/>
          </p:nvGraphicFramePr>
          <p:xfrm>
            <a:off x="5715000" y="3743653"/>
            <a:ext cx="238705" cy="450887"/>
          </p:xfrm>
          <a:graphic>
            <a:graphicData uri="http://schemas.openxmlformats.org/presentationml/2006/ole">
              <mc:AlternateContent xmlns:mc="http://schemas.openxmlformats.org/markup-compatibility/2006">
                <mc:Choice xmlns:v="urn:schemas-microsoft-com:vml" Requires="v">
                  <p:oleObj spid="_x0000_s11484" name="Equation" r:id="rId21" imgW="114151" imgH="215619" progId="Equation.DSMT4">
                    <p:embed/>
                  </p:oleObj>
                </mc:Choice>
                <mc:Fallback>
                  <p:oleObj name="Equation" r:id="rId21" imgW="114151" imgH="215619" progId="Equation.DSMT4">
                    <p:embed/>
                    <p:pic>
                      <p:nvPicPr>
                        <p:cNvPr id="0" name="Object 28"/>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5715000" y="3743653"/>
                          <a:ext cx="238705" cy="450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11273" name="Object 29"/>
            <p:cNvGraphicFramePr>
              <a:graphicFrameLocks noChangeAspect="1"/>
            </p:cNvGraphicFramePr>
            <p:nvPr/>
          </p:nvGraphicFramePr>
          <p:xfrm>
            <a:off x="3657600" y="3743653"/>
            <a:ext cx="238705" cy="450887"/>
          </p:xfrm>
          <a:graphic>
            <a:graphicData uri="http://schemas.openxmlformats.org/presentationml/2006/ole">
              <mc:AlternateContent xmlns:mc="http://schemas.openxmlformats.org/markup-compatibility/2006">
                <mc:Choice xmlns:v="urn:schemas-microsoft-com:vml" Requires="v">
                  <p:oleObj spid="_x0000_s11485" name="Equation" r:id="rId22" imgW="114151" imgH="215619" progId="Equation.DSMT4">
                    <p:embed/>
                  </p:oleObj>
                </mc:Choice>
                <mc:Fallback>
                  <p:oleObj name="Equation" r:id="rId22" imgW="114151" imgH="215619" progId="Equation.DSMT4">
                    <p:embed/>
                    <p:pic>
                      <p:nvPicPr>
                        <p:cNvPr id="0" name="Object 29"/>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657600" y="3743653"/>
                          <a:ext cx="238705" cy="450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pSp>
      <p:sp>
        <p:nvSpPr>
          <p:cNvPr id="27" name="TextBox 3"/>
          <p:cNvSpPr txBox="1">
            <a:spLocks noChangeArrowheads="1"/>
          </p:cNvSpPr>
          <p:nvPr/>
        </p:nvSpPr>
        <p:spPr bwMode="auto">
          <a:xfrm>
            <a:off x="0" y="-22225"/>
            <a:ext cx="9167813" cy="1077218"/>
          </a:xfrm>
          <a:prstGeom prst="rect">
            <a:avLst/>
          </a:prstGeom>
          <a:solidFill>
            <a:schemeClr val="accent6">
              <a:lumMod val="40000"/>
              <a:lumOff val="60000"/>
            </a:schemeClr>
          </a:solidFill>
          <a:ln>
            <a:solidFill>
              <a:schemeClr val="accent1"/>
            </a:solidFill>
          </a:ln>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r>
              <a:rPr lang="en-US" sz="3200" b="1" dirty="0">
                <a:solidFill>
                  <a:srgbClr val="FF0000"/>
                </a:solidFill>
                <a:latin typeface="Times New Roman" pitchFamily="18" charset="0"/>
                <a:cs typeface="Times New Roman" pitchFamily="18" charset="0"/>
              </a:rPr>
              <a:t>BÀI 6:  CHIA HẾT VÀ CHIA CÓ DƯ</a:t>
            </a:r>
          </a:p>
          <a:p>
            <a:pPr algn="ctr" eaLnBrk="1" hangingPunct="1"/>
            <a:r>
              <a:rPr lang="en-US" sz="3200" b="1" dirty="0">
                <a:solidFill>
                  <a:srgbClr val="FF0000"/>
                </a:solidFill>
                <a:latin typeface="Times New Roman" pitchFamily="18" charset="0"/>
                <a:cs typeface="Times New Roman" pitchFamily="18" charset="0"/>
              </a:rPr>
              <a:t>TÌNH CHẤT CHIA HẾT CỦA MỘT TỔNG</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nodeType="clickEffect">
                                  <p:stCondLst>
                                    <p:cond delay="0"/>
                                  </p:stCondLst>
                                  <p:childTnLst>
                                    <p:set>
                                      <p:cBhvr>
                                        <p:cTn id="6" dur="1" fill="hold">
                                          <p:stCondLst>
                                            <p:cond delay="0"/>
                                          </p:stCondLst>
                                        </p:cTn>
                                        <p:tgtEl>
                                          <p:spTgt spid="19"/>
                                        </p:tgtEl>
                                        <p:attrNameLst>
                                          <p:attrName>style.visibility</p:attrName>
                                        </p:attrNameLst>
                                      </p:cBhvr>
                                      <p:to>
                                        <p:strVal val="visible"/>
                                      </p:to>
                                    </p:set>
                                    <p:animEffect transition="in" filter="barn(inVertical)">
                                      <p:cBhvr>
                                        <p:cTn id="7" dur="500"/>
                                        <p:tgtEl>
                                          <p:spTgt spid="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extBox 4"/>
          <p:cNvSpPr txBox="1">
            <a:spLocks noChangeArrowheads="1"/>
          </p:cNvSpPr>
          <p:nvPr/>
        </p:nvSpPr>
        <p:spPr bwMode="auto">
          <a:xfrm>
            <a:off x="49213" y="1177925"/>
            <a:ext cx="6275387" cy="522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2800" b="1">
                <a:solidFill>
                  <a:srgbClr val="FF0000"/>
                </a:solidFill>
                <a:latin typeface="Times New Roman" pitchFamily="18" charset="0"/>
                <a:cs typeface="Times New Roman" pitchFamily="18" charset="0"/>
              </a:rPr>
              <a:t>2. Tính chất chia hết của một tổng</a:t>
            </a:r>
          </a:p>
        </p:txBody>
      </p:sp>
      <p:pic>
        <p:nvPicPr>
          <p:cNvPr id="13315" name="Picture 15" descr="n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rot="10800000" flipH="1" flipV="1">
            <a:off x="0" y="-22225"/>
            <a:ext cx="9144000" cy="44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7" name="TextBox 4"/>
          <p:cNvSpPr txBox="1">
            <a:spLocks noChangeArrowheads="1"/>
          </p:cNvSpPr>
          <p:nvPr/>
        </p:nvSpPr>
        <p:spPr bwMode="auto">
          <a:xfrm>
            <a:off x="49213" y="1700213"/>
            <a:ext cx="8942387"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defRPr/>
            </a:pPr>
            <a:r>
              <a:rPr lang="en-US" sz="2400" b="1" dirty="0" smtClean="0">
                <a:solidFill>
                  <a:srgbClr val="00B050"/>
                </a:solidFill>
                <a:latin typeface="Times New Roman" pitchFamily="18" charset="0"/>
                <a:cs typeface="Times New Roman" pitchFamily="18" charset="0"/>
              </a:rPr>
              <a:t>TH2:</a:t>
            </a:r>
            <a:r>
              <a:rPr lang="en-US" sz="2400" b="1" dirty="0" smtClean="0">
                <a:solidFill>
                  <a:srgbClr val="FF0000"/>
                </a:solidFill>
                <a:latin typeface="Times New Roman" pitchFamily="18" charset="0"/>
                <a:cs typeface="Times New Roman" pitchFamily="18" charset="0"/>
              </a:rPr>
              <a:t> </a:t>
            </a:r>
            <a:r>
              <a:rPr lang="en-US" sz="2400" b="1" dirty="0" smtClean="0">
                <a:latin typeface="Times New Roman" pitchFamily="18" charset="0"/>
                <a:cs typeface="Times New Roman" pitchFamily="18" charset="0"/>
              </a:rPr>
              <a:t>Cho </a:t>
            </a:r>
            <a:r>
              <a:rPr lang="en-US" sz="2400" b="1" dirty="0" err="1" smtClean="0">
                <a:latin typeface="Times New Roman" pitchFamily="18" charset="0"/>
                <a:cs typeface="Times New Roman" pitchFamily="18" charset="0"/>
              </a:rPr>
              <a:t>tổng</a:t>
            </a:r>
            <a:r>
              <a:rPr lang="en-US" sz="2400" b="1" dirty="0" smtClean="0">
                <a:latin typeface="Times New Roman" pitchFamily="18" charset="0"/>
                <a:cs typeface="Times New Roman" pitchFamily="18" charset="0"/>
              </a:rPr>
              <a:t> A = 12 + 14 + 16 + x, x </a:t>
            </a:r>
            <a:r>
              <a:rPr lang="en-US" sz="2400" b="1" dirty="0" err="1" smtClean="0">
                <a:latin typeface="Times New Roman" pitchFamily="18" charset="0"/>
                <a:cs typeface="Times New Roman" pitchFamily="18" charset="0"/>
              </a:rPr>
              <a:t>là</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số</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tự</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nhiên</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Tìm</a:t>
            </a:r>
            <a:r>
              <a:rPr lang="en-US" sz="2400" b="1" dirty="0" smtClean="0">
                <a:latin typeface="Times New Roman" pitchFamily="18" charset="0"/>
                <a:cs typeface="Times New Roman" pitchFamily="18" charset="0"/>
              </a:rPr>
              <a:t> x </a:t>
            </a:r>
            <a:r>
              <a:rPr lang="en-US" sz="2400" b="1" dirty="0" err="1" smtClean="0">
                <a:latin typeface="Times New Roman" pitchFamily="18" charset="0"/>
                <a:cs typeface="Times New Roman" pitchFamily="18" charset="0"/>
              </a:rPr>
              <a:t>để</a:t>
            </a:r>
            <a:r>
              <a:rPr lang="en-US" sz="2400" b="1" dirty="0" smtClean="0">
                <a:latin typeface="Times New Roman" pitchFamily="18" charset="0"/>
                <a:cs typeface="Times New Roman" pitchFamily="18" charset="0"/>
              </a:rPr>
              <a:t>:</a:t>
            </a:r>
          </a:p>
          <a:p>
            <a:pPr marL="514350" indent="-514350" eaLnBrk="1" hangingPunct="1">
              <a:buFontTx/>
              <a:buAutoNum type="alphaLcParenR"/>
              <a:defRPr/>
            </a:pPr>
            <a:r>
              <a:rPr lang="en-US" sz="2400" b="1" dirty="0" smtClean="0">
                <a:latin typeface="Times New Roman" pitchFamily="18" charset="0"/>
                <a:cs typeface="Times New Roman" pitchFamily="18" charset="0"/>
              </a:rPr>
              <a:t>A chia </a:t>
            </a:r>
            <a:r>
              <a:rPr lang="en-US" sz="2400" b="1" dirty="0" err="1" smtClean="0">
                <a:latin typeface="Times New Roman" pitchFamily="18" charset="0"/>
                <a:cs typeface="Times New Roman" pitchFamily="18" charset="0"/>
              </a:rPr>
              <a:t>hết</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cho</a:t>
            </a:r>
            <a:r>
              <a:rPr lang="en-US" sz="2400" b="1" dirty="0" smtClean="0">
                <a:latin typeface="Times New Roman" pitchFamily="18" charset="0"/>
                <a:cs typeface="Times New Roman" pitchFamily="18" charset="0"/>
              </a:rPr>
              <a:t> 2.</a:t>
            </a:r>
          </a:p>
          <a:p>
            <a:pPr marL="514350" indent="-514350" eaLnBrk="1" hangingPunct="1">
              <a:buFontTx/>
              <a:buAutoNum type="alphaLcParenR"/>
              <a:defRPr/>
            </a:pPr>
            <a:r>
              <a:rPr lang="en-US" sz="2400" b="1" dirty="0" smtClean="0">
                <a:latin typeface="Times New Roman" pitchFamily="18" charset="0"/>
                <a:cs typeface="Times New Roman" pitchFamily="18" charset="0"/>
              </a:rPr>
              <a:t> A </a:t>
            </a:r>
            <a:r>
              <a:rPr lang="en-US" sz="2400" b="1" dirty="0" err="1" smtClean="0">
                <a:latin typeface="Times New Roman" pitchFamily="18" charset="0"/>
                <a:cs typeface="Times New Roman" pitchFamily="18" charset="0"/>
              </a:rPr>
              <a:t>không</a:t>
            </a:r>
            <a:r>
              <a:rPr lang="en-US" sz="2400" b="1" dirty="0" smtClean="0">
                <a:latin typeface="Times New Roman" pitchFamily="18" charset="0"/>
                <a:cs typeface="Times New Roman" pitchFamily="18" charset="0"/>
              </a:rPr>
              <a:t> chia </a:t>
            </a:r>
            <a:r>
              <a:rPr lang="en-US" sz="2400" b="1" dirty="0" err="1" smtClean="0">
                <a:latin typeface="Times New Roman" pitchFamily="18" charset="0"/>
                <a:cs typeface="Times New Roman" pitchFamily="18" charset="0"/>
              </a:rPr>
              <a:t>hết</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cho</a:t>
            </a:r>
            <a:r>
              <a:rPr lang="en-US" sz="2400" b="1" dirty="0" smtClean="0">
                <a:latin typeface="Times New Roman" pitchFamily="18" charset="0"/>
                <a:cs typeface="Times New Roman" pitchFamily="18" charset="0"/>
              </a:rPr>
              <a:t> 2</a:t>
            </a:r>
          </a:p>
        </p:txBody>
      </p:sp>
      <p:sp>
        <p:nvSpPr>
          <p:cNvPr id="33" name="TextBox 4"/>
          <p:cNvSpPr txBox="1">
            <a:spLocks noChangeArrowheads="1"/>
          </p:cNvSpPr>
          <p:nvPr/>
        </p:nvSpPr>
        <p:spPr bwMode="auto">
          <a:xfrm>
            <a:off x="49213" y="3048000"/>
            <a:ext cx="132715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2400" b="1">
                <a:solidFill>
                  <a:srgbClr val="00B050"/>
                </a:solidFill>
                <a:latin typeface="Times New Roman" pitchFamily="18" charset="0"/>
                <a:cs typeface="Times New Roman" pitchFamily="18" charset="0"/>
              </a:rPr>
              <a:t>Giải:</a:t>
            </a:r>
            <a:endParaRPr lang="en-US" sz="2400">
              <a:latin typeface="Times New Roman" pitchFamily="18" charset="0"/>
              <a:cs typeface="Times New Roman" pitchFamily="18" charset="0"/>
            </a:endParaRPr>
          </a:p>
        </p:txBody>
      </p:sp>
      <p:grpSp>
        <p:nvGrpSpPr>
          <p:cNvPr id="3" name="Group 2"/>
          <p:cNvGrpSpPr>
            <a:grpSpLocks/>
          </p:cNvGrpSpPr>
          <p:nvPr/>
        </p:nvGrpSpPr>
        <p:grpSpPr bwMode="auto">
          <a:xfrm>
            <a:off x="1066800" y="3059113"/>
            <a:ext cx="7793038" cy="569912"/>
            <a:chOff x="1350859" y="3316725"/>
            <a:chExt cx="7793141" cy="571400"/>
          </a:xfrm>
        </p:grpSpPr>
        <p:grpSp>
          <p:nvGrpSpPr>
            <p:cNvPr id="13322" name="Group 41"/>
            <p:cNvGrpSpPr>
              <a:grpSpLocks/>
            </p:cNvGrpSpPr>
            <p:nvPr/>
          </p:nvGrpSpPr>
          <p:grpSpPr bwMode="auto">
            <a:xfrm>
              <a:off x="1350859" y="3344035"/>
              <a:ext cx="7793141" cy="535540"/>
              <a:chOff x="1350859" y="3765686"/>
              <a:chExt cx="7793141" cy="535540"/>
            </a:xfrm>
          </p:grpSpPr>
          <p:sp>
            <p:nvSpPr>
              <p:cNvPr id="13325" name="TextBox 4"/>
              <p:cNvSpPr txBox="1">
                <a:spLocks noChangeArrowheads="1"/>
              </p:cNvSpPr>
              <p:nvPr/>
            </p:nvSpPr>
            <p:spPr bwMode="auto">
              <a:xfrm>
                <a:off x="1350859" y="3765686"/>
                <a:ext cx="7793141"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2800">
                    <a:solidFill>
                      <a:srgbClr val="FF0000"/>
                    </a:solidFill>
                    <a:latin typeface="Times New Roman" pitchFamily="18" charset="0"/>
                    <a:cs typeface="Times New Roman" pitchFamily="18" charset="0"/>
                  </a:rPr>
                  <a:t> </a:t>
                </a:r>
                <a:r>
                  <a:rPr lang="en-US" sz="2800">
                    <a:latin typeface="Times New Roman" pitchFamily="18" charset="0"/>
                    <a:cs typeface="Times New Roman" pitchFamily="18" charset="0"/>
                  </a:rPr>
                  <a:t> Ta có 12   2, 14  2, 16   2 nên để:</a:t>
                </a:r>
              </a:p>
            </p:txBody>
          </p:sp>
          <p:graphicFrame>
            <p:nvGraphicFramePr>
              <p:cNvPr id="13326" name="Object 43"/>
              <p:cNvGraphicFramePr>
                <a:graphicFrameLocks noChangeAspect="1"/>
              </p:cNvGraphicFramePr>
              <p:nvPr/>
            </p:nvGraphicFramePr>
            <p:xfrm>
              <a:off x="2881312" y="3765686"/>
              <a:ext cx="305594" cy="535540"/>
            </p:xfrm>
            <a:graphic>
              <a:graphicData uri="http://schemas.openxmlformats.org/presentationml/2006/ole">
                <mc:AlternateContent xmlns:mc="http://schemas.openxmlformats.org/markup-compatibility/2006">
                  <mc:Choice xmlns:v="urn:schemas-microsoft-com:vml" Requires="v">
                    <p:oleObj spid="_x0000_s13363" name="Equation" r:id="rId4" imgW="76035" imgH="177415" progId="Equation.DSMT4">
                      <p:embed/>
                    </p:oleObj>
                  </mc:Choice>
                  <mc:Fallback>
                    <p:oleObj name="Equation" r:id="rId4" imgW="76035" imgH="177415" progId="Equation.DSMT4">
                      <p:embed/>
                      <p:pic>
                        <p:nvPicPr>
                          <p:cNvPr id="0" name="Object 4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881312" y="3765686"/>
                            <a:ext cx="305594" cy="5355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pSp>
        <p:graphicFrame>
          <p:nvGraphicFramePr>
            <p:cNvPr id="13323" name="Object 28"/>
            <p:cNvGraphicFramePr>
              <a:graphicFrameLocks noChangeAspect="1"/>
            </p:cNvGraphicFramePr>
            <p:nvPr/>
          </p:nvGraphicFramePr>
          <p:xfrm>
            <a:off x="3765030" y="3316725"/>
            <a:ext cx="305594" cy="535540"/>
          </p:xfrm>
          <a:graphic>
            <a:graphicData uri="http://schemas.openxmlformats.org/presentationml/2006/ole">
              <mc:AlternateContent xmlns:mc="http://schemas.openxmlformats.org/markup-compatibility/2006">
                <mc:Choice xmlns:v="urn:schemas-microsoft-com:vml" Requires="v">
                  <p:oleObj spid="_x0000_s13364" name="Equation" r:id="rId6" imgW="76035" imgH="177415" progId="Equation.DSMT4">
                    <p:embed/>
                  </p:oleObj>
                </mc:Choice>
                <mc:Fallback>
                  <p:oleObj name="Equation" r:id="rId6" imgW="76035" imgH="177415" progId="Equation.DSMT4">
                    <p:embed/>
                    <p:pic>
                      <p:nvPicPr>
                        <p:cNvPr id="0" name="Object 28"/>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765030" y="3316725"/>
                          <a:ext cx="305594" cy="5355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13324" name="Object 1"/>
            <p:cNvGraphicFramePr>
              <a:graphicFrameLocks noChangeAspect="1"/>
            </p:cNvGraphicFramePr>
            <p:nvPr/>
          </p:nvGraphicFramePr>
          <p:xfrm>
            <a:off x="4724400" y="3351550"/>
            <a:ext cx="304800" cy="536575"/>
          </p:xfrm>
          <a:graphic>
            <a:graphicData uri="http://schemas.openxmlformats.org/presentationml/2006/ole">
              <mc:AlternateContent xmlns:mc="http://schemas.openxmlformats.org/markup-compatibility/2006">
                <mc:Choice xmlns:v="urn:schemas-microsoft-com:vml" Requires="v">
                  <p:oleObj spid="_x0000_s13365" name="Equation" r:id="rId7" imgW="76035" imgH="177415" progId="Equation.DSMT4">
                    <p:embed/>
                  </p:oleObj>
                </mc:Choice>
                <mc:Fallback>
                  <p:oleObj name="Equation" r:id="rId7" imgW="76035" imgH="177415" progId="Equation.DSMT4">
                    <p:embed/>
                    <p:pic>
                      <p:nvPicPr>
                        <p:cNvPr id="0" name="Object 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724400" y="3351550"/>
                          <a:ext cx="304800" cy="53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pSp>
      <p:sp>
        <p:nvSpPr>
          <p:cNvPr id="30" name="TextBox 4"/>
          <p:cNvSpPr txBox="1">
            <a:spLocks noChangeArrowheads="1"/>
          </p:cNvSpPr>
          <p:nvPr/>
        </p:nvSpPr>
        <p:spPr bwMode="auto">
          <a:xfrm>
            <a:off x="49213" y="3830638"/>
            <a:ext cx="8942387" cy="522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514350" indent="-514350"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buFontTx/>
              <a:buAutoNum type="alphaLcParenR"/>
            </a:pPr>
            <a:r>
              <a:rPr lang="en-US" sz="2800">
                <a:latin typeface="Times New Roman" pitchFamily="18" charset="0"/>
                <a:cs typeface="Times New Roman" pitchFamily="18" charset="0"/>
              </a:rPr>
              <a:t>A chia hết cho 2 thì x phải chia hết cho 2 hay x là số chẵn</a:t>
            </a:r>
          </a:p>
        </p:txBody>
      </p:sp>
      <p:sp>
        <p:nvSpPr>
          <p:cNvPr id="36" name="TextBox 4"/>
          <p:cNvSpPr txBox="1">
            <a:spLocks noChangeArrowheads="1"/>
          </p:cNvSpPr>
          <p:nvPr/>
        </p:nvSpPr>
        <p:spPr bwMode="auto">
          <a:xfrm>
            <a:off x="-77788" y="4389438"/>
            <a:ext cx="9323388"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2800">
                <a:latin typeface="Times New Roman" pitchFamily="18" charset="0"/>
                <a:cs typeface="Times New Roman" pitchFamily="18" charset="0"/>
              </a:rPr>
              <a:t>b) A không chia hết cho 2 thì x không chia hết cho 2 hay x là lẻ.</a:t>
            </a:r>
          </a:p>
        </p:txBody>
      </p:sp>
      <p:sp>
        <p:nvSpPr>
          <p:cNvPr id="15" name="TextBox 3"/>
          <p:cNvSpPr txBox="1">
            <a:spLocks noChangeArrowheads="1"/>
          </p:cNvSpPr>
          <p:nvPr/>
        </p:nvSpPr>
        <p:spPr bwMode="auto">
          <a:xfrm>
            <a:off x="0" y="-22225"/>
            <a:ext cx="9167813" cy="1077218"/>
          </a:xfrm>
          <a:prstGeom prst="rect">
            <a:avLst/>
          </a:prstGeom>
          <a:solidFill>
            <a:schemeClr val="accent6">
              <a:lumMod val="40000"/>
              <a:lumOff val="60000"/>
            </a:schemeClr>
          </a:solidFill>
          <a:ln>
            <a:solidFill>
              <a:schemeClr val="accent1"/>
            </a:solidFill>
          </a:ln>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r>
              <a:rPr lang="en-US" sz="3200" b="1" dirty="0">
                <a:solidFill>
                  <a:srgbClr val="FF0000"/>
                </a:solidFill>
                <a:latin typeface="Times New Roman" pitchFamily="18" charset="0"/>
                <a:cs typeface="Times New Roman" pitchFamily="18" charset="0"/>
              </a:rPr>
              <a:t>BÀI 6:  CHIA HẾT VÀ CHIA CÓ DƯ</a:t>
            </a:r>
          </a:p>
          <a:p>
            <a:pPr algn="ctr" eaLnBrk="1" hangingPunct="1"/>
            <a:r>
              <a:rPr lang="en-US" sz="3200" b="1" dirty="0">
                <a:solidFill>
                  <a:srgbClr val="FF0000"/>
                </a:solidFill>
                <a:latin typeface="Times New Roman" pitchFamily="18" charset="0"/>
                <a:cs typeface="Times New Roman" pitchFamily="18" charset="0"/>
              </a:rPr>
              <a:t>TÌNH CHẤT CHIA HẾT CỦA MỘT TỔNG</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7"/>
                                        </p:tgtEl>
                                        <p:attrNameLst>
                                          <p:attrName>style.visibility</p:attrName>
                                        </p:attrNameLst>
                                      </p:cBhvr>
                                      <p:to>
                                        <p:strVal val="visible"/>
                                      </p:to>
                                    </p:set>
                                    <p:animEffect transition="in" filter="barn(inVertical)">
                                      <p:cBhvr>
                                        <p:cTn id="7" dur="500"/>
                                        <p:tgtEl>
                                          <p:spTgt spid="27"/>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33"/>
                                        </p:tgtEl>
                                        <p:attrNameLst>
                                          <p:attrName>style.visibility</p:attrName>
                                        </p:attrNameLst>
                                      </p:cBhvr>
                                      <p:to>
                                        <p:strVal val="visible"/>
                                      </p:to>
                                    </p:set>
                                    <p:animEffect transition="in" filter="barn(inVertical)">
                                      <p:cBhvr>
                                        <p:cTn id="12" dur="500"/>
                                        <p:tgtEl>
                                          <p:spTgt spid="33"/>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6" presetClass="entr" presetSubtype="21" fill="hold" nodeType="clickEffect">
                                  <p:stCondLst>
                                    <p:cond delay="0"/>
                                  </p:stCondLst>
                                  <p:childTnLst>
                                    <p:set>
                                      <p:cBhvr>
                                        <p:cTn id="16" dur="1" fill="hold">
                                          <p:stCondLst>
                                            <p:cond delay="0"/>
                                          </p:stCondLst>
                                        </p:cTn>
                                        <p:tgtEl>
                                          <p:spTgt spid="3"/>
                                        </p:tgtEl>
                                        <p:attrNameLst>
                                          <p:attrName>style.visibility</p:attrName>
                                        </p:attrNameLst>
                                      </p:cBhvr>
                                      <p:to>
                                        <p:strVal val="visible"/>
                                      </p:to>
                                    </p:set>
                                    <p:animEffect transition="in" filter="barn(inVertical)">
                                      <p:cBhvr>
                                        <p:cTn id="17" dur="500"/>
                                        <p:tgtEl>
                                          <p:spTgt spid="3"/>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30"/>
                                        </p:tgtEl>
                                        <p:attrNameLst>
                                          <p:attrName>style.visibility</p:attrName>
                                        </p:attrNameLst>
                                      </p:cBhvr>
                                      <p:to>
                                        <p:strVal val="visible"/>
                                      </p:to>
                                    </p:set>
                                    <p:animEffect transition="in" filter="barn(inVertical)">
                                      <p:cBhvr>
                                        <p:cTn id="22" dur="500"/>
                                        <p:tgtEl>
                                          <p:spTgt spid="30"/>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16" presetClass="entr" presetSubtype="21" fill="hold" grpId="0" nodeType="clickEffect">
                                  <p:stCondLst>
                                    <p:cond delay="0"/>
                                  </p:stCondLst>
                                  <p:childTnLst>
                                    <p:set>
                                      <p:cBhvr>
                                        <p:cTn id="26" dur="1" fill="hold">
                                          <p:stCondLst>
                                            <p:cond delay="0"/>
                                          </p:stCondLst>
                                        </p:cTn>
                                        <p:tgtEl>
                                          <p:spTgt spid="36"/>
                                        </p:tgtEl>
                                        <p:attrNameLst>
                                          <p:attrName>style.visibility</p:attrName>
                                        </p:attrNameLst>
                                      </p:cBhvr>
                                      <p:to>
                                        <p:strVal val="visible"/>
                                      </p:to>
                                    </p:set>
                                    <p:animEffect transition="in" filter="barn(inVertical)">
                                      <p:cBhvr>
                                        <p:cTn id="27" dur="500"/>
                                        <p:tgtEl>
                                          <p:spTgt spid="3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 grpId="0"/>
      <p:bldP spid="33" grpId="0"/>
      <p:bldP spid="30" grpId="0"/>
      <p:bldP spid="36"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2884</TotalTime>
  <Words>1381</Words>
  <Application>Microsoft Office PowerPoint</Application>
  <PresentationFormat>On-screen Show (4:3)</PresentationFormat>
  <Paragraphs>110</Paragraphs>
  <Slides>14</Slides>
  <Notes>1</Notes>
  <HiddenSlides>0</HiddenSlides>
  <MMClips>1</MMClips>
  <ScaleCrop>false</ScaleCrop>
  <HeadingPairs>
    <vt:vector size="8" baseType="variant">
      <vt:variant>
        <vt:lpstr>Fonts Used</vt:lpstr>
      </vt:variant>
      <vt:variant>
        <vt:i4>7</vt:i4>
      </vt:variant>
      <vt:variant>
        <vt:lpstr>Theme</vt:lpstr>
      </vt:variant>
      <vt:variant>
        <vt:i4>1</vt:i4>
      </vt:variant>
      <vt:variant>
        <vt:lpstr>Embedded OLE Servers</vt:lpstr>
      </vt:variant>
      <vt:variant>
        <vt:i4>1</vt:i4>
      </vt:variant>
      <vt:variant>
        <vt:lpstr>Slide Titles</vt:lpstr>
      </vt:variant>
      <vt:variant>
        <vt:i4>14</vt:i4>
      </vt:variant>
    </vt:vector>
  </HeadingPairs>
  <TitlesOfParts>
    <vt:vector size="23" baseType="lpstr">
      <vt:lpstr>.VnTime</vt:lpstr>
      <vt:lpstr>Arial</vt:lpstr>
      <vt:lpstr>Calibri</vt:lpstr>
      <vt:lpstr>Times New Roman</vt:lpstr>
      <vt:lpstr>VNI-Avo</vt:lpstr>
      <vt:lpstr>VNI-Dur</vt:lpstr>
      <vt:lpstr>VNI-Times</vt:lpstr>
      <vt:lpstr>Office Theme</vt:lpstr>
      <vt:lpstr>Equation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http://viet4room.com</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Manh Cuong</dc:creator>
  <cp:lastModifiedBy>Admin</cp:lastModifiedBy>
  <cp:revision>332</cp:revision>
  <dcterms:created xsi:type="dcterms:W3CDTF">2016-11-26T13:35:55Z</dcterms:created>
  <dcterms:modified xsi:type="dcterms:W3CDTF">2021-09-20T14:21:25Z</dcterms:modified>
</cp:coreProperties>
</file>