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tiff" ContentType="image/tiff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</p:sldMasterIdLst>
  <p:notesMasterIdLst>
    <p:notesMasterId r:id="rId33"/>
  </p:notesMasterIdLst>
  <p:sldIdLst>
    <p:sldId id="743" r:id="rId6"/>
    <p:sldId id="271" r:id="rId7"/>
    <p:sldId id="737" r:id="rId8"/>
    <p:sldId id="738" r:id="rId9"/>
    <p:sldId id="739" r:id="rId10"/>
    <p:sldId id="740" r:id="rId11"/>
    <p:sldId id="741" r:id="rId12"/>
    <p:sldId id="742" r:id="rId13"/>
    <p:sldId id="473" r:id="rId14"/>
    <p:sldId id="744" r:id="rId15"/>
    <p:sldId id="746" r:id="rId16"/>
    <p:sldId id="747" r:id="rId17"/>
    <p:sldId id="748" r:id="rId18"/>
    <p:sldId id="749" r:id="rId19"/>
    <p:sldId id="750" r:id="rId20"/>
    <p:sldId id="751" r:id="rId21"/>
    <p:sldId id="752" r:id="rId22"/>
    <p:sldId id="753" r:id="rId23"/>
    <p:sldId id="754" r:id="rId24"/>
    <p:sldId id="755" r:id="rId25"/>
    <p:sldId id="260" r:id="rId26"/>
    <p:sldId id="447" r:id="rId27"/>
    <p:sldId id="448" r:id="rId28"/>
    <p:sldId id="477" r:id="rId29"/>
    <p:sldId id="756" r:id="rId30"/>
    <p:sldId id="450" r:id="rId31"/>
    <p:sldId id="26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111128"/>
    <a:srgbClr val="FFFF00"/>
    <a:srgbClr val="00045E"/>
    <a:srgbClr val="FFC001"/>
    <a:srgbClr val="B4C8E8"/>
    <a:srgbClr val="FFDA66"/>
    <a:srgbClr val="66C4E8"/>
    <a:srgbClr val="99FF33"/>
    <a:srgbClr val="51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843" autoAdjust="0"/>
    <p:restoredTop sz="94384" autoAdjust="0"/>
  </p:normalViewPr>
  <p:slideViewPr>
    <p:cSldViewPr snapToGrid="0" showGuides="1">
      <p:cViewPr>
        <p:scale>
          <a:sx n="71" d="100"/>
          <a:sy n="71" d="100"/>
        </p:scale>
        <p:origin x="-1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25201792"/>
        <c:axId val="136755456"/>
      </c:barChart>
      <c:catAx>
        <c:axId val="12520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36755456"/>
        <c:crossesAt val="0"/>
        <c:auto val="0"/>
        <c:lblAlgn val="ctr"/>
        <c:lblOffset val="100"/>
        <c:tickLblSkip val="1"/>
        <c:noMultiLvlLbl val="0"/>
      </c:catAx>
      <c:valAx>
        <c:axId val="13675545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20179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9090560"/>
        <c:axId val="159548160"/>
      </c:barChart>
      <c:catAx>
        <c:axId val="15909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59548160"/>
        <c:crossesAt val="0"/>
        <c:auto val="0"/>
        <c:lblAlgn val="ctr"/>
        <c:lblOffset val="100"/>
        <c:tickLblSkip val="1"/>
        <c:noMultiLvlLbl val="0"/>
      </c:catAx>
      <c:valAx>
        <c:axId val="15954816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90560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22392960"/>
        <c:axId val="122394496"/>
      </c:barChart>
      <c:catAx>
        <c:axId val="12239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2394496"/>
        <c:crossesAt val="0"/>
        <c:auto val="0"/>
        <c:lblAlgn val="ctr"/>
        <c:lblOffset val="100"/>
        <c:tickLblSkip val="1"/>
        <c:noMultiLvlLbl val="0"/>
      </c:catAx>
      <c:valAx>
        <c:axId val="1223944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392960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2672384"/>
        <c:axId val="32699904"/>
      </c:barChart>
      <c:catAx>
        <c:axId val="32672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2699904"/>
        <c:crossesAt val="0"/>
        <c:auto val="0"/>
        <c:lblAlgn val="ctr"/>
        <c:lblOffset val="100"/>
        <c:tickLblSkip val="1"/>
        <c:noMultiLvlLbl val="0"/>
      </c:catAx>
      <c:valAx>
        <c:axId val="3269990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72384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3794304"/>
        <c:axId val="33809536"/>
      </c:barChart>
      <c:catAx>
        <c:axId val="3379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3809536"/>
        <c:crossesAt val="0"/>
        <c:auto val="0"/>
        <c:lblAlgn val="ctr"/>
        <c:lblOffset val="100"/>
        <c:tickLblSkip val="1"/>
        <c:noMultiLvlLbl val="0"/>
      </c:catAx>
      <c:valAx>
        <c:axId val="338095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94304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1E6C3-F789-48F5-B2A6-CD3ED24F557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1CC3A-EBFA-42A7-A0D2-9B9CD7C03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9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66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01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781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2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1CC3A-EBFA-42A7-A0D2-9B9CD7C03C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4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8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03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525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055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72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028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303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435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618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163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8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657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366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407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;p3"/>
          <p:cNvSpPr>
            <a:spLocks noChangeArrowheads="1"/>
          </p:cNvSpPr>
          <p:nvPr userDrawn="1"/>
        </p:nvSpPr>
        <p:spPr bwMode="auto">
          <a:xfrm>
            <a:off x="44459" y="53983"/>
            <a:ext cx="12103100" cy="6738939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/>
          <a:p>
            <a:pPr algn="ctr" eaLnBrk="1" hangingPunct="1"/>
            <a:endParaRPr lang="vi-VN">
              <a:solidFill>
                <a:srgbClr val="FFFFFF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836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7" descr="Pink tissue pape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45674" y="152400"/>
            <a:ext cx="11376073" cy="461664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 eaLnBrk="1" hangingPunct="1"/>
            <a:endParaRPr lang="en-US" alt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155575" cmpd="tri">
            <a:solidFill>
              <a:srgbClr val="2F0793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Box 26" descr="White marbl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610893" y="152401"/>
            <a:ext cx="10970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Arial" charset="0"/>
              </a:rPr>
              <a:t>BÀI 1- THÔNG TIN THU NHẬN VÀ XỬ LÝ THÔNG TIN</a:t>
            </a:r>
          </a:p>
        </p:txBody>
      </p:sp>
    </p:spTree>
    <p:extLst>
      <p:ext uri="{BB962C8B-B14F-4D97-AF65-F5344CB8AC3E}">
        <p14:creationId xmlns:p14="http://schemas.microsoft.com/office/powerpoint/2010/main" val="1350983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155575" cmpd="tri">
            <a:solidFill>
              <a:srgbClr val="2F0793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AutoShape 17" descr="Pink tissue pape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304810" y="71736"/>
            <a:ext cx="11376073" cy="461664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 eaLnBrk="1" hangingPunct="1"/>
            <a:endParaRPr lang="en-US" alt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 Box 26" descr="White marbl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405635" y="43992"/>
            <a:ext cx="10970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Arial" charset="0"/>
              </a:rPr>
              <a:t>BÀI 1- THÔNG TIN THU NHẬN VÀ XỬ LÝ THÔNG TIN</a:t>
            </a:r>
          </a:p>
        </p:txBody>
      </p:sp>
    </p:spTree>
    <p:extLst>
      <p:ext uri="{BB962C8B-B14F-4D97-AF65-F5344CB8AC3E}">
        <p14:creationId xmlns:p14="http://schemas.microsoft.com/office/powerpoint/2010/main" val="35046576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03200" y="152400"/>
            <a:ext cx="11988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521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01600" y="0"/>
            <a:ext cx="12090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9493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152400"/>
            <a:ext cx="11887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2380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3200" y="0"/>
            <a:ext cx="11988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838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40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155575" cmpd="tri">
            <a:solidFill>
              <a:srgbClr val="2F0793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20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01600" y="0"/>
            <a:ext cx="1209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6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0875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03200" y="0"/>
            <a:ext cx="11988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8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8821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0403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6200"/>
            <a:ext cx="12192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4216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375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920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987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58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24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620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504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30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22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581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63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66851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85511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28363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975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715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916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51602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5857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97397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39836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2339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27/09/2021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73772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=""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5163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5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6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155575" cmpd="tri">
            <a:solidFill>
              <a:srgbClr val="2F0793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cs typeface="+mn-cs"/>
            </a:endParaRPr>
          </a:p>
        </p:txBody>
      </p:sp>
      <p:sp>
        <p:nvSpPr>
          <p:cNvPr id="1027" name="AutoShape 19"/>
          <p:cNvSpPr>
            <a:spLocks noChangeArrowheads="1"/>
          </p:cNvSpPr>
          <p:nvPr/>
        </p:nvSpPr>
        <p:spPr bwMode="auto">
          <a:xfrm>
            <a:off x="0" y="0"/>
            <a:ext cx="12192000" cy="762000"/>
          </a:xfrm>
          <a:prstGeom prst="bevel">
            <a:avLst>
              <a:gd name="adj" fmla="val 12500"/>
            </a:avLst>
          </a:prstGeom>
          <a:solidFill>
            <a:srgbClr val="800080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500" b="1">
                <a:solidFill>
                  <a:srgbClr val="FFFF00"/>
                </a:solidFill>
                <a:latin typeface="Times New Roman" panose="02020603050405020304" pitchFamily="18" charset="0"/>
                <a:cs typeface="+mn-cs"/>
              </a:rPr>
              <a:t>    Tiết 22:            Bài 6: TIN HỌC VÀ XÃ HỘI</a:t>
            </a:r>
            <a:endParaRPr lang="en-US" altLang="en-US" sz="2500" i="1">
              <a:solidFill>
                <a:srgbClr val="FFFF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028" name="Picture 20" descr="ATOM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117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0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4376A-8384-43D5-BC86-20ED2AAC317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3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41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6.png"/><Relationship Id="rId5" Type="http://schemas.openxmlformats.org/officeDocument/2006/relationships/image" Target="../media/image27.sv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13.png"/><Relationship Id="rId2" Type="http://schemas.microsoft.com/office/2007/relationships/media" Target="../media/media2.mp4"/><Relationship Id="rId16" Type="http://schemas.openxmlformats.org/officeDocument/2006/relationships/image" Target="../media/image12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1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13.png"/><Relationship Id="rId2" Type="http://schemas.microsoft.com/office/2007/relationships/media" Target="../media/media2.mp4"/><Relationship Id="rId16" Type="http://schemas.openxmlformats.org/officeDocument/2006/relationships/image" Target="../media/image12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1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17" Type="http://schemas.openxmlformats.org/officeDocument/2006/relationships/image" Target="../media/image13.png"/><Relationship Id="rId2" Type="http://schemas.microsoft.com/office/2007/relationships/media" Target="../media/media2.mp4"/><Relationship Id="rId16" Type="http://schemas.openxmlformats.org/officeDocument/2006/relationships/image" Target="../media/image12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1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4.xml"/><Relationship Id="rId17" Type="http://schemas.openxmlformats.org/officeDocument/2006/relationships/image" Target="../media/image13.png"/><Relationship Id="rId2" Type="http://schemas.microsoft.com/office/2007/relationships/media" Target="../media/media2.mp4"/><Relationship Id="rId16" Type="http://schemas.openxmlformats.org/officeDocument/2006/relationships/image" Target="../media/image12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1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5.xml"/><Relationship Id="rId17" Type="http://schemas.openxmlformats.org/officeDocument/2006/relationships/image" Target="../media/image13.png"/><Relationship Id="rId2" Type="http://schemas.microsoft.com/office/2007/relationships/media" Target="../media/media2.mp4"/><Relationship Id="rId16" Type="http://schemas.openxmlformats.org/officeDocument/2006/relationships/image" Target="../media/image12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1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15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" Target="slide5.xml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4114800" y="1447801"/>
            <a:ext cx="6705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="" xmlns:a16="http://schemas.microsoft.com/office/drawing/2014/main" id="{8FD26197-582E-45D1-92E3-B7D2767D640F}"/>
              </a:ext>
            </a:extLst>
          </p:cNvPr>
          <p:cNvSpPr txBox="1"/>
          <p:nvPr/>
        </p:nvSpPr>
        <p:spPr>
          <a:xfrm>
            <a:off x="0" y="0"/>
            <a:ext cx="12579235" cy="548099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Hộp Văn bản 5">
            <a:extLst>
              <a:ext uri="{FF2B5EF4-FFF2-40B4-BE49-F238E27FC236}">
                <a16:creationId xmlns="" xmlns:a16="http://schemas.microsoft.com/office/drawing/2014/main" id="{AF818B6B-AF6B-4BF8-8ABD-EDEE46C12CDC}"/>
              </a:ext>
            </a:extLst>
          </p:cNvPr>
          <p:cNvSpPr txBox="1"/>
          <p:nvPr/>
        </p:nvSpPr>
        <p:spPr>
          <a:xfrm>
            <a:off x="0" y="548099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8637B65C-4471-404C-BFCE-16C5A2622308}"/>
              </a:ext>
            </a:extLst>
          </p:cNvPr>
          <p:cNvSpPr/>
          <p:nvPr/>
        </p:nvSpPr>
        <p:spPr>
          <a:xfrm>
            <a:off x="2221593" y="1371600"/>
            <a:ext cx="7455807" cy="3943350"/>
          </a:xfrm>
          <a:prstGeom prst="cloudCallout">
            <a:avLst>
              <a:gd name="adj1" fmla="val 52249"/>
              <a:gd name="adj2" fmla="val 74724"/>
            </a:avLst>
          </a:prstGeom>
          <a:solidFill>
            <a:srgbClr val="002060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78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="" xmlns:a16="http://schemas.microsoft.com/office/drawing/2014/main" id="{8FD26197-582E-45D1-92E3-B7D2767D640F}"/>
              </a:ext>
            </a:extLst>
          </p:cNvPr>
          <p:cNvSpPr txBox="1"/>
          <p:nvPr/>
        </p:nvSpPr>
        <p:spPr>
          <a:xfrm>
            <a:off x="-218905" y="-88734"/>
            <a:ext cx="12483985" cy="548099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Hộp Văn bản 5">
            <a:extLst>
              <a:ext uri="{FF2B5EF4-FFF2-40B4-BE49-F238E27FC236}">
                <a16:creationId xmlns="" xmlns:a16="http://schemas.microsoft.com/office/drawing/2014/main" id="{AF818B6B-AF6B-4BF8-8ABD-EDEE46C12CDC}"/>
              </a:ext>
            </a:extLst>
          </p:cNvPr>
          <p:cNvSpPr txBox="1"/>
          <p:nvPr/>
        </p:nvSpPr>
        <p:spPr>
          <a:xfrm>
            <a:off x="0" y="548099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0E098DD-B315-4135-A541-AB4A80F6C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1"/>
          <a:stretch/>
        </p:blipFill>
        <p:spPr>
          <a:xfrm>
            <a:off x="3653082" y="992468"/>
            <a:ext cx="5581838" cy="1593587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13" name="Speech Bubble: Rectangle with Corners Rounded 12">
            <a:extLst>
              <a:ext uri="{FF2B5EF4-FFF2-40B4-BE49-F238E27FC236}">
                <a16:creationId xmlns="" xmlns:a16="http://schemas.microsoft.com/office/drawing/2014/main" id="{B838FD98-76E9-4A4D-8D18-F365FC7444F8}"/>
              </a:ext>
            </a:extLst>
          </p:cNvPr>
          <p:cNvSpPr/>
          <p:nvPr/>
        </p:nvSpPr>
        <p:spPr>
          <a:xfrm>
            <a:off x="130725" y="2807101"/>
            <a:ext cx="5353735" cy="1256899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rgbClr val="FFC000">
              <a:lumMod val="60000"/>
              <a:lumOff val="40000"/>
            </a:srgbClr>
          </a:solidFill>
          <a:ln w="5715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FEB16033-880A-4AF7-80CF-4C6830743793}"/>
              </a:ext>
            </a:extLst>
          </p:cNvPr>
          <p:cNvSpPr/>
          <p:nvPr/>
        </p:nvSpPr>
        <p:spPr>
          <a:xfrm>
            <a:off x="5924281" y="2823721"/>
            <a:ext cx="6132824" cy="1240279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 w="5715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="" xmlns:a16="http://schemas.microsoft.com/office/drawing/2014/main" id="{E8A2CB57-F16B-4D92-8A84-628FF6A22FDE}"/>
              </a:ext>
            </a:extLst>
          </p:cNvPr>
          <p:cNvSpPr/>
          <p:nvPr/>
        </p:nvSpPr>
        <p:spPr>
          <a:xfrm>
            <a:off x="130725" y="4285046"/>
            <a:ext cx="5353735" cy="1046095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rgbClr val="70AD47">
              <a:lumMod val="75000"/>
            </a:srgbClr>
          </a:solidFill>
          <a:ln w="5715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ô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A5E0B01-1915-4BFD-800F-2AD52D73DD8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23088" y="4175783"/>
            <a:ext cx="6034017" cy="124719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="" xmlns:a16="http://schemas.microsoft.com/office/drawing/2014/main" id="{1CC76AAB-3E37-48D3-96B6-B4DD29E35FE4}"/>
              </a:ext>
            </a:extLst>
          </p:cNvPr>
          <p:cNvSpPr/>
          <p:nvPr/>
        </p:nvSpPr>
        <p:spPr>
          <a:xfrm>
            <a:off x="130725" y="5534756"/>
            <a:ext cx="5353735" cy="1256899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rgbClr val="FFC000">
              <a:lumMod val="60000"/>
              <a:lumOff val="40000"/>
            </a:srgbClr>
          </a:solidFill>
          <a:ln w="5715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Nếu mỗi thẻ gồm ba ô tròn thì có thể tạo được năm thẻ khác nhau cho 5 chú vẹt không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1330231C-CB78-420B-B8DF-D5C86829C001}"/>
              </a:ext>
            </a:extLst>
          </p:cNvPr>
          <p:cNvSpPr/>
          <p:nvPr/>
        </p:nvSpPr>
        <p:spPr>
          <a:xfrm>
            <a:off x="5924281" y="5422974"/>
            <a:ext cx="6132824" cy="1368682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 w="5715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ô tròn thì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 5 thẻ khác nhau cho 5 chút vẹt: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thẻ 5: ba ô tròn đỏ,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1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="" xmlns:a16="http://schemas.microsoft.com/office/drawing/2014/main" id="{8FD26197-582E-45D1-92E3-B7D2767D640F}"/>
              </a:ext>
            </a:extLst>
          </p:cNvPr>
          <p:cNvSpPr txBox="1"/>
          <p:nvPr/>
        </p:nvSpPr>
        <p:spPr>
          <a:xfrm>
            <a:off x="-218905" y="-88734"/>
            <a:ext cx="12483985" cy="548099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Hộp Văn bản 5">
            <a:extLst>
              <a:ext uri="{FF2B5EF4-FFF2-40B4-BE49-F238E27FC236}">
                <a16:creationId xmlns="" xmlns:a16="http://schemas.microsoft.com/office/drawing/2014/main" id="{AF818B6B-AF6B-4BF8-8ABD-EDEE46C12CDC}"/>
              </a:ext>
            </a:extLst>
          </p:cNvPr>
          <p:cNvSpPr txBox="1"/>
          <p:nvPr/>
        </p:nvSpPr>
        <p:spPr>
          <a:xfrm>
            <a:off x="0" y="548099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0A03CB24-E1DF-47A8-87B7-FD1B7FAF1B93}"/>
              </a:ext>
            </a:extLst>
          </p:cNvPr>
          <p:cNvGrpSpPr/>
          <p:nvPr/>
        </p:nvGrpSpPr>
        <p:grpSpPr>
          <a:xfrm>
            <a:off x="61983" y="3715885"/>
            <a:ext cx="12130017" cy="1188455"/>
            <a:chOff x="61983" y="4632985"/>
            <a:chExt cx="12130017" cy="1188455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88B6FE35-6CF5-4F44-B2F5-550171744E01}"/>
                </a:ext>
              </a:extLst>
            </p:cNvPr>
            <p:cNvPicPr/>
            <p:nvPr/>
          </p:nvPicPr>
          <p:blipFill rotWithShape="1">
            <a:blip r:embed="rId2"/>
            <a:srcRect t="50280"/>
            <a:stretch/>
          </p:blipFill>
          <p:spPr>
            <a:xfrm>
              <a:off x="61983" y="4632985"/>
              <a:ext cx="12130017" cy="90421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0E5BBDBC-383C-4249-8157-45C7F2876DAA}"/>
                </a:ext>
              </a:extLst>
            </p:cNvPr>
            <p:cNvGrpSpPr/>
            <p:nvPr/>
          </p:nvGrpSpPr>
          <p:grpSpPr>
            <a:xfrm>
              <a:off x="513611" y="5206784"/>
              <a:ext cx="2373085" cy="592709"/>
              <a:chOff x="558801" y="3484855"/>
              <a:chExt cx="2373085" cy="592709"/>
            </a:xfrm>
          </p:grpSpPr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A3D77371-A0F4-4D2C-A587-20A4C4DAB2A5}"/>
                  </a:ext>
                </a:extLst>
              </p:cNvPr>
              <p:cNvSpPr txBox="1"/>
              <p:nvPr/>
            </p:nvSpPr>
            <p:spPr>
              <a:xfrm>
                <a:off x="558801" y="3492789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711D8657-4FEE-4E49-BBC7-B67395C5093B}"/>
                  </a:ext>
                </a:extLst>
              </p:cNvPr>
              <p:cNvSpPr txBox="1"/>
              <p:nvPr/>
            </p:nvSpPr>
            <p:spPr>
              <a:xfrm>
                <a:off x="1349829" y="3484855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0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B4C40C63-7122-4969-BC66-6EDCE7868D32}"/>
                  </a:ext>
                </a:extLst>
              </p:cNvPr>
              <p:cNvSpPr txBox="1"/>
              <p:nvPr/>
            </p:nvSpPr>
            <p:spPr>
              <a:xfrm>
                <a:off x="2206172" y="3484855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F3617A02-A32B-45C2-A4FA-CB0E35F23D76}"/>
                </a:ext>
              </a:extLst>
            </p:cNvPr>
            <p:cNvGrpSpPr/>
            <p:nvPr/>
          </p:nvGrpSpPr>
          <p:grpSpPr>
            <a:xfrm>
              <a:off x="6567617" y="5228731"/>
              <a:ext cx="2373085" cy="592709"/>
              <a:chOff x="558801" y="3484855"/>
              <a:chExt cx="2373085" cy="592709"/>
            </a:xfrm>
          </p:grpSpPr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479B1590-B989-48FE-ACFD-7E14E7841F6C}"/>
                  </a:ext>
                </a:extLst>
              </p:cNvPr>
              <p:cNvSpPr txBox="1"/>
              <p:nvPr/>
            </p:nvSpPr>
            <p:spPr>
              <a:xfrm>
                <a:off x="558801" y="3492789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0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CE7C4B0C-F3C8-4AF1-81AE-F24965AEE66E}"/>
                  </a:ext>
                </a:extLst>
              </p:cNvPr>
              <p:cNvSpPr txBox="1"/>
              <p:nvPr/>
            </p:nvSpPr>
            <p:spPr>
              <a:xfrm>
                <a:off x="1349829" y="3484855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0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2AA114BE-909A-483D-B7AD-FC0CC6C6D9A2}"/>
                  </a:ext>
                </a:extLst>
              </p:cNvPr>
              <p:cNvSpPr txBox="1"/>
              <p:nvPr/>
            </p:nvSpPr>
            <p:spPr>
              <a:xfrm>
                <a:off x="2206172" y="3484855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1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C7E7B88F-A5B4-4B3D-B57F-EFEE2E494D2E}"/>
                </a:ext>
              </a:extLst>
            </p:cNvPr>
            <p:cNvGrpSpPr/>
            <p:nvPr/>
          </p:nvGrpSpPr>
          <p:grpSpPr>
            <a:xfrm>
              <a:off x="3534625" y="5220797"/>
              <a:ext cx="2373085" cy="592709"/>
              <a:chOff x="558801" y="3484855"/>
              <a:chExt cx="2373085" cy="592709"/>
            </a:xfrm>
          </p:grpSpPr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EF36C63A-2315-4338-AA11-EB3AB0F8E065}"/>
                  </a:ext>
                </a:extLst>
              </p:cNvPr>
              <p:cNvSpPr txBox="1"/>
              <p:nvPr/>
            </p:nvSpPr>
            <p:spPr>
              <a:xfrm>
                <a:off x="558801" y="3492789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0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FA371342-C06D-4487-B5CD-24385F5BC88E}"/>
                  </a:ext>
                </a:extLst>
              </p:cNvPr>
              <p:cNvSpPr txBox="1"/>
              <p:nvPr/>
            </p:nvSpPr>
            <p:spPr>
              <a:xfrm>
                <a:off x="1349829" y="3484855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1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DF047E7D-5079-4196-9215-BC5C2DEE5106}"/>
                  </a:ext>
                </a:extLst>
              </p:cNvPr>
              <p:cNvSpPr txBox="1"/>
              <p:nvPr/>
            </p:nvSpPr>
            <p:spPr>
              <a:xfrm>
                <a:off x="2206172" y="3484855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1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22416843-C926-4566-8738-08C2915C417B}"/>
                </a:ext>
              </a:extLst>
            </p:cNvPr>
            <p:cNvGrpSpPr/>
            <p:nvPr/>
          </p:nvGrpSpPr>
          <p:grpSpPr>
            <a:xfrm>
              <a:off x="9600609" y="5224763"/>
              <a:ext cx="2373085" cy="592709"/>
              <a:chOff x="558801" y="3484855"/>
              <a:chExt cx="2373085" cy="592709"/>
            </a:xfrm>
          </p:grpSpPr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76CBBA50-BB09-40E7-A55B-D4C85078AF60}"/>
                  </a:ext>
                </a:extLst>
              </p:cNvPr>
              <p:cNvSpPr txBox="1"/>
              <p:nvPr/>
            </p:nvSpPr>
            <p:spPr>
              <a:xfrm>
                <a:off x="558801" y="3492789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0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50D434A7-65B2-4F11-A94C-88C4A44B6123}"/>
                  </a:ext>
                </a:extLst>
              </p:cNvPr>
              <p:cNvSpPr txBox="1"/>
              <p:nvPr/>
            </p:nvSpPr>
            <p:spPr>
              <a:xfrm>
                <a:off x="1349829" y="3484855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1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C1B4C2DF-1D4E-4853-9685-341D96DA0676}"/>
                  </a:ext>
                </a:extLst>
              </p:cNvPr>
              <p:cNvSpPr txBox="1"/>
              <p:nvPr/>
            </p:nvSpPr>
            <p:spPr>
              <a:xfrm>
                <a:off x="2206172" y="3484855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0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549A32B-3163-4C92-B3F6-075FD430F6B4}"/>
              </a:ext>
            </a:extLst>
          </p:cNvPr>
          <p:cNvGrpSpPr/>
          <p:nvPr/>
        </p:nvGrpSpPr>
        <p:grpSpPr>
          <a:xfrm>
            <a:off x="0" y="2141284"/>
            <a:ext cx="12130017" cy="1504879"/>
            <a:chOff x="0" y="2725728"/>
            <a:chExt cx="12130017" cy="1504879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1ABB653-7184-4B56-899B-F9F0161EB24D}"/>
                </a:ext>
              </a:extLst>
            </p:cNvPr>
            <p:cNvPicPr/>
            <p:nvPr/>
          </p:nvPicPr>
          <p:blipFill rotWithShape="1">
            <a:blip r:embed="rId2"/>
            <a:srcRect b="50280"/>
            <a:stretch/>
          </p:blipFill>
          <p:spPr>
            <a:xfrm>
              <a:off x="0" y="2725728"/>
              <a:ext cx="12130017" cy="904216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7BAB5A0C-515D-46AD-863F-5E42B3BA4B2D}"/>
                </a:ext>
              </a:extLst>
            </p:cNvPr>
            <p:cNvGrpSpPr/>
            <p:nvPr/>
          </p:nvGrpSpPr>
          <p:grpSpPr>
            <a:xfrm>
              <a:off x="3519715" y="3538755"/>
              <a:ext cx="2373085" cy="592709"/>
              <a:chOff x="558801" y="3484855"/>
              <a:chExt cx="2373085" cy="592709"/>
            </a:xfrm>
          </p:grpSpPr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D58B9077-CABE-40C0-89CF-346263A52270}"/>
                  </a:ext>
                </a:extLst>
              </p:cNvPr>
              <p:cNvSpPr txBox="1"/>
              <p:nvPr/>
            </p:nvSpPr>
            <p:spPr>
              <a:xfrm>
                <a:off x="558801" y="3492789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1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7F7AA96C-528F-4052-BBC4-2169308AC9F8}"/>
                  </a:ext>
                </a:extLst>
              </p:cNvPr>
              <p:cNvSpPr txBox="1"/>
              <p:nvPr/>
            </p:nvSpPr>
            <p:spPr>
              <a:xfrm>
                <a:off x="1349829" y="3484855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1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075EA65A-A9C8-4734-BCAC-B652FA14A01A}"/>
                  </a:ext>
                </a:extLst>
              </p:cNvPr>
              <p:cNvSpPr txBox="1"/>
              <p:nvPr/>
            </p:nvSpPr>
            <p:spPr>
              <a:xfrm>
                <a:off x="2206172" y="3484855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0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81FA37D8-6E10-4E5C-9E61-A85A6277D917}"/>
                </a:ext>
              </a:extLst>
            </p:cNvPr>
            <p:cNvGrpSpPr/>
            <p:nvPr/>
          </p:nvGrpSpPr>
          <p:grpSpPr>
            <a:xfrm>
              <a:off x="6466115" y="3538755"/>
              <a:ext cx="2373085" cy="592709"/>
              <a:chOff x="558801" y="3484855"/>
              <a:chExt cx="2373085" cy="592709"/>
            </a:xfrm>
          </p:grpSpPr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FDA588F1-D858-4521-B654-7BE68691CBC2}"/>
                  </a:ext>
                </a:extLst>
              </p:cNvPr>
              <p:cNvSpPr txBox="1"/>
              <p:nvPr/>
            </p:nvSpPr>
            <p:spPr>
              <a:xfrm>
                <a:off x="558801" y="3492789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3B530668-3462-4D01-8554-F2FC3C5AAA96}"/>
                  </a:ext>
                </a:extLst>
              </p:cNvPr>
              <p:cNvSpPr txBox="1"/>
              <p:nvPr/>
            </p:nvSpPr>
            <p:spPr>
              <a:xfrm>
                <a:off x="1349829" y="3484855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0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8AB6E0AD-F715-4C1B-BEAF-0574D9F4E492}"/>
                  </a:ext>
                </a:extLst>
              </p:cNvPr>
              <p:cNvSpPr txBox="1"/>
              <p:nvPr/>
            </p:nvSpPr>
            <p:spPr>
              <a:xfrm>
                <a:off x="2206172" y="3484855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0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904D3142-F8BE-4440-A7FF-2C825E64ABBC}"/>
                </a:ext>
              </a:extLst>
            </p:cNvPr>
            <p:cNvGrpSpPr/>
            <p:nvPr/>
          </p:nvGrpSpPr>
          <p:grpSpPr>
            <a:xfrm>
              <a:off x="9470573" y="3480887"/>
              <a:ext cx="2373085" cy="592709"/>
              <a:chOff x="558801" y="3484855"/>
              <a:chExt cx="2373085" cy="592709"/>
            </a:xfrm>
          </p:grpSpPr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B4972B7E-881D-4A32-830A-E25D9D7C87E3}"/>
                  </a:ext>
                </a:extLst>
              </p:cNvPr>
              <p:cNvSpPr txBox="1"/>
              <p:nvPr/>
            </p:nvSpPr>
            <p:spPr>
              <a:xfrm>
                <a:off x="558801" y="3492789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1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D4066A48-228B-48A7-BF33-BF669F4854CF}"/>
                  </a:ext>
                </a:extLst>
              </p:cNvPr>
              <p:cNvSpPr txBox="1"/>
              <p:nvPr/>
            </p:nvSpPr>
            <p:spPr>
              <a:xfrm>
                <a:off x="1349829" y="3484855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0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D07E55B0-3355-4DDC-B455-73700B5509C2}"/>
                  </a:ext>
                </a:extLst>
              </p:cNvPr>
              <p:cNvSpPr txBox="1"/>
              <p:nvPr/>
            </p:nvSpPr>
            <p:spPr>
              <a:xfrm>
                <a:off x="2206172" y="3484855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1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10961911-9F9A-478F-A32D-2DE85B47171D}"/>
                </a:ext>
              </a:extLst>
            </p:cNvPr>
            <p:cNvGrpSpPr/>
            <p:nvPr/>
          </p:nvGrpSpPr>
          <p:grpSpPr>
            <a:xfrm>
              <a:off x="537821" y="3637898"/>
              <a:ext cx="2373085" cy="592709"/>
              <a:chOff x="558801" y="3484855"/>
              <a:chExt cx="2373085" cy="592709"/>
            </a:xfrm>
          </p:grpSpPr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362BA09A-B98C-4E02-9ADC-93FBDF7496AF}"/>
                  </a:ext>
                </a:extLst>
              </p:cNvPr>
              <p:cNvSpPr txBox="1"/>
              <p:nvPr/>
            </p:nvSpPr>
            <p:spPr>
              <a:xfrm>
                <a:off x="558801" y="3492789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1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="" xmlns:a16="http://schemas.microsoft.com/office/drawing/2014/main" id="{3C9A5B89-4C4E-4D1F-8A5C-037D459F5B06}"/>
                  </a:ext>
                </a:extLst>
              </p:cNvPr>
              <p:cNvSpPr txBox="1"/>
              <p:nvPr/>
            </p:nvSpPr>
            <p:spPr>
              <a:xfrm>
                <a:off x="1349829" y="3484855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1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96401E43-509E-4AAD-9DAA-8FFF9A832C41}"/>
                  </a:ext>
                </a:extLst>
              </p:cNvPr>
              <p:cNvSpPr txBox="1"/>
              <p:nvPr/>
            </p:nvSpPr>
            <p:spPr>
              <a:xfrm>
                <a:off x="2206172" y="3484855"/>
                <a:ext cx="725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1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59C074B-D0FE-4E2C-9B3C-18191A5F8448}"/>
              </a:ext>
            </a:extLst>
          </p:cNvPr>
          <p:cNvGrpSpPr/>
          <p:nvPr/>
        </p:nvGrpSpPr>
        <p:grpSpPr>
          <a:xfrm>
            <a:off x="370113" y="1173764"/>
            <a:ext cx="2516583" cy="904216"/>
            <a:chOff x="370113" y="1173764"/>
            <a:chExt cx="2516583" cy="904216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1F640AB9-4480-4343-BF01-6CD33C0C7B5E}"/>
                </a:ext>
              </a:extLst>
            </p:cNvPr>
            <p:cNvPicPr/>
            <p:nvPr/>
          </p:nvPicPr>
          <p:blipFill rotWithShape="1">
            <a:blip r:embed="rId2"/>
            <a:srcRect l="90101" r="2959" b="50280"/>
            <a:stretch/>
          </p:blipFill>
          <p:spPr>
            <a:xfrm>
              <a:off x="370113" y="1173764"/>
              <a:ext cx="841830" cy="90421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E10225AB-E07C-4342-A61F-8549B6CA5375}"/>
                </a:ext>
              </a:extLst>
            </p:cNvPr>
            <p:cNvSpPr txBox="1"/>
            <p:nvPr/>
          </p:nvSpPr>
          <p:spPr>
            <a:xfrm>
              <a:off x="2160982" y="1347045"/>
              <a:ext cx="7257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1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="" xmlns:a16="http://schemas.microsoft.com/office/drawing/2014/main" id="{CB9A615B-A8BC-4744-8147-42057F6108A0}"/>
                </a:ext>
              </a:extLst>
            </p:cNvPr>
            <p:cNvCxnSpPr>
              <a:cxnSpLocks/>
            </p:cNvCxnSpPr>
            <p:nvPr/>
          </p:nvCxnSpPr>
          <p:spPr>
            <a:xfrm>
              <a:off x="1257071" y="1625872"/>
              <a:ext cx="855550" cy="0"/>
            </a:xfrm>
            <a:prstGeom prst="straightConnector1">
              <a:avLst/>
            </a:prstGeom>
            <a:ln w="28575">
              <a:solidFill>
                <a:srgbClr val="00206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4AD30EE-5A38-4154-B108-59FD3A542143}"/>
              </a:ext>
            </a:extLst>
          </p:cNvPr>
          <p:cNvGrpSpPr/>
          <p:nvPr/>
        </p:nvGrpSpPr>
        <p:grpSpPr>
          <a:xfrm>
            <a:off x="4369196" y="1110461"/>
            <a:ext cx="2421526" cy="974897"/>
            <a:chOff x="4369196" y="1110461"/>
            <a:chExt cx="2421526" cy="974897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E48C05CF-8F78-499B-B555-73A0FF9F4668}"/>
                </a:ext>
              </a:extLst>
            </p:cNvPr>
            <p:cNvPicPr/>
            <p:nvPr/>
          </p:nvPicPr>
          <p:blipFill rotWithShape="1">
            <a:blip r:embed="rId2"/>
            <a:srcRect l="83264" r="9796" b="50280"/>
            <a:stretch/>
          </p:blipFill>
          <p:spPr>
            <a:xfrm>
              <a:off x="4369196" y="1110461"/>
              <a:ext cx="841830" cy="97489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B82C7F0C-DA13-444D-B432-1B021BFA767F}"/>
                </a:ext>
              </a:extLst>
            </p:cNvPr>
            <p:cNvSpPr txBox="1"/>
            <p:nvPr/>
          </p:nvSpPr>
          <p:spPr>
            <a:xfrm>
              <a:off x="6065008" y="1320799"/>
              <a:ext cx="7257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0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="" xmlns:a16="http://schemas.microsoft.com/office/drawing/2014/main" id="{504DFDD0-5DB6-456D-AEE0-7325AE9FD88A}"/>
                </a:ext>
              </a:extLst>
            </p:cNvPr>
            <p:cNvCxnSpPr>
              <a:cxnSpLocks/>
            </p:cNvCxnSpPr>
            <p:nvPr/>
          </p:nvCxnSpPr>
          <p:spPr>
            <a:xfrm>
              <a:off x="5167537" y="1625872"/>
              <a:ext cx="855550" cy="0"/>
            </a:xfrm>
            <a:prstGeom prst="straightConnector1">
              <a:avLst/>
            </a:prstGeom>
            <a:ln w="28575">
              <a:solidFill>
                <a:srgbClr val="00206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75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="" xmlns:a16="http://schemas.microsoft.com/office/drawing/2014/main" id="{8FD26197-582E-45D1-92E3-B7D2767D640F}"/>
              </a:ext>
            </a:extLst>
          </p:cNvPr>
          <p:cNvSpPr txBox="1"/>
          <p:nvPr/>
        </p:nvSpPr>
        <p:spPr>
          <a:xfrm>
            <a:off x="-218905" y="-88734"/>
            <a:ext cx="12483985" cy="548099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Hộp Văn bản 5">
            <a:extLst>
              <a:ext uri="{FF2B5EF4-FFF2-40B4-BE49-F238E27FC236}">
                <a16:creationId xmlns="" xmlns:a16="http://schemas.microsoft.com/office/drawing/2014/main" id="{AF818B6B-AF6B-4BF8-8ABD-EDEE46C12CDC}"/>
              </a:ext>
            </a:extLst>
          </p:cNvPr>
          <p:cNvSpPr txBox="1"/>
          <p:nvPr/>
        </p:nvSpPr>
        <p:spPr>
          <a:xfrm>
            <a:off x="0" y="548099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C6AC203-9EB1-4C44-B030-687F17DA621E}"/>
              </a:ext>
            </a:extLst>
          </p:cNvPr>
          <p:cNvSpPr txBox="1"/>
          <p:nvPr/>
        </p:nvSpPr>
        <p:spPr>
          <a:xfrm>
            <a:off x="351168" y="1146197"/>
            <a:ext cx="1117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“0”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“1”.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A8C75B2-0081-4533-9D0F-0226EF50C545}"/>
              </a:ext>
            </a:extLst>
          </p:cNvPr>
          <p:cNvGrpSpPr/>
          <p:nvPr/>
        </p:nvGrpSpPr>
        <p:grpSpPr>
          <a:xfrm>
            <a:off x="144093" y="2560328"/>
            <a:ext cx="7754778" cy="3974841"/>
            <a:chOff x="1277255" y="2481112"/>
            <a:chExt cx="6986892" cy="4162284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9B3C1ED6-F335-4074-A39E-DAA57A6EC2FD}"/>
                </a:ext>
              </a:extLst>
            </p:cNvPr>
            <p:cNvGrpSpPr/>
            <p:nvPr/>
          </p:nvGrpSpPr>
          <p:grpSpPr>
            <a:xfrm>
              <a:off x="1277255" y="2481112"/>
              <a:ext cx="3918857" cy="4162284"/>
              <a:chOff x="957943" y="2481112"/>
              <a:chExt cx="3918857" cy="4162284"/>
            </a:xfrm>
          </p:grpSpPr>
          <p:sp>
            <p:nvSpPr>
              <p:cNvPr id="4" name="Callout: Right Arrow 3">
                <a:extLst>
                  <a:ext uri="{FF2B5EF4-FFF2-40B4-BE49-F238E27FC236}">
                    <a16:creationId xmlns="" xmlns:a16="http://schemas.microsoft.com/office/drawing/2014/main" id="{27FA5C48-B6E1-428D-A11E-70B0D7B433C2}"/>
                  </a:ext>
                </a:extLst>
              </p:cNvPr>
              <p:cNvSpPr/>
              <p:nvPr/>
            </p:nvSpPr>
            <p:spPr>
              <a:xfrm>
                <a:off x="957943" y="2481112"/>
                <a:ext cx="3918857" cy="4162284"/>
              </a:xfrm>
              <a:prstGeom prst="rightArrowCallout">
                <a:avLst>
                  <a:gd name="adj1" fmla="val 22143"/>
                  <a:gd name="adj2" fmla="val 18810"/>
                  <a:gd name="adj3" fmla="val 25000"/>
                  <a:gd name="adj4" fmla="val 64977"/>
                </a:avLst>
              </a:prstGeom>
              <a:noFill/>
              <a:ln>
                <a:solidFill>
                  <a:srgbClr val="1111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Flowchart: Multidocument 8">
                <a:extLst>
                  <a:ext uri="{FF2B5EF4-FFF2-40B4-BE49-F238E27FC236}">
                    <a16:creationId xmlns="" xmlns:a16="http://schemas.microsoft.com/office/drawing/2014/main" id="{EF000C86-7519-4F1A-B3C1-7D8B294E5AC3}"/>
                  </a:ext>
                </a:extLst>
              </p:cNvPr>
              <p:cNvSpPr/>
              <p:nvPr/>
            </p:nvSpPr>
            <p:spPr>
              <a:xfrm>
                <a:off x="1277255" y="2516777"/>
                <a:ext cx="1969797" cy="1304295"/>
              </a:xfrm>
              <a:prstGeom prst="flowChartMultidocument">
                <a:avLst/>
              </a:prstGeom>
              <a:solidFill>
                <a:srgbClr val="00045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/>
                  <a:t>Văn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bản</a:t>
                </a:r>
                <a:endParaRPr lang="en-US" sz="2400" b="1" dirty="0"/>
              </a:p>
            </p:txBody>
          </p:sp>
          <p:sp>
            <p:nvSpPr>
              <p:cNvPr id="10" name="Smiley Face 9">
                <a:extLst>
                  <a:ext uri="{FF2B5EF4-FFF2-40B4-BE49-F238E27FC236}">
                    <a16:creationId xmlns="" xmlns:a16="http://schemas.microsoft.com/office/drawing/2014/main" id="{7B922243-D3BE-4784-916B-AB8B39A42690}"/>
                  </a:ext>
                </a:extLst>
              </p:cNvPr>
              <p:cNvSpPr/>
              <p:nvPr/>
            </p:nvSpPr>
            <p:spPr>
              <a:xfrm>
                <a:off x="1216425" y="3821072"/>
                <a:ext cx="2179918" cy="1428693"/>
              </a:xfrm>
              <a:prstGeom prst="smileyFac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/>
                  <a:t>Hình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ảnh</a:t>
                </a:r>
                <a:endParaRPr lang="en-US" sz="2400" b="1" dirty="0"/>
              </a:p>
            </p:txBody>
          </p:sp>
          <p:sp>
            <p:nvSpPr>
              <p:cNvPr id="11" name="Action Button: Sound 10">
                <a:hlinkClick r:id="" action="ppaction://noaction" highlightClick="1">
                  <a:snd r:embed="rId2" name="applause.wav"/>
                </a:hlinkClick>
                <a:extLst>
                  <a:ext uri="{FF2B5EF4-FFF2-40B4-BE49-F238E27FC236}">
                    <a16:creationId xmlns="" xmlns:a16="http://schemas.microsoft.com/office/drawing/2014/main" id="{FED67D8A-2F42-4641-8940-2BF7D85C71BD}"/>
                  </a:ext>
                </a:extLst>
              </p:cNvPr>
              <p:cNvSpPr/>
              <p:nvPr/>
            </p:nvSpPr>
            <p:spPr>
              <a:xfrm>
                <a:off x="1067135" y="5434500"/>
                <a:ext cx="2179918" cy="1119560"/>
              </a:xfrm>
              <a:prstGeom prst="actionButtonSound">
                <a:avLst/>
              </a:prstGeom>
              <a:solidFill>
                <a:srgbClr val="11112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/>
                  <a:t>Âm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thanh</a:t>
                </a:r>
                <a:endParaRPr lang="en-US" sz="2400" b="1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D62494B5-4D17-4FAE-A2ED-EAF12493FD0B}"/>
                </a:ext>
              </a:extLst>
            </p:cNvPr>
            <p:cNvGrpSpPr/>
            <p:nvPr/>
          </p:nvGrpSpPr>
          <p:grpSpPr>
            <a:xfrm>
              <a:off x="5196112" y="2931918"/>
              <a:ext cx="3068035" cy="3435380"/>
              <a:chOff x="4937630" y="3184101"/>
              <a:chExt cx="3068035" cy="3435380"/>
            </a:xfrm>
          </p:grpSpPr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1A9CD3F3-0A8D-438A-8E49-080DF04F7625}"/>
                  </a:ext>
                </a:extLst>
              </p:cNvPr>
              <p:cNvSpPr txBox="1"/>
              <p:nvPr/>
            </p:nvSpPr>
            <p:spPr>
              <a:xfrm>
                <a:off x="5196112" y="3251914"/>
                <a:ext cx="2646449" cy="646331"/>
              </a:xfrm>
              <a:prstGeom prst="rect">
                <a:avLst/>
              </a:prstGeom>
              <a:noFill/>
              <a:ln>
                <a:solidFill>
                  <a:srgbClr val="11112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MÁY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A64C81F7-133B-4776-8064-56D325CA1EFC}"/>
                  </a:ext>
                </a:extLst>
              </p:cNvPr>
              <p:cNvSpPr/>
              <p:nvPr/>
            </p:nvSpPr>
            <p:spPr>
              <a:xfrm>
                <a:off x="4937630" y="3184101"/>
                <a:ext cx="3068035" cy="3435380"/>
              </a:xfrm>
              <a:prstGeom prst="rect">
                <a:avLst/>
              </a:prstGeom>
              <a:noFill/>
              <a:ln>
                <a:solidFill>
                  <a:srgbClr val="1111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A7353A47-A6C0-44CC-ADD9-3B67F740B84C}"/>
                  </a:ext>
                </a:extLst>
              </p:cNvPr>
              <p:cNvSpPr txBox="1"/>
              <p:nvPr/>
            </p:nvSpPr>
            <p:spPr>
              <a:xfrm>
                <a:off x="5420046" y="4004740"/>
                <a:ext cx="2440475" cy="2352721"/>
              </a:xfrm>
              <a:prstGeom prst="rect">
                <a:avLst/>
              </a:prstGeom>
              <a:noFill/>
              <a:ln>
                <a:solidFill>
                  <a:srgbClr val="11112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00101001</a:t>
                </a:r>
              </a:p>
              <a:p>
                <a:pPr algn="ctr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10101010</a:t>
                </a:r>
              </a:p>
              <a:p>
                <a:pPr algn="ctr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00101010</a:t>
                </a:r>
              </a:p>
              <a:p>
                <a:pPr algn="ctr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10101001</a:t>
                </a:r>
              </a:p>
              <a:p>
                <a:pPr algn="ctr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00101010</a:t>
                </a:r>
              </a:p>
            </p:txBody>
          </p:sp>
        </p:grpSp>
      </p:grpSp>
      <p:sp>
        <p:nvSpPr>
          <p:cNvPr id="20" name="Callout: Line 19">
            <a:extLst>
              <a:ext uri="{FF2B5EF4-FFF2-40B4-BE49-F238E27FC236}">
                <a16:creationId xmlns="" xmlns:a16="http://schemas.microsoft.com/office/drawing/2014/main" id="{7242578A-7BA8-4FC7-9D92-B54307517A74}"/>
              </a:ext>
            </a:extLst>
          </p:cNvPr>
          <p:cNvSpPr/>
          <p:nvPr/>
        </p:nvSpPr>
        <p:spPr>
          <a:xfrm>
            <a:off x="8170519" y="2644507"/>
            <a:ext cx="3775993" cy="1977747"/>
          </a:xfrm>
          <a:prstGeom prst="borderCallout1">
            <a:avLst>
              <a:gd name="adj1" fmla="val 89098"/>
              <a:gd name="adj2" fmla="val -26672"/>
              <a:gd name="adj3" fmla="val 54722"/>
              <a:gd name="adj4" fmla="val -521"/>
            </a:avLst>
          </a:prstGeom>
          <a:ln w="28575">
            <a:solidFill>
              <a:srgbClr val="111128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bit</a:t>
            </a:r>
          </a:p>
        </p:txBody>
      </p:sp>
      <p:sp>
        <p:nvSpPr>
          <p:cNvPr id="22" name="Thought Bubble: Cloud 21">
            <a:extLst>
              <a:ext uri="{FF2B5EF4-FFF2-40B4-BE49-F238E27FC236}">
                <a16:creationId xmlns="" xmlns:a16="http://schemas.microsoft.com/office/drawing/2014/main" id="{0A4D2F46-DC25-4AE9-B2BB-402007194C7E}"/>
              </a:ext>
            </a:extLst>
          </p:cNvPr>
          <p:cNvSpPr/>
          <p:nvPr/>
        </p:nvSpPr>
        <p:spPr>
          <a:xfrm>
            <a:off x="8589864" y="4679439"/>
            <a:ext cx="2937304" cy="1861243"/>
          </a:xfrm>
          <a:prstGeom prst="cloudCallout">
            <a:avLst>
              <a:gd name="adj1" fmla="val 61426"/>
              <a:gd name="adj2" fmla="val 52808"/>
            </a:avLst>
          </a:prstGeom>
          <a:solidFill>
            <a:srgbClr val="002060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just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35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="" xmlns:a16="http://schemas.microsoft.com/office/drawing/2014/main" id="{8FD26197-582E-45D1-92E3-B7D2767D640F}"/>
              </a:ext>
            </a:extLst>
          </p:cNvPr>
          <p:cNvSpPr txBox="1"/>
          <p:nvPr/>
        </p:nvSpPr>
        <p:spPr>
          <a:xfrm>
            <a:off x="-218905" y="-88734"/>
            <a:ext cx="12483985" cy="548099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Hộp Văn bản 5">
            <a:extLst>
              <a:ext uri="{FF2B5EF4-FFF2-40B4-BE49-F238E27FC236}">
                <a16:creationId xmlns="" xmlns:a16="http://schemas.microsoft.com/office/drawing/2014/main" id="{AF818B6B-AF6B-4BF8-8ABD-EDEE46C12CDC}"/>
              </a:ext>
            </a:extLst>
          </p:cNvPr>
          <p:cNvSpPr txBox="1"/>
          <p:nvPr/>
        </p:nvSpPr>
        <p:spPr>
          <a:xfrm>
            <a:off x="0" y="388445"/>
            <a:ext cx="10522857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92DD3B3-F39C-40DA-82C1-B1208A8854FF}"/>
              </a:ext>
            </a:extLst>
          </p:cNvPr>
          <p:cNvSpPr txBox="1"/>
          <p:nvPr/>
        </p:nvSpPr>
        <p:spPr>
          <a:xfrm>
            <a:off x="192227" y="963950"/>
            <a:ext cx="112017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PM Hệ thống - Hot Virtual Keyboard v9.1.1.0 Full - Truy cập bàn phím ảo  trên máy tính | VN-Zoom | Cộng đồng Chia Sẻ Kiến Thức Công Nghệ và Phần Mềm  Máy Tính">
            <a:extLst>
              <a:ext uri="{FF2B5EF4-FFF2-40B4-BE49-F238E27FC236}">
                <a16:creationId xmlns="" xmlns:a16="http://schemas.microsoft.com/office/drawing/2014/main" id="{ED01FA55-005B-493D-AA59-62990405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8" y="2193828"/>
            <a:ext cx="11413824" cy="427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89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="" xmlns:a16="http://schemas.microsoft.com/office/drawing/2014/main" id="{8FD26197-582E-45D1-92E3-B7D2767D640F}"/>
              </a:ext>
            </a:extLst>
          </p:cNvPr>
          <p:cNvSpPr txBox="1"/>
          <p:nvPr/>
        </p:nvSpPr>
        <p:spPr>
          <a:xfrm>
            <a:off x="-218905" y="-88734"/>
            <a:ext cx="12483985" cy="548099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Hộp Văn bản 5">
            <a:extLst>
              <a:ext uri="{FF2B5EF4-FFF2-40B4-BE49-F238E27FC236}">
                <a16:creationId xmlns="" xmlns:a16="http://schemas.microsoft.com/office/drawing/2014/main" id="{AF818B6B-AF6B-4BF8-8ABD-EDEE46C12CDC}"/>
              </a:ext>
            </a:extLst>
          </p:cNvPr>
          <p:cNvSpPr txBox="1"/>
          <p:nvPr/>
        </p:nvSpPr>
        <p:spPr>
          <a:xfrm>
            <a:off x="0" y="388445"/>
            <a:ext cx="10522857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59D6AAD3-30E6-4E0B-8A71-0111C70EE8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851268"/>
              </p:ext>
            </p:extLst>
          </p:nvPr>
        </p:nvGraphicFramePr>
        <p:xfrm>
          <a:off x="174172" y="1249251"/>
          <a:ext cx="2703990" cy="43391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7963">
                  <a:extLst>
                    <a:ext uri="{9D8B030D-6E8A-4147-A177-3AD203B41FA5}">
                      <a16:colId xmlns="" xmlns:a16="http://schemas.microsoft.com/office/drawing/2014/main" val="2926137545"/>
                    </a:ext>
                  </a:extLst>
                </a:gridCol>
                <a:gridCol w="1986027">
                  <a:extLst>
                    <a:ext uri="{9D8B030D-6E8A-4147-A177-3AD203B41FA5}">
                      <a16:colId xmlns="" xmlns:a16="http://schemas.microsoft.com/office/drawing/2014/main" val="58418469"/>
                    </a:ext>
                  </a:extLst>
                </a:gridCol>
              </a:tblGrid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7925579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01000001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27113937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01000010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83516456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01000011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3695320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……..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76183152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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00100000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7744008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6C0ABC1-31C3-46D6-A475-615C12EC6153}"/>
              </a:ext>
            </a:extLst>
          </p:cNvPr>
          <p:cNvSpPr/>
          <p:nvPr/>
        </p:nvSpPr>
        <p:spPr>
          <a:xfrm>
            <a:off x="6469488" y="1302444"/>
            <a:ext cx="1542398" cy="854504"/>
          </a:xfrm>
          <a:prstGeom prst="rect">
            <a:avLst/>
          </a:prstGeom>
          <a:solidFill>
            <a:srgbClr val="FFC00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 CA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914CE663-F8C8-4863-9549-B0515E134C5A}"/>
              </a:ext>
            </a:extLst>
          </p:cNvPr>
          <p:cNvCxnSpPr>
            <a:cxnSpLocks/>
          </p:cNvCxnSpPr>
          <p:nvPr/>
        </p:nvCxnSpPr>
        <p:spPr>
          <a:xfrm flipH="1">
            <a:off x="4625916" y="1883565"/>
            <a:ext cx="1997070" cy="194578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55BF189D-1535-4553-B0DA-D85561DD7E63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5851320" y="1876798"/>
            <a:ext cx="1064371" cy="197587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6105DA8A-8917-4EA8-A554-4943EE58926C}"/>
              </a:ext>
            </a:extLst>
          </p:cNvPr>
          <p:cNvCxnSpPr>
            <a:cxnSpLocks/>
          </p:cNvCxnSpPr>
          <p:nvPr/>
        </p:nvCxnSpPr>
        <p:spPr>
          <a:xfrm>
            <a:off x="7486547" y="1867005"/>
            <a:ext cx="1540635" cy="196234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98A29A5E-B6DC-4DC1-8E8F-FAF7C4265938}"/>
              </a:ext>
            </a:extLst>
          </p:cNvPr>
          <p:cNvCxnSpPr>
            <a:cxnSpLocks/>
          </p:cNvCxnSpPr>
          <p:nvPr/>
        </p:nvCxnSpPr>
        <p:spPr>
          <a:xfrm>
            <a:off x="7848390" y="1867005"/>
            <a:ext cx="3183111" cy="196234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05EA18E-5BAE-4BFF-AF7E-BA8AE86692A5}"/>
              </a:ext>
            </a:extLst>
          </p:cNvPr>
          <p:cNvSpPr txBox="1"/>
          <p:nvPr/>
        </p:nvSpPr>
        <p:spPr>
          <a:xfrm>
            <a:off x="3235031" y="3852674"/>
            <a:ext cx="1640267" cy="54809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01000010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4E6276A-8243-4DFD-8EA0-7D429534BC7D}"/>
              </a:ext>
            </a:extLst>
          </p:cNvPr>
          <p:cNvSpPr txBox="1"/>
          <p:nvPr/>
        </p:nvSpPr>
        <p:spPr>
          <a:xfrm>
            <a:off x="5031186" y="3852674"/>
            <a:ext cx="1640267" cy="548099"/>
          </a:xfrm>
          <a:prstGeom prst="rect">
            <a:avLst/>
          </a:prstGeom>
          <a:solidFill>
            <a:srgbClr val="FFFF00"/>
          </a:solidFill>
          <a:ln>
            <a:solidFill>
              <a:srgbClr val="111128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01000001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F05869D-199C-4929-99A0-60B47A968762}"/>
              </a:ext>
            </a:extLst>
          </p:cNvPr>
          <p:cNvSpPr txBox="1"/>
          <p:nvPr/>
        </p:nvSpPr>
        <p:spPr>
          <a:xfrm>
            <a:off x="6869382" y="3837474"/>
            <a:ext cx="1640267" cy="548099"/>
          </a:xfrm>
          <a:prstGeom prst="rect">
            <a:avLst/>
          </a:prstGeom>
          <a:solidFill>
            <a:srgbClr val="FFFF00"/>
          </a:solidFill>
          <a:ln>
            <a:solidFill>
              <a:srgbClr val="111128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00100000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FD52DCE-5DFD-4F82-9938-08CC4EE22512}"/>
              </a:ext>
            </a:extLst>
          </p:cNvPr>
          <p:cNvSpPr txBox="1"/>
          <p:nvPr/>
        </p:nvSpPr>
        <p:spPr>
          <a:xfrm>
            <a:off x="8691675" y="3829348"/>
            <a:ext cx="1640267" cy="548099"/>
          </a:xfrm>
          <a:prstGeom prst="rect">
            <a:avLst/>
          </a:prstGeom>
          <a:solidFill>
            <a:srgbClr val="FFFF00"/>
          </a:solidFill>
          <a:ln>
            <a:solidFill>
              <a:srgbClr val="111128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01000011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EE1B1EE-0A22-4415-B617-92ED5C549266}"/>
              </a:ext>
            </a:extLst>
          </p:cNvPr>
          <p:cNvSpPr txBox="1"/>
          <p:nvPr/>
        </p:nvSpPr>
        <p:spPr>
          <a:xfrm>
            <a:off x="10513968" y="3837474"/>
            <a:ext cx="1640267" cy="548099"/>
          </a:xfrm>
          <a:prstGeom prst="rect">
            <a:avLst/>
          </a:prstGeom>
          <a:solidFill>
            <a:srgbClr val="FFFF00"/>
          </a:solidFill>
          <a:ln>
            <a:solidFill>
              <a:srgbClr val="111128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01000001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E7162C2F-6ABD-455A-9611-DDD61E1490E4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7265892" y="1876798"/>
            <a:ext cx="423624" cy="196067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Callout: Line 15">
            <a:extLst>
              <a:ext uri="{FF2B5EF4-FFF2-40B4-BE49-F238E27FC236}">
                <a16:creationId xmlns="" xmlns:a16="http://schemas.microsoft.com/office/drawing/2014/main" id="{5974BC49-B82D-46BE-B1A8-1FC30CA054B8}"/>
              </a:ext>
            </a:extLst>
          </p:cNvPr>
          <p:cNvSpPr/>
          <p:nvPr/>
        </p:nvSpPr>
        <p:spPr>
          <a:xfrm>
            <a:off x="399669" y="5803486"/>
            <a:ext cx="5451650" cy="835090"/>
          </a:xfrm>
          <a:prstGeom prst="borderCallout1">
            <a:avLst>
              <a:gd name="adj1" fmla="val -55619"/>
              <a:gd name="adj2" fmla="val 3649"/>
              <a:gd name="adj3" fmla="val -1144"/>
              <a:gd name="adj4" fmla="val 9406"/>
            </a:avLst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416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8" grpId="0" animBg="1"/>
      <p:bldP spid="23" grpId="0" animBg="1"/>
      <p:bldP spid="24" grpId="0" animBg="1"/>
      <p:bldP spid="2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="" xmlns:a16="http://schemas.microsoft.com/office/drawing/2014/main" id="{8FD26197-582E-45D1-92E3-B7D2767D640F}"/>
              </a:ext>
            </a:extLst>
          </p:cNvPr>
          <p:cNvSpPr txBox="1"/>
          <p:nvPr/>
        </p:nvSpPr>
        <p:spPr>
          <a:xfrm>
            <a:off x="-218905" y="-88734"/>
            <a:ext cx="12483985" cy="548099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Hộp Văn bản 5">
            <a:extLst>
              <a:ext uri="{FF2B5EF4-FFF2-40B4-BE49-F238E27FC236}">
                <a16:creationId xmlns="" xmlns:a16="http://schemas.microsoft.com/office/drawing/2014/main" id="{AF818B6B-AF6B-4BF8-8ABD-EDEE46C12CDC}"/>
              </a:ext>
            </a:extLst>
          </p:cNvPr>
          <p:cNvSpPr txBox="1"/>
          <p:nvPr/>
        </p:nvSpPr>
        <p:spPr>
          <a:xfrm>
            <a:off x="0" y="388445"/>
            <a:ext cx="10522857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92DD3B3-F39C-40DA-82C1-B1208A8854FF}"/>
              </a:ext>
            </a:extLst>
          </p:cNvPr>
          <p:cNvSpPr txBox="1"/>
          <p:nvPr/>
        </p:nvSpPr>
        <p:spPr>
          <a:xfrm>
            <a:off x="113787" y="1066772"/>
            <a:ext cx="1181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6EC4D40-72F7-48C9-8786-376358E68230}"/>
              </a:ext>
            </a:extLst>
          </p:cNvPr>
          <p:cNvSpPr txBox="1"/>
          <p:nvPr/>
        </p:nvSpPr>
        <p:spPr>
          <a:xfrm>
            <a:off x="113787" y="1720345"/>
            <a:ext cx="116137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</p:txBody>
      </p:sp>
    </p:spTree>
    <p:extLst>
      <p:ext uri="{BB962C8B-B14F-4D97-AF65-F5344CB8AC3E}">
        <p14:creationId xmlns:p14="http://schemas.microsoft.com/office/powerpoint/2010/main" val="51103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="" xmlns:a16="http://schemas.microsoft.com/office/drawing/2014/main" id="{8FD26197-582E-45D1-92E3-B7D2767D640F}"/>
              </a:ext>
            </a:extLst>
          </p:cNvPr>
          <p:cNvSpPr txBox="1"/>
          <p:nvPr/>
        </p:nvSpPr>
        <p:spPr>
          <a:xfrm>
            <a:off x="-218905" y="-88734"/>
            <a:ext cx="12483985" cy="548099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Hộp Văn bản 5">
            <a:extLst>
              <a:ext uri="{FF2B5EF4-FFF2-40B4-BE49-F238E27FC236}">
                <a16:creationId xmlns="" xmlns:a16="http://schemas.microsoft.com/office/drawing/2014/main" id="{AF818B6B-AF6B-4BF8-8ABD-EDEE46C12CDC}"/>
              </a:ext>
            </a:extLst>
          </p:cNvPr>
          <p:cNvSpPr txBox="1"/>
          <p:nvPr/>
        </p:nvSpPr>
        <p:spPr>
          <a:xfrm>
            <a:off x="0" y="388445"/>
            <a:ext cx="10522857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DA64ECE-FF44-4EEA-9848-203082D36C41}"/>
              </a:ext>
            </a:extLst>
          </p:cNvPr>
          <p:cNvSpPr txBox="1"/>
          <p:nvPr/>
        </p:nvSpPr>
        <p:spPr>
          <a:xfrm>
            <a:off x="222910" y="1364390"/>
            <a:ext cx="1923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 CA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5954359-D48D-44D1-92FA-2B40A61ECA39}"/>
              </a:ext>
            </a:extLst>
          </p:cNvPr>
          <p:cNvSpPr txBox="1"/>
          <p:nvPr/>
        </p:nvSpPr>
        <p:spPr>
          <a:xfrm>
            <a:off x="4528457" y="1375421"/>
            <a:ext cx="744063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0100001001000001001000000100001101000001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DC775DA4-2084-43CA-94A3-175D449B3C3E}"/>
              </a:ext>
            </a:extLst>
          </p:cNvPr>
          <p:cNvCxnSpPr/>
          <p:nvPr/>
        </p:nvCxnSpPr>
        <p:spPr>
          <a:xfrm>
            <a:off x="2409371" y="1649470"/>
            <a:ext cx="1901372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047E6A5-EB39-4F3D-9FF3-0A19B738029D}"/>
              </a:ext>
            </a:extLst>
          </p:cNvPr>
          <p:cNvSpPr txBox="1"/>
          <p:nvPr/>
        </p:nvSpPr>
        <p:spPr>
          <a:xfrm>
            <a:off x="222909" y="1982828"/>
            <a:ext cx="116352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5399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="" xmlns:a16="http://schemas.microsoft.com/office/drawing/2014/main" id="{8FD26197-582E-45D1-92E3-B7D2767D640F}"/>
              </a:ext>
            </a:extLst>
          </p:cNvPr>
          <p:cNvSpPr txBox="1"/>
          <p:nvPr/>
        </p:nvSpPr>
        <p:spPr>
          <a:xfrm>
            <a:off x="-218905" y="-88734"/>
            <a:ext cx="12483985" cy="548099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Hộp Văn bản 5">
            <a:extLst>
              <a:ext uri="{FF2B5EF4-FFF2-40B4-BE49-F238E27FC236}">
                <a16:creationId xmlns="" xmlns:a16="http://schemas.microsoft.com/office/drawing/2014/main" id="{AF818B6B-AF6B-4BF8-8ABD-EDEE46C12CDC}"/>
              </a:ext>
            </a:extLst>
          </p:cNvPr>
          <p:cNvSpPr txBox="1"/>
          <p:nvPr/>
        </p:nvSpPr>
        <p:spPr>
          <a:xfrm>
            <a:off x="0" y="388445"/>
            <a:ext cx="10522857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[Cánh diều] Giải tin học 6 bài 4: Biểu diễn văn bản, hình ảnh, âm thanh trong máy tính">
            <a:extLst>
              <a:ext uri="{FF2B5EF4-FFF2-40B4-BE49-F238E27FC236}">
                <a16:creationId xmlns="" xmlns:a16="http://schemas.microsoft.com/office/drawing/2014/main" id="{A66DE997-88FD-49F1-B588-DB641BFD00E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8" b="13567"/>
          <a:stretch/>
        </p:blipFill>
        <p:spPr bwMode="auto">
          <a:xfrm>
            <a:off x="182128" y="1134289"/>
            <a:ext cx="4340180" cy="1988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[Cánh diều] Giải tin học 6 bài 4: Biểu diễn văn bản, hình ảnh, âm thanh trong máy tính">
            <a:extLst>
              <a:ext uri="{FF2B5EF4-FFF2-40B4-BE49-F238E27FC236}">
                <a16:creationId xmlns="" xmlns:a16="http://schemas.microsoft.com/office/drawing/2014/main" id="{7C5C0279-7D21-4332-9E64-402C1FD7276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6" b="8733"/>
          <a:stretch/>
        </p:blipFill>
        <p:spPr bwMode="auto">
          <a:xfrm>
            <a:off x="6583337" y="1013721"/>
            <a:ext cx="3750579" cy="185810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E85DDA8-2D33-4950-81D9-12A84FCEBEE9}"/>
              </a:ext>
            </a:extLst>
          </p:cNvPr>
          <p:cNvSpPr txBox="1"/>
          <p:nvPr/>
        </p:nvSpPr>
        <p:spPr>
          <a:xfrm>
            <a:off x="333204" y="3401350"/>
            <a:ext cx="113797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="" xmlns:a16="http://schemas.microsoft.com/office/drawing/2014/main" id="{502199AB-2E92-4685-81BF-65AF0A2490BD}"/>
              </a:ext>
            </a:extLst>
          </p:cNvPr>
          <p:cNvSpPr/>
          <p:nvPr/>
        </p:nvSpPr>
        <p:spPr>
          <a:xfrm>
            <a:off x="2598057" y="3122619"/>
            <a:ext cx="6168572" cy="2583543"/>
          </a:xfrm>
          <a:prstGeom prst="cloudCallout">
            <a:avLst>
              <a:gd name="adj1" fmla="val -60724"/>
              <a:gd name="adj2" fmla="val 87687"/>
            </a:avLst>
          </a:prstGeom>
          <a:solidFill>
            <a:srgbClr val="002060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just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="" xmlns:a16="http://schemas.microsoft.com/office/drawing/2014/main" id="{F1DCCE25-DCF7-417E-BCE6-D8B932988E69}"/>
              </a:ext>
            </a:extLst>
          </p:cNvPr>
          <p:cNvSpPr/>
          <p:nvPr/>
        </p:nvSpPr>
        <p:spPr>
          <a:xfrm>
            <a:off x="4449737" y="1596298"/>
            <a:ext cx="2133600" cy="6929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2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  <p:bldP spid="8" grpId="1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="" xmlns:a16="http://schemas.microsoft.com/office/drawing/2014/main" id="{8FD26197-582E-45D1-92E3-B7D2767D640F}"/>
              </a:ext>
            </a:extLst>
          </p:cNvPr>
          <p:cNvSpPr txBox="1"/>
          <p:nvPr/>
        </p:nvSpPr>
        <p:spPr>
          <a:xfrm>
            <a:off x="-218905" y="-88734"/>
            <a:ext cx="12483985" cy="548099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Hộp Văn bản 5">
            <a:extLst>
              <a:ext uri="{FF2B5EF4-FFF2-40B4-BE49-F238E27FC236}">
                <a16:creationId xmlns="" xmlns:a16="http://schemas.microsoft.com/office/drawing/2014/main" id="{AF818B6B-AF6B-4BF8-8ABD-EDEE46C12CDC}"/>
              </a:ext>
            </a:extLst>
          </p:cNvPr>
          <p:cNvSpPr txBox="1"/>
          <p:nvPr/>
        </p:nvSpPr>
        <p:spPr>
          <a:xfrm>
            <a:off x="0" y="388445"/>
            <a:ext cx="10522857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952AD72-C173-4C97-8201-FD2E6F61ECE0}"/>
              </a:ext>
            </a:extLst>
          </p:cNvPr>
          <p:cNvSpPr txBox="1"/>
          <p:nvPr/>
        </p:nvSpPr>
        <p:spPr>
          <a:xfrm>
            <a:off x="6694096" y="1788337"/>
            <a:ext cx="34078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010011111001111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08E65CE1-4A64-47A6-860E-C827976097CA}"/>
              </a:ext>
            </a:extLst>
          </p:cNvPr>
          <p:cNvSpPr/>
          <p:nvPr/>
        </p:nvSpPr>
        <p:spPr>
          <a:xfrm>
            <a:off x="4021835" y="1710784"/>
            <a:ext cx="2479186" cy="678327"/>
          </a:xfrm>
          <a:prstGeom prst="rightArrow">
            <a:avLst>
              <a:gd name="adj1" fmla="val 50000"/>
              <a:gd name="adj2" fmla="val 560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46D8CC8-E58C-4D5A-8589-8D87026CB4F1}"/>
              </a:ext>
            </a:extLst>
          </p:cNvPr>
          <p:cNvSpPr txBox="1"/>
          <p:nvPr/>
        </p:nvSpPr>
        <p:spPr>
          <a:xfrm>
            <a:off x="459373" y="3543618"/>
            <a:ext cx="110220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</p:txBody>
      </p:sp>
      <p:pic>
        <p:nvPicPr>
          <p:cNvPr id="2050" name="Picture 2" descr="Bí mật những biểu tượng icon cái loa- loa thông báo thường dùng">
            <a:extLst>
              <a:ext uri="{FF2B5EF4-FFF2-40B4-BE49-F238E27FC236}">
                <a16:creationId xmlns="" xmlns:a16="http://schemas.microsoft.com/office/drawing/2014/main" id="{85FF6EB8-1631-495E-AE8A-39B4A6D05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373" y="1396490"/>
            <a:ext cx="3369387" cy="153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0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41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" y="0"/>
            <a:ext cx="12192000" cy="6858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3836814" y="1076205"/>
            <a:ext cx="4449958" cy="4449958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=""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445684" y="1644463"/>
            <a:ext cx="332043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tar: 32 Points 42">
            <a:extLst>
              <a:ext uri="{FF2B5EF4-FFF2-40B4-BE49-F238E27FC236}">
                <a16:creationId xmlns=""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496692" y="1644463"/>
            <a:ext cx="3113817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25" y="198141"/>
            <a:ext cx="1182549" cy="779025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=""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87288" y="6986827"/>
            <a:ext cx="209424" cy="2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="" xmlns:a16="http://schemas.microsoft.com/office/drawing/2014/main" id="{8FD26197-582E-45D1-92E3-B7D2767D640F}"/>
              </a:ext>
            </a:extLst>
          </p:cNvPr>
          <p:cNvSpPr txBox="1"/>
          <p:nvPr/>
        </p:nvSpPr>
        <p:spPr>
          <a:xfrm>
            <a:off x="-218905" y="-88734"/>
            <a:ext cx="12483985" cy="548099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Hộp Văn bản 5">
            <a:extLst>
              <a:ext uri="{FF2B5EF4-FFF2-40B4-BE49-F238E27FC236}">
                <a16:creationId xmlns="" xmlns:a16="http://schemas.microsoft.com/office/drawing/2014/main" id="{AF818B6B-AF6B-4BF8-8ABD-EDEE46C12CDC}"/>
              </a:ext>
            </a:extLst>
          </p:cNvPr>
          <p:cNvSpPr txBox="1"/>
          <p:nvPr/>
        </p:nvSpPr>
        <p:spPr>
          <a:xfrm>
            <a:off x="0" y="388445"/>
            <a:ext cx="10522857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="" xmlns:a16="http://schemas.microsoft.com/office/drawing/2014/main" id="{C8F262A2-5A71-4892-86B7-55A298CCD551}"/>
              </a:ext>
            </a:extLst>
          </p:cNvPr>
          <p:cNvSpPr/>
          <p:nvPr/>
        </p:nvSpPr>
        <p:spPr>
          <a:xfrm>
            <a:off x="7831162" y="1684870"/>
            <a:ext cx="4141081" cy="4367587"/>
          </a:xfrm>
          <a:prstGeom prst="cloudCallout">
            <a:avLst>
              <a:gd name="adj1" fmla="val 42731"/>
              <a:gd name="adj2" fmla="val 61303"/>
            </a:avLst>
          </a:prstGeom>
          <a:solidFill>
            <a:srgbClr val="002060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just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489FEC-CB70-4575-8744-22DE17DFF94A}"/>
              </a:ext>
            </a:extLst>
          </p:cNvPr>
          <p:cNvSpPr txBox="1"/>
          <p:nvPr/>
        </p:nvSpPr>
        <p:spPr>
          <a:xfrm>
            <a:off x="145145" y="990379"/>
            <a:ext cx="114517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“0”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“1”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9BEE6DF-8CAF-4536-AF3B-5502E21F5567}"/>
              </a:ext>
            </a:extLst>
          </p:cNvPr>
          <p:cNvGrpSpPr/>
          <p:nvPr/>
        </p:nvGrpSpPr>
        <p:grpSpPr>
          <a:xfrm>
            <a:off x="33704" y="2042261"/>
            <a:ext cx="7654190" cy="4535949"/>
            <a:chOff x="139981" y="2259867"/>
            <a:chExt cx="5727271" cy="3960952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6DF92D2B-D381-4D32-BA94-B2BE473E5842}"/>
                </a:ext>
              </a:extLst>
            </p:cNvPr>
            <p:cNvSpPr/>
            <p:nvPr/>
          </p:nvSpPr>
          <p:spPr>
            <a:xfrm>
              <a:off x="1840178" y="3361290"/>
              <a:ext cx="2434078" cy="47897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111128"/>
                  </a:solidFill>
                </a:rPr>
                <a:t>01010101010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EB3E05DD-6F13-45C3-8416-D584E875587A}"/>
                </a:ext>
              </a:extLst>
            </p:cNvPr>
            <p:cNvGrpSpPr/>
            <p:nvPr/>
          </p:nvGrpSpPr>
          <p:grpSpPr>
            <a:xfrm>
              <a:off x="279195" y="2259867"/>
              <a:ext cx="5448845" cy="1112612"/>
              <a:chOff x="6453415" y="2970441"/>
              <a:chExt cx="4466771" cy="957942"/>
            </a:xfrm>
          </p:grpSpPr>
          <p:sp>
            <p:nvSpPr>
              <p:cNvPr id="4" name="Flowchart: Manual Operation 3">
                <a:extLst>
                  <a:ext uri="{FF2B5EF4-FFF2-40B4-BE49-F238E27FC236}">
                    <a16:creationId xmlns="" xmlns:a16="http://schemas.microsoft.com/office/drawing/2014/main" id="{27D79D3B-EF25-435B-9C75-7C3A95C58212}"/>
                  </a:ext>
                </a:extLst>
              </p:cNvPr>
              <p:cNvSpPr/>
              <p:nvPr/>
            </p:nvSpPr>
            <p:spPr>
              <a:xfrm>
                <a:off x="6453415" y="2970441"/>
                <a:ext cx="4466771" cy="957942"/>
              </a:xfrm>
              <a:prstGeom prst="flowChartManualOperat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lowchart: Multidocument 17">
                <a:extLst>
                  <a:ext uri="{FF2B5EF4-FFF2-40B4-BE49-F238E27FC236}">
                    <a16:creationId xmlns="" xmlns:a16="http://schemas.microsoft.com/office/drawing/2014/main" id="{0AE35F75-516F-4642-9DEA-45AD01767A75}"/>
                  </a:ext>
                </a:extLst>
              </p:cNvPr>
              <p:cNvSpPr/>
              <p:nvPr/>
            </p:nvSpPr>
            <p:spPr>
              <a:xfrm>
                <a:off x="7215109" y="3024189"/>
                <a:ext cx="1167748" cy="850445"/>
              </a:xfrm>
              <a:prstGeom prst="flowChartMultidocument">
                <a:avLst/>
              </a:prstGeom>
              <a:solidFill>
                <a:srgbClr val="00045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19" name="Smiley Face 18">
                <a:extLst>
                  <a:ext uri="{FF2B5EF4-FFF2-40B4-BE49-F238E27FC236}">
                    <a16:creationId xmlns="" xmlns:a16="http://schemas.microsoft.com/office/drawing/2014/main" id="{FA7DCD70-46D7-4A32-9C23-4443E61C1A6B}"/>
                  </a:ext>
                </a:extLst>
              </p:cNvPr>
              <p:cNvSpPr/>
              <p:nvPr/>
            </p:nvSpPr>
            <p:spPr>
              <a:xfrm>
                <a:off x="8246848" y="3072902"/>
                <a:ext cx="897703" cy="588237"/>
              </a:xfrm>
              <a:prstGeom prst="smileyFac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20" name="Action Button: Sound 19">
                <a:hlinkClick r:id="" action="ppaction://noaction" highlightClick="1">
                  <a:snd r:embed="rId2" name="applause.wav"/>
                </a:hlinkClick>
                <a:extLst>
                  <a:ext uri="{FF2B5EF4-FFF2-40B4-BE49-F238E27FC236}">
                    <a16:creationId xmlns="" xmlns:a16="http://schemas.microsoft.com/office/drawing/2014/main" id="{79A4FF42-4250-4EC6-94BC-9452FAAC1E06}"/>
                  </a:ext>
                </a:extLst>
              </p:cNvPr>
              <p:cNvSpPr/>
              <p:nvPr/>
            </p:nvSpPr>
            <p:spPr>
              <a:xfrm>
                <a:off x="9144551" y="3055682"/>
                <a:ext cx="1167748" cy="588237"/>
              </a:xfrm>
              <a:prstGeom prst="actionButtonSound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2CEAA72F-EC4A-489F-94AF-7B1E44DE9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679" t="23988" r="11569" b="23631"/>
            <a:stretch/>
          </p:blipFill>
          <p:spPr>
            <a:xfrm>
              <a:off x="139981" y="3840261"/>
              <a:ext cx="5727271" cy="2380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224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BB082EF-B1AE-44F3-BF6B-E8994B5B7DBF}"/>
              </a:ext>
            </a:extLst>
          </p:cNvPr>
          <p:cNvSpPr/>
          <p:nvPr/>
        </p:nvSpPr>
        <p:spPr>
          <a:xfrm>
            <a:off x="2336800" y="-26650"/>
            <a:ext cx="66532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7E7F436-9742-48F2-AA06-E77CC6B2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302" y="1608666"/>
            <a:ext cx="5416228" cy="3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96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0D107F1-42E4-46F1-BEC7-6DCC843AB896}"/>
              </a:ext>
            </a:extLst>
          </p:cNvPr>
          <p:cNvSpPr/>
          <p:nvPr/>
        </p:nvSpPr>
        <p:spPr>
          <a:xfrm>
            <a:off x="2936204" y="4051709"/>
            <a:ext cx="11344367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=""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423816" y="1572605"/>
            <a:ext cx="11344367" cy="2174653"/>
          </a:xfrm>
          <a:prstGeom prst="wedgeRectCallout">
            <a:avLst>
              <a:gd name="adj1" fmla="val -21581"/>
              <a:gd name="adj2" fmla="val 6597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16/ SGK: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bit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70775096-E7EA-4AC3-A9C6-4FACE749A550}"/>
              </a:ext>
            </a:extLst>
          </p:cNvPr>
          <p:cNvGraphicFramePr>
            <a:graphicFrameLocks noGrp="1"/>
          </p:cNvGraphicFramePr>
          <p:nvPr/>
        </p:nvGraphicFramePr>
        <p:xfrm>
          <a:off x="2176530" y="4834320"/>
          <a:ext cx="6766454" cy="112166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00835">
                  <a:extLst>
                    <a:ext uri="{9D8B030D-6E8A-4147-A177-3AD203B41FA5}">
                      <a16:colId xmlns="" xmlns:a16="http://schemas.microsoft.com/office/drawing/2014/main" val="3399223328"/>
                    </a:ext>
                  </a:extLst>
                </a:gridCol>
                <a:gridCol w="1687729">
                  <a:extLst>
                    <a:ext uri="{9D8B030D-6E8A-4147-A177-3AD203B41FA5}">
                      <a16:colId xmlns="" xmlns:a16="http://schemas.microsoft.com/office/drawing/2014/main" val="682146476"/>
                    </a:ext>
                  </a:extLst>
                </a:gridCol>
                <a:gridCol w="1738945">
                  <a:extLst>
                    <a:ext uri="{9D8B030D-6E8A-4147-A177-3AD203B41FA5}">
                      <a16:colId xmlns="" xmlns:a16="http://schemas.microsoft.com/office/drawing/2014/main" val="2468804748"/>
                    </a:ext>
                  </a:extLst>
                </a:gridCol>
                <a:gridCol w="1738945">
                  <a:extLst>
                    <a:ext uri="{9D8B030D-6E8A-4147-A177-3AD203B41FA5}">
                      <a16:colId xmlns="" xmlns:a16="http://schemas.microsoft.com/office/drawing/2014/main" val="838947587"/>
                    </a:ext>
                  </a:extLst>
                </a:gridCol>
              </a:tblGrid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cái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988357238"/>
                  </a:ext>
                </a:extLst>
              </a:tr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Dãy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22604722"/>
                  </a:ext>
                </a:extLst>
              </a:tr>
            </a:tbl>
          </a:graphicData>
        </a:graphic>
      </p:graphicFrame>
      <p:sp>
        <p:nvSpPr>
          <p:cNvPr id="195" name="Hộp Văn bản 3">
            <a:extLst>
              <a:ext uri="{FF2B5EF4-FFF2-40B4-BE49-F238E27FC236}">
                <a16:creationId xmlns="" xmlns:a16="http://schemas.microsoft.com/office/drawing/2014/main" id="{8BB5ED41-63DB-40D8-9C3F-A6DE26B70BA3}"/>
              </a:ext>
            </a:extLst>
          </p:cNvPr>
          <p:cNvSpPr txBox="1"/>
          <p:nvPr/>
        </p:nvSpPr>
        <p:spPr>
          <a:xfrm>
            <a:off x="-218905" y="-88734"/>
            <a:ext cx="12483985" cy="548099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80578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hu Van An" panose="02020603050405020304" pitchFamily="18" charset="0"/>
              <a:ea typeface="+mn-ea"/>
              <a:cs typeface="Chu Van 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hu Van An" panose="02020603050405020304" pitchFamily="18" charset="0"/>
                <a:ea typeface="+mn-ea"/>
                <a:cs typeface="Chu Van An" panose="02020603050405020304" pitchFamily="18" charset="0"/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=""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257577" y="518455"/>
            <a:ext cx="11655381" cy="6011134"/>
          </a:xfrm>
          <a:prstGeom prst="wedgeRectCallout">
            <a:avLst>
              <a:gd name="adj1" fmla="val -21137"/>
              <a:gd name="adj2" fmla="val 536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17/ SGK: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A.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bit,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bit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B.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bit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C.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D.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Ảnh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E.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F.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phic 4" descr="Checkmark">
            <a:extLst>
              <a:ext uri="{FF2B5EF4-FFF2-40B4-BE49-F238E27FC236}">
                <a16:creationId xmlns="" xmlns:a16="http://schemas.microsoft.com/office/drawing/2014/main" id="{FDECDD60-009D-47CF-A0C9-C8B1DC6A4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972" y="1659029"/>
            <a:ext cx="566671" cy="591552"/>
          </a:xfrm>
          <a:prstGeom prst="rect">
            <a:avLst/>
          </a:prstGeom>
        </p:spPr>
      </p:pic>
      <p:pic>
        <p:nvPicPr>
          <p:cNvPr id="7" name="Graphic 6" descr="Close">
            <a:extLst>
              <a:ext uri="{FF2B5EF4-FFF2-40B4-BE49-F238E27FC236}">
                <a16:creationId xmlns="" xmlns:a16="http://schemas.microsoft.com/office/drawing/2014/main" id="{2085ACBF-C1D8-44E2-AE66-3F6E48AA5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673" y="2732408"/>
            <a:ext cx="710485" cy="524813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="" xmlns:a16="http://schemas.microsoft.com/office/drawing/2014/main" id="{41DFF554-3F0B-4077-9437-429548C76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042" y="3684801"/>
            <a:ext cx="710485" cy="524813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="" xmlns:a16="http://schemas.microsoft.com/office/drawing/2014/main" id="{5E13B0B3-AD04-4AF9-9518-1667E8A960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51" y="4188678"/>
            <a:ext cx="553792" cy="553792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="" xmlns:a16="http://schemas.microsoft.com/office/drawing/2014/main" id="{E8870114-9FAC-4BD6-8874-ADF68720A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577" y="4743424"/>
            <a:ext cx="710485" cy="524813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="" xmlns:a16="http://schemas.microsoft.com/office/drawing/2014/main" id="{020959CE-F85F-41F6-BA8F-82B11172A2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51" y="5237188"/>
            <a:ext cx="605308" cy="605308"/>
          </a:xfrm>
          <a:prstGeom prst="rect">
            <a:avLst/>
          </a:prstGeom>
        </p:spPr>
      </p:pic>
      <p:sp>
        <p:nvSpPr>
          <p:cNvPr id="14" name="Hộp Văn bản 3">
            <a:extLst>
              <a:ext uri="{FF2B5EF4-FFF2-40B4-BE49-F238E27FC236}">
                <a16:creationId xmlns="" xmlns:a16="http://schemas.microsoft.com/office/drawing/2014/main" id="{4AC20EBB-6030-40CB-9A1B-DBD99290B26B}"/>
              </a:ext>
            </a:extLst>
          </p:cNvPr>
          <p:cNvSpPr txBox="1"/>
          <p:nvPr/>
        </p:nvSpPr>
        <p:spPr>
          <a:xfrm>
            <a:off x="-218905" y="-88734"/>
            <a:ext cx="12483985" cy="548099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1766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FB893DC-9021-4A49-96EE-C0FD6A2E025D}"/>
              </a:ext>
            </a:extLst>
          </p:cNvPr>
          <p:cNvSpPr txBox="1"/>
          <p:nvPr/>
        </p:nvSpPr>
        <p:spPr>
          <a:xfrm>
            <a:off x="322259" y="772358"/>
            <a:ext cx="1117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“0”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“1”.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D87CD87-9E45-4A0C-9399-530B9D7A09BA}"/>
              </a:ext>
            </a:extLst>
          </p:cNvPr>
          <p:cNvSpPr txBox="1"/>
          <p:nvPr/>
        </p:nvSpPr>
        <p:spPr>
          <a:xfrm>
            <a:off x="322259" y="1944192"/>
            <a:ext cx="112017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D20275-EEE2-4E73-855B-6F40B7B167A5}"/>
              </a:ext>
            </a:extLst>
          </p:cNvPr>
          <p:cNvSpPr txBox="1"/>
          <p:nvPr/>
        </p:nvSpPr>
        <p:spPr>
          <a:xfrm>
            <a:off x="348000" y="3050895"/>
            <a:ext cx="116137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67A5049-4B1A-40D6-BD49-32F06E0ACA42}"/>
              </a:ext>
            </a:extLst>
          </p:cNvPr>
          <p:cNvSpPr txBox="1"/>
          <p:nvPr/>
        </p:nvSpPr>
        <p:spPr>
          <a:xfrm>
            <a:off x="348000" y="4195658"/>
            <a:ext cx="115548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</p:txBody>
      </p:sp>
    </p:spTree>
    <p:extLst>
      <p:ext uri="{BB962C8B-B14F-4D97-AF65-F5344CB8AC3E}">
        <p14:creationId xmlns:p14="http://schemas.microsoft.com/office/powerpoint/2010/main" val="421979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BB082EF-B1AE-44F3-BF6B-E8994B5B7DBF}"/>
              </a:ext>
            </a:extLst>
          </p:cNvPr>
          <p:cNvSpPr/>
          <p:nvPr/>
        </p:nvSpPr>
        <p:spPr>
          <a:xfrm>
            <a:off x="2547820" y="-26650"/>
            <a:ext cx="623119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2F07681-5E8B-43AA-87C3-4A18639CC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44" t="54806" r="19839" b="3556"/>
          <a:stretch/>
        </p:blipFill>
        <p:spPr>
          <a:xfrm>
            <a:off x="3773715" y="1865063"/>
            <a:ext cx="3250198" cy="33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32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=""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462453" y="1504479"/>
            <a:ext cx="11344367" cy="3210663"/>
          </a:xfrm>
          <a:prstGeom prst="wedgeRectCallout">
            <a:avLst>
              <a:gd name="adj1" fmla="val -3170"/>
              <a:gd name="adj2" fmla="val 6234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X;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hay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5B1704B-304A-4A73-B067-2D8014D0C1CA}"/>
              </a:ext>
            </a:extLst>
          </p:cNvPr>
          <p:cNvSpPr/>
          <p:nvPr/>
        </p:nvSpPr>
        <p:spPr>
          <a:xfrm>
            <a:off x="2387600" y="5168711"/>
            <a:ext cx="7416800" cy="132038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</p:spTree>
    <p:extLst>
      <p:ext uri="{BB962C8B-B14F-4D97-AF65-F5344CB8AC3E}">
        <p14:creationId xmlns:p14="http://schemas.microsoft.com/office/powerpoint/2010/main" val="11156550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657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6133" y="1834331"/>
            <a:ext cx="89510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  <a:p>
            <a:pPr algn="just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825389" y="667888"/>
            <a:ext cx="60302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18532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1385891032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391887" y="206375"/>
            <a:ext cx="10015882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just"/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6773811" y="5364541"/>
            <a:ext cx="4971878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446311" y="5282037"/>
            <a:ext cx="5148177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Camera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6701354" y="4281682"/>
            <a:ext cx="5179658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USB,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DVD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446312" y="4312676"/>
            <a:ext cx="5148177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A.Máy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0656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=""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493"/>
                </p14:media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624097" y="164543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871455-D1D0-4E9A-92E0-DFB57AD1899E}"/>
              </a:ext>
            </a:extLst>
          </p:cNvPr>
          <p:cNvSpPr txBox="1"/>
          <p:nvPr/>
        </p:nvSpPr>
        <p:spPr>
          <a:xfrm>
            <a:off x="754785" y="315308"/>
            <a:ext cx="8925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tin?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274538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62" grpId="0" animBg="1"/>
      <p:bldP spid="77861" grpId="0" animBg="1"/>
      <p:bldP spid="77864" grpId="0" animBg="1"/>
      <p:bldP spid="778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391887" y="206375"/>
            <a:ext cx="10015882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just"/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914779" y="4290084"/>
            <a:ext cx="6094772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Camera, micro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276569" y="5282037"/>
            <a:ext cx="531792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914779" y="5326989"/>
            <a:ext cx="6094772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253762" y="4312676"/>
            <a:ext cx="5391719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A.Điện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0656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=""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493"/>
                </p14:media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624097" y="164543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871455-D1D0-4E9A-92E0-DFB57AD1899E}"/>
              </a:ext>
            </a:extLst>
          </p:cNvPr>
          <p:cNvSpPr txBox="1"/>
          <p:nvPr/>
        </p:nvSpPr>
        <p:spPr>
          <a:xfrm>
            <a:off x="1320405" y="504284"/>
            <a:ext cx="7720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78096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62" grpId="0" animBg="1"/>
      <p:bldP spid="77861" grpId="0" animBg="1"/>
      <p:bldP spid="77864" grpId="0" animBg="1"/>
      <p:bldP spid="778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391887" y="206375"/>
            <a:ext cx="10015882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just"/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6606616" y="3758944"/>
            <a:ext cx="5402934" cy="125345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276569" y="5282036"/>
            <a:ext cx="5042126" cy="1056499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Thu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168822" y="3751989"/>
            <a:ext cx="5149874" cy="134730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6586939" y="5217393"/>
            <a:ext cx="5321512" cy="112114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0656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=""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493"/>
                </p14:media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624097" y="164543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871455-D1D0-4E9A-92E0-DFB57AD1899E}"/>
              </a:ext>
            </a:extLst>
          </p:cNvPr>
          <p:cNvSpPr txBox="1"/>
          <p:nvPr/>
        </p:nvSpPr>
        <p:spPr>
          <a:xfrm>
            <a:off x="1246420" y="343632"/>
            <a:ext cx="77203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4A60429-BAB2-433D-AAF6-B91BD72D7F6B}"/>
              </a:ext>
            </a:extLst>
          </p:cNvPr>
          <p:cNvSpPr txBox="1"/>
          <p:nvPr/>
        </p:nvSpPr>
        <p:spPr>
          <a:xfrm>
            <a:off x="785136" y="3881031"/>
            <a:ext cx="3813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A.Trao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5116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62" grpId="0" animBg="1"/>
      <p:bldP spid="77861" grpId="0" animBg="1"/>
      <p:bldP spid="77864" grpId="0" animBg="1"/>
      <p:bldP spid="778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391887" y="206375"/>
            <a:ext cx="10015882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just"/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6848520" y="4194128"/>
            <a:ext cx="4603508" cy="827842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Camera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336505" y="4082477"/>
            <a:ext cx="5305606" cy="881307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350986" y="5349696"/>
            <a:ext cx="5123273" cy="84462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6891955" y="5366372"/>
            <a:ext cx="4603508" cy="800319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USB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0656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=""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493"/>
                </p14:media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624097" y="164543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871455-D1D0-4E9A-92E0-DFB57AD1899E}"/>
              </a:ext>
            </a:extLst>
          </p:cNvPr>
          <p:cNvSpPr txBox="1"/>
          <p:nvPr/>
        </p:nvSpPr>
        <p:spPr>
          <a:xfrm>
            <a:off x="1246420" y="343632"/>
            <a:ext cx="81534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tin?</a:t>
            </a:r>
          </a:p>
          <a:p>
            <a:pPr algn="just"/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4A60429-BAB2-433D-AAF6-B91BD72D7F6B}"/>
              </a:ext>
            </a:extLst>
          </p:cNvPr>
          <p:cNvSpPr txBox="1"/>
          <p:nvPr/>
        </p:nvSpPr>
        <p:spPr>
          <a:xfrm>
            <a:off x="1103637" y="5409727"/>
            <a:ext cx="5651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40948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62" grpId="0" animBg="1"/>
      <p:bldP spid="77861" grpId="0" animBg="1"/>
      <p:bldP spid="77864" grpId="0" animBg="1"/>
      <p:bldP spid="778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391887" y="206375"/>
            <a:ext cx="10015882" cy="2040988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just"/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424834" y="5448138"/>
            <a:ext cx="3929735" cy="827842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3-&gt;2-&gt;1-&gt;4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336506" y="4082477"/>
            <a:ext cx="4018064" cy="881307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1-&gt;3-&gt;4-&gt;2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012476" y="5348653"/>
            <a:ext cx="4510696" cy="746802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4-&gt;2-&gt;1-&gt;3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6902054" y="4145358"/>
            <a:ext cx="4510697" cy="800319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4-&gt;1-&gt;2-&gt;3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49" y="650656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=""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493"/>
                </p14:media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624097" y="164543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871455-D1D0-4E9A-92E0-DFB57AD1899E}"/>
              </a:ext>
            </a:extLst>
          </p:cNvPr>
          <p:cNvSpPr txBox="1"/>
          <p:nvPr/>
        </p:nvSpPr>
        <p:spPr>
          <a:xfrm>
            <a:off x="951051" y="240789"/>
            <a:ext cx="9574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5: 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              2.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algn="just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         4. Thu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algn="just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357152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62" grpId="0" animBg="1"/>
      <p:bldP spid="77861" grpId="0" animBg="1"/>
      <p:bldP spid="77864" grpId="0" animBg="1"/>
      <p:bldP spid="778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="" xmlns:a16="http://schemas.microsoft.com/office/drawing/2014/main" id="{7D4E9AE8-9524-450B-9F35-5B00CF22B208}"/>
              </a:ext>
            </a:extLst>
          </p:cNvPr>
          <p:cNvSpPr/>
          <p:nvPr/>
        </p:nvSpPr>
        <p:spPr>
          <a:xfrm>
            <a:off x="1364343" y="406399"/>
            <a:ext cx="10138692" cy="4833257"/>
          </a:xfrm>
          <a:prstGeom prst="cloudCallout">
            <a:avLst>
              <a:gd name="adj1" fmla="val -54195"/>
              <a:gd name="adj2" fmla="val 65193"/>
            </a:avLst>
          </a:prstGeom>
          <a:solidFill>
            <a:srgbClr val="002060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just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tin?</a:t>
            </a:r>
          </a:p>
        </p:txBody>
      </p:sp>
    </p:spTree>
    <p:extLst>
      <p:ext uri="{BB962C8B-B14F-4D97-AF65-F5344CB8AC3E}">
        <p14:creationId xmlns:p14="http://schemas.microsoft.com/office/powerpoint/2010/main" val="3291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36"/>
            <a:ext cx="12191999" cy="6858000"/>
          </a:xfrm>
          <a:prstGeom prst="rect">
            <a:avLst/>
          </a:prstGeom>
        </p:spPr>
      </p:pic>
      <p:sp>
        <p:nvSpPr>
          <p:cNvPr id="5" name="AutoShape 43" descr="Bouquet">
            <a:hlinkClick r:id="rId6" action="ppaction://hlinksldjump"/>
            <a:extLst>
              <a:ext uri="{FF2B5EF4-FFF2-40B4-BE49-F238E27FC236}">
                <a16:creationId xmlns="" xmlns:a16="http://schemas.microsoft.com/office/drawing/2014/main" id="{AA7ECA48-BB6B-44A5-A15A-3006D38789D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88731" y="1871968"/>
            <a:ext cx="10764866" cy="838200"/>
          </a:xfrm>
          <a:prstGeom prst="roundRect">
            <a:avLst>
              <a:gd name="adj" fmla="val 50000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rgbClr val="E3DED1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Khái</a:t>
            </a:r>
            <a:r>
              <a:rPr lang="en-US" altLang="en-US" sz="2400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kern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niệm</a:t>
            </a:r>
            <a:r>
              <a:rPr lang="en-US" altLang="en-US" sz="2400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bit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AutoShape 43" descr="Bouquet">
            <a:hlinkClick r:id="rId6" action="ppaction://hlinksldjump"/>
            <a:extLst>
              <a:ext uri="{FF2B5EF4-FFF2-40B4-BE49-F238E27FC236}">
                <a16:creationId xmlns="" xmlns:a16="http://schemas.microsoft.com/office/drawing/2014/main" id="{ABFF9A18-C029-4B11-B113-D6B727550ED5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529469" y="3198288"/>
            <a:ext cx="10764867" cy="838200"/>
          </a:xfrm>
          <a:prstGeom prst="roundRect">
            <a:avLst>
              <a:gd name="adj" fmla="val 50000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rgbClr val="E3DED1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Biểu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diễn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chữ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cái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văn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bản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trong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máy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tính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AutoShape 43" descr="Bouquet">
            <a:hlinkClick r:id="rId6" action="ppaction://hlinksldjump"/>
            <a:extLst>
              <a:ext uri="{FF2B5EF4-FFF2-40B4-BE49-F238E27FC236}">
                <a16:creationId xmlns="" xmlns:a16="http://schemas.microsoft.com/office/drawing/2014/main" id="{AA7620FA-6AF6-440E-A138-85C6F5DCDE6A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488731" y="4494715"/>
            <a:ext cx="10668615" cy="838200"/>
          </a:xfrm>
          <a:prstGeom prst="roundRect">
            <a:avLst>
              <a:gd name="adj" fmla="val 50000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rgbClr val="E3DED1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hoá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văn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bản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hình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ảnh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âm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thanh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C131DA3-681D-4C40-8AAA-002C7D465066}"/>
              </a:ext>
            </a:extLst>
          </p:cNvPr>
          <p:cNvSpPr txBox="1"/>
          <p:nvPr/>
        </p:nvSpPr>
        <p:spPr>
          <a:xfrm>
            <a:off x="488731" y="266495"/>
            <a:ext cx="10768818" cy="10772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36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4417</TotalTime>
  <Words>1814</Words>
  <Application>Microsoft Office PowerPoint</Application>
  <PresentationFormat>Custom</PresentationFormat>
  <Paragraphs>408</Paragraphs>
  <Slides>27</Slides>
  <Notes>6</Notes>
  <HiddenSlides>0</HiddenSlides>
  <MMClips>11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Office Theme</vt:lpstr>
      <vt:lpstr>Chủ đề Office</vt:lpstr>
      <vt:lpstr>Default Design</vt:lpstr>
      <vt:lpstr>1_Office Theme</vt:lpstr>
      <vt:lpstr>8_Thiết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Ms VAN</cp:lastModifiedBy>
  <cp:revision>733</cp:revision>
  <dcterms:created xsi:type="dcterms:W3CDTF">2019-02-27T07:30:53Z</dcterms:created>
  <dcterms:modified xsi:type="dcterms:W3CDTF">2021-09-27T00:37:47Z</dcterms:modified>
</cp:coreProperties>
</file>