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0" r:id="rId2"/>
  </p:sldMasterIdLst>
  <p:notesMasterIdLst>
    <p:notesMasterId r:id="rId12"/>
  </p:notesMasterIdLst>
  <p:sldIdLst>
    <p:sldId id="261" r:id="rId3"/>
    <p:sldId id="278" r:id="rId4"/>
    <p:sldId id="276" r:id="rId5"/>
    <p:sldId id="279" r:id="rId6"/>
    <p:sldId id="280" r:id="rId7"/>
    <p:sldId id="281" r:id="rId8"/>
    <p:sldId id="282" r:id="rId9"/>
    <p:sldId id="283"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4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E7C8E3-B98C-4EE5-8FC4-F45C98DD4F0B}" type="datetimeFigureOut">
              <a:rPr lang="en-US" smtClean="0"/>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62235-6C91-44C4-9288-01D9C5C9E4C5}" type="slidenum">
              <a:rPr lang="en-US" smtClean="0"/>
              <a:t>‹#›</a:t>
            </a:fld>
            <a:endParaRPr lang="en-US"/>
          </a:p>
        </p:txBody>
      </p:sp>
    </p:spTree>
    <p:extLst>
      <p:ext uri="{BB962C8B-B14F-4D97-AF65-F5344CB8AC3E}">
        <p14:creationId xmlns:p14="http://schemas.microsoft.com/office/powerpoint/2010/main" val="37762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2615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739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8875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6757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ba14ada1b7_1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ba14ada1b7_1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6151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ba14ada1b7_1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ba14ada1b7_1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6151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ba14ada1b7_1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ba14ada1b7_1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6151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11217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p11"/>
          <p:cNvSpPr txBox="1">
            <a:spLocks noGrp="1"/>
          </p:cNvSpPr>
          <p:nvPr>
            <p:ph type="sldNum" idx="12"/>
          </p:nvPr>
        </p:nvSpPr>
        <p:spPr>
          <a:xfrm>
            <a:off x="11205845" y="266035"/>
            <a:ext cx="731600" cy="5248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A98424C5-364E-4B01-9E56-EA60374D8602}" type="slidenum">
              <a:rPr lang="en-US" smtClean="0"/>
              <a:t>‹#›</a:t>
            </a:fld>
            <a:endParaRPr lang="en-US"/>
          </a:p>
        </p:txBody>
      </p:sp>
      <p:grpSp>
        <p:nvGrpSpPr>
          <p:cNvPr id="160" name="Google Shape;160;p11"/>
          <p:cNvGrpSpPr/>
          <p:nvPr/>
        </p:nvGrpSpPr>
        <p:grpSpPr>
          <a:xfrm>
            <a:off x="439718" y="5441601"/>
            <a:ext cx="11312559" cy="1389012"/>
            <a:chOff x="329788" y="4081200"/>
            <a:chExt cx="8484419" cy="1041759"/>
          </a:xfrm>
        </p:grpSpPr>
        <p:sp>
          <p:nvSpPr>
            <p:cNvPr id="161" name="Google Shape;161;p11"/>
            <p:cNvSpPr/>
            <p:nvPr/>
          </p:nvSpPr>
          <p:spPr>
            <a:xfrm flipH="1">
              <a:off x="248317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2" name="Google Shape;162;p11"/>
            <p:cNvSpPr/>
            <p:nvPr/>
          </p:nvSpPr>
          <p:spPr>
            <a:xfrm flipH="1">
              <a:off x="2290603"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3" name="Google Shape;163;p11"/>
            <p:cNvSpPr/>
            <p:nvPr/>
          </p:nvSpPr>
          <p:spPr>
            <a:xfrm>
              <a:off x="5013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4" name="Google Shape;164;p11"/>
            <p:cNvSpPr/>
            <p:nvPr/>
          </p:nvSpPr>
          <p:spPr>
            <a:xfrm flipH="1">
              <a:off x="758564"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5" name="Google Shape;165;p11"/>
            <p:cNvSpPr/>
            <p:nvPr/>
          </p:nvSpPr>
          <p:spPr>
            <a:xfrm>
              <a:off x="1274015"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66" name="Google Shape;166;p11"/>
            <p:cNvSpPr/>
            <p:nvPr/>
          </p:nvSpPr>
          <p:spPr>
            <a:xfrm>
              <a:off x="1517285"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7" name="Google Shape;167;p11"/>
            <p:cNvSpPr/>
            <p:nvPr/>
          </p:nvSpPr>
          <p:spPr>
            <a:xfrm>
              <a:off x="31942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68" name="Google Shape;168;p11"/>
            <p:cNvSpPr/>
            <p:nvPr/>
          </p:nvSpPr>
          <p:spPr>
            <a:xfrm>
              <a:off x="33466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69" name="Google Shape;169;p11"/>
            <p:cNvSpPr/>
            <p:nvPr/>
          </p:nvSpPr>
          <p:spPr>
            <a:xfrm>
              <a:off x="4121250" y="4918525"/>
              <a:ext cx="242250" cy="122750"/>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med" len="med"/>
              <a:tailEnd type="none" w="med" len="med"/>
            </a:ln>
          </p:spPr>
        </p:sp>
        <p:sp>
          <p:nvSpPr>
            <p:cNvPr id="170" name="Google Shape;170;p11"/>
            <p:cNvSpPr/>
            <p:nvPr/>
          </p:nvSpPr>
          <p:spPr>
            <a:xfrm flipH="1">
              <a:off x="39485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71" name="Google Shape;171;p11"/>
            <p:cNvSpPr/>
            <p:nvPr/>
          </p:nvSpPr>
          <p:spPr>
            <a:xfrm>
              <a:off x="828499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2" name="Google Shape;172;p11"/>
            <p:cNvSpPr/>
            <p:nvPr/>
          </p:nvSpPr>
          <p:spPr>
            <a:xfrm>
              <a:off x="495839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3" name="Google Shape;173;p11"/>
            <p:cNvSpPr/>
            <p:nvPr/>
          </p:nvSpPr>
          <p:spPr>
            <a:xfrm flipH="1">
              <a:off x="5893602"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4" name="Google Shape;174;p11"/>
            <p:cNvSpPr/>
            <p:nvPr/>
          </p:nvSpPr>
          <p:spPr>
            <a:xfrm flipH="1">
              <a:off x="570102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5" name="Google Shape;175;p11"/>
            <p:cNvSpPr/>
            <p:nvPr/>
          </p:nvSpPr>
          <p:spPr>
            <a:xfrm>
              <a:off x="47791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6" name="Google Shape;176;p11"/>
            <p:cNvSpPr/>
            <p:nvPr/>
          </p:nvSpPr>
          <p:spPr>
            <a:xfrm flipH="1">
              <a:off x="8479339"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7" name="Google Shape;177;p11"/>
            <p:cNvSpPr/>
            <p:nvPr/>
          </p:nvSpPr>
          <p:spPr>
            <a:xfrm>
              <a:off x="6413178"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78" name="Google Shape;178;p11"/>
            <p:cNvSpPr/>
            <p:nvPr/>
          </p:nvSpPr>
          <p:spPr>
            <a:xfrm>
              <a:off x="665644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9" name="Google Shape;179;p11"/>
            <p:cNvSpPr/>
            <p:nvPr/>
          </p:nvSpPr>
          <p:spPr>
            <a:xfrm rot="-772385" flipH="1">
              <a:off x="7297125" y="4931449"/>
              <a:ext cx="242258" cy="122754"/>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med" len="med"/>
              <a:tailEnd type="none" w="med" len="med"/>
            </a:ln>
          </p:spPr>
        </p:sp>
        <p:sp>
          <p:nvSpPr>
            <p:cNvPr id="180" name="Google Shape;180;p11"/>
            <p:cNvSpPr/>
            <p:nvPr/>
          </p:nvSpPr>
          <p:spPr>
            <a:xfrm>
              <a:off x="7637737"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pic>
          <p:nvPicPr>
            <p:cNvPr id="181" name="Google Shape;181;p11"/>
            <p:cNvPicPr preferRelativeResize="0"/>
            <p:nvPr/>
          </p:nvPicPr>
          <p:blipFill>
            <a:blip r:embed="rId2">
              <a:alphaModFix/>
            </a:blip>
            <a:stretch>
              <a:fillRect/>
            </a:stretch>
          </p:blipFill>
          <p:spPr>
            <a:xfrm flipH="1">
              <a:off x="5568301" y="4081200"/>
              <a:ext cx="534466" cy="874375"/>
            </a:xfrm>
            <a:prstGeom prst="rect">
              <a:avLst/>
            </a:prstGeom>
            <a:noFill/>
            <a:ln>
              <a:noFill/>
            </a:ln>
          </p:spPr>
        </p:pic>
        <p:pic>
          <p:nvPicPr>
            <p:cNvPr id="182" name="Google Shape;182;p11"/>
            <p:cNvPicPr preferRelativeResize="0"/>
            <p:nvPr/>
          </p:nvPicPr>
          <p:blipFill>
            <a:blip r:embed="rId3">
              <a:alphaModFix/>
            </a:blip>
            <a:stretch>
              <a:fillRect/>
            </a:stretch>
          </p:blipFill>
          <p:spPr>
            <a:xfrm>
              <a:off x="2115641" y="4081200"/>
              <a:ext cx="534466" cy="874375"/>
            </a:xfrm>
            <a:prstGeom prst="rect">
              <a:avLst/>
            </a:prstGeom>
            <a:noFill/>
            <a:ln>
              <a:noFill/>
            </a:ln>
          </p:spPr>
        </p:pic>
        <p:pic>
          <p:nvPicPr>
            <p:cNvPr id="183" name="Google Shape;183;p11"/>
            <p:cNvPicPr preferRelativeResize="0"/>
            <p:nvPr/>
          </p:nvPicPr>
          <p:blipFill>
            <a:blip r:embed="rId4">
              <a:alphaModFix/>
            </a:blip>
            <a:stretch>
              <a:fillRect/>
            </a:stretch>
          </p:blipFill>
          <p:spPr>
            <a:xfrm>
              <a:off x="1188383" y="4278497"/>
              <a:ext cx="653153" cy="677078"/>
            </a:xfrm>
            <a:prstGeom prst="rect">
              <a:avLst/>
            </a:prstGeom>
            <a:noFill/>
            <a:ln>
              <a:noFill/>
            </a:ln>
          </p:spPr>
        </p:pic>
        <p:pic>
          <p:nvPicPr>
            <p:cNvPr id="184" name="Google Shape;184;p11"/>
            <p:cNvPicPr preferRelativeResize="0"/>
            <p:nvPr/>
          </p:nvPicPr>
          <p:blipFill>
            <a:blip r:embed="rId5">
              <a:alphaModFix/>
            </a:blip>
            <a:stretch>
              <a:fillRect/>
            </a:stretch>
          </p:blipFill>
          <p:spPr>
            <a:xfrm>
              <a:off x="3761275" y="4278497"/>
              <a:ext cx="667508" cy="677078"/>
            </a:xfrm>
            <a:prstGeom prst="rect">
              <a:avLst/>
            </a:prstGeom>
            <a:noFill/>
            <a:ln>
              <a:noFill/>
            </a:ln>
          </p:spPr>
        </p:pic>
        <p:pic>
          <p:nvPicPr>
            <p:cNvPr id="185" name="Google Shape;185;p11"/>
            <p:cNvPicPr preferRelativeResize="0"/>
            <p:nvPr/>
          </p:nvPicPr>
          <p:blipFill>
            <a:blip r:embed="rId6">
              <a:alphaModFix/>
            </a:blip>
            <a:stretch>
              <a:fillRect/>
            </a:stretch>
          </p:blipFill>
          <p:spPr>
            <a:xfrm flipH="1">
              <a:off x="2924212" y="4256964"/>
              <a:ext cx="715358" cy="698611"/>
            </a:xfrm>
            <a:prstGeom prst="rect">
              <a:avLst/>
            </a:prstGeom>
            <a:noFill/>
            <a:ln>
              <a:noFill/>
            </a:ln>
          </p:spPr>
        </p:pic>
        <p:pic>
          <p:nvPicPr>
            <p:cNvPr id="186" name="Google Shape;186;p11"/>
            <p:cNvPicPr preferRelativeResize="0"/>
            <p:nvPr/>
          </p:nvPicPr>
          <p:blipFill>
            <a:blip r:embed="rId7">
              <a:alphaModFix/>
            </a:blip>
            <a:stretch>
              <a:fillRect/>
            </a:stretch>
          </p:blipFill>
          <p:spPr>
            <a:xfrm>
              <a:off x="6300672" y="4256964"/>
              <a:ext cx="715358" cy="698611"/>
            </a:xfrm>
            <a:prstGeom prst="rect">
              <a:avLst/>
            </a:prstGeom>
            <a:noFill/>
            <a:ln>
              <a:noFill/>
            </a:ln>
          </p:spPr>
        </p:pic>
        <p:pic>
          <p:nvPicPr>
            <p:cNvPr id="187" name="Google Shape;187;p11"/>
            <p:cNvPicPr preferRelativeResize="0"/>
            <p:nvPr/>
          </p:nvPicPr>
          <p:blipFill>
            <a:blip r:embed="rId8">
              <a:alphaModFix/>
            </a:blip>
            <a:stretch>
              <a:fillRect/>
            </a:stretch>
          </p:blipFill>
          <p:spPr>
            <a:xfrm>
              <a:off x="8077315" y="4445972"/>
              <a:ext cx="736891" cy="509603"/>
            </a:xfrm>
            <a:prstGeom prst="rect">
              <a:avLst/>
            </a:prstGeom>
            <a:noFill/>
            <a:ln>
              <a:noFill/>
            </a:ln>
          </p:spPr>
        </p:pic>
        <p:pic>
          <p:nvPicPr>
            <p:cNvPr id="188" name="Google Shape;188;p11"/>
            <p:cNvPicPr preferRelativeResize="0"/>
            <p:nvPr/>
          </p:nvPicPr>
          <p:blipFill>
            <a:blip r:embed="rId9">
              <a:alphaModFix/>
            </a:blip>
            <a:stretch>
              <a:fillRect/>
            </a:stretch>
          </p:blipFill>
          <p:spPr>
            <a:xfrm>
              <a:off x="329788" y="4445972"/>
              <a:ext cx="736891" cy="509603"/>
            </a:xfrm>
            <a:prstGeom prst="rect">
              <a:avLst/>
            </a:prstGeom>
            <a:noFill/>
            <a:ln>
              <a:noFill/>
            </a:ln>
          </p:spPr>
        </p:pic>
        <p:pic>
          <p:nvPicPr>
            <p:cNvPr id="189" name="Google Shape;189;p11"/>
            <p:cNvPicPr preferRelativeResize="0"/>
            <p:nvPr/>
          </p:nvPicPr>
          <p:blipFill>
            <a:blip r:embed="rId10">
              <a:alphaModFix/>
            </a:blip>
            <a:stretch>
              <a:fillRect/>
            </a:stretch>
          </p:blipFill>
          <p:spPr>
            <a:xfrm>
              <a:off x="4550488" y="4276104"/>
              <a:ext cx="667508" cy="679471"/>
            </a:xfrm>
            <a:prstGeom prst="rect">
              <a:avLst/>
            </a:prstGeom>
            <a:noFill/>
            <a:ln>
              <a:noFill/>
            </a:ln>
          </p:spPr>
        </p:pic>
        <p:pic>
          <p:nvPicPr>
            <p:cNvPr id="190" name="Google Shape;190;p11"/>
            <p:cNvPicPr preferRelativeResize="0"/>
            <p:nvPr/>
          </p:nvPicPr>
          <p:blipFill>
            <a:blip r:embed="rId11">
              <a:alphaModFix/>
            </a:blip>
            <a:stretch>
              <a:fillRect/>
            </a:stretch>
          </p:blipFill>
          <p:spPr>
            <a:xfrm>
              <a:off x="7213935" y="4276104"/>
              <a:ext cx="741676" cy="679471"/>
            </a:xfrm>
            <a:prstGeom prst="rect">
              <a:avLst/>
            </a:prstGeom>
            <a:noFill/>
            <a:ln>
              <a:noFill/>
            </a:ln>
          </p:spPr>
        </p:pic>
        <p:sp>
          <p:nvSpPr>
            <p:cNvPr id="191" name="Google Shape;191;p11"/>
            <p:cNvSpPr/>
            <p:nvPr/>
          </p:nvSpPr>
          <p:spPr>
            <a:xfrm>
              <a:off x="4896942" y="4662673"/>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 name="Google Shape;192;p11"/>
            <p:cNvSpPr/>
            <p:nvPr/>
          </p:nvSpPr>
          <p:spPr>
            <a:xfrm>
              <a:off x="4755021" y="4650887"/>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3" name="Google Shape;193;p11"/>
            <p:cNvSpPr/>
            <p:nvPr/>
          </p:nvSpPr>
          <p:spPr>
            <a:xfrm>
              <a:off x="8426917" y="4646004"/>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 name="Google Shape;194;p11"/>
            <p:cNvSpPr/>
            <p:nvPr/>
          </p:nvSpPr>
          <p:spPr>
            <a:xfrm>
              <a:off x="8284996" y="4634218"/>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 name="Google Shape;195;p11"/>
            <p:cNvSpPr/>
            <p:nvPr/>
          </p:nvSpPr>
          <p:spPr>
            <a:xfrm>
              <a:off x="1583030" y="4529911"/>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 name="Google Shape;196;p11"/>
            <p:cNvSpPr/>
            <p:nvPr/>
          </p:nvSpPr>
          <p:spPr>
            <a:xfrm>
              <a:off x="1441108" y="4518125"/>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7" name="Google Shape;197;p11"/>
            <p:cNvSpPr/>
            <p:nvPr/>
          </p:nvSpPr>
          <p:spPr>
            <a:xfrm flipH="1">
              <a:off x="5767046" y="457731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 name="Google Shape;198;p11"/>
            <p:cNvSpPr/>
            <p:nvPr/>
          </p:nvSpPr>
          <p:spPr>
            <a:xfrm flipH="1">
              <a:off x="5918283" y="456553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 name="Google Shape;199;p11"/>
            <p:cNvSpPr/>
            <p:nvPr/>
          </p:nvSpPr>
          <p:spPr>
            <a:xfrm flipH="1">
              <a:off x="3228777" y="460236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0" name="Google Shape;200;p11"/>
            <p:cNvSpPr/>
            <p:nvPr/>
          </p:nvSpPr>
          <p:spPr>
            <a:xfrm flipH="1">
              <a:off x="3380014" y="459058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 name="Google Shape;201;p11"/>
            <p:cNvSpPr/>
            <p:nvPr/>
          </p:nvSpPr>
          <p:spPr>
            <a:xfrm rot="-311666">
              <a:off x="4096754" y="46304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2" name="Google Shape;202;p11"/>
            <p:cNvSpPr/>
            <p:nvPr/>
          </p:nvSpPr>
          <p:spPr>
            <a:xfrm rot="-392198">
              <a:off x="3942938" y="46344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 name="Google Shape;203;p11"/>
            <p:cNvSpPr/>
            <p:nvPr/>
          </p:nvSpPr>
          <p:spPr>
            <a:xfrm rot="-311666">
              <a:off x="6638372" y="4644749"/>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4" name="Google Shape;204;p11"/>
            <p:cNvSpPr/>
            <p:nvPr/>
          </p:nvSpPr>
          <p:spPr>
            <a:xfrm rot="-392198">
              <a:off x="6484557" y="4648745"/>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5" name="Google Shape;205;p11"/>
            <p:cNvSpPr/>
            <p:nvPr/>
          </p:nvSpPr>
          <p:spPr>
            <a:xfrm rot="-311666">
              <a:off x="7699854" y="46458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6" name="Google Shape;206;p11"/>
            <p:cNvSpPr/>
            <p:nvPr/>
          </p:nvSpPr>
          <p:spPr>
            <a:xfrm rot="-392198">
              <a:off x="7546038" y="46498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7" name="Google Shape;207;p11"/>
            <p:cNvSpPr/>
            <p:nvPr/>
          </p:nvSpPr>
          <p:spPr>
            <a:xfrm rot="-311666">
              <a:off x="2463316" y="46057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8" name="Google Shape;208;p11"/>
            <p:cNvSpPr/>
            <p:nvPr/>
          </p:nvSpPr>
          <p:spPr>
            <a:xfrm rot="-392198">
              <a:off x="2309500" y="46097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9" name="Google Shape;209;p11"/>
            <p:cNvSpPr/>
            <p:nvPr/>
          </p:nvSpPr>
          <p:spPr>
            <a:xfrm rot="-311666">
              <a:off x="747579" y="4675687"/>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0" name="Google Shape;210;p11"/>
            <p:cNvSpPr/>
            <p:nvPr/>
          </p:nvSpPr>
          <p:spPr>
            <a:xfrm rot="-392198">
              <a:off x="593763" y="4679682"/>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1" name="Google Shape;211;p11"/>
            <p:cNvSpPr/>
            <p:nvPr/>
          </p:nvSpPr>
          <p:spPr>
            <a:xfrm rot="1498374">
              <a:off x="4099383" y="4682386"/>
              <a:ext cx="123962" cy="138116"/>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sp>
          <p:nvSpPr>
            <p:cNvPr id="212" name="Google Shape;212;p11"/>
            <p:cNvSpPr/>
            <p:nvPr/>
          </p:nvSpPr>
          <p:spPr>
            <a:xfrm rot="2700242">
              <a:off x="579912" y="4640102"/>
              <a:ext cx="251162" cy="279858"/>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sp>
          <p:nvSpPr>
            <p:cNvPr id="213" name="Google Shape;213;p11"/>
            <p:cNvSpPr/>
            <p:nvPr/>
          </p:nvSpPr>
          <p:spPr>
            <a:xfrm>
              <a:off x="2328621" y="4644669"/>
              <a:ext cx="170700" cy="170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1"/>
            <p:cNvSpPr/>
            <p:nvPr/>
          </p:nvSpPr>
          <p:spPr>
            <a:xfrm>
              <a:off x="6533530" y="4690100"/>
              <a:ext cx="122700" cy="122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1"/>
            <p:cNvSpPr/>
            <p:nvPr/>
          </p:nvSpPr>
          <p:spPr>
            <a:xfrm>
              <a:off x="7620925" y="4750629"/>
              <a:ext cx="75900" cy="1056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2667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6"/>
        <p:cNvGrpSpPr/>
        <p:nvPr/>
      </p:nvGrpSpPr>
      <p:grpSpPr>
        <a:xfrm>
          <a:off x="0" y="0"/>
          <a:ext cx="0" cy="0"/>
          <a:chOff x="0" y="0"/>
          <a:chExt cx="0" cy="0"/>
        </a:xfrm>
      </p:grpSpPr>
      <p:pic>
        <p:nvPicPr>
          <p:cNvPr id="67" name="Google Shape;67;p5"/>
          <p:cNvPicPr preferRelativeResize="0"/>
          <p:nvPr/>
        </p:nvPicPr>
        <p:blipFill>
          <a:blip r:embed="rId2">
            <a:alphaModFix/>
          </a:blip>
          <a:stretch>
            <a:fillRect/>
          </a:stretch>
        </p:blipFill>
        <p:spPr>
          <a:xfrm>
            <a:off x="202394" y="203200"/>
            <a:ext cx="9724989" cy="6451600"/>
          </a:xfrm>
          <a:prstGeom prst="rect">
            <a:avLst/>
          </a:prstGeom>
          <a:noFill/>
          <a:ln>
            <a:noFill/>
          </a:ln>
        </p:spPr>
      </p:pic>
      <p:sp>
        <p:nvSpPr>
          <p:cNvPr id="68" name="Google Shape;68;p5"/>
          <p:cNvSpPr txBox="1">
            <a:spLocks noGrp="1"/>
          </p:cNvSpPr>
          <p:nvPr>
            <p:ph type="title"/>
          </p:nvPr>
        </p:nvSpPr>
        <p:spPr>
          <a:xfrm>
            <a:off x="730833" y="790833"/>
            <a:ext cx="8222800" cy="52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a:endParaRPr/>
          </a:p>
        </p:txBody>
      </p:sp>
      <p:sp>
        <p:nvSpPr>
          <p:cNvPr id="69" name="Google Shape;69;p5"/>
          <p:cNvSpPr txBox="1">
            <a:spLocks noGrp="1"/>
          </p:cNvSpPr>
          <p:nvPr>
            <p:ph type="body" idx="1"/>
          </p:nvPr>
        </p:nvSpPr>
        <p:spPr>
          <a:xfrm>
            <a:off x="730833" y="1695467"/>
            <a:ext cx="8222800" cy="43972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a:lvl1pPr>
            <a:lvl2pPr marL="1219170" lvl="1" indent="-507987" rtl="0">
              <a:spcBef>
                <a:spcPts val="1067"/>
              </a:spcBef>
              <a:spcAft>
                <a:spcPts val="0"/>
              </a:spcAft>
              <a:buSzPts val="2400"/>
              <a:buChar char="-"/>
              <a:defRPr/>
            </a:lvl2pPr>
            <a:lvl3pPr marL="1828754" lvl="2" indent="-507987" rtl="0">
              <a:spcBef>
                <a:spcPts val="1067"/>
              </a:spcBef>
              <a:spcAft>
                <a:spcPts val="0"/>
              </a:spcAft>
              <a:buSzPts val="2400"/>
              <a:buChar char="-"/>
              <a:defRPr/>
            </a:lvl3pPr>
            <a:lvl4pPr marL="2438339" lvl="3" indent="-507987" rtl="0">
              <a:spcBef>
                <a:spcPts val="1067"/>
              </a:spcBef>
              <a:spcAft>
                <a:spcPts val="0"/>
              </a:spcAft>
              <a:buSzPts val="2400"/>
              <a:buChar char="-"/>
              <a:defRPr/>
            </a:lvl4pPr>
            <a:lvl5pPr marL="3047924" lvl="4" indent="-507987" rtl="0">
              <a:spcBef>
                <a:spcPts val="1067"/>
              </a:spcBef>
              <a:spcAft>
                <a:spcPts val="0"/>
              </a:spcAft>
              <a:buSzPts val="2400"/>
              <a:buChar char="-"/>
              <a:defRPr/>
            </a:lvl5pPr>
            <a:lvl6pPr marL="3657509" lvl="5" indent="-507987" rtl="0">
              <a:spcBef>
                <a:spcPts val="1067"/>
              </a:spcBef>
              <a:spcAft>
                <a:spcPts val="0"/>
              </a:spcAft>
              <a:buSzPts val="2400"/>
              <a:buChar char="-"/>
              <a:defRPr/>
            </a:lvl6pPr>
            <a:lvl7pPr marL="4267093" lvl="6" indent="-507987" rtl="0">
              <a:spcBef>
                <a:spcPts val="1067"/>
              </a:spcBef>
              <a:spcAft>
                <a:spcPts val="0"/>
              </a:spcAft>
              <a:buSzPts val="2400"/>
              <a:buChar char="●"/>
              <a:defRPr/>
            </a:lvl7pPr>
            <a:lvl8pPr marL="4876678" lvl="7" indent="-507987" rtl="0">
              <a:spcBef>
                <a:spcPts val="1067"/>
              </a:spcBef>
              <a:spcAft>
                <a:spcPts val="0"/>
              </a:spcAft>
              <a:buSzPts val="2400"/>
              <a:buChar char="○"/>
              <a:defRPr/>
            </a:lvl8pPr>
            <a:lvl9pPr marL="5486263" lvl="8" indent="-507987" rtl="0">
              <a:spcBef>
                <a:spcPts val="1067"/>
              </a:spcBef>
              <a:spcAft>
                <a:spcPts val="1067"/>
              </a:spcAft>
              <a:buSzPts val="2400"/>
              <a:buChar char="■"/>
              <a:defRPr/>
            </a:lvl9pPr>
          </a:lstStyle>
          <a:p>
            <a:endParaRPr/>
          </a:p>
        </p:txBody>
      </p:sp>
      <p:sp>
        <p:nvSpPr>
          <p:cNvPr id="70" name="Google Shape;70;p5"/>
          <p:cNvSpPr txBox="1">
            <a:spLocks noGrp="1"/>
          </p:cNvSpPr>
          <p:nvPr>
            <p:ph type="sldNum" idx="12"/>
          </p:nvPr>
        </p:nvSpPr>
        <p:spPr>
          <a:xfrm>
            <a:off x="11205845" y="266035"/>
            <a:ext cx="731600" cy="5248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71" name="Google Shape;71;p5"/>
          <p:cNvGrpSpPr/>
          <p:nvPr/>
        </p:nvGrpSpPr>
        <p:grpSpPr>
          <a:xfrm>
            <a:off x="9802133" y="3711566"/>
            <a:ext cx="2151784" cy="2373097"/>
            <a:chOff x="7351600" y="2783674"/>
            <a:chExt cx="1613838" cy="1779823"/>
          </a:xfrm>
        </p:grpSpPr>
        <p:grpSp>
          <p:nvGrpSpPr>
            <p:cNvPr id="72" name="Google Shape;72;p5"/>
            <p:cNvGrpSpPr/>
            <p:nvPr/>
          </p:nvGrpSpPr>
          <p:grpSpPr>
            <a:xfrm flipH="1">
              <a:off x="7859537" y="4171128"/>
              <a:ext cx="477532" cy="392369"/>
              <a:chOff x="3019540" y="1549146"/>
              <a:chExt cx="440488" cy="361931"/>
            </a:xfrm>
          </p:grpSpPr>
          <p:sp>
            <p:nvSpPr>
              <p:cNvPr id="73" name="Google Shape;73;p5"/>
              <p:cNvSpPr/>
              <p:nvPr/>
            </p:nvSpPr>
            <p:spPr>
              <a:xfrm flipH="1">
                <a:off x="3338602" y="1549146"/>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74" name="Google Shape;74;p5"/>
              <p:cNvSpPr/>
              <p:nvPr/>
            </p:nvSpPr>
            <p:spPr>
              <a:xfrm flipH="1">
                <a:off x="3019540" y="1549146"/>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75" name="Google Shape;75;p5"/>
            <p:cNvPicPr preferRelativeResize="0"/>
            <p:nvPr/>
          </p:nvPicPr>
          <p:blipFill>
            <a:blip r:embed="rId3">
              <a:alphaModFix/>
            </a:blip>
            <a:stretch>
              <a:fillRect/>
            </a:stretch>
          </p:blipFill>
          <p:spPr>
            <a:xfrm>
              <a:off x="7351600" y="2783674"/>
              <a:ext cx="1457782" cy="1483911"/>
            </a:xfrm>
            <a:prstGeom prst="rect">
              <a:avLst/>
            </a:prstGeom>
            <a:noFill/>
            <a:ln>
              <a:noFill/>
            </a:ln>
          </p:spPr>
        </p:pic>
        <p:sp>
          <p:nvSpPr>
            <p:cNvPr id="76" name="Google Shape;76;p5"/>
            <p:cNvSpPr/>
            <p:nvPr/>
          </p:nvSpPr>
          <p:spPr>
            <a:xfrm rot="10145659" flipH="1">
              <a:off x="8668242" y="38604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77" name="Google Shape;77;p5"/>
            <p:cNvSpPr/>
            <p:nvPr/>
          </p:nvSpPr>
          <p:spPr>
            <a:xfrm>
              <a:off x="8068901" y="35957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 name="Google Shape;78;p5"/>
            <p:cNvSpPr/>
            <p:nvPr/>
          </p:nvSpPr>
          <p:spPr>
            <a:xfrm>
              <a:off x="7770305" y="35709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65664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2088811" y="203200"/>
            <a:ext cx="7971488" cy="6451600"/>
          </a:xfrm>
          <a:prstGeom prst="rect">
            <a:avLst/>
          </a:prstGeom>
          <a:noFill/>
          <a:ln>
            <a:noFill/>
          </a:ln>
        </p:spPr>
      </p:pic>
      <p:sp>
        <p:nvSpPr>
          <p:cNvPr id="11" name="Google Shape;11;p2"/>
          <p:cNvSpPr txBox="1">
            <a:spLocks noGrp="1"/>
          </p:cNvSpPr>
          <p:nvPr>
            <p:ph type="ctrTitle"/>
          </p:nvPr>
        </p:nvSpPr>
        <p:spPr>
          <a:xfrm>
            <a:off x="3097767" y="1057467"/>
            <a:ext cx="5996400" cy="47432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64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grpSp>
        <p:nvGrpSpPr>
          <p:cNvPr id="12" name="Google Shape;12;p2"/>
          <p:cNvGrpSpPr/>
          <p:nvPr/>
        </p:nvGrpSpPr>
        <p:grpSpPr>
          <a:xfrm>
            <a:off x="9878353" y="3454833"/>
            <a:ext cx="2254143" cy="2912608"/>
            <a:chOff x="7408764" y="2591125"/>
            <a:chExt cx="1690607" cy="2184456"/>
          </a:xfrm>
        </p:grpSpPr>
        <p:grpSp>
          <p:nvGrpSpPr>
            <p:cNvPr id="13" name="Google Shape;13;p2"/>
            <p:cNvGrpSpPr/>
            <p:nvPr/>
          </p:nvGrpSpPr>
          <p:grpSpPr>
            <a:xfrm>
              <a:off x="7995213" y="4383200"/>
              <a:ext cx="593753" cy="392380"/>
              <a:chOff x="7995213" y="4383200"/>
              <a:chExt cx="593753" cy="392380"/>
            </a:xfrm>
          </p:grpSpPr>
          <p:sp>
            <p:nvSpPr>
              <p:cNvPr id="14" name="Google Shape;14;p2"/>
              <p:cNvSpPr/>
              <p:nvPr/>
            </p:nvSpPr>
            <p:spPr>
              <a:xfrm>
                <a:off x="7995213"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5" name="Google Shape;15;p2"/>
              <p:cNvSpPr/>
              <p:nvPr/>
            </p:nvSpPr>
            <p:spPr>
              <a:xfrm flipH="1">
                <a:off x="8457328"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sp>
          <p:nvSpPr>
            <p:cNvPr id="16" name="Google Shape;16;p2"/>
            <p:cNvSpPr/>
            <p:nvPr/>
          </p:nvSpPr>
          <p:spPr>
            <a:xfrm rot="1286208">
              <a:off x="8683842" y="4116954"/>
              <a:ext cx="383408" cy="248348"/>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sp>
          <p:nvSpPr>
            <p:cNvPr id="17" name="Google Shape;17;p2"/>
            <p:cNvSpPr/>
            <p:nvPr/>
          </p:nvSpPr>
          <p:spPr>
            <a:xfrm rot="7382472">
              <a:off x="7425676" y="4045949"/>
              <a:ext cx="383364" cy="248319"/>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pic>
          <p:nvPicPr>
            <p:cNvPr id="18" name="Google Shape;18;p2"/>
            <p:cNvPicPr preferRelativeResize="0"/>
            <p:nvPr/>
          </p:nvPicPr>
          <p:blipFill>
            <a:blip r:embed="rId3">
              <a:alphaModFix/>
            </a:blip>
            <a:stretch>
              <a:fillRect/>
            </a:stretch>
          </p:blipFill>
          <p:spPr>
            <a:xfrm>
              <a:off x="7716146" y="2591125"/>
              <a:ext cx="1151884" cy="1884475"/>
            </a:xfrm>
            <a:prstGeom prst="rect">
              <a:avLst/>
            </a:prstGeom>
            <a:noFill/>
            <a:ln>
              <a:noFill/>
            </a:ln>
          </p:spPr>
        </p:pic>
        <p:sp>
          <p:nvSpPr>
            <p:cNvPr id="19" name="Google Shape;19;p2"/>
            <p:cNvSpPr/>
            <p:nvPr/>
          </p:nvSpPr>
          <p:spPr>
            <a:xfrm>
              <a:off x="8291550" y="3767976"/>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 name="Google Shape;20;p2"/>
            <p:cNvSpPr/>
            <p:nvPr/>
          </p:nvSpPr>
          <p:spPr>
            <a:xfrm>
              <a:off x="8002284" y="3780499"/>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 name="Google Shape;21;p2"/>
            <p:cNvSpPr/>
            <p:nvPr/>
          </p:nvSpPr>
          <p:spPr>
            <a:xfrm rot="2699884">
              <a:off x="7991638" y="3650470"/>
              <a:ext cx="524796" cy="584716"/>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grpSp>
      <p:grpSp>
        <p:nvGrpSpPr>
          <p:cNvPr id="22" name="Google Shape;22;p2"/>
          <p:cNvGrpSpPr/>
          <p:nvPr/>
        </p:nvGrpSpPr>
        <p:grpSpPr>
          <a:xfrm>
            <a:off x="232140" y="4021791"/>
            <a:ext cx="2081411" cy="2351797"/>
            <a:chOff x="174105" y="3016343"/>
            <a:chExt cx="1561058" cy="1763848"/>
          </a:xfrm>
        </p:grpSpPr>
        <p:grpSp>
          <p:nvGrpSpPr>
            <p:cNvPr id="23" name="Google Shape;23;p2"/>
            <p:cNvGrpSpPr/>
            <p:nvPr/>
          </p:nvGrpSpPr>
          <p:grpSpPr>
            <a:xfrm>
              <a:off x="878674" y="4387822"/>
              <a:ext cx="477532" cy="392369"/>
              <a:chOff x="3019540" y="1608452"/>
              <a:chExt cx="440488" cy="361931"/>
            </a:xfrm>
          </p:grpSpPr>
          <p:sp>
            <p:nvSpPr>
              <p:cNvPr id="24" name="Google Shape;24;p2"/>
              <p:cNvSpPr/>
              <p:nvPr/>
            </p:nvSpPr>
            <p:spPr>
              <a:xfrm flipH="1">
                <a:off x="3338602"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25" name="Google Shape;25;p2"/>
              <p:cNvSpPr/>
              <p:nvPr/>
            </p:nvSpPr>
            <p:spPr>
              <a:xfrm flipH="1">
                <a:off x="3019540"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26" name="Google Shape;26;p2"/>
            <p:cNvPicPr preferRelativeResize="0"/>
            <p:nvPr/>
          </p:nvPicPr>
          <p:blipFill>
            <a:blip r:embed="rId4">
              <a:alphaModFix/>
            </a:blip>
            <a:stretch>
              <a:fillRect/>
            </a:stretch>
          </p:blipFill>
          <p:spPr>
            <a:xfrm flipH="1">
              <a:off x="327482" y="3016343"/>
              <a:ext cx="1407681" cy="1459257"/>
            </a:xfrm>
            <a:prstGeom prst="rect">
              <a:avLst/>
            </a:prstGeom>
            <a:noFill/>
            <a:ln>
              <a:noFill/>
            </a:ln>
          </p:spPr>
        </p:pic>
        <p:sp>
          <p:nvSpPr>
            <p:cNvPr id="27" name="Google Shape;27;p2"/>
            <p:cNvSpPr/>
            <p:nvPr/>
          </p:nvSpPr>
          <p:spPr>
            <a:xfrm rot="-10145659">
              <a:off x="200227" y="39366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28" name="Google Shape;28;p2"/>
            <p:cNvSpPr/>
            <p:nvPr/>
          </p:nvSpPr>
          <p:spPr>
            <a:xfrm flipH="1">
              <a:off x="1077809" y="34433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 name="Google Shape;29;p2"/>
            <p:cNvSpPr/>
            <p:nvPr/>
          </p:nvSpPr>
          <p:spPr>
            <a:xfrm flipH="1">
              <a:off x="1394530" y="34185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897847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0"/>
        <p:cNvGrpSpPr/>
        <p:nvPr/>
      </p:nvGrpSpPr>
      <p:grpSpPr>
        <a:xfrm>
          <a:off x="0" y="0"/>
          <a:ext cx="0" cy="0"/>
          <a:chOff x="0" y="0"/>
          <a:chExt cx="0" cy="0"/>
        </a:xfrm>
      </p:grpSpPr>
      <p:grpSp>
        <p:nvGrpSpPr>
          <p:cNvPr id="31" name="Google Shape;31;p3"/>
          <p:cNvGrpSpPr/>
          <p:nvPr/>
        </p:nvGrpSpPr>
        <p:grpSpPr>
          <a:xfrm>
            <a:off x="9898259" y="3731649"/>
            <a:ext cx="2157259" cy="2438739"/>
            <a:chOff x="7423694" y="2798737"/>
            <a:chExt cx="1617944" cy="1829054"/>
          </a:xfrm>
        </p:grpSpPr>
        <p:grpSp>
          <p:nvGrpSpPr>
            <p:cNvPr id="32" name="Google Shape;32;p3"/>
            <p:cNvGrpSpPr/>
            <p:nvPr/>
          </p:nvGrpSpPr>
          <p:grpSpPr>
            <a:xfrm flipH="1">
              <a:off x="7859537" y="4235422"/>
              <a:ext cx="477532" cy="392369"/>
              <a:chOff x="3019540" y="1608452"/>
              <a:chExt cx="440488" cy="361931"/>
            </a:xfrm>
          </p:grpSpPr>
          <p:sp>
            <p:nvSpPr>
              <p:cNvPr id="33" name="Google Shape;33;p3"/>
              <p:cNvSpPr/>
              <p:nvPr/>
            </p:nvSpPr>
            <p:spPr>
              <a:xfrm flipH="1">
                <a:off x="3338602"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34" name="Google Shape;34;p3"/>
              <p:cNvSpPr/>
              <p:nvPr/>
            </p:nvSpPr>
            <p:spPr>
              <a:xfrm flipH="1">
                <a:off x="3019540"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35" name="Google Shape;35;p3"/>
            <p:cNvPicPr preferRelativeResize="0"/>
            <p:nvPr/>
          </p:nvPicPr>
          <p:blipFill>
            <a:blip r:embed="rId2">
              <a:alphaModFix/>
            </a:blip>
            <a:stretch>
              <a:fillRect/>
            </a:stretch>
          </p:blipFill>
          <p:spPr>
            <a:xfrm>
              <a:off x="7423694" y="2798737"/>
              <a:ext cx="1541746" cy="1505664"/>
            </a:xfrm>
            <a:prstGeom prst="rect">
              <a:avLst/>
            </a:prstGeom>
            <a:noFill/>
            <a:ln>
              <a:noFill/>
            </a:ln>
          </p:spPr>
        </p:pic>
        <p:sp>
          <p:nvSpPr>
            <p:cNvPr id="36" name="Google Shape;36;p3"/>
            <p:cNvSpPr/>
            <p:nvPr/>
          </p:nvSpPr>
          <p:spPr>
            <a:xfrm rot="10145659" flipH="1">
              <a:off x="8744442" y="37842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37" name="Google Shape;37;p3"/>
            <p:cNvSpPr/>
            <p:nvPr/>
          </p:nvSpPr>
          <p:spPr>
            <a:xfrm>
              <a:off x="8145101" y="35195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8" name="Google Shape;38;p3"/>
            <p:cNvSpPr/>
            <p:nvPr/>
          </p:nvSpPr>
          <p:spPr>
            <a:xfrm>
              <a:off x="7846505" y="34947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9" name="Google Shape;39;p3"/>
          <p:cNvGrpSpPr/>
          <p:nvPr/>
        </p:nvGrpSpPr>
        <p:grpSpPr>
          <a:xfrm>
            <a:off x="313319" y="3786651"/>
            <a:ext cx="2180716" cy="2377589"/>
            <a:chOff x="234989" y="2839988"/>
            <a:chExt cx="1635537" cy="1783192"/>
          </a:xfrm>
        </p:grpSpPr>
        <p:grpSp>
          <p:nvGrpSpPr>
            <p:cNvPr id="40" name="Google Shape;40;p3"/>
            <p:cNvGrpSpPr/>
            <p:nvPr/>
          </p:nvGrpSpPr>
          <p:grpSpPr>
            <a:xfrm>
              <a:off x="782412" y="4230800"/>
              <a:ext cx="593753" cy="392380"/>
              <a:chOff x="7919013" y="4383200"/>
              <a:chExt cx="593753" cy="392380"/>
            </a:xfrm>
          </p:grpSpPr>
          <p:sp>
            <p:nvSpPr>
              <p:cNvPr id="41" name="Google Shape;41;p3"/>
              <p:cNvSpPr/>
              <p:nvPr/>
            </p:nvSpPr>
            <p:spPr>
              <a:xfrm>
                <a:off x="7919013"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42" name="Google Shape;42;p3"/>
              <p:cNvSpPr/>
              <p:nvPr/>
            </p:nvSpPr>
            <p:spPr>
              <a:xfrm flipH="1">
                <a:off x="8381128"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sp>
          <p:nvSpPr>
            <p:cNvPr id="43" name="Google Shape;43;p3"/>
            <p:cNvSpPr/>
            <p:nvPr/>
          </p:nvSpPr>
          <p:spPr>
            <a:xfrm rot="-8639560">
              <a:off x="305426" y="3422808"/>
              <a:ext cx="383356" cy="248314"/>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sp>
          <p:nvSpPr>
            <p:cNvPr id="44" name="Google Shape;44;p3"/>
            <p:cNvSpPr/>
            <p:nvPr/>
          </p:nvSpPr>
          <p:spPr>
            <a:xfrm rot="8639560" flipH="1">
              <a:off x="1450801" y="3422808"/>
              <a:ext cx="383356" cy="248314"/>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pic>
          <p:nvPicPr>
            <p:cNvPr id="45" name="Google Shape;45;p3"/>
            <p:cNvPicPr preferRelativeResize="0"/>
            <p:nvPr/>
          </p:nvPicPr>
          <p:blipFill>
            <a:blip r:embed="rId3">
              <a:alphaModFix/>
            </a:blip>
            <a:stretch>
              <a:fillRect/>
            </a:stretch>
          </p:blipFill>
          <p:spPr>
            <a:xfrm>
              <a:off x="234989" y="2839988"/>
              <a:ext cx="1598465" cy="1464413"/>
            </a:xfrm>
            <a:prstGeom prst="rect">
              <a:avLst/>
            </a:prstGeom>
            <a:noFill/>
            <a:ln>
              <a:noFill/>
            </a:ln>
          </p:spPr>
        </p:pic>
        <p:sp>
          <p:nvSpPr>
            <p:cNvPr id="46" name="Google Shape;46;p3"/>
            <p:cNvSpPr/>
            <p:nvPr/>
          </p:nvSpPr>
          <p:spPr>
            <a:xfrm>
              <a:off x="1154950" y="3615576"/>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7" name="Google Shape;47;p3"/>
            <p:cNvSpPr/>
            <p:nvPr/>
          </p:nvSpPr>
          <p:spPr>
            <a:xfrm>
              <a:off x="865684" y="3628099"/>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8" name="Google Shape;48;p3"/>
            <p:cNvSpPr/>
            <p:nvPr/>
          </p:nvSpPr>
          <p:spPr>
            <a:xfrm>
              <a:off x="937638" y="3714775"/>
              <a:ext cx="264300" cy="2643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49" name="Google Shape;49;p3"/>
          <p:cNvPicPr preferRelativeResize="0"/>
          <p:nvPr/>
        </p:nvPicPr>
        <p:blipFill>
          <a:blip r:embed="rId4">
            <a:alphaModFix/>
          </a:blip>
          <a:stretch>
            <a:fillRect/>
          </a:stretch>
        </p:blipFill>
        <p:spPr>
          <a:xfrm>
            <a:off x="2088811" y="203200"/>
            <a:ext cx="7971488" cy="6451600"/>
          </a:xfrm>
          <a:prstGeom prst="rect">
            <a:avLst/>
          </a:prstGeom>
          <a:noFill/>
          <a:ln>
            <a:noFill/>
          </a:ln>
        </p:spPr>
      </p:pic>
      <p:sp>
        <p:nvSpPr>
          <p:cNvPr id="50" name="Google Shape;50;p3"/>
          <p:cNvSpPr txBox="1">
            <a:spLocks noGrp="1"/>
          </p:cNvSpPr>
          <p:nvPr>
            <p:ph type="ctrTitle"/>
          </p:nvPr>
        </p:nvSpPr>
        <p:spPr>
          <a:xfrm>
            <a:off x="3110200" y="2489633"/>
            <a:ext cx="5971600" cy="1343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smtClean="0"/>
              <a:t>Click to edit Master title style</a:t>
            </a:r>
            <a:endParaRPr/>
          </a:p>
        </p:txBody>
      </p:sp>
      <p:sp>
        <p:nvSpPr>
          <p:cNvPr id="51" name="Google Shape;51;p3"/>
          <p:cNvSpPr txBox="1">
            <a:spLocks noGrp="1"/>
          </p:cNvSpPr>
          <p:nvPr>
            <p:ph type="subTitle" idx="1"/>
          </p:nvPr>
        </p:nvSpPr>
        <p:spPr>
          <a:xfrm>
            <a:off x="3110200" y="3962367"/>
            <a:ext cx="5971600" cy="4060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1067"/>
              </a:spcBef>
              <a:spcAft>
                <a:spcPts val="0"/>
              </a:spcAft>
              <a:buClr>
                <a:schemeClr val="dk2"/>
              </a:buClr>
              <a:buSzPts val="1800"/>
              <a:buNone/>
              <a:defRPr sz="2400">
                <a:solidFill>
                  <a:schemeClr val="dk2"/>
                </a:solidFill>
              </a:defRPr>
            </a:lvl2pPr>
            <a:lvl3pPr lvl="2" algn="ctr" rtl="0">
              <a:spcBef>
                <a:spcPts val="1067"/>
              </a:spcBef>
              <a:spcAft>
                <a:spcPts val="0"/>
              </a:spcAft>
              <a:buClr>
                <a:schemeClr val="dk2"/>
              </a:buClr>
              <a:buSzPts val="1800"/>
              <a:buNone/>
              <a:defRPr sz="2400">
                <a:solidFill>
                  <a:schemeClr val="dk2"/>
                </a:solidFill>
              </a:defRPr>
            </a:lvl3pPr>
            <a:lvl4pPr lvl="3" algn="ctr" rtl="0">
              <a:spcBef>
                <a:spcPts val="1067"/>
              </a:spcBef>
              <a:spcAft>
                <a:spcPts val="0"/>
              </a:spcAft>
              <a:buClr>
                <a:schemeClr val="dk2"/>
              </a:buClr>
              <a:buSzPts val="1800"/>
              <a:buNone/>
              <a:defRPr sz="2400">
                <a:solidFill>
                  <a:schemeClr val="dk2"/>
                </a:solidFill>
              </a:defRPr>
            </a:lvl4pPr>
            <a:lvl5pPr lvl="4" algn="ctr" rtl="0">
              <a:spcBef>
                <a:spcPts val="1067"/>
              </a:spcBef>
              <a:spcAft>
                <a:spcPts val="0"/>
              </a:spcAft>
              <a:buClr>
                <a:schemeClr val="dk2"/>
              </a:buClr>
              <a:buSzPts val="1800"/>
              <a:buNone/>
              <a:defRPr sz="2400">
                <a:solidFill>
                  <a:schemeClr val="dk2"/>
                </a:solidFill>
              </a:defRPr>
            </a:lvl5pPr>
            <a:lvl6pPr lvl="5" algn="ctr" rtl="0">
              <a:spcBef>
                <a:spcPts val="1067"/>
              </a:spcBef>
              <a:spcAft>
                <a:spcPts val="0"/>
              </a:spcAft>
              <a:buClr>
                <a:schemeClr val="dk2"/>
              </a:buClr>
              <a:buSzPts val="1800"/>
              <a:buNone/>
              <a:defRPr sz="2400">
                <a:solidFill>
                  <a:schemeClr val="dk2"/>
                </a:solidFill>
              </a:defRPr>
            </a:lvl6pPr>
            <a:lvl7pPr lvl="6" algn="ctr" rtl="0">
              <a:spcBef>
                <a:spcPts val="1067"/>
              </a:spcBef>
              <a:spcAft>
                <a:spcPts val="0"/>
              </a:spcAft>
              <a:buClr>
                <a:schemeClr val="dk2"/>
              </a:buClr>
              <a:buSzPts val="1800"/>
              <a:buNone/>
              <a:defRPr sz="2400">
                <a:solidFill>
                  <a:schemeClr val="dk2"/>
                </a:solidFill>
              </a:defRPr>
            </a:lvl7pPr>
            <a:lvl8pPr lvl="7" algn="ctr" rtl="0">
              <a:spcBef>
                <a:spcPts val="1067"/>
              </a:spcBef>
              <a:spcAft>
                <a:spcPts val="0"/>
              </a:spcAft>
              <a:buClr>
                <a:schemeClr val="dk2"/>
              </a:buClr>
              <a:buSzPts val="1800"/>
              <a:buNone/>
              <a:defRPr sz="2400">
                <a:solidFill>
                  <a:schemeClr val="dk2"/>
                </a:solidFill>
              </a:defRPr>
            </a:lvl8pPr>
            <a:lvl9pPr lvl="8" algn="ctr" rtl="0">
              <a:spcBef>
                <a:spcPts val="1067"/>
              </a:spcBef>
              <a:spcAft>
                <a:spcPts val="1067"/>
              </a:spcAft>
              <a:buClr>
                <a:schemeClr val="dk2"/>
              </a:buClr>
              <a:buSzPts val="1800"/>
              <a:buNone/>
              <a:defRPr sz="2400">
                <a:solidFill>
                  <a:schemeClr val="dk2"/>
                </a:solidFill>
              </a:defRPr>
            </a:lvl9pPr>
          </a:lstStyle>
          <a:p>
            <a:r>
              <a:rPr lang="en-US" smtClean="0"/>
              <a:t>Click to edit Master subtitle style</a:t>
            </a:r>
            <a:endParaRPr/>
          </a:p>
        </p:txBody>
      </p:sp>
    </p:spTree>
    <p:extLst>
      <p:ext uri="{BB962C8B-B14F-4D97-AF65-F5344CB8AC3E}">
        <p14:creationId xmlns:p14="http://schemas.microsoft.com/office/powerpoint/2010/main" val="42173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9"/>
        <p:cNvGrpSpPr/>
        <p:nvPr/>
      </p:nvGrpSpPr>
      <p:grpSpPr>
        <a:xfrm>
          <a:off x="0" y="0"/>
          <a:ext cx="0" cy="0"/>
          <a:chOff x="0" y="0"/>
          <a:chExt cx="0" cy="0"/>
        </a:xfrm>
      </p:grpSpPr>
      <p:pic>
        <p:nvPicPr>
          <p:cNvPr id="80" name="Google Shape;80;p6"/>
          <p:cNvPicPr preferRelativeResize="0"/>
          <p:nvPr/>
        </p:nvPicPr>
        <p:blipFill>
          <a:blip r:embed="rId2">
            <a:alphaModFix/>
          </a:blip>
          <a:stretch>
            <a:fillRect/>
          </a:stretch>
        </p:blipFill>
        <p:spPr>
          <a:xfrm>
            <a:off x="5857417" y="1181100"/>
            <a:ext cx="4804667" cy="4984765"/>
          </a:xfrm>
          <a:prstGeom prst="rect">
            <a:avLst/>
          </a:prstGeom>
          <a:noFill/>
          <a:ln>
            <a:noFill/>
          </a:ln>
        </p:spPr>
      </p:pic>
      <p:pic>
        <p:nvPicPr>
          <p:cNvPr id="81" name="Google Shape;81;p6"/>
          <p:cNvPicPr preferRelativeResize="0"/>
          <p:nvPr/>
        </p:nvPicPr>
        <p:blipFill>
          <a:blip r:embed="rId2">
            <a:alphaModFix/>
          </a:blip>
          <a:stretch>
            <a:fillRect/>
          </a:stretch>
        </p:blipFill>
        <p:spPr>
          <a:xfrm flipH="1">
            <a:off x="1529917" y="1752601"/>
            <a:ext cx="4804667" cy="4718068"/>
          </a:xfrm>
          <a:prstGeom prst="rect">
            <a:avLst/>
          </a:prstGeom>
          <a:noFill/>
          <a:ln>
            <a:noFill/>
          </a:ln>
        </p:spPr>
      </p:pic>
      <p:sp>
        <p:nvSpPr>
          <p:cNvPr id="82" name="Google Shape;82;p6"/>
          <p:cNvSpPr txBox="1">
            <a:spLocks noGrp="1"/>
          </p:cNvSpPr>
          <p:nvPr>
            <p:ph type="title"/>
          </p:nvPr>
        </p:nvSpPr>
        <p:spPr>
          <a:xfrm>
            <a:off x="1984600" y="324100"/>
            <a:ext cx="8222800" cy="5284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US" smtClean="0"/>
              <a:t>Click to edit Master title style</a:t>
            </a:r>
            <a:endParaRPr/>
          </a:p>
        </p:txBody>
      </p:sp>
      <p:sp>
        <p:nvSpPr>
          <p:cNvPr id="83" name="Google Shape;83;p6"/>
          <p:cNvSpPr txBox="1">
            <a:spLocks noGrp="1"/>
          </p:cNvSpPr>
          <p:nvPr>
            <p:ph type="body" idx="1"/>
          </p:nvPr>
        </p:nvSpPr>
        <p:spPr>
          <a:xfrm>
            <a:off x="2257433" y="2157867"/>
            <a:ext cx="3346400" cy="38524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1067"/>
              </a:spcBef>
              <a:spcAft>
                <a:spcPts val="0"/>
              </a:spcAft>
              <a:buSzPts val="2000"/>
              <a:buChar char="-"/>
              <a:defRPr sz="2667"/>
            </a:lvl2pPr>
            <a:lvl3pPr marL="1828754" lvl="2" indent="-474121" rtl="0">
              <a:spcBef>
                <a:spcPts val="1067"/>
              </a:spcBef>
              <a:spcAft>
                <a:spcPts val="0"/>
              </a:spcAft>
              <a:buSzPts val="2000"/>
              <a:buChar char="-"/>
              <a:defRPr sz="2667"/>
            </a:lvl3pPr>
            <a:lvl4pPr marL="2438339" lvl="3" indent="-474121" rtl="0">
              <a:spcBef>
                <a:spcPts val="1067"/>
              </a:spcBef>
              <a:spcAft>
                <a:spcPts val="0"/>
              </a:spcAft>
              <a:buSzPts val="2000"/>
              <a:buChar char="-"/>
              <a:defRPr sz="2667"/>
            </a:lvl4pPr>
            <a:lvl5pPr marL="3047924" lvl="4" indent="-474121" rtl="0">
              <a:spcBef>
                <a:spcPts val="1067"/>
              </a:spcBef>
              <a:spcAft>
                <a:spcPts val="0"/>
              </a:spcAft>
              <a:buSzPts val="2000"/>
              <a:buChar char="-"/>
              <a:defRPr sz="2667"/>
            </a:lvl5pPr>
            <a:lvl6pPr marL="3657509" lvl="5" indent="-474121" rtl="0">
              <a:spcBef>
                <a:spcPts val="1067"/>
              </a:spcBef>
              <a:spcAft>
                <a:spcPts val="0"/>
              </a:spcAft>
              <a:buSzPts val="2000"/>
              <a:buChar char="-"/>
              <a:defRPr sz="2667"/>
            </a:lvl6pPr>
            <a:lvl7pPr marL="4267093" lvl="6" indent="-474121" rtl="0">
              <a:spcBef>
                <a:spcPts val="1067"/>
              </a:spcBef>
              <a:spcAft>
                <a:spcPts val="0"/>
              </a:spcAft>
              <a:buSzPts val="2000"/>
              <a:buChar char="●"/>
              <a:defRPr sz="2667"/>
            </a:lvl7pPr>
            <a:lvl8pPr marL="4876678" lvl="7" indent="-474121" rtl="0">
              <a:spcBef>
                <a:spcPts val="1067"/>
              </a:spcBef>
              <a:spcAft>
                <a:spcPts val="0"/>
              </a:spcAft>
              <a:buSzPts val="2000"/>
              <a:buChar char="○"/>
              <a:defRPr sz="2667"/>
            </a:lvl8pPr>
            <a:lvl9pPr marL="5486263" lvl="8" indent="-474121" rtl="0">
              <a:spcBef>
                <a:spcPts val="1067"/>
              </a:spcBef>
              <a:spcAft>
                <a:spcPts val="1067"/>
              </a:spcAft>
              <a:buSzPts val="2000"/>
              <a:buChar char="■"/>
              <a:defRPr sz="2667"/>
            </a:lvl9pPr>
          </a:lstStyle>
          <a:p>
            <a:pPr lvl="0"/>
            <a:r>
              <a:rPr lang="en-US" smtClean="0"/>
              <a:t>Click to edit Master text styles</a:t>
            </a:r>
          </a:p>
        </p:txBody>
      </p:sp>
      <p:sp>
        <p:nvSpPr>
          <p:cNvPr id="84" name="Google Shape;84;p6"/>
          <p:cNvSpPr txBox="1">
            <a:spLocks noGrp="1"/>
          </p:cNvSpPr>
          <p:nvPr>
            <p:ph type="body" idx="2"/>
          </p:nvPr>
        </p:nvSpPr>
        <p:spPr>
          <a:xfrm>
            <a:off x="6586565" y="1751467"/>
            <a:ext cx="3346400" cy="38524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1067"/>
              </a:spcBef>
              <a:spcAft>
                <a:spcPts val="0"/>
              </a:spcAft>
              <a:buSzPts val="2000"/>
              <a:buChar char="-"/>
              <a:defRPr sz="2667"/>
            </a:lvl2pPr>
            <a:lvl3pPr marL="1828754" lvl="2" indent="-474121" rtl="0">
              <a:spcBef>
                <a:spcPts val="1067"/>
              </a:spcBef>
              <a:spcAft>
                <a:spcPts val="0"/>
              </a:spcAft>
              <a:buSzPts val="2000"/>
              <a:buChar char="-"/>
              <a:defRPr sz="2667"/>
            </a:lvl3pPr>
            <a:lvl4pPr marL="2438339" lvl="3" indent="-474121" rtl="0">
              <a:spcBef>
                <a:spcPts val="1067"/>
              </a:spcBef>
              <a:spcAft>
                <a:spcPts val="0"/>
              </a:spcAft>
              <a:buSzPts val="2000"/>
              <a:buChar char="-"/>
              <a:defRPr sz="2667"/>
            </a:lvl4pPr>
            <a:lvl5pPr marL="3047924" lvl="4" indent="-474121" rtl="0">
              <a:spcBef>
                <a:spcPts val="1067"/>
              </a:spcBef>
              <a:spcAft>
                <a:spcPts val="0"/>
              </a:spcAft>
              <a:buSzPts val="2000"/>
              <a:buChar char="-"/>
              <a:defRPr sz="2667"/>
            </a:lvl5pPr>
            <a:lvl6pPr marL="3657509" lvl="5" indent="-474121" rtl="0">
              <a:spcBef>
                <a:spcPts val="1067"/>
              </a:spcBef>
              <a:spcAft>
                <a:spcPts val="0"/>
              </a:spcAft>
              <a:buSzPts val="2000"/>
              <a:buChar char="-"/>
              <a:defRPr sz="2667"/>
            </a:lvl6pPr>
            <a:lvl7pPr marL="4267093" lvl="6" indent="-474121" rtl="0">
              <a:spcBef>
                <a:spcPts val="1067"/>
              </a:spcBef>
              <a:spcAft>
                <a:spcPts val="0"/>
              </a:spcAft>
              <a:buSzPts val="2000"/>
              <a:buChar char="●"/>
              <a:defRPr sz="2667"/>
            </a:lvl7pPr>
            <a:lvl8pPr marL="4876678" lvl="7" indent="-474121" rtl="0">
              <a:spcBef>
                <a:spcPts val="1067"/>
              </a:spcBef>
              <a:spcAft>
                <a:spcPts val="0"/>
              </a:spcAft>
              <a:buSzPts val="2000"/>
              <a:buChar char="○"/>
              <a:defRPr sz="2667"/>
            </a:lvl8pPr>
            <a:lvl9pPr marL="5486263" lvl="8" indent="-474121" rtl="0">
              <a:spcBef>
                <a:spcPts val="1067"/>
              </a:spcBef>
              <a:spcAft>
                <a:spcPts val="1067"/>
              </a:spcAft>
              <a:buSzPts val="2000"/>
              <a:buChar char="■"/>
              <a:defRPr sz="2667"/>
            </a:lvl9pPr>
          </a:lstStyle>
          <a:p>
            <a:pPr lvl="0"/>
            <a:r>
              <a:rPr lang="en-US" smtClean="0"/>
              <a:t>Click to edit Master text styles</a:t>
            </a:r>
          </a:p>
        </p:txBody>
      </p:sp>
      <p:sp>
        <p:nvSpPr>
          <p:cNvPr id="85" name="Google Shape;85;p6"/>
          <p:cNvSpPr txBox="1">
            <a:spLocks noGrp="1"/>
          </p:cNvSpPr>
          <p:nvPr>
            <p:ph type="sldNum" idx="12"/>
          </p:nvPr>
        </p:nvSpPr>
        <p:spPr>
          <a:xfrm>
            <a:off x="11205845" y="266035"/>
            <a:ext cx="731600" cy="5248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86" name="Google Shape;86;p6"/>
          <p:cNvGrpSpPr/>
          <p:nvPr/>
        </p:nvGrpSpPr>
        <p:grpSpPr>
          <a:xfrm>
            <a:off x="10484548" y="3956534"/>
            <a:ext cx="1894120" cy="1701300"/>
            <a:chOff x="7863411" y="2967400"/>
            <a:chExt cx="1420590" cy="1275975"/>
          </a:xfrm>
        </p:grpSpPr>
        <p:grpSp>
          <p:nvGrpSpPr>
            <p:cNvPr id="87" name="Google Shape;87;p6"/>
            <p:cNvGrpSpPr/>
            <p:nvPr/>
          </p:nvGrpSpPr>
          <p:grpSpPr>
            <a:xfrm>
              <a:off x="8277250" y="3881444"/>
              <a:ext cx="440488" cy="361931"/>
              <a:chOff x="8277250" y="3881444"/>
              <a:chExt cx="440488" cy="361931"/>
            </a:xfrm>
          </p:grpSpPr>
          <p:sp>
            <p:nvSpPr>
              <p:cNvPr id="88" name="Google Shape;88;p6"/>
              <p:cNvSpPr/>
              <p:nvPr/>
            </p:nvSpPr>
            <p:spPr>
              <a:xfrm>
                <a:off x="8277250" y="3881444"/>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89" name="Google Shape;89;p6"/>
              <p:cNvSpPr/>
              <p:nvPr/>
            </p:nvSpPr>
            <p:spPr>
              <a:xfrm>
                <a:off x="8596313" y="3881444"/>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90" name="Google Shape;90;p6"/>
            <p:cNvPicPr preferRelativeResize="0"/>
            <p:nvPr/>
          </p:nvPicPr>
          <p:blipFill>
            <a:blip r:embed="rId3">
              <a:alphaModFix/>
            </a:blip>
            <a:stretch>
              <a:fillRect/>
            </a:stretch>
          </p:blipFill>
          <p:spPr>
            <a:xfrm>
              <a:off x="7863411" y="2967400"/>
              <a:ext cx="1420590" cy="982427"/>
            </a:xfrm>
            <a:prstGeom prst="rect">
              <a:avLst/>
            </a:prstGeom>
            <a:noFill/>
            <a:ln>
              <a:noFill/>
            </a:ln>
          </p:spPr>
        </p:pic>
        <p:sp>
          <p:nvSpPr>
            <p:cNvPr id="91" name="Google Shape;91;p6"/>
            <p:cNvSpPr/>
            <p:nvPr/>
          </p:nvSpPr>
          <p:spPr>
            <a:xfrm>
              <a:off x="8535376" y="3335872"/>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2" name="Google Shape;92;p6"/>
            <p:cNvSpPr/>
            <p:nvPr/>
          </p:nvSpPr>
          <p:spPr>
            <a:xfrm>
              <a:off x="8236780" y="3311073"/>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93" name="Google Shape;93;p6"/>
          <p:cNvGrpSpPr/>
          <p:nvPr/>
        </p:nvGrpSpPr>
        <p:grpSpPr>
          <a:xfrm>
            <a:off x="-276199" y="3949480"/>
            <a:ext cx="1715777" cy="2114779"/>
            <a:chOff x="-207150" y="2962110"/>
            <a:chExt cx="1286833" cy="1586084"/>
          </a:xfrm>
        </p:grpSpPr>
        <p:grpSp>
          <p:nvGrpSpPr>
            <p:cNvPr id="94" name="Google Shape;94;p6"/>
            <p:cNvGrpSpPr/>
            <p:nvPr/>
          </p:nvGrpSpPr>
          <p:grpSpPr>
            <a:xfrm>
              <a:off x="120475" y="4186263"/>
              <a:ext cx="547675" cy="361931"/>
              <a:chOff x="120475" y="4186263"/>
              <a:chExt cx="547675" cy="361931"/>
            </a:xfrm>
          </p:grpSpPr>
          <p:sp>
            <p:nvSpPr>
              <p:cNvPr id="95" name="Google Shape;95;p6"/>
              <p:cNvSpPr/>
              <p:nvPr/>
            </p:nvSpPr>
            <p:spPr>
              <a:xfrm>
                <a:off x="120475" y="418626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96" name="Google Shape;96;p6"/>
              <p:cNvSpPr/>
              <p:nvPr/>
            </p:nvSpPr>
            <p:spPr>
              <a:xfrm flipH="1">
                <a:off x="546725" y="418626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97" name="Google Shape;97;p6"/>
            <p:cNvPicPr preferRelativeResize="0"/>
            <p:nvPr/>
          </p:nvPicPr>
          <p:blipFill>
            <a:blip r:embed="rId4">
              <a:alphaModFix/>
            </a:blip>
            <a:stretch>
              <a:fillRect/>
            </a:stretch>
          </p:blipFill>
          <p:spPr>
            <a:xfrm>
              <a:off x="-207150" y="2962110"/>
              <a:ext cx="1286833" cy="1305290"/>
            </a:xfrm>
            <a:prstGeom prst="rect">
              <a:avLst/>
            </a:prstGeom>
            <a:noFill/>
            <a:ln>
              <a:noFill/>
            </a:ln>
          </p:spPr>
        </p:pic>
        <p:sp>
          <p:nvSpPr>
            <p:cNvPr id="98" name="Google Shape;98;p6"/>
            <p:cNvSpPr/>
            <p:nvPr/>
          </p:nvSpPr>
          <p:spPr>
            <a:xfrm rot="10576116">
              <a:off x="213730" y="3649426"/>
              <a:ext cx="145541" cy="14604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9" name="Google Shape;99;p6"/>
            <p:cNvSpPr/>
            <p:nvPr/>
          </p:nvSpPr>
          <p:spPr>
            <a:xfrm rot="10598995">
              <a:off x="532326" y="3669443"/>
              <a:ext cx="127326" cy="132204"/>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0" name="Google Shape;100;p6"/>
            <p:cNvSpPr/>
            <p:nvPr/>
          </p:nvSpPr>
          <p:spPr>
            <a:xfrm rot="2878168">
              <a:off x="140003" y="3477827"/>
              <a:ext cx="592515" cy="660127"/>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grpSp>
    </p:spTree>
    <p:extLst>
      <p:ext uri="{BB962C8B-B14F-4D97-AF65-F5344CB8AC3E}">
        <p14:creationId xmlns:p14="http://schemas.microsoft.com/office/powerpoint/2010/main" val="1726798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7"/>
        <p:cNvGrpSpPr/>
        <p:nvPr/>
      </p:nvGrpSpPr>
      <p:grpSpPr>
        <a:xfrm>
          <a:off x="0" y="0"/>
          <a:ext cx="0" cy="0"/>
          <a:chOff x="0" y="0"/>
          <a:chExt cx="0" cy="0"/>
        </a:xfrm>
      </p:grpSpPr>
      <p:pic>
        <p:nvPicPr>
          <p:cNvPr id="118" name="Google Shape;118;p8"/>
          <p:cNvPicPr preferRelativeResize="0"/>
          <p:nvPr/>
        </p:nvPicPr>
        <p:blipFill>
          <a:blip r:embed="rId2">
            <a:alphaModFix/>
          </a:blip>
          <a:stretch>
            <a:fillRect/>
          </a:stretch>
        </p:blipFill>
        <p:spPr>
          <a:xfrm>
            <a:off x="202394" y="203200"/>
            <a:ext cx="9724989" cy="6451600"/>
          </a:xfrm>
          <a:prstGeom prst="rect">
            <a:avLst/>
          </a:prstGeom>
          <a:noFill/>
          <a:ln>
            <a:noFill/>
          </a:ln>
        </p:spPr>
      </p:pic>
      <p:sp>
        <p:nvSpPr>
          <p:cNvPr id="119" name="Google Shape;119;p8"/>
          <p:cNvSpPr txBox="1">
            <a:spLocks noGrp="1"/>
          </p:cNvSpPr>
          <p:nvPr>
            <p:ph type="title"/>
          </p:nvPr>
        </p:nvSpPr>
        <p:spPr>
          <a:xfrm>
            <a:off x="730833" y="790833"/>
            <a:ext cx="8222800" cy="5284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smtClean="0"/>
              <a:t>Click to edit Master title style</a:t>
            </a:r>
            <a:endParaRPr/>
          </a:p>
        </p:txBody>
      </p:sp>
      <p:sp>
        <p:nvSpPr>
          <p:cNvPr id="120" name="Google Shape;120;p8"/>
          <p:cNvSpPr txBox="1">
            <a:spLocks noGrp="1"/>
          </p:cNvSpPr>
          <p:nvPr>
            <p:ph type="sldNum" idx="12"/>
          </p:nvPr>
        </p:nvSpPr>
        <p:spPr>
          <a:xfrm>
            <a:off x="11205845" y="266035"/>
            <a:ext cx="731600" cy="5248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698D883D-CA20-4A2A-80A5-58D34B5B27F8}" type="slidenum">
              <a:rPr lang="en-US" smtClean="0"/>
              <a:t>‹#›</a:t>
            </a:fld>
            <a:endParaRPr lang="en-US"/>
          </a:p>
        </p:txBody>
      </p:sp>
      <p:grpSp>
        <p:nvGrpSpPr>
          <p:cNvPr id="121" name="Google Shape;121;p8"/>
          <p:cNvGrpSpPr/>
          <p:nvPr/>
        </p:nvGrpSpPr>
        <p:grpSpPr>
          <a:xfrm>
            <a:off x="9927368" y="4323004"/>
            <a:ext cx="2117537" cy="1820637"/>
            <a:chOff x="7445525" y="3242253"/>
            <a:chExt cx="1588153" cy="1365478"/>
          </a:xfrm>
        </p:grpSpPr>
        <p:sp>
          <p:nvSpPr>
            <p:cNvPr id="122" name="Google Shape;122;p8"/>
            <p:cNvSpPr/>
            <p:nvPr/>
          </p:nvSpPr>
          <p:spPr>
            <a:xfrm rot="-5872103">
              <a:off x="8672932" y="4104027"/>
              <a:ext cx="250054" cy="27860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grpSp>
          <p:nvGrpSpPr>
            <p:cNvPr id="123" name="Google Shape;123;p8"/>
            <p:cNvGrpSpPr/>
            <p:nvPr/>
          </p:nvGrpSpPr>
          <p:grpSpPr>
            <a:xfrm>
              <a:off x="7865288" y="4245800"/>
              <a:ext cx="440488" cy="361931"/>
              <a:chOff x="7865288" y="4245800"/>
              <a:chExt cx="440488" cy="361931"/>
            </a:xfrm>
          </p:grpSpPr>
          <p:sp>
            <p:nvSpPr>
              <p:cNvPr id="124" name="Google Shape;124;p8"/>
              <p:cNvSpPr/>
              <p:nvPr/>
            </p:nvSpPr>
            <p:spPr>
              <a:xfrm>
                <a:off x="7865288" y="4245800"/>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25" name="Google Shape;125;p8"/>
              <p:cNvSpPr/>
              <p:nvPr/>
            </p:nvSpPr>
            <p:spPr>
              <a:xfrm>
                <a:off x="8184350" y="4245800"/>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126" name="Google Shape;126;p8"/>
            <p:cNvPicPr preferRelativeResize="0"/>
            <p:nvPr/>
          </p:nvPicPr>
          <p:blipFill>
            <a:blip r:embed="rId3">
              <a:alphaModFix/>
            </a:blip>
            <a:stretch>
              <a:fillRect/>
            </a:stretch>
          </p:blipFill>
          <p:spPr>
            <a:xfrm>
              <a:off x="7445525" y="3242253"/>
              <a:ext cx="1588153" cy="1098310"/>
            </a:xfrm>
            <a:prstGeom prst="rect">
              <a:avLst/>
            </a:prstGeom>
            <a:noFill/>
            <a:ln>
              <a:noFill/>
            </a:ln>
          </p:spPr>
        </p:pic>
        <p:sp>
          <p:nvSpPr>
            <p:cNvPr id="127" name="Google Shape;127;p8"/>
            <p:cNvSpPr/>
            <p:nvPr/>
          </p:nvSpPr>
          <p:spPr>
            <a:xfrm>
              <a:off x="8118901" y="38001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8" name="Google Shape;128;p8"/>
            <p:cNvSpPr/>
            <p:nvPr/>
          </p:nvSpPr>
          <p:spPr>
            <a:xfrm>
              <a:off x="7820305" y="37753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 name="Google Shape;129;p8"/>
            <p:cNvSpPr/>
            <p:nvPr/>
          </p:nvSpPr>
          <p:spPr>
            <a:xfrm rot="-1604051">
              <a:off x="8055619" y="3998073"/>
              <a:ext cx="123815" cy="80218"/>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lt1"/>
              </a:solidFill>
              <a:prstDash val="solid"/>
              <a:round/>
              <a:headEnd type="none" w="med" len="med"/>
              <a:tailEnd type="none" w="med" len="med"/>
            </a:ln>
          </p:spPr>
        </p:sp>
        <p:sp>
          <p:nvSpPr>
            <p:cNvPr id="130" name="Google Shape;130;p8"/>
            <p:cNvSpPr/>
            <p:nvPr/>
          </p:nvSpPr>
          <p:spPr>
            <a:xfrm>
              <a:off x="7606243" y="4075800"/>
              <a:ext cx="383500" cy="87900"/>
            </a:xfrm>
            <a:custGeom>
              <a:avLst/>
              <a:gdLst/>
              <a:ahLst/>
              <a:cxnLst/>
              <a:rect l="l" t="t" r="r" b="b"/>
              <a:pathLst>
                <a:path w="15340" h="3516" extrusionOk="0">
                  <a:moveTo>
                    <a:pt x="142" y="0"/>
                  </a:moveTo>
                  <a:cubicBezTo>
                    <a:pt x="-1459" y="4812"/>
                    <a:pt x="11754" y="4305"/>
                    <a:pt x="15340" y="719"/>
                  </a:cubicBezTo>
                </a:path>
              </a:pathLst>
            </a:custGeom>
            <a:noFill/>
            <a:ln w="38100" cap="rnd" cmpd="sng">
              <a:solidFill>
                <a:schemeClr val="dk1"/>
              </a:solidFill>
              <a:prstDash val="solid"/>
              <a:round/>
              <a:headEnd type="none" w="med" len="med"/>
              <a:tailEnd type="none" w="med" len="med"/>
            </a:ln>
          </p:spPr>
        </p:sp>
      </p:grpSp>
    </p:spTree>
    <p:extLst>
      <p:ext uri="{BB962C8B-B14F-4D97-AF65-F5344CB8AC3E}">
        <p14:creationId xmlns:p14="http://schemas.microsoft.com/office/powerpoint/2010/main" val="332741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216"/>
        <p:cNvGrpSpPr/>
        <p:nvPr/>
      </p:nvGrpSpPr>
      <p:grpSpPr>
        <a:xfrm>
          <a:off x="0" y="0"/>
          <a:ext cx="0" cy="0"/>
          <a:chOff x="0" y="0"/>
          <a:chExt cx="0" cy="0"/>
        </a:xfrm>
      </p:grpSpPr>
      <p:sp>
        <p:nvSpPr>
          <p:cNvPr id="217" name="Google Shape;217;p12"/>
          <p:cNvSpPr txBox="1">
            <a:spLocks noGrp="1"/>
          </p:cNvSpPr>
          <p:nvPr>
            <p:ph type="sldNum" idx="12"/>
          </p:nvPr>
        </p:nvSpPr>
        <p:spPr>
          <a:xfrm>
            <a:off x="11205845" y="266035"/>
            <a:ext cx="731600" cy="5248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97586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p11"/>
          <p:cNvSpPr txBox="1">
            <a:spLocks noGrp="1"/>
          </p:cNvSpPr>
          <p:nvPr>
            <p:ph type="sldNum" idx="12"/>
          </p:nvPr>
        </p:nvSpPr>
        <p:spPr>
          <a:xfrm>
            <a:off x="11205845" y="266035"/>
            <a:ext cx="731600" cy="5248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698D883D-CA20-4A2A-80A5-58D34B5B27F8}" type="slidenum">
              <a:rPr lang="en-US" smtClean="0"/>
              <a:t>‹#›</a:t>
            </a:fld>
            <a:endParaRPr lang="en-US"/>
          </a:p>
        </p:txBody>
      </p:sp>
      <p:grpSp>
        <p:nvGrpSpPr>
          <p:cNvPr id="160" name="Google Shape;160;p11"/>
          <p:cNvGrpSpPr/>
          <p:nvPr/>
        </p:nvGrpSpPr>
        <p:grpSpPr>
          <a:xfrm>
            <a:off x="439718" y="5441601"/>
            <a:ext cx="11312559" cy="1389012"/>
            <a:chOff x="329788" y="4081200"/>
            <a:chExt cx="8484419" cy="1041759"/>
          </a:xfrm>
        </p:grpSpPr>
        <p:sp>
          <p:nvSpPr>
            <p:cNvPr id="161" name="Google Shape;161;p11"/>
            <p:cNvSpPr/>
            <p:nvPr/>
          </p:nvSpPr>
          <p:spPr>
            <a:xfrm flipH="1">
              <a:off x="248317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2" name="Google Shape;162;p11"/>
            <p:cNvSpPr/>
            <p:nvPr/>
          </p:nvSpPr>
          <p:spPr>
            <a:xfrm flipH="1">
              <a:off x="2290603"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3" name="Google Shape;163;p11"/>
            <p:cNvSpPr/>
            <p:nvPr/>
          </p:nvSpPr>
          <p:spPr>
            <a:xfrm>
              <a:off x="5013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4" name="Google Shape;164;p11"/>
            <p:cNvSpPr/>
            <p:nvPr/>
          </p:nvSpPr>
          <p:spPr>
            <a:xfrm flipH="1">
              <a:off x="758564"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5" name="Google Shape;165;p11"/>
            <p:cNvSpPr/>
            <p:nvPr/>
          </p:nvSpPr>
          <p:spPr>
            <a:xfrm>
              <a:off x="1274015"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66" name="Google Shape;166;p11"/>
            <p:cNvSpPr/>
            <p:nvPr/>
          </p:nvSpPr>
          <p:spPr>
            <a:xfrm>
              <a:off x="1517285"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7" name="Google Shape;167;p11"/>
            <p:cNvSpPr/>
            <p:nvPr/>
          </p:nvSpPr>
          <p:spPr>
            <a:xfrm>
              <a:off x="31942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68" name="Google Shape;168;p11"/>
            <p:cNvSpPr/>
            <p:nvPr/>
          </p:nvSpPr>
          <p:spPr>
            <a:xfrm>
              <a:off x="33466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69" name="Google Shape;169;p11"/>
            <p:cNvSpPr/>
            <p:nvPr/>
          </p:nvSpPr>
          <p:spPr>
            <a:xfrm>
              <a:off x="4121250" y="4918525"/>
              <a:ext cx="242250" cy="122750"/>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med" len="med"/>
              <a:tailEnd type="none" w="med" len="med"/>
            </a:ln>
          </p:spPr>
        </p:sp>
        <p:sp>
          <p:nvSpPr>
            <p:cNvPr id="170" name="Google Shape;170;p11"/>
            <p:cNvSpPr/>
            <p:nvPr/>
          </p:nvSpPr>
          <p:spPr>
            <a:xfrm flipH="1">
              <a:off x="39485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71" name="Google Shape;171;p11"/>
            <p:cNvSpPr/>
            <p:nvPr/>
          </p:nvSpPr>
          <p:spPr>
            <a:xfrm>
              <a:off x="828499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2" name="Google Shape;172;p11"/>
            <p:cNvSpPr/>
            <p:nvPr/>
          </p:nvSpPr>
          <p:spPr>
            <a:xfrm>
              <a:off x="495839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3" name="Google Shape;173;p11"/>
            <p:cNvSpPr/>
            <p:nvPr/>
          </p:nvSpPr>
          <p:spPr>
            <a:xfrm flipH="1">
              <a:off x="5893602"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4" name="Google Shape;174;p11"/>
            <p:cNvSpPr/>
            <p:nvPr/>
          </p:nvSpPr>
          <p:spPr>
            <a:xfrm flipH="1">
              <a:off x="570102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5" name="Google Shape;175;p11"/>
            <p:cNvSpPr/>
            <p:nvPr/>
          </p:nvSpPr>
          <p:spPr>
            <a:xfrm>
              <a:off x="47791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6" name="Google Shape;176;p11"/>
            <p:cNvSpPr/>
            <p:nvPr/>
          </p:nvSpPr>
          <p:spPr>
            <a:xfrm flipH="1">
              <a:off x="8479339"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7" name="Google Shape;177;p11"/>
            <p:cNvSpPr/>
            <p:nvPr/>
          </p:nvSpPr>
          <p:spPr>
            <a:xfrm>
              <a:off x="6413178"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78" name="Google Shape;178;p11"/>
            <p:cNvSpPr/>
            <p:nvPr/>
          </p:nvSpPr>
          <p:spPr>
            <a:xfrm>
              <a:off x="665644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9" name="Google Shape;179;p11"/>
            <p:cNvSpPr/>
            <p:nvPr/>
          </p:nvSpPr>
          <p:spPr>
            <a:xfrm rot="-772385" flipH="1">
              <a:off x="7297125" y="4931449"/>
              <a:ext cx="242258" cy="122754"/>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med" len="med"/>
              <a:tailEnd type="none" w="med" len="med"/>
            </a:ln>
          </p:spPr>
        </p:sp>
        <p:sp>
          <p:nvSpPr>
            <p:cNvPr id="180" name="Google Shape;180;p11"/>
            <p:cNvSpPr/>
            <p:nvPr/>
          </p:nvSpPr>
          <p:spPr>
            <a:xfrm>
              <a:off x="7637737"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pic>
          <p:nvPicPr>
            <p:cNvPr id="181" name="Google Shape;181;p11"/>
            <p:cNvPicPr preferRelativeResize="0"/>
            <p:nvPr/>
          </p:nvPicPr>
          <p:blipFill>
            <a:blip r:embed="rId2">
              <a:alphaModFix/>
            </a:blip>
            <a:stretch>
              <a:fillRect/>
            </a:stretch>
          </p:blipFill>
          <p:spPr>
            <a:xfrm flipH="1">
              <a:off x="5568301" y="4081200"/>
              <a:ext cx="534466" cy="874375"/>
            </a:xfrm>
            <a:prstGeom prst="rect">
              <a:avLst/>
            </a:prstGeom>
            <a:noFill/>
            <a:ln>
              <a:noFill/>
            </a:ln>
          </p:spPr>
        </p:pic>
        <p:pic>
          <p:nvPicPr>
            <p:cNvPr id="182" name="Google Shape;182;p11"/>
            <p:cNvPicPr preferRelativeResize="0"/>
            <p:nvPr/>
          </p:nvPicPr>
          <p:blipFill>
            <a:blip r:embed="rId3">
              <a:alphaModFix/>
            </a:blip>
            <a:stretch>
              <a:fillRect/>
            </a:stretch>
          </p:blipFill>
          <p:spPr>
            <a:xfrm>
              <a:off x="2115641" y="4081200"/>
              <a:ext cx="534466" cy="874375"/>
            </a:xfrm>
            <a:prstGeom prst="rect">
              <a:avLst/>
            </a:prstGeom>
            <a:noFill/>
            <a:ln>
              <a:noFill/>
            </a:ln>
          </p:spPr>
        </p:pic>
        <p:pic>
          <p:nvPicPr>
            <p:cNvPr id="183" name="Google Shape;183;p11"/>
            <p:cNvPicPr preferRelativeResize="0"/>
            <p:nvPr/>
          </p:nvPicPr>
          <p:blipFill>
            <a:blip r:embed="rId4">
              <a:alphaModFix/>
            </a:blip>
            <a:stretch>
              <a:fillRect/>
            </a:stretch>
          </p:blipFill>
          <p:spPr>
            <a:xfrm>
              <a:off x="1188383" y="4278497"/>
              <a:ext cx="653153" cy="677078"/>
            </a:xfrm>
            <a:prstGeom prst="rect">
              <a:avLst/>
            </a:prstGeom>
            <a:noFill/>
            <a:ln>
              <a:noFill/>
            </a:ln>
          </p:spPr>
        </p:pic>
        <p:pic>
          <p:nvPicPr>
            <p:cNvPr id="184" name="Google Shape;184;p11"/>
            <p:cNvPicPr preferRelativeResize="0"/>
            <p:nvPr/>
          </p:nvPicPr>
          <p:blipFill>
            <a:blip r:embed="rId5">
              <a:alphaModFix/>
            </a:blip>
            <a:stretch>
              <a:fillRect/>
            </a:stretch>
          </p:blipFill>
          <p:spPr>
            <a:xfrm>
              <a:off x="3761275" y="4278497"/>
              <a:ext cx="667508" cy="677078"/>
            </a:xfrm>
            <a:prstGeom prst="rect">
              <a:avLst/>
            </a:prstGeom>
            <a:noFill/>
            <a:ln>
              <a:noFill/>
            </a:ln>
          </p:spPr>
        </p:pic>
        <p:pic>
          <p:nvPicPr>
            <p:cNvPr id="185" name="Google Shape;185;p11"/>
            <p:cNvPicPr preferRelativeResize="0"/>
            <p:nvPr/>
          </p:nvPicPr>
          <p:blipFill>
            <a:blip r:embed="rId6">
              <a:alphaModFix/>
            </a:blip>
            <a:stretch>
              <a:fillRect/>
            </a:stretch>
          </p:blipFill>
          <p:spPr>
            <a:xfrm flipH="1">
              <a:off x="2924212" y="4256964"/>
              <a:ext cx="715358" cy="698611"/>
            </a:xfrm>
            <a:prstGeom prst="rect">
              <a:avLst/>
            </a:prstGeom>
            <a:noFill/>
            <a:ln>
              <a:noFill/>
            </a:ln>
          </p:spPr>
        </p:pic>
        <p:pic>
          <p:nvPicPr>
            <p:cNvPr id="186" name="Google Shape;186;p11"/>
            <p:cNvPicPr preferRelativeResize="0"/>
            <p:nvPr/>
          </p:nvPicPr>
          <p:blipFill>
            <a:blip r:embed="rId7">
              <a:alphaModFix/>
            </a:blip>
            <a:stretch>
              <a:fillRect/>
            </a:stretch>
          </p:blipFill>
          <p:spPr>
            <a:xfrm>
              <a:off x="6300672" y="4256964"/>
              <a:ext cx="715358" cy="698611"/>
            </a:xfrm>
            <a:prstGeom prst="rect">
              <a:avLst/>
            </a:prstGeom>
            <a:noFill/>
            <a:ln>
              <a:noFill/>
            </a:ln>
          </p:spPr>
        </p:pic>
        <p:pic>
          <p:nvPicPr>
            <p:cNvPr id="187" name="Google Shape;187;p11"/>
            <p:cNvPicPr preferRelativeResize="0"/>
            <p:nvPr/>
          </p:nvPicPr>
          <p:blipFill>
            <a:blip r:embed="rId8">
              <a:alphaModFix/>
            </a:blip>
            <a:stretch>
              <a:fillRect/>
            </a:stretch>
          </p:blipFill>
          <p:spPr>
            <a:xfrm>
              <a:off x="8077315" y="4445972"/>
              <a:ext cx="736891" cy="509603"/>
            </a:xfrm>
            <a:prstGeom prst="rect">
              <a:avLst/>
            </a:prstGeom>
            <a:noFill/>
            <a:ln>
              <a:noFill/>
            </a:ln>
          </p:spPr>
        </p:pic>
        <p:pic>
          <p:nvPicPr>
            <p:cNvPr id="188" name="Google Shape;188;p11"/>
            <p:cNvPicPr preferRelativeResize="0"/>
            <p:nvPr/>
          </p:nvPicPr>
          <p:blipFill>
            <a:blip r:embed="rId9">
              <a:alphaModFix/>
            </a:blip>
            <a:stretch>
              <a:fillRect/>
            </a:stretch>
          </p:blipFill>
          <p:spPr>
            <a:xfrm>
              <a:off x="329788" y="4445972"/>
              <a:ext cx="736891" cy="509603"/>
            </a:xfrm>
            <a:prstGeom prst="rect">
              <a:avLst/>
            </a:prstGeom>
            <a:noFill/>
            <a:ln>
              <a:noFill/>
            </a:ln>
          </p:spPr>
        </p:pic>
        <p:pic>
          <p:nvPicPr>
            <p:cNvPr id="189" name="Google Shape;189;p11"/>
            <p:cNvPicPr preferRelativeResize="0"/>
            <p:nvPr/>
          </p:nvPicPr>
          <p:blipFill>
            <a:blip r:embed="rId10">
              <a:alphaModFix/>
            </a:blip>
            <a:stretch>
              <a:fillRect/>
            </a:stretch>
          </p:blipFill>
          <p:spPr>
            <a:xfrm>
              <a:off x="4550488" y="4276104"/>
              <a:ext cx="667508" cy="679471"/>
            </a:xfrm>
            <a:prstGeom prst="rect">
              <a:avLst/>
            </a:prstGeom>
            <a:noFill/>
            <a:ln>
              <a:noFill/>
            </a:ln>
          </p:spPr>
        </p:pic>
        <p:pic>
          <p:nvPicPr>
            <p:cNvPr id="190" name="Google Shape;190;p11"/>
            <p:cNvPicPr preferRelativeResize="0"/>
            <p:nvPr/>
          </p:nvPicPr>
          <p:blipFill>
            <a:blip r:embed="rId11">
              <a:alphaModFix/>
            </a:blip>
            <a:stretch>
              <a:fillRect/>
            </a:stretch>
          </p:blipFill>
          <p:spPr>
            <a:xfrm>
              <a:off x="7213935" y="4276104"/>
              <a:ext cx="741676" cy="679471"/>
            </a:xfrm>
            <a:prstGeom prst="rect">
              <a:avLst/>
            </a:prstGeom>
            <a:noFill/>
            <a:ln>
              <a:noFill/>
            </a:ln>
          </p:spPr>
        </p:pic>
        <p:sp>
          <p:nvSpPr>
            <p:cNvPr id="191" name="Google Shape;191;p11"/>
            <p:cNvSpPr/>
            <p:nvPr/>
          </p:nvSpPr>
          <p:spPr>
            <a:xfrm>
              <a:off x="4896942" y="4662673"/>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 name="Google Shape;192;p11"/>
            <p:cNvSpPr/>
            <p:nvPr/>
          </p:nvSpPr>
          <p:spPr>
            <a:xfrm>
              <a:off x="4755021" y="4650887"/>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3" name="Google Shape;193;p11"/>
            <p:cNvSpPr/>
            <p:nvPr/>
          </p:nvSpPr>
          <p:spPr>
            <a:xfrm>
              <a:off x="8426917" y="4646004"/>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 name="Google Shape;194;p11"/>
            <p:cNvSpPr/>
            <p:nvPr/>
          </p:nvSpPr>
          <p:spPr>
            <a:xfrm>
              <a:off x="8284996" y="4634218"/>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 name="Google Shape;195;p11"/>
            <p:cNvSpPr/>
            <p:nvPr/>
          </p:nvSpPr>
          <p:spPr>
            <a:xfrm>
              <a:off x="1583030" y="4529911"/>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 name="Google Shape;196;p11"/>
            <p:cNvSpPr/>
            <p:nvPr/>
          </p:nvSpPr>
          <p:spPr>
            <a:xfrm>
              <a:off x="1441108" y="4518125"/>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7" name="Google Shape;197;p11"/>
            <p:cNvSpPr/>
            <p:nvPr/>
          </p:nvSpPr>
          <p:spPr>
            <a:xfrm flipH="1">
              <a:off x="5767046" y="457731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 name="Google Shape;198;p11"/>
            <p:cNvSpPr/>
            <p:nvPr/>
          </p:nvSpPr>
          <p:spPr>
            <a:xfrm flipH="1">
              <a:off x="5918283" y="456553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 name="Google Shape;199;p11"/>
            <p:cNvSpPr/>
            <p:nvPr/>
          </p:nvSpPr>
          <p:spPr>
            <a:xfrm flipH="1">
              <a:off x="3228777" y="460236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0" name="Google Shape;200;p11"/>
            <p:cNvSpPr/>
            <p:nvPr/>
          </p:nvSpPr>
          <p:spPr>
            <a:xfrm flipH="1">
              <a:off x="3380014" y="459058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 name="Google Shape;201;p11"/>
            <p:cNvSpPr/>
            <p:nvPr/>
          </p:nvSpPr>
          <p:spPr>
            <a:xfrm rot="-311666">
              <a:off x="4096754" y="46304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2" name="Google Shape;202;p11"/>
            <p:cNvSpPr/>
            <p:nvPr/>
          </p:nvSpPr>
          <p:spPr>
            <a:xfrm rot="-392198">
              <a:off x="3942938" y="46344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 name="Google Shape;203;p11"/>
            <p:cNvSpPr/>
            <p:nvPr/>
          </p:nvSpPr>
          <p:spPr>
            <a:xfrm rot="-311666">
              <a:off x="6638372" y="4644749"/>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4" name="Google Shape;204;p11"/>
            <p:cNvSpPr/>
            <p:nvPr/>
          </p:nvSpPr>
          <p:spPr>
            <a:xfrm rot="-392198">
              <a:off x="6484557" y="4648745"/>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5" name="Google Shape;205;p11"/>
            <p:cNvSpPr/>
            <p:nvPr/>
          </p:nvSpPr>
          <p:spPr>
            <a:xfrm rot="-311666">
              <a:off x="7699854" y="46458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6" name="Google Shape;206;p11"/>
            <p:cNvSpPr/>
            <p:nvPr/>
          </p:nvSpPr>
          <p:spPr>
            <a:xfrm rot="-392198">
              <a:off x="7546038" y="46498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7" name="Google Shape;207;p11"/>
            <p:cNvSpPr/>
            <p:nvPr/>
          </p:nvSpPr>
          <p:spPr>
            <a:xfrm rot="-311666">
              <a:off x="2463316" y="46057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8" name="Google Shape;208;p11"/>
            <p:cNvSpPr/>
            <p:nvPr/>
          </p:nvSpPr>
          <p:spPr>
            <a:xfrm rot="-392198">
              <a:off x="2309500" y="46097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9" name="Google Shape;209;p11"/>
            <p:cNvSpPr/>
            <p:nvPr/>
          </p:nvSpPr>
          <p:spPr>
            <a:xfrm rot="-311666">
              <a:off x="747579" y="4675687"/>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0" name="Google Shape;210;p11"/>
            <p:cNvSpPr/>
            <p:nvPr/>
          </p:nvSpPr>
          <p:spPr>
            <a:xfrm rot="-392198">
              <a:off x="593763" y="4679682"/>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1" name="Google Shape;211;p11"/>
            <p:cNvSpPr/>
            <p:nvPr/>
          </p:nvSpPr>
          <p:spPr>
            <a:xfrm rot="1498374">
              <a:off x="4099383" y="4682386"/>
              <a:ext cx="123962" cy="138116"/>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sp>
          <p:nvSpPr>
            <p:cNvPr id="212" name="Google Shape;212;p11"/>
            <p:cNvSpPr/>
            <p:nvPr/>
          </p:nvSpPr>
          <p:spPr>
            <a:xfrm rot="2700242">
              <a:off x="579912" y="4640102"/>
              <a:ext cx="251162" cy="279858"/>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sp>
          <p:nvSpPr>
            <p:cNvPr id="213" name="Google Shape;213;p11"/>
            <p:cNvSpPr/>
            <p:nvPr/>
          </p:nvSpPr>
          <p:spPr>
            <a:xfrm>
              <a:off x="2328621" y="4644669"/>
              <a:ext cx="170700" cy="170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1"/>
            <p:cNvSpPr/>
            <p:nvPr/>
          </p:nvSpPr>
          <p:spPr>
            <a:xfrm>
              <a:off x="6533530" y="4690100"/>
              <a:ext cx="122700" cy="122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1"/>
            <p:cNvSpPr/>
            <p:nvPr/>
          </p:nvSpPr>
          <p:spPr>
            <a:xfrm>
              <a:off x="7620925" y="4750629"/>
              <a:ext cx="75900" cy="1056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15846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0833" y="790833"/>
            <a:ext cx="8222800" cy="5284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1pPr>
            <a:lvl2pPr lvl="1"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2pPr>
            <a:lvl3pPr lvl="2"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3pPr>
            <a:lvl4pPr lvl="3"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4pPr>
            <a:lvl5pPr lvl="4"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5pPr>
            <a:lvl6pPr lvl="5"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6pPr>
            <a:lvl7pPr lvl="6"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7pPr>
            <a:lvl8pPr lvl="7"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8pPr>
            <a:lvl9pPr lvl="8"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730833" y="1695467"/>
            <a:ext cx="8222800" cy="43972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1"/>
              </a:buClr>
              <a:buSzPts val="2000"/>
              <a:buFont typeface="Nunito"/>
              <a:buChar char="➜"/>
              <a:defRPr sz="2400">
                <a:solidFill>
                  <a:schemeClr val="dk2"/>
                </a:solidFill>
                <a:latin typeface="Nunito"/>
                <a:ea typeface="Nunito"/>
                <a:cs typeface="Nunito"/>
                <a:sym typeface="Nunito"/>
              </a:defRPr>
            </a:lvl1pPr>
            <a:lvl2pPr marL="914400" lvl="1" indent="-381000" rtl="0">
              <a:lnSpc>
                <a:spcPct val="115000"/>
              </a:lnSpc>
              <a:spcBef>
                <a:spcPts val="800"/>
              </a:spcBef>
              <a:spcAft>
                <a:spcPts val="0"/>
              </a:spcAft>
              <a:buClr>
                <a:schemeClr val="accent1"/>
              </a:buClr>
              <a:buSzPts val="2400"/>
              <a:buFont typeface="Nunito"/>
              <a:buChar char="-"/>
              <a:defRPr sz="2400">
                <a:solidFill>
                  <a:schemeClr val="dk2"/>
                </a:solidFill>
                <a:latin typeface="Nunito"/>
                <a:ea typeface="Nunito"/>
                <a:cs typeface="Nunito"/>
                <a:sym typeface="Nunito"/>
              </a:defRPr>
            </a:lvl2pPr>
            <a:lvl3pPr marL="1371600" lvl="2" indent="-381000" rtl="0">
              <a:lnSpc>
                <a:spcPct val="115000"/>
              </a:lnSpc>
              <a:spcBef>
                <a:spcPts val="800"/>
              </a:spcBef>
              <a:spcAft>
                <a:spcPts val="0"/>
              </a:spcAft>
              <a:buClr>
                <a:schemeClr val="accent1"/>
              </a:buClr>
              <a:buSzPts val="2400"/>
              <a:buFont typeface="Nunito"/>
              <a:buChar char="-"/>
              <a:defRPr sz="2400">
                <a:solidFill>
                  <a:schemeClr val="dk2"/>
                </a:solidFill>
                <a:latin typeface="Nunito"/>
                <a:ea typeface="Nunito"/>
                <a:cs typeface="Nunito"/>
                <a:sym typeface="Nunito"/>
              </a:defRPr>
            </a:lvl3pPr>
            <a:lvl4pPr marL="1828800" lvl="3"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4pPr>
            <a:lvl5pPr marL="2286000" lvl="4"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5pPr>
            <a:lvl6pPr marL="2743200" lvl="5"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6pPr>
            <a:lvl7pPr marL="3200400" lvl="6"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7pPr>
            <a:lvl8pPr marL="3657600" lvl="7"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8pPr>
            <a:lvl9pPr marL="4114800" lvl="8" indent="-381000" rtl="0">
              <a:lnSpc>
                <a:spcPct val="115000"/>
              </a:lnSpc>
              <a:spcBef>
                <a:spcPts val="800"/>
              </a:spcBef>
              <a:spcAft>
                <a:spcPts val="800"/>
              </a:spcAft>
              <a:buClr>
                <a:schemeClr val="dk2"/>
              </a:buClr>
              <a:buSzPts val="2400"/>
              <a:buFont typeface="Nunito"/>
              <a:buChar char="■"/>
              <a:defRPr sz="24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11205845" y="266035"/>
            <a:ext cx="731600" cy="524800"/>
          </a:xfrm>
          <a:prstGeom prst="rect">
            <a:avLst/>
          </a:prstGeom>
          <a:noFill/>
          <a:ln>
            <a:noFill/>
          </a:ln>
        </p:spPr>
        <p:txBody>
          <a:bodyPr spcFirstLastPara="1" wrap="square" lIns="0" tIns="0" rIns="0" bIns="0" anchor="t" anchorCtr="0">
            <a:noAutofit/>
          </a:bodyPr>
          <a:lstStyle>
            <a:lvl1pPr lvl="0" algn="r" rtl="0">
              <a:buNone/>
              <a:defRPr sz="1733">
                <a:solidFill>
                  <a:schemeClr val="lt2"/>
                </a:solidFill>
                <a:latin typeface="Walter Turncoat"/>
                <a:ea typeface="Walter Turncoat"/>
                <a:cs typeface="Walter Turncoat"/>
                <a:sym typeface="Walter Turncoat"/>
              </a:defRPr>
            </a:lvl1pPr>
            <a:lvl2pPr lvl="1" algn="r" rtl="0">
              <a:buNone/>
              <a:defRPr sz="1733">
                <a:solidFill>
                  <a:schemeClr val="lt2"/>
                </a:solidFill>
                <a:latin typeface="Walter Turncoat"/>
                <a:ea typeface="Walter Turncoat"/>
                <a:cs typeface="Walter Turncoat"/>
                <a:sym typeface="Walter Turncoat"/>
              </a:defRPr>
            </a:lvl2pPr>
            <a:lvl3pPr lvl="2" algn="r" rtl="0">
              <a:buNone/>
              <a:defRPr sz="1733">
                <a:solidFill>
                  <a:schemeClr val="lt2"/>
                </a:solidFill>
                <a:latin typeface="Walter Turncoat"/>
                <a:ea typeface="Walter Turncoat"/>
                <a:cs typeface="Walter Turncoat"/>
                <a:sym typeface="Walter Turncoat"/>
              </a:defRPr>
            </a:lvl3pPr>
            <a:lvl4pPr lvl="3" algn="r" rtl="0">
              <a:buNone/>
              <a:defRPr sz="1733">
                <a:solidFill>
                  <a:schemeClr val="lt2"/>
                </a:solidFill>
                <a:latin typeface="Walter Turncoat"/>
                <a:ea typeface="Walter Turncoat"/>
                <a:cs typeface="Walter Turncoat"/>
                <a:sym typeface="Walter Turncoat"/>
              </a:defRPr>
            </a:lvl4pPr>
            <a:lvl5pPr lvl="4" algn="r" rtl="0">
              <a:buNone/>
              <a:defRPr sz="1733">
                <a:solidFill>
                  <a:schemeClr val="lt2"/>
                </a:solidFill>
                <a:latin typeface="Walter Turncoat"/>
                <a:ea typeface="Walter Turncoat"/>
                <a:cs typeface="Walter Turncoat"/>
                <a:sym typeface="Walter Turncoat"/>
              </a:defRPr>
            </a:lvl5pPr>
            <a:lvl6pPr lvl="5" algn="r" rtl="0">
              <a:buNone/>
              <a:defRPr sz="1733">
                <a:solidFill>
                  <a:schemeClr val="lt2"/>
                </a:solidFill>
                <a:latin typeface="Walter Turncoat"/>
                <a:ea typeface="Walter Turncoat"/>
                <a:cs typeface="Walter Turncoat"/>
                <a:sym typeface="Walter Turncoat"/>
              </a:defRPr>
            </a:lvl6pPr>
            <a:lvl7pPr lvl="6" algn="r" rtl="0">
              <a:buNone/>
              <a:defRPr sz="1733">
                <a:solidFill>
                  <a:schemeClr val="lt2"/>
                </a:solidFill>
                <a:latin typeface="Walter Turncoat"/>
                <a:ea typeface="Walter Turncoat"/>
                <a:cs typeface="Walter Turncoat"/>
                <a:sym typeface="Walter Turncoat"/>
              </a:defRPr>
            </a:lvl7pPr>
            <a:lvl8pPr lvl="7" algn="r" rtl="0">
              <a:buNone/>
              <a:defRPr sz="1733">
                <a:solidFill>
                  <a:schemeClr val="lt2"/>
                </a:solidFill>
                <a:latin typeface="Walter Turncoat"/>
                <a:ea typeface="Walter Turncoat"/>
                <a:cs typeface="Walter Turncoat"/>
                <a:sym typeface="Walter Turncoat"/>
              </a:defRPr>
            </a:lvl8pPr>
            <a:lvl9pPr lvl="8" algn="r" rtl="0">
              <a:buNone/>
              <a:defRPr sz="1733">
                <a:solidFill>
                  <a:schemeClr val="lt2"/>
                </a:solidFill>
                <a:latin typeface="Walter Turncoat"/>
                <a:ea typeface="Walter Turncoat"/>
                <a:cs typeface="Walter Turncoat"/>
                <a:sym typeface="Walter Turncoat"/>
              </a:defRPr>
            </a:lvl9pPr>
          </a:lstStyle>
          <a:p>
            <a:fld id="{A98424C5-364E-4B01-9E56-EA60374D8602}" type="slidenum">
              <a:rPr lang="en-US" smtClean="0"/>
              <a:t>‹#›</a:t>
            </a:fld>
            <a:endParaRPr lang="en-US"/>
          </a:p>
        </p:txBody>
      </p:sp>
    </p:spTree>
    <p:extLst>
      <p:ext uri="{BB962C8B-B14F-4D97-AF65-F5344CB8AC3E}">
        <p14:creationId xmlns:p14="http://schemas.microsoft.com/office/powerpoint/2010/main" val="2419549974"/>
      </p:ext>
    </p:extLst>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73" r:id="rId4"/>
    <p:sldLayoutId id="2147483674" r:id="rId5"/>
    <p:sldLayoutId id="2147483675" r:id="rId6"/>
    <p:sldLayoutId id="2147483676" r:id="rId7"/>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0833" y="790833"/>
            <a:ext cx="8222800" cy="5284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1pPr>
            <a:lvl2pPr lvl="1"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2pPr>
            <a:lvl3pPr lvl="2"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3pPr>
            <a:lvl4pPr lvl="3"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4pPr>
            <a:lvl5pPr lvl="4"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5pPr>
            <a:lvl6pPr lvl="5"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6pPr>
            <a:lvl7pPr lvl="6"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7pPr>
            <a:lvl8pPr lvl="7"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8pPr>
            <a:lvl9pPr lvl="8"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730833" y="1695467"/>
            <a:ext cx="8222800" cy="43972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1"/>
              </a:buClr>
              <a:buSzPts val="2000"/>
              <a:buFont typeface="Nunito"/>
              <a:buChar char="➜"/>
              <a:defRPr sz="2400">
                <a:solidFill>
                  <a:schemeClr val="dk2"/>
                </a:solidFill>
                <a:latin typeface="Nunito"/>
                <a:ea typeface="Nunito"/>
                <a:cs typeface="Nunito"/>
                <a:sym typeface="Nunito"/>
              </a:defRPr>
            </a:lvl1pPr>
            <a:lvl2pPr marL="914400" lvl="1" indent="-381000" rtl="0">
              <a:lnSpc>
                <a:spcPct val="115000"/>
              </a:lnSpc>
              <a:spcBef>
                <a:spcPts val="800"/>
              </a:spcBef>
              <a:spcAft>
                <a:spcPts val="0"/>
              </a:spcAft>
              <a:buClr>
                <a:schemeClr val="accent1"/>
              </a:buClr>
              <a:buSzPts val="2400"/>
              <a:buFont typeface="Nunito"/>
              <a:buChar char="-"/>
              <a:defRPr sz="2400">
                <a:solidFill>
                  <a:schemeClr val="dk2"/>
                </a:solidFill>
                <a:latin typeface="Nunito"/>
                <a:ea typeface="Nunito"/>
                <a:cs typeface="Nunito"/>
                <a:sym typeface="Nunito"/>
              </a:defRPr>
            </a:lvl2pPr>
            <a:lvl3pPr marL="1371600" lvl="2" indent="-381000" rtl="0">
              <a:lnSpc>
                <a:spcPct val="115000"/>
              </a:lnSpc>
              <a:spcBef>
                <a:spcPts val="800"/>
              </a:spcBef>
              <a:spcAft>
                <a:spcPts val="0"/>
              </a:spcAft>
              <a:buClr>
                <a:schemeClr val="accent1"/>
              </a:buClr>
              <a:buSzPts val="2400"/>
              <a:buFont typeface="Nunito"/>
              <a:buChar char="-"/>
              <a:defRPr sz="2400">
                <a:solidFill>
                  <a:schemeClr val="dk2"/>
                </a:solidFill>
                <a:latin typeface="Nunito"/>
                <a:ea typeface="Nunito"/>
                <a:cs typeface="Nunito"/>
                <a:sym typeface="Nunito"/>
              </a:defRPr>
            </a:lvl3pPr>
            <a:lvl4pPr marL="1828800" lvl="3"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4pPr>
            <a:lvl5pPr marL="2286000" lvl="4"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5pPr>
            <a:lvl6pPr marL="2743200" lvl="5"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6pPr>
            <a:lvl7pPr marL="3200400" lvl="6"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7pPr>
            <a:lvl8pPr marL="3657600" lvl="7"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8pPr>
            <a:lvl9pPr marL="4114800" lvl="8" indent="-381000" rtl="0">
              <a:lnSpc>
                <a:spcPct val="115000"/>
              </a:lnSpc>
              <a:spcBef>
                <a:spcPts val="800"/>
              </a:spcBef>
              <a:spcAft>
                <a:spcPts val="800"/>
              </a:spcAft>
              <a:buClr>
                <a:schemeClr val="dk2"/>
              </a:buClr>
              <a:buSzPts val="2400"/>
              <a:buFont typeface="Nunito"/>
              <a:buChar char="■"/>
              <a:defRPr sz="24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11205845" y="266035"/>
            <a:ext cx="731600" cy="524800"/>
          </a:xfrm>
          <a:prstGeom prst="rect">
            <a:avLst/>
          </a:prstGeom>
          <a:noFill/>
          <a:ln>
            <a:noFill/>
          </a:ln>
        </p:spPr>
        <p:txBody>
          <a:bodyPr spcFirstLastPara="1" wrap="square" lIns="0" tIns="0" rIns="0" bIns="0" anchor="t" anchorCtr="0">
            <a:noAutofit/>
          </a:bodyPr>
          <a:lstStyle>
            <a:lvl1pPr lvl="0" algn="r" rtl="0">
              <a:buNone/>
              <a:defRPr sz="1733">
                <a:solidFill>
                  <a:schemeClr val="lt2"/>
                </a:solidFill>
                <a:latin typeface="Walter Turncoat"/>
                <a:ea typeface="Walter Turncoat"/>
                <a:cs typeface="Walter Turncoat"/>
                <a:sym typeface="Walter Turncoat"/>
              </a:defRPr>
            </a:lvl1pPr>
            <a:lvl2pPr lvl="1" algn="r" rtl="0">
              <a:buNone/>
              <a:defRPr sz="1733">
                <a:solidFill>
                  <a:schemeClr val="lt2"/>
                </a:solidFill>
                <a:latin typeface="Walter Turncoat"/>
                <a:ea typeface="Walter Turncoat"/>
                <a:cs typeface="Walter Turncoat"/>
                <a:sym typeface="Walter Turncoat"/>
              </a:defRPr>
            </a:lvl2pPr>
            <a:lvl3pPr lvl="2" algn="r" rtl="0">
              <a:buNone/>
              <a:defRPr sz="1733">
                <a:solidFill>
                  <a:schemeClr val="lt2"/>
                </a:solidFill>
                <a:latin typeface="Walter Turncoat"/>
                <a:ea typeface="Walter Turncoat"/>
                <a:cs typeface="Walter Turncoat"/>
                <a:sym typeface="Walter Turncoat"/>
              </a:defRPr>
            </a:lvl3pPr>
            <a:lvl4pPr lvl="3" algn="r" rtl="0">
              <a:buNone/>
              <a:defRPr sz="1733">
                <a:solidFill>
                  <a:schemeClr val="lt2"/>
                </a:solidFill>
                <a:latin typeface="Walter Turncoat"/>
                <a:ea typeface="Walter Turncoat"/>
                <a:cs typeface="Walter Turncoat"/>
                <a:sym typeface="Walter Turncoat"/>
              </a:defRPr>
            </a:lvl4pPr>
            <a:lvl5pPr lvl="4" algn="r" rtl="0">
              <a:buNone/>
              <a:defRPr sz="1733">
                <a:solidFill>
                  <a:schemeClr val="lt2"/>
                </a:solidFill>
                <a:latin typeface="Walter Turncoat"/>
                <a:ea typeface="Walter Turncoat"/>
                <a:cs typeface="Walter Turncoat"/>
                <a:sym typeface="Walter Turncoat"/>
              </a:defRPr>
            </a:lvl5pPr>
            <a:lvl6pPr lvl="5" algn="r" rtl="0">
              <a:buNone/>
              <a:defRPr sz="1733">
                <a:solidFill>
                  <a:schemeClr val="lt2"/>
                </a:solidFill>
                <a:latin typeface="Walter Turncoat"/>
                <a:ea typeface="Walter Turncoat"/>
                <a:cs typeface="Walter Turncoat"/>
                <a:sym typeface="Walter Turncoat"/>
              </a:defRPr>
            </a:lvl6pPr>
            <a:lvl7pPr lvl="6" algn="r" rtl="0">
              <a:buNone/>
              <a:defRPr sz="1733">
                <a:solidFill>
                  <a:schemeClr val="lt2"/>
                </a:solidFill>
                <a:latin typeface="Walter Turncoat"/>
                <a:ea typeface="Walter Turncoat"/>
                <a:cs typeface="Walter Turncoat"/>
                <a:sym typeface="Walter Turncoat"/>
              </a:defRPr>
            </a:lvl7pPr>
            <a:lvl8pPr lvl="7" algn="r" rtl="0">
              <a:buNone/>
              <a:defRPr sz="1733">
                <a:solidFill>
                  <a:schemeClr val="lt2"/>
                </a:solidFill>
                <a:latin typeface="Walter Turncoat"/>
                <a:ea typeface="Walter Turncoat"/>
                <a:cs typeface="Walter Turncoat"/>
                <a:sym typeface="Walter Turncoat"/>
              </a:defRPr>
            </a:lvl8pPr>
            <a:lvl9pPr lvl="8" algn="r" rtl="0">
              <a:buNone/>
              <a:defRPr sz="1733">
                <a:solidFill>
                  <a:schemeClr val="lt2"/>
                </a:solidFill>
                <a:latin typeface="Walter Turncoat"/>
                <a:ea typeface="Walter Turncoat"/>
                <a:cs typeface="Walter Turncoat"/>
                <a:sym typeface="Walter Turncoat"/>
              </a:defRPr>
            </a:lvl9pPr>
          </a:lstStyle>
          <a:p>
            <a:fld id="{A98424C5-364E-4B01-9E56-EA60374D8602}" type="slidenum">
              <a:rPr lang="en-US" smtClean="0"/>
              <a:t>‹#›</a:t>
            </a:fld>
            <a:endParaRPr lang="en-US"/>
          </a:p>
        </p:txBody>
      </p:sp>
    </p:spTree>
    <p:extLst>
      <p:ext uri="{BB962C8B-B14F-4D97-AF65-F5344CB8AC3E}">
        <p14:creationId xmlns:p14="http://schemas.microsoft.com/office/powerpoint/2010/main" val="1758254273"/>
      </p:ext>
    </p:extLst>
  </p:cSld>
  <p:clrMap bg1="lt1" tx1="dk1" bg2="dk2" tx2="lt2" accent1="accent1" accent2="accent2" accent3="accent3" accent4="accent4" accent5="accent5" accent6="accent6" hlink="hlink" folHlink="folHlink"/>
  <p:sldLayoutIdLst>
    <p:sldLayoutId id="2147483672" r:id="rId1"/>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tmp"/><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5.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4.wdp"/><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19"/>
          <p:cNvSpPr txBox="1">
            <a:spLocks noGrp="1"/>
          </p:cNvSpPr>
          <p:nvPr>
            <p:ph type="subTitle" idx="4294967295"/>
          </p:nvPr>
        </p:nvSpPr>
        <p:spPr>
          <a:xfrm>
            <a:off x="171513" y="1344347"/>
            <a:ext cx="11367567" cy="1710941"/>
          </a:xfrm>
          <a:prstGeom prst="rect">
            <a:avLst/>
          </a:prstGeom>
        </p:spPr>
        <p:txBody>
          <a:bodyPr spcFirstLastPara="1" vert="horz" wrap="square" lIns="0" tIns="0" rIns="0" bIns="0" rtlCol="0" anchor="t" anchorCtr="0">
            <a:noAutofit/>
          </a:bodyPr>
          <a:lstStyle/>
          <a:p>
            <a:pPr marL="101600" indent="0" algn="ctr">
              <a:buNone/>
            </a:pPr>
            <a:r>
              <a:rPr lang="en-US" sz="4800" b="1" dirty="0" err="1" smtClean="0">
                <a:solidFill>
                  <a:srgbClr val="FFFF00"/>
                </a:solidFill>
                <a:effectLst>
                  <a:outerShdw blurRad="38100" dist="38100" dir="2700000" algn="tl">
                    <a:srgbClr val="000000">
                      <a:alpha val="43137"/>
                    </a:srgbClr>
                  </a:outerShdw>
                </a:effectLst>
              </a:rPr>
              <a:t>Bài</a:t>
            </a:r>
            <a:r>
              <a:rPr lang="en-US" sz="4800" b="1" dirty="0" smtClean="0">
                <a:solidFill>
                  <a:srgbClr val="FFFF00"/>
                </a:solidFill>
                <a:effectLst>
                  <a:outerShdw blurRad="38100" dist="38100" dir="2700000" algn="tl">
                    <a:srgbClr val="000000">
                      <a:alpha val="43137"/>
                    </a:srgbClr>
                  </a:outerShdw>
                </a:effectLst>
              </a:rPr>
              <a:t> 2: CÁC THÀNH PHẦN CHÍNH VÀ DỮ LIỆU TRÊN TRANG TÍNH</a:t>
            </a:r>
            <a:endParaRPr lang="en-US" sz="4800" b="1" dirty="0">
              <a:solidFill>
                <a:srgbClr val="FFFF00"/>
              </a:solidFill>
              <a:effectLst>
                <a:outerShdw blurRad="38100" dist="38100" dir="2700000" algn="tl">
                  <a:srgbClr val="000000">
                    <a:alpha val="43137"/>
                  </a:srgbClr>
                </a:outerShdw>
              </a:effectLst>
            </a:endParaRPr>
          </a:p>
        </p:txBody>
      </p:sp>
      <p:sp>
        <p:nvSpPr>
          <p:cNvPr id="264" name="Google Shape;264;p19"/>
          <p:cNvSpPr/>
          <p:nvPr/>
        </p:nvSpPr>
        <p:spPr>
          <a:xfrm>
            <a:off x="10944917" y="136191"/>
            <a:ext cx="1138330" cy="1093787"/>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accent4"/>
          </a:solidFill>
          <a:ln>
            <a:noFill/>
          </a:ln>
        </p:spPr>
        <p:txBody>
          <a:bodyPr spcFirstLastPara="1" wrap="square" lIns="121900" tIns="121900" rIns="121900" bIns="121900" anchor="ctr" anchorCtr="0">
            <a:noAutofit/>
          </a:bodyPr>
          <a:lstStyle/>
          <a:p>
            <a:endParaRPr sz="2400">
              <a:solidFill>
                <a:srgbClr val="6D9EEB"/>
              </a:solidFill>
            </a:endParaRPr>
          </a:p>
        </p:txBody>
      </p:sp>
      <p:sp>
        <p:nvSpPr>
          <p:cNvPr id="265" name="Google Shape;265;p19"/>
          <p:cNvSpPr/>
          <p:nvPr/>
        </p:nvSpPr>
        <p:spPr>
          <a:xfrm rot="1221249">
            <a:off x="283338" y="4788920"/>
            <a:ext cx="990140" cy="964485"/>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6"/>
          </a:solidFill>
          <a:ln>
            <a:noFill/>
          </a:ln>
        </p:spPr>
        <p:txBody>
          <a:bodyPr spcFirstLastPara="1" wrap="square" lIns="121900" tIns="121900" rIns="121900" bIns="121900" anchor="ctr" anchorCtr="0">
            <a:noAutofit/>
          </a:bodyPr>
          <a:lstStyle/>
          <a:p>
            <a:endParaRPr sz="2400">
              <a:solidFill>
                <a:srgbClr val="6D9EEB"/>
              </a:solidFill>
            </a:endParaRPr>
          </a:p>
        </p:txBody>
      </p:sp>
      <p:sp>
        <p:nvSpPr>
          <p:cNvPr id="266" name="Google Shape;266;p19"/>
          <p:cNvSpPr/>
          <p:nvPr/>
        </p:nvSpPr>
        <p:spPr>
          <a:xfrm>
            <a:off x="10441230" y="578316"/>
            <a:ext cx="433460" cy="42121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spcFirstLastPara="1" wrap="square" lIns="121900" tIns="121900" rIns="121900" bIns="121900" anchor="ctr" anchorCtr="0">
            <a:noAutofit/>
          </a:bodyPr>
          <a:lstStyle/>
          <a:p>
            <a:endParaRPr sz="2400">
              <a:solidFill>
                <a:srgbClr val="6D9EEB"/>
              </a:solidFill>
            </a:endParaRPr>
          </a:p>
        </p:txBody>
      </p:sp>
      <p:sp>
        <p:nvSpPr>
          <p:cNvPr id="267" name="Google Shape;267;p19"/>
          <p:cNvSpPr/>
          <p:nvPr/>
        </p:nvSpPr>
        <p:spPr>
          <a:xfrm rot="2486868">
            <a:off x="11574653" y="1360016"/>
            <a:ext cx="308411" cy="299696"/>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spcFirstLastPara="1" wrap="square" lIns="121900" tIns="121900" rIns="121900" bIns="121900" anchor="ctr" anchorCtr="0">
            <a:noAutofit/>
          </a:bodyPr>
          <a:lstStyle/>
          <a:p>
            <a:endParaRPr sz="2400">
              <a:solidFill>
                <a:srgbClr val="6D9EEB"/>
              </a:solidFill>
            </a:endParaRPr>
          </a:p>
        </p:txBody>
      </p:sp>
      <p:sp>
        <p:nvSpPr>
          <p:cNvPr id="11" name="TextBox 10"/>
          <p:cNvSpPr txBox="1"/>
          <p:nvPr/>
        </p:nvSpPr>
        <p:spPr>
          <a:xfrm>
            <a:off x="3074594" y="3632862"/>
            <a:ext cx="5561406" cy="524182"/>
          </a:xfrm>
          <a:prstGeom prst="rect">
            <a:avLst/>
          </a:prstGeom>
          <a:noFill/>
          <a:ln>
            <a:noFill/>
          </a:ln>
        </p:spPr>
        <p:txBody>
          <a:bodyPr spcFirstLastPara="1" vert="horz" wrap="square" lIns="0" tIns="0" rIns="0" bIns="0" rtlCol="0" anchor="t" anchorCtr="0">
            <a:noAutofit/>
          </a:bodyPr>
          <a:lstStyle>
            <a:defPPr>
              <a:defRPr lang="en-US"/>
            </a:defPPr>
            <a:lvl1pPr algn="ctr">
              <a:lnSpc>
                <a:spcPct val="115000"/>
              </a:lnSpc>
              <a:spcAft>
                <a:spcPts val="1067"/>
              </a:spcAft>
              <a:buClr>
                <a:schemeClr val="accent1"/>
              </a:buClr>
              <a:buSzPts val="2000"/>
              <a:buFont typeface="Nunito"/>
              <a:buNone/>
              <a:defRPr sz="2667">
                <a:solidFill>
                  <a:schemeClr val="dk2"/>
                </a:solidFill>
                <a:latin typeface="Nunito"/>
                <a:ea typeface="Nunito"/>
                <a:cs typeface="Nunito"/>
              </a:defRPr>
            </a:lvl1pPr>
          </a:lstStyle>
          <a:p>
            <a:r>
              <a:rPr lang="en-US" dirty="0"/>
              <a:t>GV</a:t>
            </a:r>
            <a:r>
              <a:rPr lang="en-US" dirty="0" smtClean="0"/>
              <a:t>: </a:t>
            </a:r>
            <a:r>
              <a:rPr lang="en-US" dirty="0" err="1" smtClean="0"/>
              <a:t>Nguyễn</a:t>
            </a:r>
            <a:r>
              <a:rPr lang="en-US" dirty="0" smtClean="0"/>
              <a:t> </a:t>
            </a:r>
            <a:r>
              <a:rPr lang="en-US" dirty="0" err="1" smtClean="0"/>
              <a:t>Thị</a:t>
            </a:r>
            <a:r>
              <a:rPr lang="en-US" dirty="0" smtClean="0"/>
              <a:t> </a:t>
            </a:r>
            <a:r>
              <a:rPr lang="en-US" dirty="0" err="1" smtClean="0"/>
              <a:t>Ngọc</a:t>
            </a:r>
            <a:r>
              <a:rPr lang="en-US" dirty="0" smtClean="0"/>
              <a:t> </a:t>
            </a:r>
            <a:r>
              <a:rPr lang="en-US" dirty="0" err="1" smtClean="0"/>
              <a:t>Sáng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advTm="9000">
        <p14:doors dir="vert"/>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animEffect transition="in" filter="fade">
                                      <p:cBhvr>
                                        <p:cTn id="7" dur="1500"/>
                                        <p:tgtEl>
                                          <p:spTgt spid="263">
                                            <p:txEl>
                                              <p:pRg st="0" end="0"/>
                                            </p:txEl>
                                          </p:spTgt>
                                        </p:tgtEl>
                                      </p:cBhvr>
                                    </p:animEffect>
                                    <p:anim calcmode="lin" valueType="num">
                                      <p:cBhvr>
                                        <p:cTn id="8" dur="1500" fill="hold"/>
                                        <p:tgtEl>
                                          <p:spTgt spid="263">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26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3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500" fill="hold"/>
                                        <p:tgtEl>
                                          <p:spTgt spid="11"/>
                                        </p:tgtEl>
                                        <p:attrNameLst>
                                          <p:attrName>ppt_w</p:attrName>
                                        </p:attrNameLst>
                                      </p:cBhvr>
                                      <p:tavLst>
                                        <p:tav tm="0">
                                          <p:val>
                                            <p:fltVal val="0"/>
                                          </p:val>
                                        </p:tav>
                                        <p:tav tm="100000">
                                          <p:val>
                                            <p:strVal val="#ppt_w"/>
                                          </p:val>
                                        </p:tav>
                                      </p:tavLst>
                                    </p:anim>
                                    <p:anim calcmode="lin" valueType="num">
                                      <p:cBhvr>
                                        <p:cTn id="14" dur="1500" fill="hold"/>
                                        <p:tgtEl>
                                          <p:spTgt spid="11"/>
                                        </p:tgtEl>
                                        <p:attrNameLst>
                                          <p:attrName>ppt_h</p:attrName>
                                        </p:attrNameLst>
                                      </p:cBhvr>
                                      <p:tavLst>
                                        <p:tav tm="0">
                                          <p:val>
                                            <p:fltVal val="0"/>
                                          </p:val>
                                        </p:tav>
                                        <p:tav tm="100000">
                                          <p:val>
                                            <p:strVal val="#ppt_h"/>
                                          </p:val>
                                        </p:tav>
                                      </p:tavLst>
                                    </p:anim>
                                    <p:anim calcmode="lin" valueType="num">
                                      <p:cBhvr>
                                        <p:cTn id="15" dur="1500" fill="hold"/>
                                        <p:tgtEl>
                                          <p:spTgt spid="11"/>
                                        </p:tgtEl>
                                        <p:attrNameLst>
                                          <p:attrName>style.rotation</p:attrName>
                                        </p:attrNameLst>
                                      </p:cBhvr>
                                      <p:tavLst>
                                        <p:tav tm="0">
                                          <p:val>
                                            <p:fltVal val="90"/>
                                          </p:val>
                                        </p:tav>
                                        <p:tav tm="100000">
                                          <p:val>
                                            <p:fltVal val="0"/>
                                          </p:val>
                                        </p:tav>
                                      </p:tavLst>
                                    </p:anim>
                                    <p:animEffect transition="in" filter="fade">
                                      <p:cBhvr>
                                        <p:cTn id="16" dur="1500"/>
                                        <p:tgtEl>
                                          <p:spTgt spid="11"/>
                                        </p:tgtEl>
                                      </p:cBhvr>
                                    </p:animEffect>
                                  </p:childTnLst>
                                </p:cTn>
                              </p:par>
                            </p:childTnLst>
                          </p:cTn>
                        </p:par>
                        <p:par>
                          <p:cTn id="17" fill="hold">
                            <p:stCondLst>
                              <p:cond delay="3000"/>
                            </p:stCondLst>
                            <p:childTnLst>
                              <p:par>
                                <p:cTn id="18" presetID="42" presetClass="path" presetSubtype="0" accel="50000" decel="50000" fill="hold" grpId="0" nodeType="afterEffect">
                                  <p:stCondLst>
                                    <p:cond delay="0"/>
                                  </p:stCondLst>
                                  <p:childTnLst>
                                    <p:animMotion origin="layout" path="M -2.08333E-6 1.48148E-6 L 0.79258 -0.54074 " pathEditMode="relative" rAng="0" ptsTypes="AA">
                                      <p:cBhvr>
                                        <p:cTn id="19" dur="4000" fill="hold"/>
                                        <p:tgtEl>
                                          <p:spTgt spid="265"/>
                                        </p:tgtEl>
                                        <p:attrNameLst>
                                          <p:attrName>ppt_x</p:attrName>
                                          <p:attrName>ppt_y</p:attrName>
                                        </p:attrNameLst>
                                      </p:cBhvr>
                                      <p:rCtr x="39622" y="-27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build="p"/>
      <p:bldP spid="265"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1" name="Google Shape;251;p17"/>
          <p:cNvSpPr txBox="1">
            <a:spLocks noGrp="1"/>
          </p:cNvSpPr>
          <p:nvPr>
            <p:ph type="subTitle" idx="1"/>
          </p:nvPr>
        </p:nvSpPr>
        <p:spPr>
          <a:xfrm>
            <a:off x="2777691" y="2086922"/>
            <a:ext cx="6698818" cy="1084839"/>
          </a:xfrm>
          <a:prstGeom prst="rect">
            <a:avLst/>
          </a:prstGeom>
        </p:spPr>
        <p:txBody>
          <a:bodyPr spcFirstLastPara="1" vert="horz" wrap="square" lIns="0" tIns="0" rIns="0" bIns="0" rtlCol="0" anchor="t" anchorCtr="0">
            <a:noAutofit/>
          </a:bodyPr>
          <a:lstStyle/>
          <a:p>
            <a:pPr marL="0" indent="0" algn="l">
              <a:lnSpc>
                <a:spcPct val="100000"/>
              </a:lnSpc>
              <a:spcAft>
                <a:spcPts val="600"/>
              </a:spcAft>
            </a:pPr>
            <a:r>
              <a:rPr lang="en" sz="3000" b="1" dirty="0" smtClean="0">
                <a:solidFill>
                  <a:schemeClr val="accent1"/>
                </a:solidFill>
              </a:rPr>
              <a:t>1. Bảng tính</a:t>
            </a:r>
            <a:endParaRPr sz="3000" b="1" dirty="0">
              <a:solidFill>
                <a:schemeClr val="accent1"/>
              </a:solidFill>
            </a:endParaRPr>
          </a:p>
        </p:txBody>
      </p:sp>
      <p:sp>
        <p:nvSpPr>
          <p:cNvPr id="4" name="Google Shape;251;p17"/>
          <p:cNvSpPr txBox="1">
            <a:spLocks/>
          </p:cNvSpPr>
          <p:nvPr/>
        </p:nvSpPr>
        <p:spPr>
          <a:xfrm>
            <a:off x="2777691" y="3026080"/>
            <a:ext cx="6698818" cy="995201"/>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PPr>
            <a:lvl1pPr marR="0" lvl="0" indent="0">
              <a:lnSpc>
                <a:spcPct val="100000"/>
              </a:lnSpc>
              <a:spcBef>
                <a:spcPts val="0"/>
              </a:spcBef>
              <a:spcAft>
                <a:spcPts val="600"/>
              </a:spcAft>
              <a:buClr>
                <a:schemeClr val="dk2"/>
              </a:buClr>
              <a:buSzPts val="1800"/>
              <a:buFont typeface="Nunito"/>
              <a:buNone/>
              <a:defRPr sz="2800" b="1" i="0" u="none" strike="noStrike" cap="none">
                <a:solidFill>
                  <a:schemeClr val="accent3"/>
                </a:solidFill>
                <a:latin typeface="Nunito"/>
                <a:ea typeface="Nunito"/>
                <a:cs typeface="Nunito"/>
                <a:sym typeface="Nunito"/>
              </a:defRPr>
            </a:lvl1pPr>
            <a:lvl2pPr marL="914400" marR="0" lvl="1" indent="-381000" algn="ctr">
              <a:lnSpc>
                <a:spcPct val="115000"/>
              </a:lnSpc>
              <a:spcBef>
                <a:spcPts val="1067"/>
              </a:spcBef>
              <a:spcAft>
                <a:spcPts val="0"/>
              </a:spcAft>
              <a:buClr>
                <a:schemeClr val="dk2"/>
              </a:buClr>
              <a:buSzPts val="1800"/>
              <a:buFont typeface="Nunito"/>
              <a:buNone/>
              <a:defRPr sz="2400" b="0" i="0" u="none" strike="noStrike" cap="none">
                <a:solidFill>
                  <a:schemeClr val="dk2"/>
                </a:solidFill>
                <a:latin typeface="Nunito"/>
                <a:ea typeface="Nunito"/>
                <a:cs typeface="Nunito"/>
                <a:sym typeface="Nunito"/>
              </a:defRPr>
            </a:lvl2pPr>
            <a:lvl3pPr marL="1371600" marR="0" lvl="2" indent="-381000" algn="ctr">
              <a:lnSpc>
                <a:spcPct val="115000"/>
              </a:lnSpc>
              <a:spcBef>
                <a:spcPts val="1067"/>
              </a:spcBef>
              <a:spcAft>
                <a:spcPts val="0"/>
              </a:spcAft>
              <a:buClr>
                <a:schemeClr val="dk2"/>
              </a:buClr>
              <a:buSzPts val="1800"/>
              <a:buFont typeface="Nunito"/>
              <a:buNone/>
              <a:defRPr sz="2400" b="0" i="0" u="none" strike="noStrike" cap="none">
                <a:solidFill>
                  <a:schemeClr val="dk2"/>
                </a:solidFill>
                <a:latin typeface="Nunito"/>
                <a:ea typeface="Nunito"/>
                <a:cs typeface="Nunito"/>
                <a:sym typeface="Nunito"/>
              </a:defRPr>
            </a:lvl3pPr>
            <a:lvl4pPr marL="1828800" marR="0" lvl="3" indent="-381000" algn="ctr">
              <a:lnSpc>
                <a:spcPct val="115000"/>
              </a:lnSpc>
              <a:spcBef>
                <a:spcPts val="1067"/>
              </a:spcBef>
              <a:spcAft>
                <a:spcPts val="0"/>
              </a:spcAft>
              <a:buClr>
                <a:schemeClr val="dk2"/>
              </a:buClr>
              <a:buSzPts val="1800"/>
              <a:buFont typeface="Nunito"/>
              <a:buNone/>
              <a:defRPr sz="2400" b="0" i="0" u="none" strike="noStrike" cap="none">
                <a:solidFill>
                  <a:schemeClr val="dk2"/>
                </a:solidFill>
                <a:latin typeface="Nunito"/>
                <a:ea typeface="Nunito"/>
                <a:cs typeface="Nunito"/>
                <a:sym typeface="Nunito"/>
              </a:defRPr>
            </a:lvl4pPr>
            <a:lvl5pPr marL="2286000" marR="0" lvl="4" indent="-381000" algn="ctr">
              <a:lnSpc>
                <a:spcPct val="115000"/>
              </a:lnSpc>
              <a:spcBef>
                <a:spcPts val="1067"/>
              </a:spcBef>
              <a:spcAft>
                <a:spcPts val="0"/>
              </a:spcAft>
              <a:buClr>
                <a:schemeClr val="dk2"/>
              </a:buClr>
              <a:buSzPts val="1800"/>
              <a:buFont typeface="Nunito"/>
              <a:buNone/>
              <a:defRPr sz="2400" b="0" i="0" u="none" strike="noStrike" cap="none">
                <a:solidFill>
                  <a:schemeClr val="dk2"/>
                </a:solidFill>
                <a:latin typeface="Nunito"/>
                <a:ea typeface="Nunito"/>
                <a:cs typeface="Nunito"/>
                <a:sym typeface="Nunito"/>
              </a:defRPr>
            </a:lvl5pPr>
            <a:lvl6pPr marL="2743200" marR="0" lvl="5" indent="-381000" algn="ctr">
              <a:lnSpc>
                <a:spcPct val="115000"/>
              </a:lnSpc>
              <a:spcBef>
                <a:spcPts val="1067"/>
              </a:spcBef>
              <a:spcAft>
                <a:spcPts val="0"/>
              </a:spcAft>
              <a:buClr>
                <a:schemeClr val="dk2"/>
              </a:buClr>
              <a:buSzPts val="1800"/>
              <a:buFont typeface="Nunito"/>
              <a:buNone/>
              <a:defRPr sz="2400" b="0" i="0" u="none" strike="noStrike" cap="none">
                <a:solidFill>
                  <a:schemeClr val="dk2"/>
                </a:solidFill>
                <a:latin typeface="Nunito"/>
                <a:ea typeface="Nunito"/>
                <a:cs typeface="Nunito"/>
                <a:sym typeface="Nunito"/>
              </a:defRPr>
            </a:lvl6pPr>
            <a:lvl7pPr marL="3200400" marR="0" lvl="6" indent="-381000" algn="ctr">
              <a:lnSpc>
                <a:spcPct val="115000"/>
              </a:lnSpc>
              <a:spcBef>
                <a:spcPts val="1067"/>
              </a:spcBef>
              <a:spcAft>
                <a:spcPts val="0"/>
              </a:spcAft>
              <a:buClr>
                <a:schemeClr val="dk2"/>
              </a:buClr>
              <a:buSzPts val="1800"/>
              <a:buFont typeface="Nunito"/>
              <a:buNone/>
              <a:defRPr sz="2400" b="0" i="0" u="none" strike="noStrike" cap="none">
                <a:solidFill>
                  <a:schemeClr val="dk2"/>
                </a:solidFill>
                <a:latin typeface="Nunito"/>
                <a:ea typeface="Nunito"/>
                <a:cs typeface="Nunito"/>
                <a:sym typeface="Nunito"/>
              </a:defRPr>
            </a:lvl7pPr>
            <a:lvl8pPr marL="3657600" marR="0" lvl="7" indent="-381000" algn="ctr">
              <a:lnSpc>
                <a:spcPct val="115000"/>
              </a:lnSpc>
              <a:spcBef>
                <a:spcPts val="1067"/>
              </a:spcBef>
              <a:spcAft>
                <a:spcPts val="0"/>
              </a:spcAft>
              <a:buClr>
                <a:schemeClr val="dk2"/>
              </a:buClr>
              <a:buSzPts val="1800"/>
              <a:buFont typeface="Nunito"/>
              <a:buNone/>
              <a:defRPr sz="2400" b="0" i="0" u="none" strike="noStrike" cap="none">
                <a:solidFill>
                  <a:schemeClr val="dk2"/>
                </a:solidFill>
                <a:latin typeface="Nunito"/>
                <a:ea typeface="Nunito"/>
                <a:cs typeface="Nunito"/>
                <a:sym typeface="Nunito"/>
              </a:defRPr>
            </a:lvl8pPr>
            <a:lvl9pPr marL="4114800" marR="0" lvl="8" indent="-381000" algn="ctr">
              <a:lnSpc>
                <a:spcPct val="115000"/>
              </a:lnSpc>
              <a:spcBef>
                <a:spcPts val="1067"/>
              </a:spcBef>
              <a:spcAft>
                <a:spcPts val="1067"/>
              </a:spcAft>
              <a:buClr>
                <a:schemeClr val="dk2"/>
              </a:buClr>
              <a:buSzPts val="1800"/>
              <a:buFont typeface="Nunito"/>
              <a:buNone/>
              <a:defRPr sz="2400" b="0" i="0" u="none" strike="noStrike" cap="none">
                <a:solidFill>
                  <a:schemeClr val="dk2"/>
                </a:solidFill>
                <a:latin typeface="Nunito"/>
                <a:ea typeface="Nunito"/>
                <a:cs typeface="Nunito"/>
                <a:sym typeface="Nunito"/>
              </a:defRPr>
            </a:lvl9pPr>
          </a:lstStyle>
          <a:p>
            <a:r>
              <a:rPr lang="en-US" sz="3000" dirty="0" smtClean="0"/>
              <a:t>2.Các </a:t>
            </a:r>
            <a:r>
              <a:rPr lang="en-US" sz="3000" dirty="0" err="1" smtClean="0"/>
              <a:t>thành</a:t>
            </a:r>
            <a:r>
              <a:rPr lang="en-US" sz="3000" dirty="0" smtClean="0"/>
              <a:t> </a:t>
            </a:r>
            <a:r>
              <a:rPr lang="en-US" sz="3000" dirty="0" err="1" smtClean="0"/>
              <a:t>phần</a:t>
            </a:r>
            <a:r>
              <a:rPr lang="en-US" sz="3000" dirty="0" smtClean="0"/>
              <a:t> </a:t>
            </a:r>
            <a:r>
              <a:rPr lang="en-US" sz="3000" dirty="0" err="1" smtClean="0"/>
              <a:t>chính</a:t>
            </a:r>
            <a:r>
              <a:rPr lang="en-US" sz="3000" dirty="0" smtClean="0"/>
              <a:t> </a:t>
            </a:r>
            <a:r>
              <a:rPr lang="en-US" sz="3000" dirty="0" err="1" smtClean="0"/>
              <a:t>trên</a:t>
            </a:r>
            <a:r>
              <a:rPr lang="en-US" sz="3000" dirty="0" smtClean="0"/>
              <a:t> </a:t>
            </a:r>
            <a:r>
              <a:rPr lang="en-US" sz="3000" dirty="0" err="1" smtClean="0"/>
              <a:t>trang</a:t>
            </a:r>
            <a:r>
              <a:rPr lang="en-US" sz="3000" dirty="0" smtClean="0"/>
              <a:t> </a:t>
            </a:r>
            <a:r>
              <a:rPr lang="en-US" sz="3000" dirty="0" err="1" smtClean="0"/>
              <a:t>tính</a:t>
            </a:r>
            <a:endParaRPr lang="en-US" sz="3000" dirty="0"/>
          </a:p>
        </p:txBody>
      </p:sp>
      <p:sp>
        <p:nvSpPr>
          <p:cNvPr id="5" name="Google Shape;251;p17"/>
          <p:cNvSpPr txBox="1">
            <a:spLocks/>
          </p:cNvSpPr>
          <p:nvPr/>
        </p:nvSpPr>
        <p:spPr>
          <a:xfrm>
            <a:off x="2777691" y="4211780"/>
            <a:ext cx="6698818" cy="1066801"/>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RPr lang="en-US"/>
            </a:defPPr>
            <a:lvl1pPr marR="0" lvl="0" indent="0">
              <a:lnSpc>
                <a:spcPct val="100000"/>
              </a:lnSpc>
              <a:spcBef>
                <a:spcPts val="0"/>
              </a:spcBef>
              <a:spcAft>
                <a:spcPts val="600"/>
              </a:spcAft>
              <a:buClr>
                <a:schemeClr val="dk2"/>
              </a:buClr>
              <a:buSzPts val="1800"/>
              <a:buFont typeface="Nunito"/>
              <a:buNone/>
              <a:defRPr sz="2800" b="1" i="0" u="none" strike="noStrike" cap="none">
                <a:solidFill>
                  <a:schemeClr val="accent3"/>
                </a:solidFill>
                <a:latin typeface="Nunito"/>
                <a:ea typeface="Nunito"/>
                <a:cs typeface="Nunito"/>
              </a:defRPr>
            </a:lvl1pPr>
            <a:lvl2pPr marL="914400" marR="0" lvl="1" indent="-381000" algn="ctr">
              <a:lnSpc>
                <a:spcPct val="115000"/>
              </a:lnSpc>
              <a:spcBef>
                <a:spcPts val="1067"/>
              </a:spcBef>
              <a:spcAft>
                <a:spcPts val="0"/>
              </a:spcAft>
              <a:buClr>
                <a:schemeClr val="dk2"/>
              </a:buClr>
              <a:buSzPts val="1800"/>
              <a:buFont typeface="Nunito"/>
              <a:buNone/>
              <a:defRPr sz="2400" b="0" i="0" u="none" strike="noStrike" cap="none">
                <a:solidFill>
                  <a:schemeClr val="dk2"/>
                </a:solidFill>
                <a:latin typeface="Nunito"/>
                <a:ea typeface="Nunito"/>
                <a:cs typeface="Nunito"/>
              </a:defRPr>
            </a:lvl2pPr>
            <a:lvl3pPr marL="1371600" marR="0" lvl="2" indent="-381000" algn="ctr">
              <a:lnSpc>
                <a:spcPct val="115000"/>
              </a:lnSpc>
              <a:spcBef>
                <a:spcPts val="1067"/>
              </a:spcBef>
              <a:spcAft>
                <a:spcPts val="0"/>
              </a:spcAft>
              <a:buClr>
                <a:schemeClr val="dk2"/>
              </a:buClr>
              <a:buSzPts val="1800"/>
              <a:buFont typeface="Nunito"/>
              <a:buNone/>
              <a:defRPr sz="2400" b="0" i="0" u="none" strike="noStrike" cap="none">
                <a:solidFill>
                  <a:schemeClr val="dk2"/>
                </a:solidFill>
                <a:latin typeface="Nunito"/>
                <a:ea typeface="Nunito"/>
                <a:cs typeface="Nunito"/>
              </a:defRPr>
            </a:lvl3pPr>
            <a:lvl4pPr marL="1828800" marR="0" lvl="3" indent="-381000" algn="ctr">
              <a:lnSpc>
                <a:spcPct val="115000"/>
              </a:lnSpc>
              <a:spcBef>
                <a:spcPts val="1067"/>
              </a:spcBef>
              <a:spcAft>
                <a:spcPts val="0"/>
              </a:spcAft>
              <a:buClr>
                <a:schemeClr val="dk2"/>
              </a:buClr>
              <a:buSzPts val="1800"/>
              <a:buFont typeface="Nunito"/>
              <a:buNone/>
              <a:defRPr sz="2400" b="0" i="0" u="none" strike="noStrike" cap="none">
                <a:solidFill>
                  <a:schemeClr val="dk2"/>
                </a:solidFill>
                <a:latin typeface="Nunito"/>
                <a:ea typeface="Nunito"/>
                <a:cs typeface="Nunito"/>
              </a:defRPr>
            </a:lvl4pPr>
            <a:lvl5pPr marL="2286000" marR="0" lvl="4" indent="-381000" algn="ctr">
              <a:lnSpc>
                <a:spcPct val="115000"/>
              </a:lnSpc>
              <a:spcBef>
                <a:spcPts val="1067"/>
              </a:spcBef>
              <a:spcAft>
                <a:spcPts val="0"/>
              </a:spcAft>
              <a:buClr>
                <a:schemeClr val="dk2"/>
              </a:buClr>
              <a:buSzPts val="1800"/>
              <a:buFont typeface="Nunito"/>
              <a:buNone/>
              <a:defRPr sz="2400" b="0" i="0" u="none" strike="noStrike" cap="none">
                <a:solidFill>
                  <a:schemeClr val="dk2"/>
                </a:solidFill>
                <a:latin typeface="Nunito"/>
                <a:ea typeface="Nunito"/>
                <a:cs typeface="Nunito"/>
              </a:defRPr>
            </a:lvl5pPr>
            <a:lvl6pPr marL="2743200" marR="0" lvl="5" indent="-381000" algn="ctr">
              <a:lnSpc>
                <a:spcPct val="115000"/>
              </a:lnSpc>
              <a:spcBef>
                <a:spcPts val="1067"/>
              </a:spcBef>
              <a:spcAft>
                <a:spcPts val="0"/>
              </a:spcAft>
              <a:buClr>
                <a:schemeClr val="dk2"/>
              </a:buClr>
              <a:buSzPts val="1800"/>
              <a:buFont typeface="Nunito"/>
              <a:buNone/>
              <a:defRPr sz="2400" b="0" i="0" u="none" strike="noStrike" cap="none">
                <a:solidFill>
                  <a:schemeClr val="dk2"/>
                </a:solidFill>
                <a:latin typeface="Nunito"/>
                <a:ea typeface="Nunito"/>
                <a:cs typeface="Nunito"/>
              </a:defRPr>
            </a:lvl6pPr>
            <a:lvl7pPr marL="3200400" marR="0" lvl="6" indent="-381000" algn="ctr">
              <a:lnSpc>
                <a:spcPct val="115000"/>
              </a:lnSpc>
              <a:spcBef>
                <a:spcPts val="1067"/>
              </a:spcBef>
              <a:spcAft>
                <a:spcPts val="0"/>
              </a:spcAft>
              <a:buClr>
                <a:schemeClr val="dk2"/>
              </a:buClr>
              <a:buSzPts val="1800"/>
              <a:buFont typeface="Nunito"/>
              <a:buNone/>
              <a:defRPr sz="2400" b="0" i="0" u="none" strike="noStrike" cap="none">
                <a:solidFill>
                  <a:schemeClr val="dk2"/>
                </a:solidFill>
                <a:latin typeface="Nunito"/>
                <a:ea typeface="Nunito"/>
                <a:cs typeface="Nunito"/>
              </a:defRPr>
            </a:lvl7pPr>
            <a:lvl8pPr marL="3657600" marR="0" lvl="7" indent="-381000" algn="ctr">
              <a:lnSpc>
                <a:spcPct val="115000"/>
              </a:lnSpc>
              <a:spcBef>
                <a:spcPts val="1067"/>
              </a:spcBef>
              <a:spcAft>
                <a:spcPts val="0"/>
              </a:spcAft>
              <a:buClr>
                <a:schemeClr val="dk2"/>
              </a:buClr>
              <a:buSzPts val="1800"/>
              <a:buFont typeface="Nunito"/>
              <a:buNone/>
              <a:defRPr sz="2400" b="0" i="0" u="none" strike="noStrike" cap="none">
                <a:solidFill>
                  <a:schemeClr val="dk2"/>
                </a:solidFill>
                <a:latin typeface="Nunito"/>
                <a:ea typeface="Nunito"/>
                <a:cs typeface="Nunito"/>
              </a:defRPr>
            </a:lvl8pPr>
            <a:lvl9pPr marL="4114800" marR="0" lvl="8" indent="-381000" algn="ctr">
              <a:lnSpc>
                <a:spcPct val="115000"/>
              </a:lnSpc>
              <a:spcBef>
                <a:spcPts val="1067"/>
              </a:spcBef>
              <a:spcAft>
                <a:spcPts val="1067"/>
              </a:spcAft>
              <a:buClr>
                <a:schemeClr val="dk2"/>
              </a:buClr>
              <a:buSzPts val="1800"/>
              <a:buFont typeface="Nunito"/>
              <a:buNone/>
              <a:defRPr sz="2400" b="0" i="0" u="none" strike="noStrike" cap="none">
                <a:solidFill>
                  <a:schemeClr val="dk2"/>
                </a:solidFill>
                <a:latin typeface="Nunito"/>
                <a:ea typeface="Nunito"/>
                <a:cs typeface="Nunito"/>
              </a:defRPr>
            </a:lvl9pPr>
          </a:lstStyle>
          <a:p>
            <a:r>
              <a:rPr lang="en-US" sz="3000" dirty="0" smtClean="0">
                <a:solidFill>
                  <a:schemeClr val="accent2"/>
                </a:solidFill>
              </a:rPr>
              <a:t>3. </a:t>
            </a:r>
            <a:r>
              <a:rPr lang="en-US" sz="3000" dirty="0" err="1" smtClean="0">
                <a:solidFill>
                  <a:schemeClr val="accent2"/>
                </a:solidFill>
              </a:rPr>
              <a:t>Chọn</a:t>
            </a:r>
            <a:r>
              <a:rPr lang="en-US" sz="3000" dirty="0" smtClean="0">
                <a:solidFill>
                  <a:schemeClr val="accent2"/>
                </a:solidFill>
              </a:rPr>
              <a:t> </a:t>
            </a:r>
            <a:r>
              <a:rPr lang="en-US" sz="3000" dirty="0" err="1" smtClean="0">
                <a:solidFill>
                  <a:schemeClr val="accent2"/>
                </a:solidFill>
              </a:rPr>
              <a:t>các</a:t>
            </a:r>
            <a:r>
              <a:rPr lang="en-US" sz="3000" dirty="0" smtClean="0">
                <a:solidFill>
                  <a:schemeClr val="accent2"/>
                </a:solidFill>
              </a:rPr>
              <a:t> </a:t>
            </a:r>
            <a:r>
              <a:rPr lang="en-US" sz="3000" dirty="0" err="1" smtClean="0">
                <a:solidFill>
                  <a:schemeClr val="accent2"/>
                </a:solidFill>
              </a:rPr>
              <a:t>đối</a:t>
            </a:r>
            <a:r>
              <a:rPr lang="en-US" sz="3000" dirty="0" smtClean="0">
                <a:solidFill>
                  <a:schemeClr val="accent2"/>
                </a:solidFill>
              </a:rPr>
              <a:t> </a:t>
            </a:r>
            <a:r>
              <a:rPr lang="en-US" sz="3000" dirty="0" err="1" smtClean="0">
                <a:solidFill>
                  <a:schemeClr val="accent2"/>
                </a:solidFill>
              </a:rPr>
              <a:t>tượng</a:t>
            </a:r>
            <a:r>
              <a:rPr lang="en-US" sz="3000" dirty="0" smtClean="0">
                <a:solidFill>
                  <a:schemeClr val="accent2"/>
                </a:solidFill>
              </a:rPr>
              <a:t> </a:t>
            </a:r>
            <a:r>
              <a:rPr lang="en-US" sz="3000" dirty="0" err="1" smtClean="0">
                <a:solidFill>
                  <a:schemeClr val="accent2"/>
                </a:solidFill>
              </a:rPr>
              <a:t>trên</a:t>
            </a:r>
            <a:r>
              <a:rPr lang="en-US" sz="3000" dirty="0" smtClean="0">
                <a:solidFill>
                  <a:schemeClr val="accent2"/>
                </a:solidFill>
              </a:rPr>
              <a:t> </a:t>
            </a:r>
            <a:r>
              <a:rPr lang="en-US" sz="3000" dirty="0" err="1" smtClean="0">
                <a:solidFill>
                  <a:schemeClr val="accent2"/>
                </a:solidFill>
              </a:rPr>
              <a:t>trang</a:t>
            </a:r>
            <a:r>
              <a:rPr lang="en-US" sz="3000" dirty="0" smtClean="0">
                <a:solidFill>
                  <a:schemeClr val="accent2"/>
                </a:solidFill>
              </a:rPr>
              <a:t> </a:t>
            </a:r>
            <a:r>
              <a:rPr lang="en-US" sz="3000" dirty="0" err="1" smtClean="0">
                <a:solidFill>
                  <a:schemeClr val="accent2"/>
                </a:solidFill>
              </a:rPr>
              <a:t>tính</a:t>
            </a:r>
            <a:endParaRPr lang="en-US" sz="3000" dirty="0">
              <a:solidFill>
                <a:schemeClr val="accent2"/>
              </a:solidFill>
            </a:endParaRPr>
          </a:p>
        </p:txBody>
      </p:sp>
      <p:grpSp>
        <p:nvGrpSpPr>
          <p:cNvPr id="27" name="Group 26"/>
          <p:cNvGrpSpPr/>
          <p:nvPr/>
        </p:nvGrpSpPr>
        <p:grpSpPr>
          <a:xfrm>
            <a:off x="2986030" y="746237"/>
            <a:ext cx="6282140" cy="769441"/>
            <a:chOff x="2982639" y="888202"/>
            <a:chExt cx="6282140" cy="769441"/>
          </a:xfrm>
        </p:grpSpPr>
        <p:grpSp>
          <p:nvGrpSpPr>
            <p:cNvPr id="3" name="Group 2"/>
            <p:cNvGrpSpPr/>
            <p:nvPr/>
          </p:nvGrpSpPr>
          <p:grpSpPr>
            <a:xfrm>
              <a:off x="2982639" y="975303"/>
              <a:ext cx="742882" cy="594311"/>
              <a:chOff x="2982639" y="975303"/>
              <a:chExt cx="742882" cy="594311"/>
            </a:xfrm>
          </p:grpSpPr>
          <p:sp>
            <p:nvSpPr>
              <p:cNvPr id="8" name="Google Shape;1292;p49"/>
              <p:cNvSpPr/>
              <p:nvPr/>
            </p:nvSpPr>
            <p:spPr>
              <a:xfrm>
                <a:off x="2982639" y="1134910"/>
                <a:ext cx="185166" cy="401151"/>
              </a:xfrm>
              <a:custGeom>
                <a:avLst/>
                <a:gdLst/>
                <a:ahLst/>
                <a:cxnLst/>
                <a:rect l="l" t="t" r="r" b="b"/>
                <a:pathLst>
                  <a:path w="1083" h="2355" extrusionOk="0">
                    <a:moveTo>
                      <a:pt x="542" y="0"/>
                    </a:moveTo>
                    <a:lnTo>
                      <a:pt x="269" y="133"/>
                    </a:lnTo>
                    <a:lnTo>
                      <a:pt x="0" y="270"/>
                    </a:lnTo>
                    <a:lnTo>
                      <a:pt x="0" y="2355"/>
                    </a:lnTo>
                    <a:lnTo>
                      <a:pt x="1083" y="2355"/>
                    </a:lnTo>
                    <a:lnTo>
                      <a:pt x="1083" y="270"/>
                    </a:lnTo>
                    <a:lnTo>
                      <a:pt x="814" y="133"/>
                    </a:lnTo>
                    <a:lnTo>
                      <a:pt x="542" y="0"/>
                    </a:lnTo>
                    <a:close/>
                  </a:path>
                </a:pathLst>
              </a:custGeom>
              <a:solidFill>
                <a:srgbClr val="F1C232"/>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9" name="Google Shape;1293;p49"/>
              <p:cNvSpPr/>
              <p:nvPr/>
            </p:nvSpPr>
            <p:spPr>
              <a:xfrm>
                <a:off x="3167804" y="1081935"/>
                <a:ext cx="185850" cy="454126"/>
              </a:xfrm>
              <a:custGeom>
                <a:avLst/>
                <a:gdLst/>
                <a:ahLst/>
                <a:cxnLst/>
                <a:rect l="l" t="t" r="r" b="b"/>
                <a:pathLst>
                  <a:path w="1087" h="2666" extrusionOk="0">
                    <a:moveTo>
                      <a:pt x="545" y="0"/>
                    </a:moveTo>
                    <a:lnTo>
                      <a:pt x="273" y="133"/>
                    </a:lnTo>
                    <a:lnTo>
                      <a:pt x="0" y="266"/>
                    </a:lnTo>
                    <a:lnTo>
                      <a:pt x="0" y="2666"/>
                    </a:lnTo>
                    <a:lnTo>
                      <a:pt x="1087" y="2666"/>
                    </a:lnTo>
                    <a:lnTo>
                      <a:pt x="1087" y="266"/>
                    </a:lnTo>
                    <a:lnTo>
                      <a:pt x="814" y="133"/>
                    </a:lnTo>
                    <a:lnTo>
                      <a:pt x="545" y="0"/>
                    </a:lnTo>
                    <a:close/>
                  </a:path>
                </a:pathLst>
              </a:custGeom>
              <a:solidFill>
                <a:srgbClr val="6AA84F"/>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10" name="Google Shape;1294;p49"/>
              <p:cNvSpPr/>
              <p:nvPr/>
            </p:nvSpPr>
            <p:spPr>
              <a:xfrm>
                <a:off x="3353652" y="1028278"/>
                <a:ext cx="185679" cy="507784"/>
              </a:xfrm>
              <a:custGeom>
                <a:avLst/>
                <a:gdLst/>
                <a:ahLst/>
                <a:cxnLst/>
                <a:rect l="l" t="t" r="r" b="b"/>
                <a:pathLst>
                  <a:path w="1086" h="2981" extrusionOk="0">
                    <a:moveTo>
                      <a:pt x="541" y="0"/>
                    </a:moveTo>
                    <a:lnTo>
                      <a:pt x="272" y="137"/>
                    </a:lnTo>
                    <a:lnTo>
                      <a:pt x="0" y="270"/>
                    </a:lnTo>
                    <a:lnTo>
                      <a:pt x="0" y="2981"/>
                    </a:lnTo>
                    <a:lnTo>
                      <a:pt x="1086" y="2981"/>
                    </a:lnTo>
                    <a:lnTo>
                      <a:pt x="1086" y="270"/>
                    </a:lnTo>
                    <a:lnTo>
                      <a:pt x="814" y="137"/>
                    </a:lnTo>
                    <a:lnTo>
                      <a:pt x="541" y="0"/>
                    </a:lnTo>
                    <a:close/>
                  </a:path>
                </a:pathLst>
              </a:custGeom>
              <a:solidFill>
                <a:srgbClr val="3C78D8"/>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11" name="Google Shape;1295;p49"/>
              <p:cNvSpPr/>
              <p:nvPr/>
            </p:nvSpPr>
            <p:spPr>
              <a:xfrm>
                <a:off x="3539329" y="975303"/>
                <a:ext cx="185166" cy="560759"/>
              </a:xfrm>
              <a:custGeom>
                <a:avLst/>
                <a:gdLst/>
                <a:ahLst/>
                <a:cxnLst/>
                <a:rect l="l" t="t" r="r" b="b"/>
                <a:pathLst>
                  <a:path w="1083" h="3292" extrusionOk="0">
                    <a:moveTo>
                      <a:pt x="269" y="133"/>
                    </a:moveTo>
                    <a:lnTo>
                      <a:pt x="0" y="267"/>
                    </a:lnTo>
                    <a:lnTo>
                      <a:pt x="0" y="3292"/>
                    </a:lnTo>
                    <a:lnTo>
                      <a:pt x="1083" y="3292"/>
                    </a:lnTo>
                    <a:lnTo>
                      <a:pt x="1083" y="267"/>
                    </a:lnTo>
                    <a:lnTo>
                      <a:pt x="814" y="133"/>
                    </a:lnTo>
                    <a:lnTo>
                      <a:pt x="542" y="0"/>
                    </a:lnTo>
                    <a:lnTo>
                      <a:pt x="269" y="133"/>
                    </a:lnTo>
                    <a:close/>
                  </a:path>
                </a:pathLst>
              </a:custGeom>
              <a:solidFill>
                <a:srgbClr val="674EA7"/>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12" name="Google Shape;1296;p49"/>
              <p:cNvSpPr/>
              <p:nvPr/>
            </p:nvSpPr>
            <p:spPr>
              <a:xfrm>
                <a:off x="2982639" y="1536058"/>
                <a:ext cx="237484" cy="33556"/>
              </a:xfrm>
              <a:custGeom>
                <a:avLst/>
                <a:gdLst/>
                <a:ahLst/>
                <a:cxnLst/>
                <a:rect l="l" t="t" r="r" b="b"/>
                <a:pathLst>
                  <a:path w="1389" h="197" extrusionOk="0">
                    <a:moveTo>
                      <a:pt x="0" y="0"/>
                    </a:moveTo>
                    <a:lnTo>
                      <a:pt x="608" y="197"/>
                    </a:lnTo>
                    <a:lnTo>
                      <a:pt x="1389" y="197"/>
                    </a:lnTo>
                    <a:lnTo>
                      <a:pt x="1083" y="0"/>
                    </a:lnTo>
                    <a:lnTo>
                      <a:pt x="0" y="0"/>
                    </a:lnTo>
                    <a:close/>
                  </a:path>
                </a:pathLst>
              </a:custGeom>
              <a:solidFill>
                <a:srgbClr val="BF9000"/>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13" name="Google Shape;1297;p49"/>
              <p:cNvSpPr/>
              <p:nvPr/>
            </p:nvSpPr>
            <p:spPr>
              <a:xfrm>
                <a:off x="3167804" y="1536058"/>
                <a:ext cx="185850" cy="33556"/>
              </a:xfrm>
              <a:custGeom>
                <a:avLst/>
                <a:gdLst/>
                <a:ahLst/>
                <a:cxnLst/>
                <a:rect l="l" t="t" r="r" b="b"/>
                <a:pathLst>
                  <a:path w="1087" h="197" extrusionOk="0">
                    <a:moveTo>
                      <a:pt x="1087" y="0"/>
                    </a:moveTo>
                    <a:lnTo>
                      <a:pt x="1087" y="197"/>
                    </a:lnTo>
                    <a:lnTo>
                      <a:pt x="306" y="197"/>
                    </a:lnTo>
                    <a:lnTo>
                      <a:pt x="0" y="0"/>
                    </a:lnTo>
                    <a:lnTo>
                      <a:pt x="1087" y="0"/>
                    </a:lnTo>
                    <a:close/>
                  </a:path>
                </a:pathLst>
              </a:custGeom>
              <a:solidFill>
                <a:srgbClr val="38761D"/>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14" name="Google Shape;1298;p49"/>
              <p:cNvSpPr/>
              <p:nvPr/>
            </p:nvSpPr>
            <p:spPr>
              <a:xfrm>
                <a:off x="3487524" y="1536058"/>
                <a:ext cx="237997" cy="33556"/>
              </a:xfrm>
              <a:custGeom>
                <a:avLst/>
                <a:gdLst/>
                <a:ahLst/>
                <a:cxnLst/>
                <a:rect l="l" t="t" r="r" b="b"/>
                <a:pathLst>
                  <a:path w="1392" h="197" extrusionOk="0">
                    <a:moveTo>
                      <a:pt x="1392" y="0"/>
                    </a:moveTo>
                    <a:lnTo>
                      <a:pt x="781" y="197"/>
                    </a:lnTo>
                    <a:lnTo>
                      <a:pt x="0" y="197"/>
                    </a:lnTo>
                    <a:lnTo>
                      <a:pt x="306" y="0"/>
                    </a:lnTo>
                    <a:lnTo>
                      <a:pt x="1392" y="0"/>
                    </a:lnTo>
                    <a:close/>
                  </a:path>
                </a:pathLst>
              </a:custGeom>
              <a:solidFill>
                <a:srgbClr val="351C75"/>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15" name="Google Shape;1299;p49"/>
              <p:cNvSpPr/>
              <p:nvPr/>
            </p:nvSpPr>
            <p:spPr>
              <a:xfrm>
                <a:off x="3353652" y="1536058"/>
                <a:ext cx="186192" cy="33556"/>
              </a:xfrm>
              <a:custGeom>
                <a:avLst/>
                <a:gdLst/>
                <a:ahLst/>
                <a:cxnLst/>
                <a:rect l="l" t="t" r="r" b="b"/>
                <a:pathLst>
                  <a:path w="1089" h="197" extrusionOk="0">
                    <a:moveTo>
                      <a:pt x="0" y="0"/>
                    </a:moveTo>
                    <a:lnTo>
                      <a:pt x="0" y="197"/>
                    </a:lnTo>
                    <a:lnTo>
                      <a:pt x="783" y="197"/>
                    </a:lnTo>
                    <a:lnTo>
                      <a:pt x="1089" y="0"/>
                    </a:lnTo>
                    <a:lnTo>
                      <a:pt x="0" y="0"/>
                    </a:lnTo>
                    <a:close/>
                  </a:path>
                </a:pathLst>
              </a:custGeom>
              <a:solidFill>
                <a:srgbClr val="1155CC"/>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grpSp>
        <p:grpSp>
          <p:nvGrpSpPr>
            <p:cNvPr id="2" name="Group 1"/>
            <p:cNvGrpSpPr/>
            <p:nvPr/>
          </p:nvGrpSpPr>
          <p:grpSpPr>
            <a:xfrm>
              <a:off x="8521897" y="939228"/>
              <a:ext cx="742882" cy="594311"/>
              <a:chOff x="8521897" y="939228"/>
              <a:chExt cx="742882" cy="594311"/>
            </a:xfrm>
          </p:grpSpPr>
          <p:sp>
            <p:nvSpPr>
              <p:cNvPr id="17" name="Google Shape;1292;p49"/>
              <p:cNvSpPr/>
              <p:nvPr/>
            </p:nvSpPr>
            <p:spPr>
              <a:xfrm flipH="1">
                <a:off x="9079613" y="1098835"/>
                <a:ext cx="185166" cy="401151"/>
              </a:xfrm>
              <a:custGeom>
                <a:avLst/>
                <a:gdLst/>
                <a:ahLst/>
                <a:cxnLst/>
                <a:rect l="l" t="t" r="r" b="b"/>
                <a:pathLst>
                  <a:path w="1083" h="2355" extrusionOk="0">
                    <a:moveTo>
                      <a:pt x="542" y="0"/>
                    </a:moveTo>
                    <a:lnTo>
                      <a:pt x="269" y="133"/>
                    </a:lnTo>
                    <a:lnTo>
                      <a:pt x="0" y="270"/>
                    </a:lnTo>
                    <a:lnTo>
                      <a:pt x="0" y="2355"/>
                    </a:lnTo>
                    <a:lnTo>
                      <a:pt x="1083" y="2355"/>
                    </a:lnTo>
                    <a:lnTo>
                      <a:pt x="1083" y="270"/>
                    </a:lnTo>
                    <a:lnTo>
                      <a:pt x="814" y="133"/>
                    </a:lnTo>
                    <a:lnTo>
                      <a:pt x="542" y="0"/>
                    </a:lnTo>
                    <a:close/>
                  </a:path>
                </a:pathLst>
              </a:custGeom>
              <a:solidFill>
                <a:srgbClr val="F1C232"/>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18" name="Google Shape;1293;p49"/>
              <p:cNvSpPr/>
              <p:nvPr/>
            </p:nvSpPr>
            <p:spPr>
              <a:xfrm flipH="1">
                <a:off x="8893764" y="1045860"/>
                <a:ext cx="185850" cy="454126"/>
              </a:xfrm>
              <a:custGeom>
                <a:avLst/>
                <a:gdLst/>
                <a:ahLst/>
                <a:cxnLst/>
                <a:rect l="l" t="t" r="r" b="b"/>
                <a:pathLst>
                  <a:path w="1087" h="2666" extrusionOk="0">
                    <a:moveTo>
                      <a:pt x="545" y="0"/>
                    </a:moveTo>
                    <a:lnTo>
                      <a:pt x="273" y="133"/>
                    </a:lnTo>
                    <a:lnTo>
                      <a:pt x="0" y="266"/>
                    </a:lnTo>
                    <a:lnTo>
                      <a:pt x="0" y="2666"/>
                    </a:lnTo>
                    <a:lnTo>
                      <a:pt x="1087" y="2666"/>
                    </a:lnTo>
                    <a:lnTo>
                      <a:pt x="1087" y="266"/>
                    </a:lnTo>
                    <a:lnTo>
                      <a:pt x="814" y="133"/>
                    </a:lnTo>
                    <a:lnTo>
                      <a:pt x="545" y="0"/>
                    </a:lnTo>
                    <a:close/>
                  </a:path>
                </a:pathLst>
              </a:custGeom>
              <a:solidFill>
                <a:srgbClr val="6AA84F"/>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19" name="Google Shape;1294;p49"/>
              <p:cNvSpPr/>
              <p:nvPr/>
            </p:nvSpPr>
            <p:spPr>
              <a:xfrm flipH="1">
                <a:off x="8708087" y="992203"/>
                <a:ext cx="185679" cy="507784"/>
              </a:xfrm>
              <a:custGeom>
                <a:avLst/>
                <a:gdLst/>
                <a:ahLst/>
                <a:cxnLst/>
                <a:rect l="l" t="t" r="r" b="b"/>
                <a:pathLst>
                  <a:path w="1086" h="2981" extrusionOk="0">
                    <a:moveTo>
                      <a:pt x="541" y="0"/>
                    </a:moveTo>
                    <a:lnTo>
                      <a:pt x="272" y="137"/>
                    </a:lnTo>
                    <a:lnTo>
                      <a:pt x="0" y="270"/>
                    </a:lnTo>
                    <a:lnTo>
                      <a:pt x="0" y="2981"/>
                    </a:lnTo>
                    <a:lnTo>
                      <a:pt x="1086" y="2981"/>
                    </a:lnTo>
                    <a:lnTo>
                      <a:pt x="1086" y="270"/>
                    </a:lnTo>
                    <a:lnTo>
                      <a:pt x="814" y="137"/>
                    </a:lnTo>
                    <a:lnTo>
                      <a:pt x="541" y="0"/>
                    </a:lnTo>
                    <a:close/>
                  </a:path>
                </a:pathLst>
              </a:custGeom>
              <a:solidFill>
                <a:srgbClr val="3C78D8"/>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20" name="Google Shape;1295;p49"/>
              <p:cNvSpPr/>
              <p:nvPr/>
            </p:nvSpPr>
            <p:spPr>
              <a:xfrm flipH="1">
                <a:off x="8522923" y="939228"/>
                <a:ext cx="185166" cy="560759"/>
              </a:xfrm>
              <a:custGeom>
                <a:avLst/>
                <a:gdLst/>
                <a:ahLst/>
                <a:cxnLst/>
                <a:rect l="l" t="t" r="r" b="b"/>
                <a:pathLst>
                  <a:path w="1083" h="3292" extrusionOk="0">
                    <a:moveTo>
                      <a:pt x="269" y="133"/>
                    </a:moveTo>
                    <a:lnTo>
                      <a:pt x="0" y="267"/>
                    </a:lnTo>
                    <a:lnTo>
                      <a:pt x="0" y="3292"/>
                    </a:lnTo>
                    <a:lnTo>
                      <a:pt x="1083" y="3292"/>
                    </a:lnTo>
                    <a:lnTo>
                      <a:pt x="1083" y="267"/>
                    </a:lnTo>
                    <a:lnTo>
                      <a:pt x="814" y="133"/>
                    </a:lnTo>
                    <a:lnTo>
                      <a:pt x="542" y="0"/>
                    </a:lnTo>
                    <a:lnTo>
                      <a:pt x="269" y="133"/>
                    </a:lnTo>
                    <a:close/>
                  </a:path>
                </a:pathLst>
              </a:custGeom>
              <a:solidFill>
                <a:srgbClr val="674EA7"/>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21" name="Google Shape;1296;p49"/>
              <p:cNvSpPr/>
              <p:nvPr/>
            </p:nvSpPr>
            <p:spPr>
              <a:xfrm flipH="1">
                <a:off x="9027295" y="1499983"/>
                <a:ext cx="237484" cy="33556"/>
              </a:xfrm>
              <a:custGeom>
                <a:avLst/>
                <a:gdLst/>
                <a:ahLst/>
                <a:cxnLst/>
                <a:rect l="l" t="t" r="r" b="b"/>
                <a:pathLst>
                  <a:path w="1389" h="197" extrusionOk="0">
                    <a:moveTo>
                      <a:pt x="0" y="0"/>
                    </a:moveTo>
                    <a:lnTo>
                      <a:pt x="608" y="197"/>
                    </a:lnTo>
                    <a:lnTo>
                      <a:pt x="1389" y="197"/>
                    </a:lnTo>
                    <a:lnTo>
                      <a:pt x="1083" y="0"/>
                    </a:lnTo>
                    <a:lnTo>
                      <a:pt x="0" y="0"/>
                    </a:lnTo>
                    <a:close/>
                  </a:path>
                </a:pathLst>
              </a:custGeom>
              <a:solidFill>
                <a:srgbClr val="BF9000"/>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22" name="Google Shape;1297;p49"/>
              <p:cNvSpPr/>
              <p:nvPr/>
            </p:nvSpPr>
            <p:spPr>
              <a:xfrm flipH="1">
                <a:off x="8893764" y="1499983"/>
                <a:ext cx="185850" cy="33556"/>
              </a:xfrm>
              <a:custGeom>
                <a:avLst/>
                <a:gdLst/>
                <a:ahLst/>
                <a:cxnLst/>
                <a:rect l="l" t="t" r="r" b="b"/>
                <a:pathLst>
                  <a:path w="1087" h="197" extrusionOk="0">
                    <a:moveTo>
                      <a:pt x="1087" y="0"/>
                    </a:moveTo>
                    <a:lnTo>
                      <a:pt x="1087" y="197"/>
                    </a:lnTo>
                    <a:lnTo>
                      <a:pt x="306" y="197"/>
                    </a:lnTo>
                    <a:lnTo>
                      <a:pt x="0" y="0"/>
                    </a:lnTo>
                    <a:lnTo>
                      <a:pt x="1087" y="0"/>
                    </a:lnTo>
                    <a:close/>
                  </a:path>
                </a:pathLst>
              </a:custGeom>
              <a:solidFill>
                <a:srgbClr val="38761D"/>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23" name="Google Shape;1298;p49"/>
              <p:cNvSpPr/>
              <p:nvPr/>
            </p:nvSpPr>
            <p:spPr>
              <a:xfrm flipH="1">
                <a:off x="8521897" y="1499983"/>
                <a:ext cx="237997" cy="33556"/>
              </a:xfrm>
              <a:custGeom>
                <a:avLst/>
                <a:gdLst/>
                <a:ahLst/>
                <a:cxnLst/>
                <a:rect l="l" t="t" r="r" b="b"/>
                <a:pathLst>
                  <a:path w="1392" h="197" extrusionOk="0">
                    <a:moveTo>
                      <a:pt x="1392" y="0"/>
                    </a:moveTo>
                    <a:lnTo>
                      <a:pt x="781" y="197"/>
                    </a:lnTo>
                    <a:lnTo>
                      <a:pt x="0" y="197"/>
                    </a:lnTo>
                    <a:lnTo>
                      <a:pt x="306" y="0"/>
                    </a:lnTo>
                    <a:lnTo>
                      <a:pt x="1392" y="0"/>
                    </a:lnTo>
                    <a:close/>
                  </a:path>
                </a:pathLst>
              </a:custGeom>
              <a:solidFill>
                <a:srgbClr val="351C75"/>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24" name="Google Shape;1299;p49"/>
              <p:cNvSpPr/>
              <p:nvPr/>
            </p:nvSpPr>
            <p:spPr>
              <a:xfrm flipH="1">
                <a:off x="8707574" y="1499983"/>
                <a:ext cx="186192" cy="33556"/>
              </a:xfrm>
              <a:custGeom>
                <a:avLst/>
                <a:gdLst/>
                <a:ahLst/>
                <a:cxnLst/>
                <a:rect l="l" t="t" r="r" b="b"/>
                <a:pathLst>
                  <a:path w="1089" h="197" extrusionOk="0">
                    <a:moveTo>
                      <a:pt x="0" y="0"/>
                    </a:moveTo>
                    <a:lnTo>
                      <a:pt x="0" y="197"/>
                    </a:lnTo>
                    <a:lnTo>
                      <a:pt x="783" y="197"/>
                    </a:lnTo>
                    <a:lnTo>
                      <a:pt x="1089" y="0"/>
                    </a:lnTo>
                    <a:lnTo>
                      <a:pt x="0" y="0"/>
                    </a:lnTo>
                    <a:close/>
                  </a:path>
                </a:pathLst>
              </a:custGeom>
              <a:solidFill>
                <a:srgbClr val="1155CC"/>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grpSp>
        <p:sp>
          <p:nvSpPr>
            <p:cNvPr id="26" name="Rectangle 25"/>
            <p:cNvSpPr/>
            <p:nvPr/>
          </p:nvSpPr>
          <p:spPr>
            <a:xfrm>
              <a:off x="3741263" y="888202"/>
              <a:ext cx="4762842" cy="769441"/>
            </a:xfrm>
            <a:prstGeom prst="rect">
              <a:avLst/>
            </a:prstGeom>
          </p:spPr>
          <p:txBody>
            <a:bodyPr wrap="none">
              <a:spAutoFit/>
            </a:bodyPr>
            <a:lstStyle/>
            <a:p>
              <a:pPr algn="ctr"/>
              <a:r>
                <a:rPr lang="en-US" sz="4400" b="1" dirty="0" err="1" smtClean="0">
                  <a:solidFill>
                    <a:schemeClr val="accent6"/>
                  </a:solidFill>
                </a:rPr>
                <a:t>Nội</a:t>
              </a:r>
              <a:r>
                <a:rPr lang="en-US" sz="4400" b="1" dirty="0" smtClean="0">
                  <a:solidFill>
                    <a:schemeClr val="accent6"/>
                  </a:solidFill>
                </a:rPr>
                <a:t> dung </a:t>
              </a:r>
              <a:r>
                <a:rPr lang="en-US" sz="4400" b="1" dirty="0" err="1">
                  <a:solidFill>
                    <a:schemeClr val="accent6"/>
                  </a:solidFill>
                </a:rPr>
                <a:t>bài</a:t>
              </a:r>
              <a:r>
                <a:rPr lang="en-US" sz="4400" b="1" dirty="0">
                  <a:solidFill>
                    <a:schemeClr val="accent6"/>
                  </a:solidFill>
                </a:rPr>
                <a:t> </a:t>
              </a:r>
              <a:r>
                <a:rPr lang="en-US" sz="4400" b="1" dirty="0" err="1">
                  <a:solidFill>
                    <a:schemeClr val="accent6"/>
                  </a:solidFill>
                </a:rPr>
                <a:t>học</a:t>
              </a:r>
              <a:endParaRPr lang="en-US" sz="4400" dirty="0"/>
            </a:p>
          </p:txBody>
        </p:sp>
      </p:grpSp>
      <p:sp>
        <p:nvSpPr>
          <p:cNvPr id="25" name="Google Shape;251;p17"/>
          <p:cNvSpPr txBox="1">
            <a:spLocks/>
          </p:cNvSpPr>
          <p:nvPr/>
        </p:nvSpPr>
        <p:spPr>
          <a:xfrm>
            <a:off x="2734452" y="5451761"/>
            <a:ext cx="6698818" cy="1066801"/>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RPr lang="en-US"/>
            </a:defPPr>
            <a:lvl1pPr marR="0" lvl="0" indent="0">
              <a:lnSpc>
                <a:spcPct val="100000"/>
              </a:lnSpc>
              <a:spcBef>
                <a:spcPts val="0"/>
              </a:spcBef>
              <a:spcAft>
                <a:spcPts val="600"/>
              </a:spcAft>
              <a:buClr>
                <a:schemeClr val="dk2"/>
              </a:buClr>
              <a:buSzPts val="1800"/>
              <a:buFont typeface="Nunito"/>
              <a:buNone/>
              <a:defRPr sz="2800" b="1" i="0" u="none" strike="noStrike" cap="none">
                <a:solidFill>
                  <a:schemeClr val="accent3"/>
                </a:solidFill>
                <a:latin typeface="Nunito"/>
                <a:ea typeface="Nunito"/>
                <a:cs typeface="Nunito"/>
              </a:defRPr>
            </a:lvl1pPr>
            <a:lvl2pPr marL="914400" marR="0" lvl="1" indent="-381000" algn="ctr">
              <a:lnSpc>
                <a:spcPct val="115000"/>
              </a:lnSpc>
              <a:spcBef>
                <a:spcPts val="1067"/>
              </a:spcBef>
              <a:spcAft>
                <a:spcPts val="0"/>
              </a:spcAft>
              <a:buClr>
                <a:schemeClr val="dk2"/>
              </a:buClr>
              <a:buSzPts val="1800"/>
              <a:buFont typeface="Nunito"/>
              <a:buNone/>
              <a:defRPr sz="2400" b="0" i="0" u="none" strike="noStrike" cap="none">
                <a:solidFill>
                  <a:schemeClr val="dk2"/>
                </a:solidFill>
                <a:latin typeface="Nunito"/>
                <a:ea typeface="Nunito"/>
                <a:cs typeface="Nunito"/>
              </a:defRPr>
            </a:lvl2pPr>
            <a:lvl3pPr marL="1371600" marR="0" lvl="2" indent="-381000" algn="ctr">
              <a:lnSpc>
                <a:spcPct val="115000"/>
              </a:lnSpc>
              <a:spcBef>
                <a:spcPts val="1067"/>
              </a:spcBef>
              <a:spcAft>
                <a:spcPts val="0"/>
              </a:spcAft>
              <a:buClr>
                <a:schemeClr val="dk2"/>
              </a:buClr>
              <a:buSzPts val="1800"/>
              <a:buFont typeface="Nunito"/>
              <a:buNone/>
              <a:defRPr sz="2400" b="0" i="0" u="none" strike="noStrike" cap="none">
                <a:solidFill>
                  <a:schemeClr val="dk2"/>
                </a:solidFill>
                <a:latin typeface="Nunito"/>
                <a:ea typeface="Nunito"/>
                <a:cs typeface="Nunito"/>
              </a:defRPr>
            </a:lvl3pPr>
            <a:lvl4pPr marL="1828800" marR="0" lvl="3" indent="-381000" algn="ctr">
              <a:lnSpc>
                <a:spcPct val="115000"/>
              </a:lnSpc>
              <a:spcBef>
                <a:spcPts val="1067"/>
              </a:spcBef>
              <a:spcAft>
                <a:spcPts val="0"/>
              </a:spcAft>
              <a:buClr>
                <a:schemeClr val="dk2"/>
              </a:buClr>
              <a:buSzPts val="1800"/>
              <a:buFont typeface="Nunito"/>
              <a:buNone/>
              <a:defRPr sz="2400" b="0" i="0" u="none" strike="noStrike" cap="none">
                <a:solidFill>
                  <a:schemeClr val="dk2"/>
                </a:solidFill>
                <a:latin typeface="Nunito"/>
                <a:ea typeface="Nunito"/>
                <a:cs typeface="Nunito"/>
              </a:defRPr>
            </a:lvl4pPr>
            <a:lvl5pPr marL="2286000" marR="0" lvl="4" indent="-381000" algn="ctr">
              <a:lnSpc>
                <a:spcPct val="115000"/>
              </a:lnSpc>
              <a:spcBef>
                <a:spcPts val="1067"/>
              </a:spcBef>
              <a:spcAft>
                <a:spcPts val="0"/>
              </a:spcAft>
              <a:buClr>
                <a:schemeClr val="dk2"/>
              </a:buClr>
              <a:buSzPts val="1800"/>
              <a:buFont typeface="Nunito"/>
              <a:buNone/>
              <a:defRPr sz="2400" b="0" i="0" u="none" strike="noStrike" cap="none">
                <a:solidFill>
                  <a:schemeClr val="dk2"/>
                </a:solidFill>
                <a:latin typeface="Nunito"/>
                <a:ea typeface="Nunito"/>
                <a:cs typeface="Nunito"/>
              </a:defRPr>
            </a:lvl5pPr>
            <a:lvl6pPr marL="2743200" marR="0" lvl="5" indent="-381000" algn="ctr">
              <a:lnSpc>
                <a:spcPct val="115000"/>
              </a:lnSpc>
              <a:spcBef>
                <a:spcPts val="1067"/>
              </a:spcBef>
              <a:spcAft>
                <a:spcPts val="0"/>
              </a:spcAft>
              <a:buClr>
                <a:schemeClr val="dk2"/>
              </a:buClr>
              <a:buSzPts val="1800"/>
              <a:buFont typeface="Nunito"/>
              <a:buNone/>
              <a:defRPr sz="2400" b="0" i="0" u="none" strike="noStrike" cap="none">
                <a:solidFill>
                  <a:schemeClr val="dk2"/>
                </a:solidFill>
                <a:latin typeface="Nunito"/>
                <a:ea typeface="Nunito"/>
                <a:cs typeface="Nunito"/>
              </a:defRPr>
            </a:lvl6pPr>
            <a:lvl7pPr marL="3200400" marR="0" lvl="6" indent="-381000" algn="ctr">
              <a:lnSpc>
                <a:spcPct val="115000"/>
              </a:lnSpc>
              <a:spcBef>
                <a:spcPts val="1067"/>
              </a:spcBef>
              <a:spcAft>
                <a:spcPts val="0"/>
              </a:spcAft>
              <a:buClr>
                <a:schemeClr val="dk2"/>
              </a:buClr>
              <a:buSzPts val="1800"/>
              <a:buFont typeface="Nunito"/>
              <a:buNone/>
              <a:defRPr sz="2400" b="0" i="0" u="none" strike="noStrike" cap="none">
                <a:solidFill>
                  <a:schemeClr val="dk2"/>
                </a:solidFill>
                <a:latin typeface="Nunito"/>
                <a:ea typeface="Nunito"/>
                <a:cs typeface="Nunito"/>
              </a:defRPr>
            </a:lvl7pPr>
            <a:lvl8pPr marL="3657600" marR="0" lvl="7" indent="-381000" algn="ctr">
              <a:lnSpc>
                <a:spcPct val="115000"/>
              </a:lnSpc>
              <a:spcBef>
                <a:spcPts val="1067"/>
              </a:spcBef>
              <a:spcAft>
                <a:spcPts val="0"/>
              </a:spcAft>
              <a:buClr>
                <a:schemeClr val="dk2"/>
              </a:buClr>
              <a:buSzPts val="1800"/>
              <a:buFont typeface="Nunito"/>
              <a:buNone/>
              <a:defRPr sz="2400" b="0" i="0" u="none" strike="noStrike" cap="none">
                <a:solidFill>
                  <a:schemeClr val="dk2"/>
                </a:solidFill>
                <a:latin typeface="Nunito"/>
                <a:ea typeface="Nunito"/>
                <a:cs typeface="Nunito"/>
              </a:defRPr>
            </a:lvl8pPr>
            <a:lvl9pPr marL="4114800" marR="0" lvl="8" indent="-381000" algn="ctr">
              <a:lnSpc>
                <a:spcPct val="115000"/>
              </a:lnSpc>
              <a:spcBef>
                <a:spcPts val="1067"/>
              </a:spcBef>
              <a:spcAft>
                <a:spcPts val="1067"/>
              </a:spcAft>
              <a:buClr>
                <a:schemeClr val="dk2"/>
              </a:buClr>
              <a:buSzPts val="1800"/>
              <a:buFont typeface="Nunito"/>
              <a:buNone/>
              <a:defRPr sz="2400" b="0" i="0" u="none" strike="noStrike" cap="none">
                <a:solidFill>
                  <a:schemeClr val="dk2"/>
                </a:solidFill>
                <a:latin typeface="Nunito"/>
                <a:ea typeface="Nunito"/>
                <a:cs typeface="Nunito"/>
              </a:defRPr>
            </a:lvl9pPr>
          </a:lstStyle>
          <a:p>
            <a:r>
              <a:rPr lang="en-US" sz="3000" dirty="0">
                <a:solidFill>
                  <a:schemeClr val="accent5"/>
                </a:solidFill>
              </a:rPr>
              <a:t>4</a:t>
            </a:r>
            <a:r>
              <a:rPr lang="en-US" sz="3000" dirty="0" smtClean="0">
                <a:solidFill>
                  <a:schemeClr val="accent5"/>
                </a:solidFill>
              </a:rPr>
              <a:t>. </a:t>
            </a:r>
            <a:r>
              <a:rPr lang="en-US" sz="3000" dirty="0" err="1" smtClean="0">
                <a:solidFill>
                  <a:schemeClr val="accent5"/>
                </a:solidFill>
              </a:rPr>
              <a:t>Dữ</a:t>
            </a:r>
            <a:r>
              <a:rPr lang="en-US" sz="3000" dirty="0" smtClean="0">
                <a:solidFill>
                  <a:schemeClr val="accent5"/>
                </a:solidFill>
              </a:rPr>
              <a:t> </a:t>
            </a:r>
            <a:r>
              <a:rPr lang="en-US" sz="3000" dirty="0" err="1" smtClean="0">
                <a:solidFill>
                  <a:schemeClr val="accent5"/>
                </a:solidFill>
              </a:rPr>
              <a:t>liệu</a:t>
            </a:r>
            <a:r>
              <a:rPr lang="en-US" sz="3000" dirty="0" smtClean="0">
                <a:solidFill>
                  <a:schemeClr val="accent5"/>
                </a:solidFill>
              </a:rPr>
              <a:t> </a:t>
            </a:r>
            <a:r>
              <a:rPr lang="en-US" sz="3000" dirty="0" err="1" smtClean="0">
                <a:solidFill>
                  <a:schemeClr val="accent5"/>
                </a:solidFill>
              </a:rPr>
              <a:t>trên</a:t>
            </a:r>
            <a:r>
              <a:rPr lang="en-US" sz="3000" dirty="0" smtClean="0">
                <a:solidFill>
                  <a:schemeClr val="accent5"/>
                </a:solidFill>
              </a:rPr>
              <a:t> </a:t>
            </a:r>
            <a:r>
              <a:rPr lang="en-US" sz="3000" dirty="0" err="1" smtClean="0">
                <a:solidFill>
                  <a:schemeClr val="accent5"/>
                </a:solidFill>
              </a:rPr>
              <a:t>trang</a:t>
            </a:r>
            <a:r>
              <a:rPr lang="en-US" sz="3000" dirty="0" smtClean="0">
                <a:solidFill>
                  <a:schemeClr val="accent5"/>
                </a:solidFill>
              </a:rPr>
              <a:t> </a:t>
            </a:r>
            <a:r>
              <a:rPr lang="en-US" sz="3000" dirty="0" err="1" smtClean="0">
                <a:solidFill>
                  <a:schemeClr val="accent5"/>
                </a:solidFill>
              </a:rPr>
              <a:t>tính</a:t>
            </a:r>
            <a:endParaRPr lang="en-US" sz="3000" dirty="0">
              <a:solidFill>
                <a:schemeClr val="accent5"/>
              </a:solidFill>
            </a:endParaRPr>
          </a:p>
        </p:txBody>
      </p:sp>
    </p:spTree>
    <p:extLst>
      <p:ext uri="{BB962C8B-B14F-4D97-AF65-F5344CB8AC3E}">
        <p14:creationId xmlns:p14="http://schemas.microsoft.com/office/powerpoint/2010/main" val="14265123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animEffect transition="in" filter="circle(in)">
                                      <p:cBhvr>
                                        <p:cTn id="7" dur="2000"/>
                                        <p:tgtEl>
                                          <p:spTgt spid="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build="p"/>
      <p:bldP spid="4" grpId="0"/>
      <p:bldP spid="5"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263;p19"/>
          <p:cNvSpPr txBox="1">
            <a:spLocks/>
          </p:cNvSpPr>
          <p:nvPr/>
        </p:nvSpPr>
        <p:spPr>
          <a:xfrm>
            <a:off x="387413" y="290247"/>
            <a:ext cx="9074087" cy="1710941"/>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PPr>
            <a:lvl1pPr marL="457200" marR="0" lvl="0" indent="-355600" algn="l" rtl="0" eaLnBrk="1" hangingPunct="1">
              <a:lnSpc>
                <a:spcPct val="115000"/>
              </a:lnSpc>
              <a:spcBef>
                <a:spcPts val="0"/>
              </a:spcBef>
              <a:spcAft>
                <a:spcPts val="0"/>
              </a:spcAft>
              <a:buClr>
                <a:schemeClr val="accent1"/>
              </a:buClr>
              <a:buSzPts val="2000"/>
              <a:buFont typeface="Nunito"/>
              <a:buChar char="➜"/>
              <a:defRPr sz="2400" b="0" i="0" u="none" strike="noStrike" cap="none">
                <a:solidFill>
                  <a:schemeClr val="dk2"/>
                </a:solidFill>
                <a:latin typeface="Nunito"/>
                <a:ea typeface="Nunito"/>
                <a:cs typeface="Nunito"/>
                <a:sym typeface="Nunito"/>
              </a:defRPr>
            </a:lvl1pPr>
            <a:lvl2pPr marL="914400" marR="0" lvl="1" indent="-381000" algn="l" rtl="0" eaLnBrk="1" hangingPunct="1">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2pPr>
            <a:lvl3pPr marL="1371600" marR="0" lvl="2" indent="-381000" algn="l" rtl="0" eaLnBrk="1" hangingPunct="1">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3pPr>
            <a:lvl4pPr marL="1828800" marR="0" lvl="3"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4pPr>
            <a:lvl5pPr marL="2286000" marR="0" lvl="4"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5pPr>
            <a:lvl6pPr marL="2743200" marR="0" lvl="5"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6pPr>
            <a:lvl7pPr marL="3200400" marR="0" lvl="6"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7pPr>
            <a:lvl8pPr marL="3657600" marR="0" lvl="7"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8pPr>
            <a:lvl9pPr marL="4114800" marR="0" lvl="8" indent="-381000" algn="l" rtl="0" eaLnBrk="1" hangingPunct="1">
              <a:lnSpc>
                <a:spcPct val="115000"/>
              </a:lnSpc>
              <a:spcBef>
                <a:spcPts val="800"/>
              </a:spcBef>
              <a:spcAft>
                <a:spcPts val="800"/>
              </a:spcAft>
              <a:buClr>
                <a:schemeClr val="dk2"/>
              </a:buClr>
              <a:buSzPts val="2400"/>
              <a:buFont typeface="Nunito"/>
              <a:buChar char="■"/>
              <a:defRPr sz="2400" b="0" i="0" u="none" strike="noStrike" cap="none">
                <a:solidFill>
                  <a:schemeClr val="dk2"/>
                </a:solidFill>
                <a:latin typeface="Nunito"/>
                <a:ea typeface="Nunito"/>
                <a:cs typeface="Nunito"/>
                <a:sym typeface="Nunito"/>
              </a:defRPr>
            </a:lvl9pPr>
          </a:lstStyle>
          <a:p>
            <a:pPr marL="101600" indent="0" algn="ctr">
              <a:buFont typeface="Nunito"/>
              <a:buNone/>
            </a:pPr>
            <a:r>
              <a:rPr lang="en-US" sz="3200" b="1" kern="0" dirty="0" err="1" smtClean="0">
                <a:solidFill>
                  <a:srgbClr val="FFFF00"/>
                </a:solidFill>
                <a:effectLst>
                  <a:outerShdw blurRad="38100" dist="38100" dir="2700000" algn="tl">
                    <a:srgbClr val="000000">
                      <a:alpha val="43137"/>
                    </a:srgbClr>
                  </a:outerShdw>
                </a:effectLst>
              </a:rPr>
              <a:t>Bài</a:t>
            </a:r>
            <a:r>
              <a:rPr lang="en-US" sz="3200" b="1" kern="0" dirty="0" smtClean="0">
                <a:solidFill>
                  <a:srgbClr val="FFFF00"/>
                </a:solidFill>
                <a:effectLst>
                  <a:outerShdw blurRad="38100" dist="38100" dir="2700000" algn="tl">
                    <a:srgbClr val="000000">
                      <a:alpha val="43137"/>
                    </a:srgbClr>
                  </a:outerShdw>
                </a:effectLst>
              </a:rPr>
              <a:t> 2: CÁC THÀNH PHẦN CHÍNH VÀ DỮ LIỆU TRÊN TRANG TÍNH</a:t>
            </a:r>
            <a:endParaRPr lang="en-US" sz="3200" b="1" kern="0" dirty="0">
              <a:solidFill>
                <a:srgbClr val="FFFF00"/>
              </a:solidFill>
              <a:effectLst>
                <a:outerShdw blurRad="38100" dist="38100" dir="2700000" algn="tl">
                  <a:srgbClr val="000000">
                    <a:alpha val="43137"/>
                  </a:srgbClr>
                </a:outerShdw>
              </a:effectLst>
            </a:endParaRPr>
          </a:p>
        </p:txBody>
      </p:sp>
      <p:sp>
        <p:nvSpPr>
          <p:cNvPr id="13" name="Google Shape;251;p17"/>
          <p:cNvSpPr txBox="1">
            <a:spLocks/>
          </p:cNvSpPr>
          <p:nvPr/>
        </p:nvSpPr>
        <p:spPr>
          <a:xfrm>
            <a:off x="387413" y="1561324"/>
            <a:ext cx="6698818" cy="1084839"/>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PPr>
            <a:lvl1pPr marL="609585" marR="0" lvl="0" indent="-474121" algn="l" rtl="0" eaLnBrk="1" hangingPunct="1">
              <a:lnSpc>
                <a:spcPct val="115000"/>
              </a:lnSpc>
              <a:spcBef>
                <a:spcPts val="0"/>
              </a:spcBef>
              <a:spcAft>
                <a:spcPts val="0"/>
              </a:spcAft>
              <a:buClr>
                <a:schemeClr val="accent1"/>
              </a:buClr>
              <a:buSzPts val="2000"/>
              <a:buFont typeface="Nunito"/>
              <a:buChar char="➜"/>
              <a:defRPr sz="2400" b="0" i="0" u="none" strike="noStrike" cap="none">
                <a:solidFill>
                  <a:schemeClr val="dk2"/>
                </a:solidFill>
                <a:latin typeface="Nunito"/>
                <a:ea typeface="Nunito"/>
                <a:cs typeface="Nunito"/>
                <a:sym typeface="Nunito"/>
              </a:defRPr>
            </a:lvl1pPr>
            <a:lvl2pPr marL="1219170" marR="0" lvl="1" indent="-507987" algn="l" rtl="0" eaLnBrk="1" hangingPunct="1">
              <a:lnSpc>
                <a:spcPct val="115000"/>
              </a:lnSpc>
              <a:spcBef>
                <a:spcPts val="1067"/>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2pPr>
            <a:lvl3pPr marL="1828754" marR="0" lvl="2" indent="-507987" algn="l" rtl="0" eaLnBrk="1" hangingPunct="1">
              <a:lnSpc>
                <a:spcPct val="115000"/>
              </a:lnSpc>
              <a:spcBef>
                <a:spcPts val="1067"/>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3pPr>
            <a:lvl4pPr marL="2438339" marR="0" lvl="3"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4pPr>
            <a:lvl5pPr marL="3047924" marR="0" lvl="4"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5pPr>
            <a:lvl6pPr marL="3657509" marR="0" lvl="5"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6pPr>
            <a:lvl7pPr marL="4267093" marR="0" lvl="6"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7pPr>
            <a:lvl8pPr marL="4876678" marR="0" lvl="7"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8pPr>
            <a:lvl9pPr marL="5486263" marR="0" lvl="8" indent="-507987" algn="l" rtl="0" eaLnBrk="1" hangingPunct="1">
              <a:lnSpc>
                <a:spcPct val="115000"/>
              </a:lnSpc>
              <a:spcBef>
                <a:spcPts val="1067"/>
              </a:spcBef>
              <a:spcAft>
                <a:spcPts val="1067"/>
              </a:spcAft>
              <a:buClr>
                <a:schemeClr val="dk2"/>
              </a:buClr>
              <a:buSzPts val="2400"/>
              <a:buFont typeface="Nunito"/>
              <a:buChar char="■"/>
              <a:defRPr sz="2400" b="0" i="0" u="none" strike="noStrike" cap="none">
                <a:solidFill>
                  <a:schemeClr val="dk2"/>
                </a:solidFill>
                <a:latin typeface="Nunito"/>
                <a:ea typeface="Nunito"/>
                <a:cs typeface="Nunito"/>
                <a:sym typeface="Nunito"/>
              </a:defRPr>
            </a:lvl9pPr>
          </a:lstStyle>
          <a:p>
            <a:pPr marL="0" indent="0">
              <a:lnSpc>
                <a:spcPct val="100000"/>
              </a:lnSpc>
              <a:spcAft>
                <a:spcPts val="600"/>
              </a:spcAft>
              <a:buNone/>
            </a:pPr>
            <a:r>
              <a:rPr lang="en-US" sz="3000" b="1" kern="0" dirty="0" smtClean="0">
                <a:solidFill>
                  <a:srgbClr val="0070C0"/>
                </a:solidFill>
              </a:rPr>
              <a:t>1. </a:t>
            </a:r>
            <a:r>
              <a:rPr lang="en-US" sz="3000" b="1" kern="0" dirty="0" err="1" smtClean="0">
                <a:solidFill>
                  <a:srgbClr val="0070C0"/>
                </a:solidFill>
              </a:rPr>
              <a:t>Bảng</a:t>
            </a:r>
            <a:r>
              <a:rPr lang="en-US" sz="3000" b="1" kern="0" dirty="0" smtClean="0">
                <a:solidFill>
                  <a:srgbClr val="0070C0"/>
                </a:solidFill>
              </a:rPr>
              <a:t> </a:t>
            </a:r>
            <a:r>
              <a:rPr lang="en-US" sz="3000" b="1" kern="0" dirty="0" err="1" smtClean="0">
                <a:solidFill>
                  <a:srgbClr val="0070C0"/>
                </a:solidFill>
              </a:rPr>
              <a:t>tính</a:t>
            </a:r>
            <a:endParaRPr lang="en-US" sz="3000" b="1" kern="0" dirty="0">
              <a:solidFill>
                <a:srgbClr val="0070C0"/>
              </a:solidFill>
            </a:endParaRPr>
          </a:p>
        </p:txBody>
      </p:sp>
      <p:pic>
        <p:nvPicPr>
          <p:cNvPr id="16" name="Picture 15" descr="Microsoft Excel - Book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2277864"/>
            <a:ext cx="9169400" cy="4249936"/>
          </a:xfrm>
          <a:prstGeom prst="rect">
            <a:avLst/>
          </a:prstGeom>
        </p:spPr>
      </p:pic>
      <p:pic>
        <p:nvPicPr>
          <p:cNvPr id="1026" name="Picture 2" descr="D:\sáng\TLDH\pngtree-pointing-gesture-gesture-illustration-png-image_4536497.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6333" r="90000"/>
                    </a14:imgEffect>
                  </a14:imgLayer>
                </a14:imgProps>
              </a:ext>
              <a:ext uri="{28A0092B-C50C-407E-A947-70E740481C1C}">
                <a14:useLocalDpi xmlns:a14="http://schemas.microsoft.com/office/drawing/2010/main" val="0"/>
              </a:ext>
            </a:extLst>
          </a:blip>
          <a:srcRect/>
          <a:stretch>
            <a:fillRect/>
          </a:stretch>
        </p:blipFill>
        <p:spPr bwMode="auto">
          <a:xfrm>
            <a:off x="5547959" y="2103743"/>
            <a:ext cx="2873344" cy="15004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Hoa Anh đào Màu Hồng Viền Màu Hồng Khung đẹp, đơn Giản, Hộp Thoại,  Biên Giới Cánh Hoa Vector và PNG với nền trong suốt để tải xuống miễn phí"/>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6094" r="95000">
                        <a14:foregroundMark x1="12188" y1="40781" x2="30312" y2="58125"/>
                        <a14:foregroundMark x1="31563" y1="40781" x2="14375" y2="60625"/>
                        <a14:foregroundMark x1="19844" y1="39219" x2="19844" y2="39219"/>
                        <a14:foregroundMark x1="17813" y1="39531" x2="7187" y2="51563"/>
                        <a14:foregroundMark x1="19375" y1="38906" x2="19375" y2="38906"/>
                        <a14:foregroundMark x1="19375" y1="38906" x2="19375" y2="38906"/>
                        <a14:foregroundMark x1="19375" y1="38906" x2="19375" y2="38906"/>
                        <a14:foregroundMark x1="19375" y1="38906" x2="19375" y2="38906"/>
                        <a14:foregroundMark x1="19375" y1="38906" x2="19375" y2="38906"/>
                      </a14:backgroundRemoval>
                    </a14:imgEffect>
                  </a14:imgLayer>
                </a14:imgProps>
              </a:ext>
              <a:ext uri="{28A0092B-C50C-407E-A947-70E740481C1C}">
                <a14:useLocalDpi xmlns:a14="http://schemas.microsoft.com/office/drawing/2010/main" val="0"/>
              </a:ext>
            </a:extLst>
          </a:blip>
          <a:srcRect t="35818" b="34724"/>
          <a:stretch/>
        </p:blipFill>
        <p:spPr bwMode="auto">
          <a:xfrm>
            <a:off x="0" y="5277755"/>
            <a:ext cx="4102100" cy="142641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87413" y="4882259"/>
            <a:ext cx="3559144"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000" b="1" dirty="0" err="1" smtClean="0">
                <a:solidFill>
                  <a:srgbClr val="FF0066"/>
                </a:solidFill>
              </a:rPr>
              <a:t>Các</a:t>
            </a:r>
            <a:r>
              <a:rPr lang="en-US" sz="2000" b="1" dirty="0" smtClean="0">
                <a:solidFill>
                  <a:srgbClr val="FF0066"/>
                </a:solidFill>
              </a:rPr>
              <a:t> </a:t>
            </a:r>
            <a:r>
              <a:rPr lang="en-US" sz="2000" b="1" dirty="0" err="1" smtClean="0">
                <a:solidFill>
                  <a:srgbClr val="FF0066"/>
                </a:solidFill>
              </a:rPr>
              <a:t>nhãn</a:t>
            </a:r>
            <a:r>
              <a:rPr lang="en-US" sz="2000" b="1" dirty="0" smtClean="0">
                <a:solidFill>
                  <a:srgbClr val="FF0066"/>
                </a:solidFill>
              </a:rPr>
              <a:t> </a:t>
            </a:r>
            <a:r>
              <a:rPr lang="en-US" sz="2000" b="1" dirty="0" err="1" smtClean="0">
                <a:solidFill>
                  <a:srgbClr val="FF0066"/>
                </a:solidFill>
              </a:rPr>
              <a:t>với</a:t>
            </a:r>
            <a:r>
              <a:rPr lang="en-US" sz="2000" b="1" dirty="0" smtClean="0">
                <a:solidFill>
                  <a:srgbClr val="FF0066"/>
                </a:solidFill>
              </a:rPr>
              <a:t> </a:t>
            </a:r>
            <a:r>
              <a:rPr lang="en-US" sz="2000" b="1" dirty="0" err="1" smtClean="0">
                <a:solidFill>
                  <a:srgbClr val="FF0066"/>
                </a:solidFill>
              </a:rPr>
              <a:t>tên</a:t>
            </a:r>
            <a:r>
              <a:rPr lang="en-US" sz="2000" b="1" dirty="0" smtClean="0">
                <a:solidFill>
                  <a:srgbClr val="FF0066"/>
                </a:solidFill>
              </a:rPr>
              <a:t> </a:t>
            </a:r>
            <a:r>
              <a:rPr lang="en-US" sz="2000" b="1" dirty="0" err="1" smtClean="0">
                <a:solidFill>
                  <a:srgbClr val="FF0066"/>
                </a:solidFill>
              </a:rPr>
              <a:t>trang</a:t>
            </a:r>
            <a:r>
              <a:rPr lang="en-US" sz="2000" b="1" dirty="0" smtClean="0">
                <a:solidFill>
                  <a:srgbClr val="FF0066"/>
                </a:solidFill>
              </a:rPr>
              <a:t> </a:t>
            </a:r>
            <a:r>
              <a:rPr lang="en-US" sz="2000" b="1" dirty="0" err="1" smtClean="0">
                <a:solidFill>
                  <a:srgbClr val="FF0066"/>
                </a:solidFill>
              </a:rPr>
              <a:t>tính</a:t>
            </a:r>
            <a:endParaRPr lang="en-US" sz="2000" b="1" dirty="0">
              <a:solidFill>
                <a:srgbClr val="FF0066"/>
              </a:solidFill>
            </a:endParaRPr>
          </a:p>
        </p:txBody>
      </p:sp>
      <p:sp>
        <p:nvSpPr>
          <p:cNvPr id="21" name="Down Arrow 20"/>
          <p:cNvSpPr/>
          <p:nvPr/>
        </p:nvSpPr>
        <p:spPr>
          <a:xfrm flipH="1">
            <a:off x="3783975" y="5258126"/>
            <a:ext cx="347550" cy="743467"/>
          </a:xfrm>
          <a:prstGeom prst="downArrow">
            <a:avLst/>
          </a:prstGeom>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0066"/>
              </a:solidFill>
            </a:endParaRPr>
          </a:p>
        </p:txBody>
      </p:sp>
      <p:sp>
        <p:nvSpPr>
          <p:cNvPr id="29" name="Down Arrow 28"/>
          <p:cNvSpPr/>
          <p:nvPr/>
        </p:nvSpPr>
        <p:spPr>
          <a:xfrm flipH="1">
            <a:off x="1523375" y="5274585"/>
            <a:ext cx="347550" cy="743467"/>
          </a:xfrm>
          <a:prstGeom prst="downArrow">
            <a:avLst/>
          </a:prstGeom>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0066"/>
              </a:solidFill>
            </a:endParaRPr>
          </a:p>
        </p:txBody>
      </p:sp>
    </p:spTree>
    <p:extLst>
      <p:ext uri="{BB962C8B-B14F-4D97-AF65-F5344CB8AC3E}">
        <p14:creationId xmlns:p14="http://schemas.microsoft.com/office/powerpoint/2010/main" val="307052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path" presetSubtype="0" accel="50000" decel="50000" fill="hold" nodeType="clickEffect">
                                  <p:stCondLst>
                                    <p:cond delay="0"/>
                                  </p:stCondLst>
                                  <p:childTnLst>
                                    <p:animMotion origin="layout" path="M 0.11875 0.02593 L -0.07136 0.02593 C -0.15664 0.02593 -0.26146 -0.00903 -0.26146 -0.03703 L -0.26146 -0.1 " pathEditMode="relative" rAng="0" ptsTypes="FfFF">
                                      <p:cBhvr>
                                        <p:cTn id="11" dur="2000" fill="hold"/>
                                        <p:tgtEl>
                                          <p:spTgt spid="1026"/>
                                        </p:tgtEl>
                                        <p:attrNameLst>
                                          <p:attrName>ppt_x</p:attrName>
                                          <p:attrName>ppt_y</p:attrName>
                                        </p:attrNameLst>
                                      </p:cBhvr>
                                      <p:rCtr x="-19010" y="-6296"/>
                                    </p:animMotion>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randombar(horizontal)">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circle(in)">
                                      <p:cBhvr>
                                        <p:cTn id="21" dur="2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2" nodeType="clickEffect">
                                  <p:stCondLst>
                                    <p:cond delay="0"/>
                                  </p:stCondLst>
                                  <p:childTnLst>
                                    <p:animEffect transition="out" filter="fade">
                                      <p:cBhvr>
                                        <p:cTn id="25" dur="1000"/>
                                        <p:tgtEl>
                                          <p:spTgt spid="21"/>
                                        </p:tgtEl>
                                      </p:cBhvr>
                                    </p:animEffect>
                                    <p:anim calcmode="lin" valueType="num">
                                      <p:cBhvr>
                                        <p:cTn id="26" dur="1000"/>
                                        <p:tgtEl>
                                          <p:spTgt spid="21"/>
                                        </p:tgtEl>
                                        <p:attrNameLst>
                                          <p:attrName>ppt_x</p:attrName>
                                        </p:attrNameLst>
                                      </p:cBhvr>
                                      <p:tavLst>
                                        <p:tav tm="0">
                                          <p:val>
                                            <p:strVal val="ppt_x"/>
                                          </p:val>
                                        </p:tav>
                                        <p:tav tm="100000">
                                          <p:val>
                                            <p:strVal val="ppt_x"/>
                                          </p:val>
                                        </p:tav>
                                      </p:tavLst>
                                    </p:anim>
                                    <p:anim calcmode="lin" valueType="num">
                                      <p:cBhvr>
                                        <p:cTn id="27" dur="1000"/>
                                        <p:tgtEl>
                                          <p:spTgt spid="21"/>
                                        </p:tgtEl>
                                        <p:attrNameLst>
                                          <p:attrName>ppt_y</p:attrName>
                                        </p:attrNameLst>
                                      </p:cBhvr>
                                      <p:tavLst>
                                        <p:tav tm="0">
                                          <p:val>
                                            <p:strVal val="ppt_y"/>
                                          </p:val>
                                        </p:tav>
                                        <p:tav tm="100000">
                                          <p:val>
                                            <p:strVal val="ppt_y+.1"/>
                                          </p:val>
                                        </p:tav>
                                      </p:tavLst>
                                    </p:anim>
                                    <p:set>
                                      <p:cBhvr>
                                        <p:cTn id="28" dur="1" fill="hold">
                                          <p:stCondLst>
                                            <p:cond delay="999"/>
                                          </p:stCondLst>
                                        </p:cTn>
                                        <p:tgtEl>
                                          <p:spTgt spid="2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1"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circle(in)">
                                      <p:cBhvr>
                                        <p:cTn id="33" dur="2000"/>
                                        <p:tgtEl>
                                          <p:spTgt spid="29"/>
                                        </p:tgtEl>
                                      </p:cBhvr>
                                    </p:animEffect>
                                  </p:childTnLst>
                                </p:cTn>
                              </p:par>
                              <p:par>
                                <p:cTn id="34" presetID="1" presetClass="emph" presetSubtype="2" fill="hold" grpId="0" nodeType="withEffect">
                                  <p:stCondLst>
                                    <p:cond delay="0"/>
                                  </p:stCondLst>
                                  <p:childTnLst>
                                    <p:animClr clrSpc="rgb" dir="cw">
                                      <p:cBhvr>
                                        <p:cTn id="35" dur="2000" fill="hold"/>
                                        <p:tgtEl>
                                          <p:spTgt spid="29"/>
                                        </p:tgtEl>
                                        <p:attrNameLst>
                                          <p:attrName>fillcolor</p:attrName>
                                        </p:attrNameLst>
                                      </p:cBhvr>
                                      <p:to>
                                        <a:schemeClr val="accent2"/>
                                      </p:to>
                                    </p:animClr>
                                    <p:set>
                                      <p:cBhvr>
                                        <p:cTn id="36" dur="2000" fill="hold"/>
                                        <p:tgtEl>
                                          <p:spTgt spid="29"/>
                                        </p:tgtEl>
                                        <p:attrNameLst>
                                          <p:attrName>fill.type</p:attrName>
                                        </p:attrNameLst>
                                      </p:cBhvr>
                                      <p:to>
                                        <p:strVal val="solid"/>
                                      </p:to>
                                    </p:set>
                                    <p:set>
                                      <p:cBhvr>
                                        <p:cTn id="37" dur="2000" fill="hold"/>
                                        <p:tgtEl>
                                          <p:spTgt spid="29"/>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1" grpId="2" animBg="1"/>
      <p:bldP spid="29" grpId="0" animBg="1"/>
      <p:bldP spid="2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0"/>
          <p:cNvSpPr txBox="1">
            <a:spLocks noGrp="1"/>
          </p:cNvSpPr>
          <p:nvPr>
            <p:ph type="body" idx="1"/>
          </p:nvPr>
        </p:nvSpPr>
        <p:spPr>
          <a:xfrm>
            <a:off x="6498549" y="1430503"/>
            <a:ext cx="3346400" cy="3852400"/>
          </a:xfrm>
          <a:prstGeom prst="rect">
            <a:avLst/>
          </a:prstGeom>
        </p:spPr>
        <p:txBody>
          <a:bodyPr spcFirstLastPara="1" vert="horz" wrap="square" lIns="0" tIns="0" rIns="0" bIns="0" rtlCol="0" anchor="t" anchorCtr="0">
            <a:noAutofit/>
          </a:bodyPr>
          <a:lstStyle/>
          <a:p>
            <a:pPr marL="0" indent="0" algn="just">
              <a:spcBef>
                <a:spcPts val="1067"/>
              </a:spcBef>
              <a:spcAft>
                <a:spcPts val="1067"/>
              </a:spcAft>
              <a:buNone/>
            </a:pPr>
            <a:r>
              <a:rPr lang="en-US" sz="3500" b="1" dirty="0" smtClean="0">
                <a:solidFill>
                  <a:srgbClr val="00B050"/>
                </a:solidFill>
              </a:rPr>
              <a:t>Trang </a:t>
            </a:r>
            <a:r>
              <a:rPr lang="en-US" sz="3500" b="1" dirty="0" err="1" smtClean="0">
                <a:solidFill>
                  <a:srgbClr val="00B050"/>
                </a:solidFill>
              </a:rPr>
              <a:t>tính</a:t>
            </a:r>
            <a:r>
              <a:rPr lang="en-US" sz="3500" b="1" dirty="0" smtClean="0">
                <a:solidFill>
                  <a:srgbClr val="00B050"/>
                </a:solidFill>
              </a:rPr>
              <a:t> </a:t>
            </a:r>
            <a:r>
              <a:rPr lang="en-US" sz="3500" b="1" dirty="0" err="1" smtClean="0">
                <a:solidFill>
                  <a:srgbClr val="00B050"/>
                </a:solidFill>
              </a:rPr>
              <a:t>được</a:t>
            </a:r>
            <a:r>
              <a:rPr lang="en-US" sz="3500" b="1" dirty="0" smtClean="0">
                <a:solidFill>
                  <a:srgbClr val="00B050"/>
                </a:solidFill>
              </a:rPr>
              <a:t> </a:t>
            </a:r>
            <a:r>
              <a:rPr lang="en-US" sz="3500" b="1" dirty="0" err="1" smtClean="0">
                <a:solidFill>
                  <a:srgbClr val="00B050"/>
                </a:solidFill>
              </a:rPr>
              <a:t>kích</a:t>
            </a:r>
            <a:r>
              <a:rPr lang="en-US" sz="3500" b="1" dirty="0" smtClean="0">
                <a:solidFill>
                  <a:srgbClr val="00B050"/>
                </a:solidFill>
              </a:rPr>
              <a:t> </a:t>
            </a:r>
            <a:r>
              <a:rPr lang="en-US" sz="3500" b="1" dirty="0" err="1" smtClean="0">
                <a:solidFill>
                  <a:srgbClr val="00B050"/>
                </a:solidFill>
              </a:rPr>
              <a:t>hoạt</a:t>
            </a:r>
            <a:r>
              <a:rPr lang="en-US" sz="3500" b="1" dirty="0" smtClean="0">
                <a:solidFill>
                  <a:srgbClr val="00B050"/>
                </a:solidFill>
              </a:rPr>
              <a:t>:</a:t>
            </a:r>
          </a:p>
          <a:p>
            <a:pPr marL="0" indent="0" algn="just">
              <a:spcBef>
                <a:spcPts val="1067"/>
              </a:spcBef>
              <a:spcAft>
                <a:spcPts val="1067"/>
              </a:spcAft>
              <a:buNone/>
            </a:pPr>
            <a:r>
              <a:rPr lang="en-US" sz="2800" b="1" dirty="0" smtClean="0">
                <a:solidFill>
                  <a:schemeClr val="tx1"/>
                </a:solidFill>
              </a:rPr>
              <a:t> </a:t>
            </a:r>
            <a:r>
              <a:rPr lang="en-US" sz="2800" b="1" dirty="0" err="1">
                <a:solidFill>
                  <a:schemeClr val="tx1"/>
                </a:solidFill>
              </a:rPr>
              <a:t>L</a:t>
            </a:r>
            <a:r>
              <a:rPr lang="en-US" sz="2800" b="1" dirty="0" err="1" smtClean="0">
                <a:solidFill>
                  <a:schemeClr val="tx1"/>
                </a:solidFill>
              </a:rPr>
              <a:t>à</a:t>
            </a:r>
            <a:r>
              <a:rPr lang="en-US" sz="2800" b="1" dirty="0" smtClean="0">
                <a:solidFill>
                  <a:schemeClr val="tx1"/>
                </a:solidFill>
              </a:rPr>
              <a:t> </a:t>
            </a:r>
            <a:r>
              <a:rPr lang="en-US" sz="2800" b="1" dirty="0" err="1" smtClean="0">
                <a:solidFill>
                  <a:schemeClr val="tx1"/>
                </a:solidFill>
              </a:rPr>
              <a:t>trang</a:t>
            </a:r>
            <a:r>
              <a:rPr lang="en-US" sz="2800" b="1" dirty="0" smtClean="0">
                <a:solidFill>
                  <a:schemeClr val="tx1"/>
                </a:solidFill>
              </a:rPr>
              <a:t> </a:t>
            </a:r>
            <a:r>
              <a:rPr lang="en-US" sz="2800" b="1" dirty="0" err="1" smtClean="0">
                <a:solidFill>
                  <a:schemeClr val="tx1"/>
                </a:solidFill>
              </a:rPr>
              <a:t>đang</a:t>
            </a:r>
            <a:r>
              <a:rPr lang="en-US" sz="2800" b="1" dirty="0" smtClean="0">
                <a:solidFill>
                  <a:schemeClr val="tx1"/>
                </a:solidFill>
              </a:rPr>
              <a:t> </a:t>
            </a:r>
            <a:r>
              <a:rPr lang="en-US" sz="2800" b="1" dirty="0" err="1" smtClean="0">
                <a:solidFill>
                  <a:schemeClr val="tx1"/>
                </a:solidFill>
              </a:rPr>
              <a:t>hiển</a:t>
            </a:r>
            <a:r>
              <a:rPr lang="en-US" sz="2800" b="1" dirty="0" smtClean="0">
                <a:solidFill>
                  <a:schemeClr val="tx1"/>
                </a:solidFill>
              </a:rPr>
              <a:t> </a:t>
            </a:r>
            <a:r>
              <a:rPr lang="en-US" sz="2800" b="1" dirty="0" err="1" smtClean="0">
                <a:solidFill>
                  <a:schemeClr val="tx1"/>
                </a:solidFill>
              </a:rPr>
              <a:t>thị</a:t>
            </a:r>
            <a:r>
              <a:rPr lang="en-US" sz="2800" b="1" dirty="0" smtClean="0">
                <a:solidFill>
                  <a:schemeClr val="tx1"/>
                </a:solidFill>
              </a:rPr>
              <a:t> </a:t>
            </a:r>
            <a:r>
              <a:rPr lang="en-US" sz="2800" b="1" dirty="0" err="1" smtClean="0">
                <a:solidFill>
                  <a:schemeClr val="tx1"/>
                </a:solidFill>
              </a:rPr>
              <a:t>trên</a:t>
            </a:r>
            <a:r>
              <a:rPr lang="en-US" sz="2800" b="1" dirty="0" smtClean="0">
                <a:solidFill>
                  <a:schemeClr val="tx1"/>
                </a:solidFill>
              </a:rPr>
              <a:t> </a:t>
            </a:r>
            <a:r>
              <a:rPr lang="en-US" sz="2800" b="1" dirty="0" err="1" smtClean="0">
                <a:solidFill>
                  <a:schemeClr val="tx1"/>
                </a:solidFill>
              </a:rPr>
              <a:t>màn</a:t>
            </a:r>
            <a:r>
              <a:rPr lang="en-US" sz="2800" b="1" dirty="0" smtClean="0">
                <a:solidFill>
                  <a:schemeClr val="tx1"/>
                </a:solidFill>
              </a:rPr>
              <a:t> </a:t>
            </a:r>
            <a:r>
              <a:rPr lang="en-US" sz="2800" b="1" dirty="0" err="1" smtClean="0">
                <a:solidFill>
                  <a:schemeClr val="tx1"/>
                </a:solidFill>
              </a:rPr>
              <a:t>hình</a:t>
            </a:r>
            <a:r>
              <a:rPr lang="en-US" sz="2800" b="1" dirty="0" smtClean="0">
                <a:solidFill>
                  <a:schemeClr val="tx1"/>
                </a:solidFill>
              </a:rPr>
              <a:t>, </a:t>
            </a:r>
            <a:r>
              <a:rPr lang="en-US" sz="2800" b="1" dirty="0" err="1" smtClean="0">
                <a:solidFill>
                  <a:schemeClr val="tx1"/>
                </a:solidFill>
              </a:rPr>
              <a:t>có</a:t>
            </a:r>
            <a:r>
              <a:rPr lang="en-US" sz="2800" b="1" dirty="0" smtClean="0">
                <a:solidFill>
                  <a:schemeClr val="tx1"/>
                </a:solidFill>
              </a:rPr>
              <a:t> </a:t>
            </a:r>
            <a:r>
              <a:rPr lang="en-US" sz="2800" b="1" dirty="0" err="1" smtClean="0">
                <a:solidFill>
                  <a:schemeClr val="tx1"/>
                </a:solidFill>
              </a:rPr>
              <a:t>nhãn</a:t>
            </a:r>
            <a:r>
              <a:rPr lang="en-US" sz="2800" b="1" dirty="0" smtClean="0">
                <a:solidFill>
                  <a:schemeClr val="tx1"/>
                </a:solidFill>
              </a:rPr>
              <a:t> </a:t>
            </a:r>
            <a:r>
              <a:rPr lang="en-US" sz="2800" b="1" dirty="0" err="1" smtClean="0">
                <a:solidFill>
                  <a:schemeClr val="tx1"/>
                </a:solidFill>
              </a:rPr>
              <a:t>với</a:t>
            </a:r>
            <a:r>
              <a:rPr lang="en-US" sz="2800" b="1" dirty="0" smtClean="0">
                <a:solidFill>
                  <a:schemeClr val="tx1"/>
                </a:solidFill>
              </a:rPr>
              <a:t> </a:t>
            </a:r>
            <a:r>
              <a:rPr lang="en-US" sz="2800" b="1" dirty="0" err="1" smtClean="0">
                <a:solidFill>
                  <a:schemeClr val="tx1"/>
                </a:solidFill>
              </a:rPr>
              <a:t>chữ</a:t>
            </a:r>
            <a:r>
              <a:rPr lang="en-US" sz="2800" b="1" dirty="0" smtClean="0">
                <a:solidFill>
                  <a:schemeClr val="tx1"/>
                </a:solidFill>
              </a:rPr>
              <a:t> </a:t>
            </a:r>
            <a:r>
              <a:rPr lang="en-US" sz="2800" b="1" dirty="0" err="1" smtClean="0">
                <a:solidFill>
                  <a:schemeClr val="tx1"/>
                </a:solidFill>
              </a:rPr>
              <a:t>đậm</a:t>
            </a:r>
            <a:r>
              <a:rPr lang="en-US" sz="2800" b="1" dirty="0" smtClean="0">
                <a:solidFill>
                  <a:schemeClr val="tx1"/>
                </a:solidFill>
              </a:rPr>
              <a:t>.</a:t>
            </a:r>
            <a:endParaRPr lang="en-US" sz="2800" b="1" dirty="0">
              <a:solidFill>
                <a:schemeClr val="tx1"/>
              </a:solidFill>
            </a:endParaRPr>
          </a:p>
        </p:txBody>
      </p:sp>
      <p:sp>
        <p:nvSpPr>
          <p:cNvPr id="275" name="Google Shape;275;p20"/>
          <p:cNvSpPr txBox="1">
            <a:spLocks noGrp="1"/>
          </p:cNvSpPr>
          <p:nvPr>
            <p:ph type="body" idx="2"/>
          </p:nvPr>
        </p:nvSpPr>
        <p:spPr>
          <a:xfrm>
            <a:off x="2217765" y="2056267"/>
            <a:ext cx="3346400" cy="3852400"/>
          </a:xfrm>
          <a:prstGeom prst="rect">
            <a:avLst/>
          </a:prstGeom>
        </p:spPr>
        <p:txBody>
          <a:bodyPr spcFirstLastPara="1" vert="horz" wrap="square" lIns="0" tIns="0" rIns="0" bIns="0" rtlCol="0" anchor="t" anchorCtr="0">
            <a:noAutofit/>
          </a:bodyPr>
          <a:lstStyle/>
          <a:p>
            <a:pPr marL="0" indent="0" algn="just">
              <a:spcBef>
                <a:spcPts val="1067"/>
              </a:spcBef>
              <a:spcAft>
                <a:spcPts val="1067"/>
              </a:spcAft>
              <a:buNone/>
            </a:pPr>
            <a:r>
              <a:rPr lang="en-US" sz="3500" b="1" dirty="0" err="1" smtClean="0">
                <a:solidFill>
                  <a:schemeClr val="accent6"/>
                </a:solidFill>
              </a:rPr>
              <a:t>Để</a:t>
            </a:r>
            <a:r>
              <a:rPr lang="en-US" sz="3500" b="1" dirty="0" smtClean="0">
                <a:solidFill>
                  <a:schemeClr val="accent6"/>
                </a:solidFill>
              </a:rPr>
              <a:t> </a:t>
            </a:r>
            <a:r>
              <a:rPr lang="en-US" sz="3500" b="1" dirty="0" err="1" smtClean="0">
                <a:solidFill>
                  <a:schemeClr val="accent6"/>
                </a:solidFill>
              </a:rPr>
              <a:t>kích</a:t>
            </a:r>
            <a:r>
              <a:rPr lang="en-US" sz="3500" b="1" dirty="0" smtClean="0">
                <a:solidFill>
                  <a:schemeClr val="accent6"/>
                </a:solidFill>
              </a:rPr>
              <a:t> </a:t>
            </a:r>
            <a:r>
              <a:rPr lang="en-US" sz="3500" b="1" dirty="0" err="1" smtClean="0">
                <a:solidFill>
                  <a:schemeClr val="accent6"/>
                </a:solidFill>
              </a:rPr>
              <a:t>hoạt</a:t>
            </a:r>
            <a:r>
              <a:rPr lang="en-US" sz="3500" b="1" dirty="0" smtClean="0">
                <a:solidFill>
                  <a:schemeClr val="accent6"/>
                </a:solidFill>
              </a:rPr>
              <a:t> </a:t>
            </a:r>
            <a:r>
              <a:rPr lang="en-US" sz="3500" b="1" dirty="0" err="1" smtClean="0">
                <a:solidFill>
                  <a:schemeClr val="accent6"/>
                </a:solidFill>
              </a:rPr>
              <a:t>trang</a:t>
            </a:r>
            <a:r>
              <a:rPr lang="en-US" sz="3500" b="1" dirty="0" smtClean="0">
                <a:solidFill>
                  <a:schemeClr val="accent6"/>
                </a:solidFill>
              </a:rPr>
              <a:t> </a:t>
            </a:r>
            <a:r>
              <a:rPr lang="en-US" sz="3500" b="1" dirty="0" err="1" smtClean="0">
                <a:solidFill>
                  <a:schemeClr val="accent6"/>
                </a:solidFill>
              </a:rPr>
              <a:t>tính</a:t>
            </a:r>
            <a:r>
              <a:rPr lang="en-US" sz="3500" b="1" dirty="0" smtClean="0">
                <a:solidFill>
                  <a:schemeClr val="accent6"/>
                </a:solidFill>
              </a:rPr>
              <a:t>:</a:t>
            </a:r>
          </a:p>
          <a:p>
            <a:pPr marL="0" indent="0" algn="just">
              <a:spcBef>
                <a:spcPts val="1067"/>
              </a:spcBef>
              <a:spcAft>
                <a:spcPts val="1067"/>
              </a:spcAft>
              <a:buNone/>
            </a:pPr>
            <a:r>
              <a:rPr lang="en-US" sz="2800" b="1" dirty="0" err="1" smtClean="0">
                <a:solidFill>
                  <a:schemeClr val="tx1"/>
                </a:solidFill>
              </a:rPr>
              <a:t>Nhấn</a:t>
            </a:r>
            <a:r>
              <a:rPr lang="en-US" sz="2800" b="1" dirty="0" smtClean="0">
                <a:solidFill>
                  <a:schemeClr val="tx1"/>
                </a:solidFill>
              </a:rPr>
              <a:t> </a:t>
            </a:r>
            <a:r>
              <a:rPr lang="en-US" sz="2800" b="1" dirty="0" err="1" smtClean="0">
                <a:solidFill>
                  <a:schemeClr val="tx1"/>
                </a:solidFill>
              </a:rPr>
              <a:t>chuột</a:t>
            </a:r>
            <a:r>
              <a:rPr lang="en-US" sz="2800" b="1" dirty="0" smtClean="0">
                <a:solidFill>
                  <a:schemeClr val="tx1"/>
                </a:solidFill>
              </a:rPr>
              <a:t> </a:t>
            </a:r>
            <a:r>
              <a:rPr lang="en-US" sz="2800" b="1" dirty="0" err="1" smtClean="0">
                <a:solidFill>
                  <a:schemeClr val="tx1"/>
                </a:solidFill>
              </a:rPr>
              <a:t>vào</a:t>
            </a:r>
            <a:r>
              <a:rPr lang="en-US" sz="2800" b="1" dirty="0" smtClean="0">
                <a:solidFill>
                  <a:schemeClr val="tx1"/>
                </a:solidFill>
              </a:rPr>
              <a:t> </a:t>
            </a:r>
            <a:r>
              <a:rPr lang="en-US" sz="2800" b="1" dirty="0" err="1" smtClean="0">
                <a:solidFill>
                  <a:schemeClr val="tx1"/>
                </a:solidFill>
              </a:rPr>
              <a:t>nhãn</a:t>
            </a:r>
            <a:r>
              <a:rPr lang="en-US" sz="2800" b="1" dirty="0" smtClean="0">
                <a:solidFill>
                  <a:schemeClr val="tx1"/>
                </a:solidFill>
              </a:rPr>
              <a:t> </a:t>
            </a:r>
            <a:r>
              <a:rPr lang="en-US" sz="2800" b="1" dirty="0" err="1" smtClean="0">
                <a:solidFill>
                  <a:schemeClr val="tx1"/>
                </a:solidFill>
              </a:rPr>
              <a:t>trang</a:t>
            </a:r>
            <a:r>
              <a:rPr lang="en-US" sz="2800" b="1" dirty="0" smtClean="0">
                <a:solidFill>
                  <a:schemeClr val="tx1"/>
                </a:solidFill>
              </a:rPr>
              <a:t> </a:t>
            </a:r>
            <a:r>
              <a:rPr lang="en-US" sz="2800" b="1" dirty="0" err="1" smtClean="0">
                <a:solidFill>
                  <a:schemeClr val="tx1"/>
                </a:solidFill>
              </a:rPr>
              <a:t>tương</a:t>
            </a:r>
            <a:r>
              <a:rPr lang="en-US" sz="2800" b="1" dirty="0" smtClean="0">
                <a:solidFill>
                  <a:schemeClr val="tx1"/>
                </a:solidFill>
              </a:rPr>
              <a:t> </a:t>
            </a:r>
            <a:r>
              <a:rPr lang="en-US" sz="2800" b="1" dirty="0" err="1" smtClean="0">
                <a:solidFill>
                  <a:schemeClr val="tx1"/>
                </a:solidFill>
              </a:rPr>
              <a:t>ứng</a:t>
            </a:r>
            <a:r>
              <a:rPr lang="vi-VN" sz="2800" b="1" dirty="0" smtClean="0">
                <a:solidFill>
                  <a:schemeClr val="tx1"/>
                </a:solidFill>
              </a:rPr>
              <a:t>.</a:t>
            </a:r>
            <a:endParaRPr lang="vi-VN" sz="2800" b="1" dirty="0">
              <a:solidFill>
                <a:schemeClr val="tx1"/>
              </a:solidFill>
            </a:endParaRPr>
          </a:p>
        </p:txBody>
      </p:sp>
      <p:sp>
        <p:nvSpPr>
          <p:cNvPr id="7" name="Google Shape;839;p48"/>
          <p:cNvSpPr/>
          <p:nvPr/>
        </p:nvSpPr>
        <p:spPr>
          <a:xfrm>
            <a:off x="5369376" y="5640813"/>
            <a:ext cx="691712" cy="715756"/>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accent1"/>
          </a:solidFill>
          <a:ln>
            <a:solidFill>
              <a:schemeClr val="accent1"/>
            </a:solidFill>
          </a:ln>
        </p:spPr>
        <p:txBody>
          <a:bodyPr spcFirstLastPara="1" wrap="square" lIns="121900" tIns="121900" rIns="121900" bIns="121900" anchor="ctr" anchorCtr="0">
            <a:noAutofit/>
          </a:bodyPr>
          <a:lstStyle/>
          <a:p>
            <a:endParaRPr sz="2400"/>
          </a:p>
        </p:txBody>
      </p:sp>
      <p:sp>
        <p:nvSpPr>
          <p:cNvPr id="8" name="Google Shape;800;p48"/>
          <p:cNvSpPr/>
          <p:nvPr/>
        </p:nvSpPr>
        <p:spPr>
          <a:xfrm>
            <a:off x="9337089" y="5193437"/>
            <a:ext cx="634720" cy="894751"/>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 name="Google Shape;263;p19"/>
          <p:cNvSpPr txBox="1">
            <a:spLocks/>
          </p:cNvSpPr>
          <p:nvPr/>
        </p:nvSpPr>
        <p:spPr>
          <a:xfrm>
            <a:off x="1581212" y="105143"/>
            <a:ext cx="9074087" cy="1710941"/>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PPr>
            <a:lvl1pPr marL="457200" marR="0" lvl="0" indent="-355600" algn="l" rtl="0" eaLnBrk="1" hangingPunct="1">
              <a:lnSpc>
                <a:spcPct val="115000"/>
              </a:lnSpc>
              <a:spcBef>
                <a:spcPts val="0"/>
              </a:spcBef>
              <a:spcAft>
                <a:spcPts val="0"/>
              </a:spcAft>
              <a:buClr>
                <a:schemeClr val="accent1"/>
              </a:buClr>
              <a:buSzPts val="2000"/>
              <a:buFont typeface="Nunito"/>
              <a:buChar char="➜"/>
              <a:defRPr sz="2400" b="0" i="0" u="none" strike="noStrike" cap="none">
                <a:solidFill>
                  <a:schemeClr val="dk2"/>
                </a:solidFill>
                <a:latin typeface="Nunito"/>
                <a:ea typeface="Nunito"/>
                <a:cs typeface="Nunito"/>
                <a:sym typeface="Nunito"/>
              </a:defRPr>
            </a:lvl1pPr>
            <a:lvl2pPr marL="914400" marR="0" lvl="1" indent="-381000" algn="l" rtl="0" eaLnBrk="1" hangingPunct="1">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2pPr>
            <a:lvl3pPr marL="1371600" marR="0" lvl="2" indent="-381000" algn="l" rtl="0" eaLnBrk="1" hangingPunct="1">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3pPr>
            <a:lvl4pPr marL="1828800" marR="0" lvl="3"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4pPr>
            <a:lvl5pPr marL="2286000" marR="0" lvl="4"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5pPr>
            <a:lvl6pPr marL="2743200" marR="0" lvl="5"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6pPr>
            <a:lvl7pPr marL="3200400" marR="0" lvl="6"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7pPr>
            <a:lvl8pPr marL="3657600" marR="0" lvl="7"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8pPr>
            <a:lvl9pPr marL="4114800" marR="0" lvl="8" indent="-381000" algn="l" rtl="0" eaLnBrk="1" hangingPunct="1">
              <a:lnSpc>
                <a:spcPct val="115000"/>
              </a:lnSpc>
              <a:spcBef>
                <a:spcPts val="800"/>
              </a:spcBef>
              <a:spcAft>
                <a:spcPts val="800"/>
              </a:spcAft>
              <a:buClr>
                <a:schemeClr val="dk2"/>
              </a:buClr>
              <a:buSzPts val="2400"/>
              <a:buFont typeface="Nunito"/>
              <a:buChar char="■"/>
              <a:defRPr sz="2400" b="0" i="0" u="none" strike="noStrike" cap="none">
                <a:solidFill>
                  <a:schemeClr val="dk2"/>
                </a:solidFill>
                <a:latin typeface="Nunito"/>
                <a:ea typeface="Nunito"/>
                <a:cs typeface="Nunito"/>
                <a:sym typeface="Nunito"/>
              </a:defRPr>
            </a:lvl9pPr>
          </a:lstStyle>
          <a:p>
            <a:pPr marL="101600" indent="0" algn="ctr">
              <a:buFont typeface="Nunito"/>
              <a:buNone/>
            </a:pPr>
            <a:r>
              <a:rPr lang="en-US" sz="3200" b="1" kern="0" dirty="0" err="1" smtClean="0">
                <a:solidFill>
                  <a:srgbClr val="FFFF00"/>
                </a:solidFill>
                <a:effectLst>
                  <a:outerShdw blurRad="38100" dist="38100" dir="2700000" algn="tl">
                    <a:srgbClr val="000000">
                      <a:alpha val="43137"/>
                    </a:srgbClr>
                  </a:outerShdw>
                </a:effectLst>
              </a:rPr>
              <a:t>Bài</a:t>
            </a:r>
            <a:r>
              <a:rPr lang="en-US" sz="3200" b="1" kern="0" dirty="0" smtClean="0">
                <a:solidFill>
                  <a:srgbClr val="FFFF00"/>
                </a:solidFill>
                <a:effectLst>
                  <a:outerShdw blurRad="38100" dist="38100" dir="2700000" algn="tl">
                    <a:srgbClr val="000000">
                      <a:alpha val="43137"/>
                    </a:srgbClr>
                  </a:outerShdw>
                </a:effectLst>
              </a:rPr>
              <a:t> 2: CÁC THÀNH PHẦN CHÍNH VÀ DỮ LIỆU TRÊN TRANG TÍNH</a:t>
            </a:r>
            <a:endParaRPr lang="en-US" sz="3200" b="1" kern="0" dirty="0">
              <a:solidFill>
                <a:srgbClr val="FFFF00"/>
              </a:solidFill>
              <a:effectLst>
                <a:outerShdw blurRad="38100" dist="38100" dir="2700000" algn="tl">
                  <a:srgbClr val="000000">
                    <a:alpha val="43137"/>
                  </a:srgbClr>
                </a:outerShdw>
              </a:effectLst>
            </a:endParaRPr>
          </a:p>
        </p:txBody>
      </p:sp>
      <p:sp>
        <p:nvSpPr>
          <p:cNvPr id="10" name="Google Shape;251;p17"/>
          <p:cNvSpPr txBox="1">
            <a:spLocks/>
          </p:cNvSpPr>
          <p:nvPr/>
        </p:nvSpPr>
        <p:spPr>
          <a:xfrm>
            <a:off x="1860613" y="1316213"/>
            <a:ext cx="6698818" cy="1084839"/>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PPr>
            <a:lvl1pPr marL="609585" marR="0" lvl="0" indent="-474121" algn="l" rtl="0" eaLnBrk="1" hangingPunct="1">
              <a:lnSpc>
                <a:spcPct val="115000"/>
              </a:lnSpc>
              <a:spcBef>
                <a:spcPts val="0"/>
              </a:spcBef>
              <a:spcAft>
                <a:spcPts val="0"/>
              </a:spcAft>
              <a:buClr>
                <a:schemeClr val="accent1"/>
              </a:buClr>
              <a:buSzPts val="2000"/>
              <a:buFont typeface="Nunito"/>
              <a:buChar char="➜"/>
              <a:defRPr sz="2400" b="0" i="0" u="none" strike="noStrike" cap="none">
                <a:solidFill>
                  <a:schemeClr val="dk2"/>
                </a:solidFill>
                <a:latin typeface="Nunito"/>
                <a:ea typeface="Nunito"/>
                <a:cs typeface="Nunito"/>
                <a:sym typeface="Nunito"/>
              </a:defRPr>
            </a:lvl1pPr>
            <a:lvl2pPr marL="1219170" marR="0" lvl="1" indent="-507987" algn="l" rtl="0" eaLnBrk="1" hangingPunct="1">
              <a:lnSpc>
                <a:spcPct val="115000"/>
              </a:lnSpc>
              <a:spcBef>
                <a:spcPts val="1067"/>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2pPr>
            <a:lvl3pPr marL="1828754" marR="0" lvl="2" indent="-507987" algn="l" rtl="0" eaLnBrk="1" hangingPunct="1">
              <a:lnSpc>
                <a:spcPct val="115000"/>
              </a:lnSpc>
              <a:spcBef>
                <a:spcPts val="1067"/>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3pPr>
            <a:lvl4pPr marL="2438339" marR="0" lvl="3"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4pPr>
            <a:lvl5pPr marL="3047924" marR="0" lvl="4"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5pPr>
            <a:lvl6pPr marL="3657509" marR="0" lvl="5"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6pPr>
            <a:lvl7pPr marL="4267093" marR="0" lvl="6"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7pPr>
            <a:lvl8pPr marL="4876678" marR="0" lvl="7"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8pPr>
            <a:lvl9pPr marL="5486263" marR="0" lvl="8" indent="-507987" algn="l" rtl="0" eaLnBrk="1" hangingPunct="1">
              <a:lnSpc>
                <a:spcPct val="115000"/>
              </a:lnSpc>
              <a:spcBef>
                <a:spcPts val="1067"/>
              </a:spcBef>
              <a:spcAft>
                <a:spcPts val="1067"/>
              </a:spcAft>
              <a:buClr>
                <a:schemeClr val="dk2"/>
              </a:buClr>
              <a:buSzPts val="2400"/>
              <a:buFont typeface="Nunito"/>
              <a:buChar char="■"/>
              <a:defRPr sz="2400" b="0" i="0" u="none" strike="noStrike" cap="none">
                <a:solidFill>
                  <a:schemeClr val="dk2"/>
                </a:solidFill>
                <a:latin typeface="Nunito"/>
                <a:ea typeface="Nunito"/>
                <a:cs typeface="Nunito"/>
                <a:sym typeface="Nunito"/>
              </a:defRPr>
            </a:lvl9pPr>
          </a:lstStyle>
          <a:p>
            <a:pPr marL="0" indent="0">
              <a:lnSpc>
                <a:spcPct val="100000"/>
              </a:lnSpc>
              <a:spcAft>
                <a:spcPts val="600"/>
              </a:spcAft>
              <a:buNone/>
            </a:pPr>
            <a:r>
              <a:rPr lang="en-US" sz="3000" b="1" kern="0" dirty="0" smtClean="0">
                <a:solidFill>
                  <a:srgbClr val="0070C0"/>
                </a:solidFill>
              </a:rPr>
              <a:t>1. </a:t>
            </a:r>
            <a:r>
              <a:rPr lang="en-US" sz="3000" b="1" kern="0" dirty="0" err="1" smtClean="0">
                <a:solidFill>
                  <a:srgbClr val="0070C0"/>
                </a:solidFill>
              </a:rPr>
              <a:t>Bảng</a:t>
            </a:r>
            <a:r>
              <a:rPr lang="en-US" sz="3000" b="1" kern="0" dirty="0" smtClean="0">
                <a:solidFill>
                  <a:srgbClr val="0070C0"/>
                </a:solidFill>
              </a:rPr>
              <a:t> </a:t>
            </a:r>
            <a:r>
              <a:rPr lang="en-US" sz="3000" b="1" kern="0" dirty="0" err="1" smtClean="0">
                <a:solidFill>
                  <a:srgbClr val="0070C0"/>
                </a:solidFill>
              </a:rPr>
              <a:t>tính</a:t>
            </a:r>
            <a:endParaRPr lang="en-US" sz="3000" b="1" kern="0" dirty="0">
              <a:solidFill>
                <a:srgbClr val="0070C0"/>
              </a:solidFill>
            </a:endParaRPr>
          </a:p>
        </p:txBody>
      </p:sp>
    </p:spTree>
    <p:extLst>
      <p:ext uri="{BB962C8B-B14F-4D97-AF65-F5344CB8AC3E}">
        <p14:creationId xmlns:p14="http://schemas.microsoft.com/office/powerpoint/2010/main" val="1680354100"/>
      </p:ext>
    </p:extLst>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5">
                                            <p:txEl>
                                              <p:pRg st="0" end="0"/>
                                            </p:txEl>
                                          </p:spTgt>
                                        </p:tgtEl>
                                        <p:attrNameLst>
                                          <p:attrName>style.visibility</p:attrName>
                                        </p:attrNameLst>
                                      </p:cBhvr>
                                      <p:to>
                                        <p:strVal val="visible"/>
                                      </p:to>
                                    </p:set>
                                    <p:animEffect transition="in" filter="circle(in)">
                                      <p:cBhvr>
                                        <p:cTn id="7" dur="2000"/>
                                        <p:tgtEl>
                                          <p:spTgt spid="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5">
                                            <p:txEl>
                                              <p:pRg st="1" end="1"/>
                                            </p:txEl>
                                          </p:spTgt>
                                        </p:tgtEl>
                                        <p:attrNameLst>
                                          <p:attrName>style.visibility</p:attrName>
                                        </p:attrNameLst>
                                      </p:cBhvr>
                                      <p:to>
                                        <p:strVal val="visible"/>
                                      </p:to>
                                    </p:set>
                                    <p:animEffect transition="in" filter="circle(in)">
                                      <p:cBhvr>
                                        <p:cTn id="12" dur="2000"/>
                                        <p:tgtEl>
                                          <p:spTgt spid="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73">
                                            <p:txEl>
                                              <p:pRg st="0" end="0"/>
                                            </p:txEl>
                                          </p:spTgt>
                                        </p:tgtEl>
                                        <p:attrNameLst>
                                          <p:attrName>style.visibility</p:attrName>
                                        </p:attrNameLst>
                                      </p:cBhvr>
                                      <p:to>
                                        <p:strVal val="visible"/>
                                      </p:to>
                                    </p:set>
                                    <p:animEffect transition="in" filter="circle(in)">
                                      <p:cBhvr>
                                        <p:cTn id="17" dur="2000"/>
                                        <p:tgtEl>
                                          <p:spTgt spid="27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73">
                                            <p:txEl>
                                              <p:pRg st="1" end="1"/>
                                            </p:txEl>
                                          </p:spTgt>
                                        </p:tgtEl>
                                        <p:attrNameLst>
                                          <p:attrName>style.visibility</p:attrName>
                                        </p:attrNameLst>
                                      </p:cBhvr>
                                      <p:to>
                                        <p:strVal val="visible"/>
                                      </p:to>
                                    </p:set>
                                    <p:animEffect transition="in" filter="circle(in)">
                                      <p:cBhvr>
                                        <p:cTn id="22" dur="2000"/>
                                        <p:tgtEl>
                                          <p:spTgt spid="2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build="p"/>
      <p:bldP spid="2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5" name="Google Shape;263;p19"/>
          <p:cNvSpPr txBox="1">
            <a:spLocks/>
          </p:cNvSpPr>
          <p:nvPr/>
        </p:nvSpPr>
        <p:spPr>
          <a:xfrm>
            <a:off x="374712" y="321043"/>
            <a:ext cx="9074087" cy="1304557"/>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PPr>
            <a:lvl1pPr marL="457200" marR="0" lvl="0" indent="-355600" algn="l" rtl="0" eaLnBrk="1" hangingPunct="1">
              <a:lnSpc>
                <a:spcPct val="115000"/>
              </a:lnSpc>
              <a:spcBef>
                <a:spcPts val="0"/>
              </a:spcBef>
              <a:spcAft>
                <a:spcPts val="0"/>
              </a:spcAft>
              <a:buClr>
                <a:schemeClr val="accent1"/>
              </a:buClr>
              <a:buSzPts val="2000"/>
              <a:buFont typeface="Nunito"/>
              <a:buChar char="➜"/>
              <a:defRPr sz="2400" b="0" i="0" u="none" strike="noStrike" cap="none">
                <a:solidFill>
                  <a:schemeClr val="dk2"/>
                </a:solidFill>
                <a:latin typeface="Nunito"/>
                <a:ea typeface="Nunito"/>
                <a:cs typeface="Nunito"/>
                <a:sym typeface="Nunito"/>
              </a:defRPr>
            </a:lvl1pPr>
            <a:lvl2pPr marL="914400" marR="0" lvl="1" indent="-381000" algn="l" rtl="0" eaLnBrk="1" hangingPunct="1">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2pPr>
            <a:lvl3pPr marL="1371600" marR="0" lvl="2" indent="-381000" algn="l" rtl="0" eaLnBrk="1" hangingPunct="1">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3pPr>
            <a:lvl4pPr marL="1828800" marR="0" lvl="3"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4pPr>
            <a:lvl5pPr marL="2286000" marR="0" lvl="4"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5pPr>
            <a:lvl6pPr marL="2743200" marR="0" lvl="5"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6pPr>
            <a:lvl7pPr marL="3200400" marR="0" lvl="6"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7pPr>
            <a:lvl8pPr marL="3657600" marR="0" lvl="7"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8pPr>
            <a:lvl9pPr marL="4114800" marR="0" lvl="8" indent="-381000" algn="l" rtl="0" eaLnBrk="1" hangingPunct="1">
              <a:lnSpc>
                <a:spcPct val="115000"/>
              </a:lnSpc>
              <a:spcBef>
                <a:spcPts val="800"/>
              </a:spcBef>
              <a:spcAft>
                <a:spcPts val="800"/>
              </a:spcAft>
              <a:buClr>
                <a:schemeClr val="dk2"/>
              </a:buClr>
              <a:buSzPts val="2400"/>
              <a:buFont typeface="Nunito"/>
              <a:buChar char="■"/>
              <a:defRPr sz="2400" b="0" i="0" u="none" strike="noStrike" cap="none">
                <a:solidFill>
                  <a:schemeClr val="dk2"/>
                </a:solidFill>
                <a:latin typeface="Nunito"/>
                <a:ea typeface="Nunito"/>
                <a:cs typeface="Nunito"/>
                <a:sym typeface="Nunito"/>
              </a:defRPr>
            </a:lvl9pPr>
          </a:lstStyle>
          <a:p>
            <a:pPr marL="101600" indent="0" algn="ctr">
              <a:buFont typeface="Nunito"/>
              <a:buNone/>
            </a:pPr>
            <a:r>
              <a:rPr lang="en-US" sz="3200" b="1" kern="0" dirty="0" err="1" smtClean="0">
                <a:solidFill>
                  <a:srgbClr val="FFFF00"/>
                </a:solidFill>
                <a:effectLst>
                  <a:outerShdw blurRad="38100" dist="38100" dir="2700000" algn="tl">
                    <a:srgbClr val="000000">
                      <a:alpha val="43137"/>
                    </a:srgbClr>
                  </a:outerShdw>
                </a:effectLst>
              </a:rPr>
              <a:t>Bài</a:t>
            </a:r>
            <a:r>
              <a:rPr lang="en-US" sz="3200" b="1" kern="0" dirty="0" smtClean="0">
                <a:solidFill>
                  <a:srgbClr val="FFFF00"/>
                </a:solidFill>
                <a:effectLst>
                  <a:outerShdw blurRad="38100" dist="38100" dir="2700000" algn="tl">
                    <a:srgbClr val="000000">
                      <a:alpha val="43137"/>
                    </a:srgbClr>
                  </a:outerShdw>
                </a:effectLst>
              </a:rPr>
              <a:t> 2: CÁC THÀNH PHẦN CHÍNH VÀ DỮ LIỆU TRÊN TRANG TÍNH</a:t>
            </a:r>
            <a:endParaRPr lang="en-US" sz="3200" b="1" kern="0" dirty="0">
              <a:solidFill>
                <a:srgbClr val="FFFF00"/>
              </a:solidFill>
              <a:effectLst>
                <a:outerShdw blurRad="38100" dist="38100" dir="2700000" algn="tl">
                  <a:srgbClr val="000000">
                    <a:alpha val="43137"/>
                  </a:srgbClr>
                </a:outerShdw>
              </a:effectLst>
            </a:endParaRPr>
          </a:p>
        </p:txBody>
      </p:sp>
      <p:sp>
        <p:nvSpPr>
          <p:cNvPr id="28" name="Google Shape;251;p17"/>
          <p:cNvSpPr txBox="1">
            <a:spLocks/>
          </p:cNvSpPr>
          <p:nvPr/>
        </p:nvSpPr>
        <p:spPr>
          <a:xfrm>
            <a:off x="362012" y="1532113"/>
            <a:ext cx="8553387" cy="1084839"/>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PPr>
            <a:lvl1pPr marL="609585" marR="0" lvl="0" indent="-474121" algn="l" rtl="0" eaLnBrk="1" hangingPunct="1">
              <a:lnSpc>
                <a:spcPct val="115000"/>
              </a:lnSpc>
              <a:spcBef>
                <a:spcPts val="0"/>
              </a:spcBef>
              <a:spcAft>
                <a:spcPts val="0"/>
              </a:spcAft>
              <a:buClr>
                <a:schemeClr val="accent1"/>
              </a:buClr>
              <a:buSzPts val="2000"/>
              <a:buFont typeface="Nunito"/>
              <a:buChar char="➜"/>
              <a:defRPr sz="2400" b="0" i="0" u="none" strike="noStrike" cap="none">
                <a:solidFill>
                  <a:schemeClr val="dk2"/>
                </a:solidFill>
                <a:latin typeface="Nunito"/>
                <a:ea typeface="Nunito"/>
                <a:cs typeface="Nunito"/>
                <a:sym typeface="Nunito"/>
              </a:defRPr>
            </a:lvl1pPr>
            <a:lvl2pPr marL="1219170" marR="0" lvl="1" indent="-507987" algn="l" rtl="0" eaLnBrk="1" hangingPunct="1">
              <a:lnSpc>
                <a:spcPct val="115000"/>
              </a:lnSpc>
              <a:spcBef>
                <a:spcPts val="1067"/>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2pPr>
            <a:lvl3pPr marL="1828754" marR="0" lvl="2" indent="-507987" algn="l" rtl="0" eaLnBrk="1" hangingPunct="1">
              <a:lnSpc>
                <a:spcPct val="115000"/>
              </a:lnSpc>
              <a:spcBef>
                <a:spcPts val="1067"/>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3pPr>
            <a:lvl4pPr marL="2438339" marR="0" lvl="3"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4pPr>
            <a:lvl5pPr marL="3047924" marR="0" lvl="4"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5pPr>
            <a:lvl6pPr marL="3657509" marR="0" lvl="5"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6pPr>
            <a:lvl7pPr marL="4267093" marR="0" lvl="6"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7pPr>
            <a:lvl8pPr marL="4876678" marR="0" lvl="7"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8pPr>
            <a:lvl9pPr marL="5486263" marR="0" lvl="8" indent="-507987" algn="l" rtl="0" eaLnBrk="1" hangingPunct="1">
              <a:lnSpc>
                <a:spcPct val="115000"/>
              </a:lnSpc>
              <a:spcBef>
                <a:spcPts val="1067"/>
              </a:spcBef>
              <a:spcAft>
                <a:spcPts val="1067"/>
              </a:spcAft>
              <a:buClr>
                <a:schemeClr val="dk2"/>
              </a:buClr>
              <a:buSzPts val="2400"/>
              <a:buFont typeface="Nunito"/>
              <a:buChar char="■"/>
              <a:defRPr sz="2400" b="0" i="0" u="none" strike="noStrike" cap="none">
                <a:solidFill>
                  <a:schemeClr val="dk2"/>
                </a:solidFill>
                <a:latin typeface="Nunito"/>
                <a:ea typeface="Nunito"/>
                <a:cs typeface="Nunito"/>
                <a:sym typeface="Nunito"/>
              </a:defRPr>
            </a:lvl9pPr>
          </a:lstStyle>
          <a:p>
            <a:pPr marL="0" indent="0">
              <a:lnSpc>
                <a:spcPct val="100000"/>
              </a:lnSpc>
              <a:spcAft>
                <a:spcPts val="600"/>
              </a:spcAft>
              <a:buNone/>
            </a:pPr>
            <a:r>
              <a:rPr lang="en-US" sz="3000" b="1" kern="0" dirty="0" smtClean="0">
                <a:solidFill>
                  <a:srgbClr val="00B050"/>
                </a:solidFill>
              </a:rPr>
              <a:t>2. </a:t>
            </a:r>
            <a:r>
              <a:rPr lang="en-US" sz="3000" b="1" kern="0" dirty="0" err="1" smtClean="0">
                <a:solidFill>
                  <a:srgbClr val="00B050"/>
                </a:solidFill>
              </a:rPr>
              <a:t>Các</a:t>
            </a:r>
            <a:r>
              <a:rPr lang="en-US" sz="3000" b="1" kern="0" dirty="0" smtClean="0">
                <a:solidFill>
                  <a:srgbClr val="00B050"/>
                </a:solidFill>
              </a:rPr>
              <a:t> </a:t>
            </a:r>
            <a:r>
              <a:rPr lang="en-US" sz="3000" b="1" kern="0" dirty="0" err="1" smtClean="0">
                <a:solidFill>
                  <a:srgbClr val="00B050"/>
                </a:solidFill>
              </a:rPr>
              <a:t>thành</a:t>
            </a:r>
            <a:r>
              <a:rPr lang="en-US" sz="3000" b="1" kern="0" dirty="0" smtClean="0">
                <a:solidFill>
                  <a:srgbClr val="00B050"/>
                </a:solidFill>
              </a:rPr>
              <a:t> </a:t>
            </a:r>
            <a:r>
              <a:rPr lang="en-US" sz="3000" b="1" kern="0" dirty="0" err="1" smtClean="0">
                <a:solidFill>
                  <a:srgbClr val="00B050"/>
                </a:solidFill>
              </a:rPr>
              <a:t>phần</a:t>
            </a:r>
            <a:r>
              <a:rPr lang="en-US" sz="3000" b="1" kern="0" dirty="0" smtClean="0">
                <a:solidFill>
                  <a:srgbClr val="00B050"/>
                </a:solidFill>
              </a:rPr>
              <a:t> </a:t>
            </a:r>
            <a:r>
              <a:rPr lang="en-US" sz="3000" b="1" kern="0" dirty="0" err="1" smtClean="0">
                <a:solidFill>
                  <a:srgbClr val="00B050"/>
                </a:solidFill>
              </a:rPr>
              <a:t>chính</a:t>
            </a:r>
            <a:r>
              <a:rPr lang="en-US" sz="3000" b="1" kern="0" dirty="0" smtClean="0">
                <a:solidFill>
                  <a:srgbClr val="00B050"/>
                </a:solidFill>
              </a:rPr>
              <a:t> </a:t>
            </a:r>
            <a:r>
              <a:rPr lang="en-US" sz="3000" b="1" kern="0" dirty="0" err="1" smtClean="0">
                <a:solidFill>
                  <a:srgbClr val="00B050"/>
                </a:solidFill>
              </a:rPr>
              <a:t>trên</a:t>
            </a:r>
            <a:r>
              <a:rPr lang="en-US" sz="3000" b="1" kern="0" dirty="0" smtClean="0">
                <a:solidFill>
                  <a:srgbClr val="00B050"/>
                </a:solidFill>
              </a:rPr>
              <a:t> </a:t>
            </a:r>
            <a:r>
              <a:rPr lang="en-US" sz="3000" b="1" kern="0" dirty="0" err="1" smtClean="0">
                <a:solidFill>
                  <a:srgbClr val="00B050"/>
                </a:solidFill>
              </a:rPr>
              <a:t>trang</a:t>
            </a:r>
            <a:r>
              <a:rPr lang="en-US" sz="3000" b="1" kern="0" dirty="0" smtClean="0">
                <a:solidFill>
                  <a:srgbClr val="00B050"/>
                </a:solidFill>
              </a:rPr>
              <a:t> </a:t>
            </a:r>
            <a:r>
              <a:rPr lang="en-US" sz="3000" b="1" kern="0" dirty="0" err="1" smtClean="0">
                <a:solidFill>
                  <a:srgbClr val="00B050"/>
                </a:solidFill>
              </a:rPr>
              <a:t>tính</a:t>
            </a:r>
            <a:endParaRPr lang="en-US" sz="3000" b="1" kern="0" dirty="0">
              <a:solidFill>
                <a:srgbClr val="00B050"/>
              </a:solidFill>
            </a:endParaRPr>
          </a:p>
        </p:txBody>
      </p:sp>
      <p:pic>
        <p:nvPicPr>
          <p:cNvPr id="3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74532"/>
            <a:ext cx="9220199" cy="452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228600" y="3045058"/>
            <a:ext cx="1714500" cy="37656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err="1" smtClean="0">
                <a:solidFill>
                  <a:schemeClr val="bg1"/>
                </a:solidFill>
                <a:latin typeface="Times New Roman" panose="02020603050405020304" pitchFamily="18" charset="0"/>
                <a:cs typeface="Times New Roman" panose="02020603050405020304" pitchFamily="18" charset="0"/>
              </a:rPr>
              <a:t>Hộp</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tên</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3467100" y="2753710"/>
            <a:ext cx="1816100" cy="66791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schemeClr val="bg1"/>
                </a:solidFill>
                <a:latin typeface="Times New Roman" panose="02020603050405020304" pitchFamily="18" charset="0"/>
                <a:cs typeface="Times New Roman" panose="02020603050405020304" pitchFamily="18" charset="0"/>
              </a:rPr>
              <a:t>Thanh </a:t>
            </a:r>
            <a:r>
              <a:rPr lang="en-US" b="1" dirty="0" err="1" smtClean="0">
                <a:solidFill>
                  <a:schemeClr val="bg1"/>
                </a:solidFill>
                <a:latin typeface="Times New Roman" panose="02020603050405020304" pitchFamily="18" charset="0"/>
                <a:cs typeface="Times New Roman" panose="02020603050405020304" pitchFamily="18" charset="0"/>
              </a:rPr>
              <a:t>công</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thức</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1536700" y="3975243"/>
            <a:ext cx="787400" cy="37656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Ô</a:t>
            </a:r>
          </a:p>
        </p:txBody>
      </p:sp>
      <p:sp>
        <p:nvSpPr>
          <p:cNvPr id="34" name="Rectangle 33"/>
          <p:cNvSpPr/>
          <p:nvPr/>
        </p:nvSpPr>
        <p:spPr>
          <a:xfrm>
            <a:off x="1181100" y="5064929"/>
            <a:ext cx="1498600" cy="37656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err="1" smtClean="0">
                <a:solidFill>
                  <a:schemeClr val="bg1"/>
                </a:solidFill>
                <a:latin typeface="Times New Roman" panose="02020603050405020304" pitchFamily="18" charset="0"/>
                <a:cs typeface="Times New Roman" panose="02020603050405020304" pitchFamily="18" charset="0"/>
              </a:rPr>
              <a:t>Hàng</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6689755" y="5211430"/>
            <a:ext cx="787400" cy="37656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err="1" smtClean="0">
                <a:solidFill>
                  <a:schemeClr val="bg1"/>
                </a:solidFill>
                <a:latin typeface="Times New Roman" panose="02020603050405020304" pitchFamily="18" charset="0"/>
                <a:cs typeface="Times New Roman" panose="02020603050405020304" pitchFamily="18" charset="0"/>
              </a:rPr>
              <a:t>Cột</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36" name="Rectangle 35"/>
          <p:cNvSpPr/>
          <p:nvPr/>
        </p:nvSpPr>
        <p:spPr>
          <a:xfrm>
            <a:off x="4518055" y="3949843"/>
            <a:ext cx="787400" cy="37656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err="1" smtClean="0">
                <a:solidFill>
                  <a:schemeClr val="bg1"/>
                </a:solidFill>
                <a:latin typeface="Times New Roman" panose="02020603050405020304" pitchFamily="18" charset="0"/>
                <a:cs typeface="Times New Roman" panose="02020603050405020304" pitchFamily="18" charset="0"/>
              </a:rPr>
              <a:t>Khối</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6626255" y="3670300"/>
            <a:ext cx="914400" cy="2463800"/>
          </a:xfrm>
          <a:prstGeom prst="rect">
            <a:avLst/>
          </a:prstGeom>
          <a:noFill/>
          <a:ln w="28575">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smtClean="0">
                <a:solidFill>
                  <a:srgbClr val="FF0000"/>
                </a:solidFill>
              </a:rPr>
              <a:t>1</a:t>
            </a:r>
            <a:endParaRPr lang="en-US" sz="2800" b="1" dirty="0">
              <a:solidFill>
                <a:srgbClr val="FF0000"/>
              </a:solidFill>
            </a:endParaRPr>
          </a:p>
        </p:txBody>
      </p:sp>
      <p:sp>
        <p:nvSpPr>
          <p:cNvPr id="38" name="Rectangle 37"/>
          <p:cNvSpPr/>
          <p:nvPr/>
        </p:nvSpPr>
        <p:spPr>
          <a:xfrm>
            <a:off x="241300" y="5461000"/>
            <a:ext cx="3479800" cy="266699"/>
          </a:xfrm>
          <a:prstGeom prst="rect">
            <a:avLst/>
          </a:prstGeom>
          <a:noFill/>
          <a:ln w="28575">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smtClean="0">
                <a:solidFill>
                  <a:srgbClr val="FF0000"/>
                </a:solidFill>
              </a:rPr>
              <a:t>2</a:t>
            </a:r>
            <a:endParaRPr lang="en-US" sz="2800" b="1" dirty="0">
              <a:solidFill>
                <a:srgbClr val="FF0000"/>
              </a:solidFill>
            </a:endParaRPr>
          </a:p>
        </p:txBody>
      </p:sp>
      <p:sp>
        <p:nvSpPr>
          <p:cNvPr id="39" name="Rectangle 38"/>
          <p:cNvSpPr/>
          <p:nvPr/>
        </p:nvSpPr>
        <p:spPr>
          <a:xfrm>
            <a:off x="1419255" y="4351811"/>
            <a:ext cx="904845" cy="355898"/>
          </a:xfrm>
          <a:prstGeom prst="rect">
            <a:avLst/>
          </a:prstGeom>
          <a:noFill/>
          <a:ln w="28575">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smtClean="0">
                <a:solidFill>
                  <a:srgbClr val="FF0000"/>
                </a:solidFill>
              </a:rPr>
              <a:t>3</a:t>
            </a:r>
            <a:endParaRPr lang="en-US" sz="2800" b="1" dirty="0">
              <a:solidFill>
                <a:srgbClr val="FF0000"/>
              </a:solidFill>
            </a:endParaRPr>
          </a:p>
        </p:txBody>
      </p:sp>
      <p:sp>
        <p:nvSpPr>
          <p:cNvPr id="40" name="Rectangle 39"/>
          <p:cNvSpPr/>
          <p:nvPr/>
        </p:nvSpPr>
        <p:spPr>
          <a:xfrm>
            <a:off x="2324100" y="3433432"/>
            <a:ext cx="4165600" cy="274967"/>
          </a:xfrm>
          <a:prstGeom prst="rect">
            <a:avLst/>
          </a:prstGeom>
          <a:noFill/>
          <a:ln w="28575">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smtClean="0">
                <a:solidFill>
                  <a:srgbClr val="FF0000"/>
                </a:solidFill>
              </a:rPr>
              <a:t>5</a:t>
            </a:r>
            <a:endParaRPr lang="en-US" sz="2800" b="1" dirty="0">
              <a:solidFill>
                <a:srgbClr val="FF0000"/>
              </a:solidFill>
            </a:endParaRPr>
          </a:p>
        </p:txBody>
      </p:sp>
      <p:sp>
        <p:nvSpPr>
          <p:cNvPr id="41" name="Rectangle 40"/>
          <p:cNvSpPr/>
          <p:nvPr/>
        </p:nvSpPr>
        <p:spPr>
          <a:xfrm>
            <a:off x="241300" y="3429143"/>
            <a:ext cx="1630377" cy="355898"/>
          </a:xfrm>
          <a:prstGeom prst="rect">
            <a:avLst/>
          </a:prstGeom>
          <a:noFill/>
          <a:ln w="28575">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smtClean="0">
                <a:solidFill>
                  <a:srgbClr val="FF0000"/>
                </a:solidFill>
              </a:rPr>
              <a:t>6</a:t>
            </a:r>
            <a:endParaRPr lang="en-US" sz="2800" b="1" dirty="0">
              <a:solidFill>
                <a:srgbClr val="FF0000"/>
              </a:solidFill>
            </a:endParaRPr>
          </a:p>
        </p:txBody>
      </p:sp>
      <p:sp>
        <p:nvSpPr>
          <p:cNvPr id="42" name="Rectangle 41"/>
          <p:cNvSpPr/>
          <p:nvPr/>
        </p:nvSpPr>
        <p:spPr>
          <a:xfrm>
            <a:off x="4013200" y="4313866"/>
            <a:ext cx="1752600" cy="872164"/>
          </a:xfrm>
          <a:prstGeom prst="rect">
            <a:avLst/>
          </a:prstGeom>
          <a:noFill/>
          <a:ln w="28575">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smtClean="0">
                <a:solidFill>
                  <a:srgbClr val="00B050"/>
                </a:solidFill>
              </a:rPr>
              <a:t>E3:F8</a:t>
            </a:r>
          </a:p>
          <a:p>
            <a:pPr algn="ctr"/>
            <a:r>
              <a:rPr lang="en-US" sz="2800" b="1" dirty="0" smtClean="0">
                <a:solidFill>
                  <a:srgbClr val="FF0000"/>
                </a:solidFill>
              </a:rPr>
              <a:t>4</a:t>
            </a:r>
            <a:endParaRPr lang="en-US" sz="2800" b="1" dirty="0">
              <a:solidFill>
                <a:srgbClr val="FF0000"/>
              </a:solidFill>
            </a:endParaRPr>
          </a:p>
        </p:txBody>
      </p:sp>
      <p:pic>
        <p:nvPicPr>
          <p:cNvPr id="4098" name="Picture 2" descr="Giáo Viên Phim Hoạt Hình Vẽ - Cô giáo, 1024*1024 minh bạch Png Tải về miễn  phí - Phim Hoạt Hình, Hành Vi Con Người, Chơi."/>
          <p:cNvPicPr>
            <a:picLocks noChangeAspect="1" noChangeArrowheads="1"/>
          </p:cNvPicPr>
          <p:nvPr/>
        </p:nvPicPr>
        <p:blipFill rotWithShape="1">
          <a:blip r:embed="rId4">
            <a:extLst>
              <a:ext uri="{28A0092B-C50C-407E-A947-70E740481C1C}">
                <a14:useLocalDpi xmlns:a14="http://schemas.microsoft.com/office/drawing/2010/main" val="0"/>
              </a:ext>
            </a:extLst>
          </a:blip>
          <a:srcRect l="9305" t="7241" b="10047"/>
          <a:stretch/>
        </p:blipFill>
        <p:spPr bwMode="auto">
          <a:xfrm>
            <a:off x="7540655" y="805343"/>
            <a:ext cx="5724555" cy="5959396"/>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7810500" y="2095500"/>
            <a:ext cx="2870200" cy="2677656"/>
          </a:xfrm>
          <a:prstGeom prst="rect">
            <a:avLst/>
          </a:prstGeom>
          <a:noFill/>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Em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hãy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ghi</a:t>
            </a:r>
            <a:r>
              <a:rPr lang="en-US"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thành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màn</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hình</a:t>
            </a:r>
            <a:r>
              <a:rPr lang="en-US" sz="2400" b="1" dirty="0" smtClean="0">
                <a:latin typeface="Times New Roman" panose="02020603050405020304" pitchFamily="18" charset="0"/>
                <a:cs typeface="Times New Roman" panose="02020603050405020304" pitchFamily="18" charset="0"/>
              </a:rPr>
              <a:t> </a:t>
            </a:r>
          </a:p>
          <a:p>
            <a:r>
              <a:rPr lang="en-US" sz="2400" b="1" dirty="0" smtClean="0">
                <a:latin typeface="Times New Roman" panose="02020603050405020304" pitchFamily="18" charset="0"/>
                <a:cs typeface="Times New Roman" panose="02020603050405020304" pitchFamily="18" charset="0"/>
              </a:rPr>
              <a:t>Excel </a:t>
            </a:r>
            <a:r>
              <a:rPr lang="en-US" sz="2400" b="1" dirty="0" err="1" smtClean="0">
                <a:latin typeface="Times New Roman" panose="02020603050405020304" pitchFamily="18" charset="0"/>
                <a:cs typeface="Times New Roman" panose="02020603050405020304" pitchFamily="18" charset="0"/>
              </a:rPr>
              <a:t>đã</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được</a:t>
            </a:r>
            <a:r>
              <a:rPr lang="en-US" sz="2400" b="1" dirty="0" smtClean="0">
                <a:latin typeface="Times New Roman" panose="02020603050405020304" pitchFamily="18" charset="0"/>
                <a:cs typeface="Times New Roman" panose="02020603050405020304" pitchFamily="18" charset="0"/>
              </a:rPr>
              <a:t> </a:t>
            </a:r>
          </a:p>
          <a:p>
            <a:r>
              <a:rPr lang="en-US" sz="2400" b="1" dirty="0" err="1" smtClean="0">
                <a:latin typeface="Times New Roman" panose="02020603050405020304" pitchFamily="18" charset="0"/>
                <a:cs typeface="Times New Roman" panose="02020603050405020304" pitchFamily="18" charset="0"/>
              </a:rPr>
              <a:t>đánh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theo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thứ</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từ</a:t>
            </a:r>
            <a:r>
              <a:rPr lang="en-US" sz="2400" b="1" dirty="0" smtClean="0">
                <a:latin typeface="Times New Roman" panose="02020603050405020304" pitchFamily="18" charset="0"/>
                <a:cs typeface="Times New Roman" panose="02020603050405020304" pitchFamily="18" charset="0"/>
              </a:rPr>
              <a:t> 1 </a:t>
            </a:r>
            <a:r>
              <a:rPr lang="en-US" sz="2400" b="1" dirty="0" smtClean="0">
                <a:latin typeface="Times New Roman" panose="02020603050405020304" pitchFamily="18" charset="0"/>
                <a:cs typeface="Times New Roman" panose="02020603050405020304" pitchFamily="18" charset="0"/>
                <a:sym typeface="Wingdings"/>
              </a:rPr>
              <a:t>6 </a:t>
            </a:r>
            <a:r>
              <a:rPr lang="en-US" sz="2400" b="1" dirty="0" err="1" smtClean="0">
                <a:latin typeface="Times New Roman" panose="02020603050405020304" pitchFamily="18" charset="0"/>
                <a:cs typeface="Times New Roman" panose="02020603050405020304" pitchFamily="18" charset="0"/>
                <a:sym typeface="Wingdings"/>
              </a:rPr>
              <a:t>vào</a:t>
            </a:r>
            <a:r>
              <a:rPr lang="en-US" sz="2400" b="1" dirty="0" smtClean="0">
                <a:latin typeface="Times New Roman" panose="02020603050405020304" pitchFamily="18" charset="0"/>
                <a:cs typeface="Times New Roman" panose="02020603050405020304" pitchFamily="18" charset="0"/>
                <a:sym typeface="Wingdings"/>
              </a:rPr>
              <a:t> </a:t>
            </a:r>
            <a:r>
              <a:rPr lang="en-US" sz="2400" b="1" dirty="0" err="1" smtClean="0">
                <a:latin typeface="Times New Roman" panose="02020603050405020304" pitchFamily="18" charset="0"/>
                <a:cs typeface="Times New Roman" panose="02020603050405020304" pitchFamily="18" charset="0"/>
                <a:sym typeface="Wingdings"/>
              </a:rPr>
              <a:t>hộp</a:t>
            </a:r>
            <a:r>
              <a:rPr lang="en-US" sz="2400" b="1" dirty="0" smtClean="0">
                <a:latin typeface="Times New Roman" panose="02020603050405020304" pitchFamily="18" charset="0"/>
                <a:cs typeface="Times New Roman" panose="02020603050405020304" pitchFamily="18" charset="0"/>
                <a:sym typeface="Wingdings"/>
              </a:rPr>
              <a:t> </a:t>
            </a:r>
            <a:r>
              <a:rPr lang="en-US" sz="2400" b="1" dirty="0" err="1" smtClean="0">
                <a:latin typeface="Times New Roman" panose="02020603050405020304" pitchFamily="18" charset="0"/>
                <a:cs typeface="Times New Roman" panose="02020603050405020304" pitchFamily="18" charset="0"/>
                <a:sym typeface="Wingdings"/>
              </a:rPr>
              <a:t>thoại</a:t>
            </a:r>
            <a:r>
              <a:rPr lang="en-US" sz="2400" b="1" dirty="0" smtClean="0">
                <a:latin typeface="Times New Roman" panose="02020603050405020304" pitchFamily="18" charset="0"/>
                <a:cs typeface="Times New Roman" panose="02020603050405020304" pitchFamily="18" charset="0"/>
                <a:sym typeface="Wingdings"/>
              </a:rPr>
              <a:t> chat.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45664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ircle(in)">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circle(in)">
                                      <p:cBhvr>
                                        <p:cTn id="12" dur="20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circle(in)">
                                      <p:cBhvr>
                                        <p:cTn id="17" dur="2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circle(in)">
                                      <p:cBhvr>
                                        <p:cTn id="22" dur="20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circle(in)">
                                      <p:cBhvr>
                                        <p:cTn id="27" dur="20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circle(in)">
                                      <p:cBhvr>
                                        <p:cTn id="32" dur="20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098"/>
                                        </p:tgtEl>
                                        <p:attrNameLst>
                                          <p:attrName>style.visibility</p:attrName>
                                        </p:attrNameLst>
                                      </p:cBhvr>
                                      <p:to>
                                        <p:strVal val="visible"/>
                                      </p:to>
                                    </p:set>
                                    <p:animEffect transition="in" filter="circle(in)">
                                      <p:cBhvr>
                                        <p:cTn id="37" dur="2000"/>
                                        <p:tgtEl>
                                          <p:spTgt spid="4098"/>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circle(in)">
                                      <p:cBhvr>
                                        <p:cTn id="40" dur="20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xit" presetSubtype="21" fill="hold" nodeType="clickEffect">
                                  <p:stCondLst>
                                    <p:cond delay="0"/>
                                  </p:stCondLst>
                                  <p:childTnLst>
                                    <p:animEffect transition="out" filter="barn(inVertical)">
                                      <p:cBhvr>
                                        <p:cTn id="44" dur="500"/>
                                        <p:tgtEl>
                                          <p:spTgt spid="4098"/>
                                        </p:tgtEl>
                                      </p:cBhvr>
                                    </p:animEffect>
                                    <p:set>
                                      <p:cBhvr>
                                        <p:cTn id="45" dur="1" fill="hold">
                                          <p:stCondLst>
                                            <p:cond delay="499"/>
                                          </p:stCondLst>
                                        </p:cTn>
                                        <p:tgtEl>
                                          <p:spTgt spid="4098"/>
                                        </p:tgtEl>
                                        <p:attrNameLst>
                                          <p:attrName>style.visibility</p:attrName>
                                        </p:attrNameLst>
                                      </p:cBhvr>
                                      <p:to>
                                        <p:strVal val="hidden"/>
                                      </p:to>
                                    </p:set>
                                  </p:childTnLst>
                                </p:cTn>
                              </p:par>
                              <p:par>
                                <p:cTn id="46" presetID="16" presetClass="exit" presetSubtype="21" fill="hold" grpId="1" nodeType="withEffect">
                                  <p:stCondLst>
                                    <p:cond delay="0"/>
                                  </p:stCondLst>
                                  <p:childTnLst>
                                    <p:animEffect transition="out" filter="barn(inVertical)">
                                      <p:cBhvr>
                                        <p:cTn id="47" dur="500"/>
                                        <p:tgtEl>
                                          <p:spTgt spid="43"/>
                                        </p:tgtEl>
                                      </p:cBhvr>
                                    </p:animEffect>
                                    <p:set>
                                      <p:cBhvr>
                                        <p:cTn id="48" dur="1" fill="hold">
                                          <p:stCondLst>
                                            <p:cond delay="499"/>
                                          </p:stCondLst>
                                        </p:cTn>
                                        <p:tgtEl>
                                          <p:spTgt spid="4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circle(in)">
                                      <p:cBhvr>
                                        <p:cTn id="53" dur="20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circle(in)">
                                      <p:cBhvr>
                                        <p:cTn id="58" dur="20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circle(in)">
                                      <p:cBhvr>
                                        <p:cTn id="63" dur="20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circle(in)">
                                      <p:cBhvr>
                                        <p:cTn id="68" dur="20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circle(in)">
                                      <p:cBhvr>
                                        <p:cTn id="73" dur="2000"/>
                                        <p:tgtEl>
                                          <p:spTgt spid="32"/>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circle(in)">
                                      <p:cBhvr>
                                        <p:cTn id="7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grpSp>
        <p:nvGrpSpPr>
          <p:cNvPr id="78" name="Google Shape;959;p49"/>
          <p:cNvGrpSpPr/>
          <p:nvPr/>
        </p:nvGrpSpPr>
        <p:grpSpPr>
          <a:xfrm>
            <a:off x="10568476" y="1531745"/>
            <a:ext cx="614273" cy="655273"/>
            <a:chOff x="9901824" y="937343"/>
            <a:chExt cx="744273" cy="793950"/>
          </a:xfrm>
        </p:grpSpPr>
        <p:grpSp>
          <p:nvGrpSpPr>
            <p:cNvPr id="79" name="Google Shape;960;p49"/>
            <p:cNvGrpSpPr/>
            <p:nvPr/>
          </p:nvGrpSpPr>
          <p:grpSpPr>
            <a:xfrm>
              <a:off x="9901824" y="937343"/>
              <a:ext cx="744273" cy="793950"/>
              <a:chOff x="9901824" y="937343"/>
              <a:chExt cx="744273" cy="793950"/>
            </a:xfrm>
          </p:grpSpPr>
          <p:sp>
            <p:nvSpPr>
              <p:cNvPr id="86" name="Google Shape;961;p49"/>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87" name="Google Shape;962;p49"/>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88" name="Google Shape;963;p49"/>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89" name="Google Shape;964;p49"/>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90" name="Google Shape;965;p49"/>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91" name="Google Shape;966;p49"/>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92" name="Google Shape;967;p49"/>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93" name="Google Shape;968;p49"/>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94" name="Google Shape;969;p49"/>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95" name="Google Shape;970;p49"/>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grpSp>
        <p:sp>
          <p:nvSpPr>
            <p:cNvPr id="80" name="Google Shape;971;p49"/>
            <p:cNvSpPr/>
            <p:nvPr/>
          </p:nvSpPr>
          <p:spPr>
            <a:xfrm>
              <a:off x="10047751" y="1220548"/>
              <a:ext cx="217117" cy="20536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81" name="Google Shape;972;p49"/>
            <p:cNvSpPr/>
            <p:nvPr/>
          </p:nvSpPr>
          <p:spPr>
            <a:xfrm>
              <a:off x="10063053" y="1080830"/>
              <a:ext cx="205806" cy="250604"/>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82" name="Google Shape;973;p49"/>
            <p:cNvSpPr/>
            <p:nvPr/>
          </p:nvSpPr>
          <p:spPr>
            <a:xfrm>
              <a:off x="10276400" y="1080830"/>
              <a:ext cx="208024" cy="250604"/>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83" name="Google Shape;974;p49"/>
            <p:cNvSpPr/>
            <p:nvPr/>
          </p:nvSpPr>
          <p:spPr>
            <a:xfrm>
              <a:off x="10280392" y="1218773"/>
              <a:ext cx="219334" cy="208689"/>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84" name="Google Shape;975;p49"/>
            <p:cNvSpPr/>
            <p:nvPr/>
          </p:nvSpPr>
          <p:spPr>
            <a:xfrm>
              <a:off x="10116279" y="1345184"/>
              <a:ext cx="152580" cy="26768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85" name="Google Shape;976;p49"/>
            <p:cNvSpPr/>
            <p:nvPr/>
          </p:nvSpPr>
          <p:spPr>
            <a:xfrm>
              <a:off x="10276400" y="1345184"/>
              <a:ext cx="154798" cy="26768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grpSp>
      <p:sp>
        <p:nvSpPr>
          <p:cNvPr id="30" name="Google Shape;263;p19"/>
          <p:cNvSpPr txBox="1">
            <a:spLocks/>
          </p:cNvSpPr>
          <p:nvPr/>
        </p:nvSpPr>
        <p:spPr>
          <a:xfrm>
            <a:off x="1543112" y="321043"/>
            <a:ext cx="9074087" cy="1304557"/>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PPr>
            <a:lvl1pPr marL="457200" marR="0" lvl="0" indent="-355600" algn="l" rtl="0" eaLnBrk="1" hangingPunct="1">
              <a:lnSpc>
                <a:spcPct val="115000"/>
              </a:lnSpc>
              <a:spcBef>
                <a:spcPts val="0"/>
              </a:spcBef>
              <a:spcAft>
                <a:spcPts val="0"/>
              </a:spcAft>
              <a:buClr>
                <a:schemeClr val="accent1"/>
              </a:buClr>
              <a:buSzPts val="2000"/>
              <a:buFont typeface="Nunito"/>
              <a:buChar char="➜"/>
              <a:defRPr sz="2400" b="0" i="0" u="none" strike="noStrike" cap="none">
                <a:solidFill>
                  <a:schemeClr val="dk2"/>
                </a:solidFill>
                <a:latin typeface="Nunito"/>
                <a:ea typeface="Nunito"/>
                <a:cs typeface="Nunito"/>
                <a:sym typeface="Nunito"/>
              </a:defRPr>
            </a:lvl1pPr>
            <a:lvl2pPr marL="914400" marR="0" lvl="1" indent="-381000" algn="l" rtl="0" eaLnBrk="1" hangingPunct="1">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2pPr>
            <a:lvl3pPr marL="1371600" marR="0" lvl="2" indent="-381000" algn="l" rtl="0" eaLnBrk="1" hangingPunct="1">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3pPr>
            <a:lvl4pPr marL="1828800" marR="0" lvl="3"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4pPr>
            <a:lvl5pPr marL="2286000" marR="0" lvl="4"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5pPr>
            <a:lvl6pPr marL="2743200" marR="0" lvl="5"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6pPr>
            <a:lvl7pPr marL="3200400" marR="0" lvl="6"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7pPr>
            <a:lvl8pPr marL="3657600" marR="0" lvl="7"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8pPr>
            <a:lvl9pPr marL="4114800" marR="0" lvl="8" indent="-381000" algn="l" rtl="0" eaLnBrk="1" hangingPunct="1">
              <a:lnSpc>
                <a:spcPct val="115000"/>
              </a:lnSpc>
              <a:spcBef>
                <a:spcPts val="800"/>
              </a:spcBef>
              <a:spcAft>
                <a:spcPts val="800"/>
              </a:spcAft>
              <a:buClr>
                <a:schemeClr val="dk2"/>
              </a:buClr>
              <a:buSzPts val="2400"/>
              <a:buFont typeface="Nunito"/>
              <a:buChar char="■"/>
              <a:defRPr sz="2400" b="0" i="0" u="none" strike="noStrike" cap="none">
                <a:solidFill>
                  <a:schemeClr val="dk2"/>
                </a:solidFill>
                <a:latin typeface="Nunito"/>
                <a:ea typeface="Nunito"/>
                <a:cs typeface="Nunito"/>
                <a:sym typeface="Nunito"/>
              </a:defRPr>
            </a:lvl9pPr>
          </a:lstStyle>
          <a:p>
            <a:pPr marL="101600" indent="0" algn="ctr">
              <a:buFont typeface="Nunito"/>
              <a:buNone/>
            </a:pPr>
            <a:r>
              <a:rPr lang="en-US" sz="3200" b="1" kern="0" dirty="0" err="1" smtClean="0">
                <a:solidFill>
                  <a:srgbClr val="FFFF00"/>
                </a:solidFill>
                <a:effectLst>
                  <a:outerShdw blurRad="38100" dist="38100" dir="2700000" algn="tl">
                    <a:srgbClr val="000000">
                      <a:alpha val="43137"/>
                    </a:srgbClr>
                  </a:outerShdw>
                </a:effectLst>
              </a:rPr>
              <a:t>Bài</a:t>
            </a:r>
            <a:r>
              <a:rPr lang="en-US" sz="3200" b="1" kern="0" dirty="0" smtClean="0">
                <a:solidFill>
                  <a:srgbClr val="FFFF00"/>
                </a:solidFill>
                <a:effectLst>
                  <a:outerShdw blurRad="38100" dist="38100" dir="2700000" algn="tl">
                    <a:srgbClr val="000000">
                      <a:alpha val="43137"/>
                    </a:srgbClr>
                  </a:outerShdw>
                </a:effectLst>
              </a:rPr>
              <a:t> 2: CÁC THÀNH PHẦN CHÍNH VÀ DỮ LIỆU TRÊN TRANG TÍNH</a:t>
            </a:r>
            <a:endParaRPr lang="en-US" sz="3200" b="1" kern="0" dirty="0">
              <a:solidFill>
                <a:srgbClr val="FFFF00"/>
              </a:solidFill>
              <a:effectLst>
                <a:outerShdw blurRad="38100" dist="38100" dir="2700000" algn="tl">
                  <a:srgbClr val="000000">
                    <a:alpha val="43137"/>
                  </a:srgbClr>
                </a:outerShdw>
              </a:effectLst>
            </a:endParaRPr>
          </a:p>
        </p:txBody>
      </p:sp>
      <p:sp>
        <p:nvSpPr>
          <p:cNvPr id="31" name="Google Shape;251;p17"/>
          <p:cNvSpPr txBox="1">
            <a:spLocks/>
          </p:cNvSpPr>
          <p:nvPr/>
        </p:nvSpPr>
        <p:spPr>
          <a:xfrm>
            <a:off x="362012" y="1532113"/>
            <a:ext cx="8553387" cy="1084839"/>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PPr>
            <a:lvl1pPr marL="609585" marR="0" lvl="0" indent="-474121" algn="l" rtl="0" eaLnBrk="1" hangingPunct="1">
              <a:lnSpc>
                <a:spcPct val="115000"/>
              </a:lnSpc>
              <a:spcBef>
                <a:spcPts val="0"/>
              </a:spcBef>
              <a:spcAft>
                <a:spcPts val="0"/>
              </a:spcAft>
              <a:buClr>
                <a:schemeClr val="accent1"/>
              </a:buClr>
              <a:buSzPts val="2000"/>
              <a:buFont typeface="Nunito"/>
              <a:buChar char="➜"/>
              <a:defRPr sz="2400" b="0" i="0" u="none" strike="noStrike" cap="none">
                <a:solidFill>
                  <a:schemeClr val="dk2"/>
                </a:solidFill>
                <a:latin typeface="Nunito"/>
                <a:ea typeface="Nunito"/>
                <a:cs typeface="Nunito"/>
                <a:sym typeface="Nunito"/>
              </a:defRPr>
            </a:lvl1pPr>
            <a:lvl2pPr marL="1219170" marR="0" lvl="1" indent="-507987" algn="l" rtl="0" eaLnBrk="1" hangingPunct="1">
              <a:lnSpc>
                <a:spcPct val="115000"/>
              </a:lnSpc>
              <a:spcBef>
                <a:spcPts val="1067"/>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2pPr>
            <a:lvl3pPr marL="1828754" marR="0" lvl="2" indent="-507987" algn="l" rtl="0" eaLnBrk="1" hangingPunct="1">
              <a:lnSpc>
                <a:spcPct val="115000"/>
              </a:lnSpc>
              <a:spcBef>
                <a:spcPts val="1067"/>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3pPr>
            <a:lvl4pPr marL="2438339" marR="0" lvl="3"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4pPr>
            <a:lvl5pPr marL="3047924" marR="0" lvl="4"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5pPr>
            <a:lvl6pPr marL="3657509" marR="0" lvl="5"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6pPr>
            <a:lvl7pPr marL="4267093" marR="0" lvl="6"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7pPr>
            <a:lvl8pPr marL="4876678" marR="0" lvl="7"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8pPr>
            <a:lvl9pPr marL="5486263" marR="0" lvl="8" indent="-507987" algn="l" rtl="0" eaLnBrk="1" hangingPunct="1">
              <a:lnSpc>
                <a:spcPct val="115000"/>
              </a:lnSpc>
              <a:spcBef>
                <a:spcPts val="1067"/>
              </a:spcBef>
              <a:spcAft>
                <a:spcPts val="1067"/>
              </a:spcAft>
              <a:buClr>
                <a:schemeClr val="dk2"/>
              </a:buClr>
              <a:buSzPts val="2400"/>
              <a:buFont typeface="Nunito"/>
              <a:buChar char="■"/>
              <a:defRPr sz="2400" b="0" i="0" u="none" strike="noStrike" cap="none">
                <a:solidFill>
                  <a:schemeClr val="dk2"/>
                </a:solidFill>
                <a:latin typeface="Nunito"/>
                <a:ea typeface="Nunito"/>
                <a:cs typeface="Nunito"/>
                <a:sym typeface="Nunito"/>
              </a:defRPr>
            </a:lvl9pPr>
          </a:lstStyle>
          <a:p>
            <a:pPr marL="0" indent="0">
              <a:lnSpc>
                <a:spcPct val="100000"/>
              </a:lnSpc>
              <a:spcAft>
                <a:spcPts val="600"/>
              </a:spcAft>
              <a:buNone/>
            </a:pPr>
            <a:r>
              <a:rPr lang="en-US" sz="3000" b="1" kern="0" dirty="0">
                <a:solidFill>
                  <a:srgbClr val="00B0F0"/>
                </a:solidFill>
              </a:rPr>
              <a:t>3</a:t>
            </a:r>
            <a:r>
              <a:rPr lang="en-US" sz="3000" b="1" kern="0" dirty="0" smtClean="0">
                <a:solidFill>
                  <a:srgbClr val="00B0F0"/>
                </a:solidFill>
              </a:rPr>
              <a:t>. </a:t>
            </a:r>
            <a:r>
              <a:rPr lang="en-US" sz="3000" b="1" kern="0" dirty="0" err="1" smtClean="0">
                <a:solidFill>
                  <a:srgbClr val="00B0F0"/>
                </a:solidFill>
              </a:rPr>
              <a:t>Chọn</a:t>
            </a:r>
            <a:r>
              <a:rPr lang="en-US" sz="3000" b="1" kern="0" dirty="0" smtClean="0">
                <a:solidFill>
                  <a:srgbClr val="00B0F0"/>
                </a:solidFill>
              </a:rPr>
              <a:t> </a:t>
            </a:r>
            <a:r>
              <a:rPr lang="en-US" sz="3000" b="1" kern="0" dirty="0" err="1" smtClean="0">
                <a:solidFill>
                  <a:srgbClr val="00B0F0"/>
                </a:solidFill>
              </a:rPr>
              <a:t>các</a:t>
            </a:r>
            <a:r>
              <a:rPr lang="en-US" sz="3000" b="1" kern="0" dirty="0" smtClean="0">
                <a:solidFill>
                  <a:srgbClr val="00B0F0"/>
                </a:solidFill>
              </a:rPr>
              <a:t> </a:t>
            </a:r>
            <a:r>
              <a:rPr lang="en-US" sz="3000" b="1" kern="0" dirty="0" err="1" smtClean="0">
                <a:solidFill>
                  <a:srgbClr val="00B0F0"/>
                </a:solidFill>
              </a:rPr>
              <a:t>đối</a:t>
            </a:r>
            <a:r>
              <a:rPr lang="en-US" sz="3000" b="1" kern="0" dirty="0" smtClean="0">
                <a:solidFill>
                  <a:srgbClr val="00B0F0"/>
                </a:solidFill>
              </a:rPr>
              <a:t> </a:t>
            </a:r>
            <a:r>
              <a:rPr lang="en-US" sz="3000" b="1" kern="0" dirty="0" err="1" smtClean="0">
                <a:solidFill>
                  <a:srgbClr val="00B0F0"/>
                </a:solidFill>
              </a:rPr>
              <a:t>tượng</a:t>
            </a:r>
            <a:r>
              <a:rPr lang="en-US" sz="3000" b="1" kern="0" dirty="0" smtClean="0">
                <a:solidFill>
                  <a:srgbClr val="00B0F0"/>
                </a:solidFill>
              </a:rPr>
              <a:t> </a:t>
            </a:r>
            <a:r>
              <a:rPr lang="en-US" sz="3000" b="1" kern="0" dirty="0" err="1" smtClean="0">
                <a:solidFill>
                  <a:srgbClr val="00B0F0"/>
                </a:solidFill>
              </a:rPr>
              <a:t>trên</a:t>
            </a:r>
            <a:r>
              <a:rPr lang="en-US" sz="3000" b="1" kern="0" dirty="0" smtClean="0">
                <a:solidFill>
                  <a:srgbClr val="00B0F0"/>
                </a:solidFill>
              </a:rPr>
              <a:t> </a:t>
            </a:r>
            <a:r>
              <a:rPr lang="en-US" sz="3000" b="1" kern="0" dirty="0" err="1" smtClean="0">
                <a:solidFill>
                  <a:srgbClr val="00B0F0"/>
                </a:solidFill>
              </a:rPr>
              <a:t>trang</a:t>
            </a:r>
            <a:r>
              <a:rPr lang="en-US" sz="3000" b="1" kern="0" dirty="0" smtClean="0">
                <a:solidFill>
                  <a:srgbClr val="00B0F0"/>
                </a:solidFill>
              </a:rPr>
              <a:t> </a:t>
            </a:r>
            <a:r>
              <a:rPr lang="en-US" sz="3000" b="1" kern="0" dirty="0" err="1" smtClean="0">
                <a:solidFill>
                  <a:srgbClr val="00B0F0"/>
                </a:solidFill>
              </a:rPr>
              <a:t>tính</a:t>
            </a:r>
            <a:endParaRPr lang="en-US" sz="3000" b="1" kern="0" dirty="0">
              <a:solidFill>
                <a:srgbClr val="00B0F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574020027"/>
              </p:ext>
            </p:extLst>
          </p:nvPr>
        </p:nvGraphicFramePr>
        <p:xfrm>
          <a:off x="266700" y="2169293"/>
          <a:ext cx="11747500" cy="4668746"/>
        </p:xfrm>
        <a:graphic>
          <a:graphicData uri="http://schemas.openxmlformats.org/drawingml/2006/table">
            <a:tbl>
              <a:tblPr firstRow="1" bandRow="1">
                <a:tableStyleId>{21E4AEA4-8DFA-4A89-87EB-49C32662AFE0}</a:tableStyleId>
              </a:tblPr>
              <a:tblGrid>
                <a:gridCol w="2207946"/>
                <a:gridCol w="7478317"/>
                <a:gridCol w="2061237"/>
              </a:tblGrid>
              <a:tr h="1309295">
                <a:tc>
                  <a:txBody>
                    <a:bodyPr/>
                    <a:lstStyle/>
                    <a:p>
                      <a:pPr algn="ctr"/>
                      <a:r>
                        <a:rPr lang="en-US" sz="2800" dirty="0" err="1" smtClean="0"/>
                        <a:t>Các</a:t>
                      </a:r>
                      <a:r>
                        <a:rPr lang="en-US" sz="2800" baseline="0" dirty="0" smtClean="0"/>
                        <a:t> </a:t>
                      </a:r>
                      <a:r>
                        <a:rPr lang="en-US" sz="2800" baseline="0" dirty="0" err="1" smtClean="0"/>
                        <a:t>đối</a:t>
                      </a:r>
                      <a:r>
                        <a:rPr lang="en-US" sz="2800" baseline="0" dirty="0" smtClean="0"/>
                        <a:t> </a:t>
                      </a:r>
                      <a:r>
                        <a:rPr lang="en-US" sz="2800" baseline="0" dirty="0" err="1" smtClean="0"/>
                        <a:t>tượng</a:t>
                      </a:r>
                      <a:r>
                        <a:rPr lang="en-US" sz="2800" baseline="0" dirty="0" smtClean="0"/>
                        <a:t> </a:t>
                      </a:r>
                      <a:r>
                        <a:rPr lang="en-US" sz="2800" baseline="0" dirty="0" err="1" smtClean="0"/>
                        <a:t>trên</a:t>
                      </a:r>
                      <a:r>
                        <a:rPr lang="en-US" sz="2800" baseline="0" dirty="0" smtClean="0"/>
                        <a:t> </a:t>
                      </a:r>
                      <a:r>
                        <a:rPr lang="en-US" sz="2800" baseline="0" dirty="0" err="1" smtClean="0"/>
                        <a:t>trang</a:t>
                      </a:r>
                      <a:r>
                        <a:rPr lang="en-US" sz="2800" baseline="0" dirty="0" smtClean="0"/>
                        <a:t> </a:t>
                      </a:r>
                      <a:r>
                        <a:rPr lang="en-US" sz="2800" baseline="0" dirty="0" err="1" smtClean="0"/>
                        <a:t>tính</a:t>
                      </a:r>
                      <a:r>
                        <a:rPr lang="en-US" sz="2800" baseline="0" dirty="0" smtClean="0"/>
                        <a:t>   </a:t>
                      </a:r>
                      <a:endParaRPr lang="en-US" sz="2800" dirty="0"/>
                    </a:p>
                  </a:txBody>
                  <a:tcPr anchor="ctr"/>
                </a:tc>
                <a:tc>
                  <a:txBody>
                    <a:bodyPr/>
                    <a:lstStyle/>
                    <a:p>
                      <a:pPr algn="ctr"/>
                      <a:r>
                        <a:rPr lang="en-US" sz="2800" dirty="0" err="1" smtClean="0"/>
                        <a:t>Các</a:t>
                      </a:r>
                      <a:r>
                        <a:rPr lang="en-US" sz="2800" baseline="0" dirty="0" smtClean="0"/>
                        <a:t> </a:t>
                      </a:r>
                      <a:r>
                        <a:rPr lang="en-US" sz="2800" baseline="0" dirty="0" err="1" smtClean="0"/>
                        <a:t>bước</a:t>
                      </a:r>
                      <a:r>
                        <a:rPr lang="en-US" sz="2800" baseline="0" dirty="0" smtClean="0"/>
                        <a:t> </a:t>
                      </a:r>
                      <a:r>
                        <a:rPr lang="en-US" sz="2800" baseline="0" dirty="0" err="1" smtClean="0"/>
                        <a:t>để</a:t>
                      </a:r>
                      <a:r>
                        <a:rPr lang="en-US" sz="2800" baseline="0" dirty="0" smtClean="0"/>
                        <a:t> </a:t>
                      </a:r>
                      <a:r>
                        <a:rPr lang="en-US" sz="2800" baseline="0" dirty="0" err="1" smtClean="0"/>
                        <a:t>chọn</a:t>
                      </a:r>
                      <a:r>
                        <a:rPr lang="en-US" sz="2800" baseline="0" dirty="0" smtClean="0"/>
                        <a:t> </a:t>
                      </a:r>
                      <a:endParaRPr lang="en-US" sz="2800" dirty="0"/>
                    </a:p>
                  </a:txBody>
                  <a:tcPr anchor="ctr"/>
                </a:tc>
                <a:tc>
                  <a:txBody>
                    <a:bodyPr/>
                    <a:lstStyle/>
                    <a:p>
                      <a:pPr algn="ctr"/>
                      <a:r>
                        <a:rPr lang="en-US" sz="2800" dirty="0" err="1" smtClean="0"/>
                        <a:t>Đáp</a:t>
                      </a:r>
                      <a:r>
                        <a:rPr lang="en-US" sz="2800" baseline="0" dirty="0" smtClean="0"/>
                        <a:t> </a:t>
                      </a:r>
                      <a:r>
                        <a:rPr lang="en-US" sz="2800" baseline="0" dirty="0" err="1" smtClean="0"/>
                        <a:t>án</a:t>
                      </a:r>
                      <a:endParaRPr lang="en-US" sz="2800" dirty="0"/>
                    </a:p>
                  </a:txBody>
                  <a:tcPr anchor="ctr"/>
                </a:tc>
              </a:tr>
              <a:tr h="960150">
                <a:tc>
                  <a:txBody>
                    <a:bodyPr/>
                    <a:lstStyle/>
                    <a:p>
                      <a:r>
                        <a:rPr lang="en-US" sz="3000" b="1" dirty="0" smtClean="0">
                          <a:solidFill>
                            <a:srgbClr val="0070C0"/>
                          </a:solidFill>
                          <a:latin typeface="Times New Roman" panose="02020603050405020304" pitchFamily="18" charset="0"/>
                          <a:cs typeface="Times New Roman" panose="02020603050405020304" pitchFamily="18" charset="0"/>
                        </a:rPr>
                        <a:t>1.Một</a:t>
                      </a:r>
                      <a:r>
                        <a:rPr lang="en-US" sz="3000" b="1" baseline="0" dirty="0" smtClean="0">
                          <a:solidFill>
                            <a:srgbClr val="0070C0"/>
                          </a:solidFill>
                          <a:latin typeface="Times New Roman" panose="02020603050405020304" pitchFamily="18" charset="0"/>
                          <a:cs typeface="Times New Roman" panose="02020603050405020304" pitchFamily="18" charset="0"/>
                        </a:rPr>
                        <a:t> ô</a:t>
                      </a:r>
                      <a:endParaRPr lang="en-US" sz="3000" b="1"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just"/>
                      <a:r>
                        <a:rPr lang="en-US" sz="3000" b="1" dirty="0" err="1" smtClean="0">
                          <a:solidFill>
                            <a:srgbClr val="7030A0"/>
                          </a:solidFill>
                          <a:latin typeface="Times New Roman" panose="02020603050405020304" pitchFamily="18" charset="0"/>
                          <a:cs typeface="Times New Roman" panose="02020603050405020304" pitchFamily="18" charset="0"/>
                        </a:rPr>
                        <a:t>A.Kéo</a:t>
                      </a:r>
                      <a:r>
                        <a:rPr lang="en-US" sz="3000" b="1" baseline="0" dirty="0" smtClean="0">
                          <a:solidFill>
                            <a:srgbClr val="7030A0"/>
                          </a:solidFill>
                          <a:latin typeface="Times New Roman" panose="02020603050405020304" pitchFamily="18" charset="0"/>
                          <a:cs typeface="Times New Roman" panose="02020603050405020304" pitchFamily="18" charset="0"/>
                        </a:rPr>
                        <a:t> </a:t>
                      </a:r>
                      <a:r>
                        <a:rPr lang="en-US" sz="3000" b="1" baseline="0" dirty="0" err="1" smtClean="0">
                          <a:solidFill>
                            <a:srgbClr val="7030A0"/>
                          </a:solidFill>
                          <a:latin typeface="Times New Roman" panose="02020603050405020304" pitchFamily="18" charset="0"/>
                          <a:cs typeface="Times New Roman" panose="02020603050405020304" pitchFamily="18" charset="0"/>
                        </a:rPr>
                        <a:t>thả</a:t>
                      </a:r>
                      <a:r>
                        <a:rPr lang="en-US" sz="3000" b="1" baseline="0" dirty="0" smtClean="0">
                          <a:solidFill>
                            <a:srgbClr val="7030A0"/>
                          </a:solidFill>
                          <a:latin typeface="Times New Roman" panose="02020603050405020304" pitchFamily="18" charset="0"/>
                          <a:cs typeface="Times New Roman" panose="02020603050405020304" pitchFamily="18" charset="0"/>
                        </a:rPr>
                        <a:t> </a:t>
                      </a:r>
                      <a:r>
                        <a:rPr lang="en-US" sz="3000" b="1" baseline="0" dirty="0" err="1" smtClean="0">
                          <a:solidFill>
                            <a:srgbClr val="7030A0"/>
                          </a:solidFill>
                          <a:latin typeface="Times New Roman" panose="02020603050405020304" pitchFamily="18" charset="0"/>
                          <a:cs typeface="Times New Roman" panose="02020603050405020304" pitchFamily="18" charset="0"/>
                        </a:rPr>
                        <a:t>chuột</a:t>
                      </a:r>
                      <a:r>
                        <a:rPr lang="en-US" sz="3000" b="1" baseline="0" dirty="0" smtClean="0">
                          <a:solidFill>
                            <a:srgbClr val="7030A0"/>
                          </a:solidFill>
                          <a:latin typeface="Times New Roman" panose="02020603050405020304" pitchFamily="18" charset="0"/>
                          <a:cs typeface="Times New Roman" panose="02020603050405020304" pitchFamily="18" charset="0"/>
                        </a:rPr>
                        <a:t> </a:t>
                      </a:r>
                      <a:r>
                        <a:rPr lang="en-US" sz="3000" b="1" baseline="0" dirty="0" err="1" smtClean="0">
                          <a:solidFill>
                            <a:srgbClr val="7030A0"/>
                          </a:solidFill>
                          <a:latin typeface="Times New Roman" panose="02020603050405020304" pitchFamily="18" charset="0"/>
                          <a:cs typeface="Times New Roman" panose="02020603050405020304" pitchFamily="18" charset="0"/>
                        </a:rPr>
                        <a:t>từ</a:t>
                      </a:r>
                      <a:r>
                        <a:rPr lang="en-US" sz="3000" b="1" baseline="0" dirty="0" smtClean="0">
                          <a:solidFill>
                            <a:srgbClr val="7030A0"/>
                          </a:solidFill>
                          <a:latin typeface="Times New Roman" panose="02020603050405020304" pitchFamily="18" charset="0"/>
                          <a:cs typeface="Times New Roman" panose="02020603050405020304" pitchFamily="18" charset="0"/>
                        </a:rPr>
                        <a:t> ô </a:t>
                      </a:r>
                      <a:r>
                        <a:rPr lang="en-US" sz="3000" b="1" baseline="0" dirty="0" err="1" smtClean="0">
                          <a:solidFill>
                            <a:srgbClr val="7030A0"/>
                          </a:solidFill>
                          <a:latin typeface="Times New Roman" panose="02020603050405020304" pitchFamily="18" charset="0"/>
                          <a:cs typeface="Times New Roman" panose="02020603050405020304" pitchFamily="18" charset="0"/>
                        </a:rPr>
                        <a:t>góc</a:t>
                      </a:r>
                      <a:r>
                        <a:rPr lang="en-US" sz="3000" b="1" baseline="0" dirty="0" smtClean="0">
                          <a:solidFill>
                            <a:srgbClr val="7030A0"/>
                          </a:solidFill>
                          <a:latin typeface="Times New Roman" panose="02020603050405020304" pitchFamily="18" charset="0"/>
                          <a:cs typeface="Times New Roman" panose="02020603050405020304" pitchFamily="18" charset="0"/>
                        </a:rPr>
                        <a:t> </a:t>
                      </a:r>
                      <a:r>
                        <a:rPr lang="en-US" sz="3000" b="1" baseline="0" dirty="0" err="1" smtClean="0">
                          <a:solidFill>
                            <a:srgbClr val="7030A0"/>
                          </a:solidFill>
                          <a:latin typeface="Times New Roman" panose="02020603050405020304" pitchFamily="18" charset="0"/>
                          <a:cs typeface="Times New Roman" panose="02020603050405020304" pitchFamily="18" charset="0"/>
                        </a:rPr>
                        <a:t>trái</a:t>
                      </a:r>
                      <a:r>
                        <a:rPr lang="en-US" sz="3000" b="1" baseline="0" dirty="0" smtClean="0">
                          <a:solidFill>
                            <a:srgbClr val="7030A0"/>
                          </a:solidFill>
                          <a:latin typeface="Times New Roman" panose="02020603050405020304" pitchFamily="18" charset="0"/>
                          <a:cs typeface="Times New Roman" panose="02020603050405020304" pitchFamily="18" charset="0"/>
                        </a:rPr>
                        <a:t> </a:t>
                      </a:r>
                      <a:r>
                        <a:rPr lang="en-US" sz="3000" b="1" baseline="0" dirty="0" err="1" smtClean="0">
                          <a:solidFill>
                            <a:srgbClr val="7030A0"/>
                          </a:solidFill>
                          <a:latin typeface="Times New Roman" panose="02020603050405020304" pitchFamily="18" charset="0"/>
                          <a:cs typeface="Times New Roman" panose="02020603050405020304" pitchFamily="18" charset="0"/>
                        </a:rPr>
                        <a:t>trên</a:t>
                      </a:r>
                      <a:r>
                        <a:rPr lang="en-US" sz="3000" b="1" baseline="0" dirty="0" smtClean="0">
                          <a:solidFill>
                            <a:srgbClr val="7030A0"/>
                          </a:solidFill>
                          <a:latin typeface="Times New Roman" panose="02020603050405020304" pitchFamily="18" charset="0"/>
                          <a:cs typeface="Times New Roman" panose="02020603050405020304" pitchFamily="18" charset="0"/>
                        </a:rPr>
                        <a:t> </a:t>
                      </a:r>
                      <a:r>
                        <a:rPr lang="en-US" sz="3000" b="1" baseline="0" dirty="0" err="1" smtClean="0">
                          <a:solidFill>
                            <a:srgbClr val="7030A0"/>
                          </a:solidFill>
                          <a:latin typeface="Times New Roman" panose="02020603050405020304" pitchFamily="18" charset="0"/>
                          <a:cs typeface="Times New Roman" panose="02020603050405020304" pitchFamily="18" charset="0"/>
                        </a:rPr>
                        <a:t>đến</a:t>
                      </a:r>
                      <a:r>
                        <a:rPr lang="en-US" sz="3000" b="1" baseline="0" dirty="0" smtClean="0">
                          <a:solidFill>
                            <a:srgbClr val="7030A0"/>
                          </a:solidFill>
                          <a:latin typeface="Times New Roman" panose="02020603050405020304" pitchFamily="18" charset="0"/>
                          <a:cs typeface="Times New Roman" panose="02020603050405020304" pitchFamily="18" charset="0"/>
                        </a:rPr>
                        <a:t> ô </a:t>
                      </a:r>
                      <a:r>
                        <a:rPr lang="en-US" sz="3000" b="1" baseline="0" dirty="0" err="1" smtClean="0">
                          <a:solidFill>
                            <a:srgbClr val="7030A0"/>
                          </a:solidFill>
                          <a:latin typeface="Times New Roman" panose="02020603050405020304" pitchFamily="18" charset="0"/>
                          <a:cs typeface="Times New Roman" panose="02020603050405020304" pitchFamily="18" charset="0"/>
                        </a:rPr>
                        <a:t>góc</a:t>
                      </a:r>
                      <a:r>
                        <a:rPr lang="en-US" sz="3000" b="1" baseline="0" dirty="0" smtClean="0">
                          <a:solidFill>
                            <a:srgbClr val="7030A0"/>
                          </a:solidFill>
                          <a:latin typeface="Times New Roman" panose="02020603050405020304" pitchFamily="18" charset="0"/>
                          <a:cs typeface="Times New Roman" panose="02020603050405020304" pitchFamily="18" charset="0"/>
                        </a:rPr>
                        <a:t> </a:t>
                      </a:r>
                      <a:r>
                        <a:rPr lang="en-US" sz="3000" b="1" baseline="0" dirty="0" err="1" smtClean="0">
                          <a:solidFill>
                            <a:srgbClr val="7030A0"/>
                          </a:solidFill>
                          <a:latin typeface="Times New Roman" panose="02020603050405020304" pitchFamily="18" charset="0"/>
                          <a:cs typeface="Times New Roman" panose="02020603050405020304" pitchFamily="18" charset="0"/>
                        </a:rPr>
                        <a:t>phải</a:t>
                      </a:r>
                      <a:r>
                        <a:rPr lang="en-US" sz="3000" b="1" baseline="0" dirty="0" smtClean="0">
                          <a:solidFill>
                            <a:srgbClr val="7030A0"/>
                          </a:solidFill>
                          <a:latin typeface="Times New Roman" panose="02020603050405020304" pitchFamily="18" charset="0"/>
                          <a:cs typeface="Times New Roman" panose="02020603050405020304" pitchFamily="18" charset="0"/>
                        </a:rPr>
                        <a:t> </a:t>
                      </a:r>
                      <a:r>
                        <a:rPr lang="en-US" sz="3000" b="1" baseline="0" dirty="0" err="1" smtClean="0">
                          <a:solidFill>
                            <a:srgbClr val="7030A0"/>
                          </a:solidFill>
                          <a:latin typeface="Times New Roman" panose="02020603050405020304" pitchFamily="18" charset="0"/>
                          <a:cs typeface="Times New Roman" panose="02020603050405020304" pitchFamily="18" charset="0"/>
                        </a:rPr>
                        <a:t>dưới</a:t>
                      </a:r>
                      <a:endParaRPr lang="en-US" sz="3000" b="1" dirty="0">
                        <a:solidFill>
                          <a:srgbClr val="7030A0"/>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3000" b="1" dirty="0">
                        <a:solidFill>
                          <a:srgbClr val="FF0000"/>
                        </a:solidFill>
                        <a:latin typeface="Times New Roman" panose="02020603050405020304" pitchFamily="18" charset="0"/>
                        <a:cs typeface="Times New Roman" panose="02020603050405020304" pitchFamily="18" charset="0"/>
                      </a:endParaRPr>
                    </a:p>
                  </a:txBody>
                  <a:tcPr anchor="ctr"/>
                </a:tc>
              </a:tr>
              <a:tr h="523718">
                <a:tc>
                  <a:txBody>
                    <a:bodyPr/>
                    <a:lstStyle/>
                    <a:p>
                      <a:r>
                        <a:rPr lang="en-US" sz="3000" b="1" dirty="0" smtClean="0">
                          <a:solidFill>
                            <a:srgbClr val="0070C0"/>
                          </a:solidFill>
                          <a:latin typeface="Times New Roman" panose="02020603050405020304" pitchFamily="18" charset="0"/>
                          <a:cs typeface="Times New Roman" panose="02020603050405020304" pitchFamily="18" charset="0"/>
                        </a:rPr>
                        <a:t>2.Một</a:t>
                      </a:r>
                      <a:r>
                        <a:rPr lang="en-US" sz="3000" b="1" baseline="0" dirty="0" smtClean="0">
                          <a:solidFill>
                            <a:srgbClr val="0070C0"/>
                          </a:solidFill>
                          <a:latin typeface="Times New Roman" panose="02020603050405020304" pitchFamily="18" charset="0"/>
                          <a:cs typeface="Times New Roman" panose="02020603050405020304" pitchFamily="18" charset="0"/>
                        </a:rPr>
                        <a:t> </a:t>
                      </a:r>
                      <a:r>
                        <a:rPr lang="en-US" sz="3000" b="1" baseline="0" dirty="0" err="1" smtClean="0">
                          <a:solidFill>
                            <a:srgbClr val="0070C0"/>
                          </a:solidFill>
                          <a:latin typeface="Times New Roman" panose="02020603050405020304" pitchFamily="18" charset="0"/>
                          <a:cs typeface="Times New Roman" panose="02020603050405020304" pitchFamily="18" charset="0"/>
                        </a:rPr>
                        <a:t>cột</a:t>
                      </a:r>
                      <a:endParaRPr lang="en-US" sz="3000" b="1"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just"/>
                      <a:r>
                        <a:rPr lang="en-US" sz="3000" b="1" dirty="0" err="1" smtClean="0">
                          <a:solidFill>
                            <a:srgbClr val="7030A0"/>
                          </a:solidFill>
                          <a:latin typeface="Times New Roman" panose="02020603050405020304" pitchFamily="18" charset="0"/>
                          <a:cs typeface="Times New Roman" panose="02020603050405020304" pitchFamily="18" charset="0"/>
                        </a:rPr>
                        <a:t>B.Nháy</a:t>
                      </a:r>
                      <a:r>
                        <a:rPr lang="en-US" sz="3000" b="1" baseline="0" dirty="0" smtClean="0">
                          <a:solidFill>
                            <a:srgbClr val="7030A0"/>
                          </a:solidFill>
                          <a:latin typeface="Times New Roman" panose="02020603050405020304" pitchFamily="18" charset="0"/>
                          <a:cs typeface="Times New Roman" panose="02020603050405020304" pitchFamily="18" charset="0"/>
                        </a:rPr>
                        <a:t> </a:t>
                      </a:r>
                      <a:r>
                        <a:rPr lang="en-US" sz="3000" b="1" baseline="0" dirty="0" err="1" smtClean="0">
                          <a:solidFill>
                            <a:srgbClr val="7030A0"/>
                          </a:solidFill>
                          <a:latin typeface="Times New Roman" panose="02020603050405020304" pitchFamily="18" charset="0"/>
                          <a:cs typeface="Times New Roman" panose="02020603050405020304" pitchFamily="18" charset="0"/>
                        </a:rPr>
                        <a:t>chuột</a:t>
                      </a:r>
                      <a:r>
                        <a:rPr lang="en-US" sz="3000" b="1" baseline="0" dirty="0" smtClean="0">
                          <a:solidFill>
                            <a:srgbClr val="7030A0"/>
                          </a:solidFill>
                          <a:latin typeface="Times New Roman" panose="02020603050405020304" pitchFamily="18" charset="0"/>
                          <a:cs typeface="Times New Roman" panose="02020603050405020304" pitchFamily="18" charset="0"/>
                        </a:rPr>
                        <a:t> </a:t>
                      </a:r>
                      <a:r>
                        <a:rPr lang="en-US" sz="3000" b="1" baseline="0" dirty="0" err="1" smtClean="0">
                          <a:solidFill>
                            <a:srgbClr val="7030A0"/>
                          </a:solidFill>
                          <a:latin typeface="Times New Roman" panose="02020603050405020304" pitchFamily="18" charset="0"/>
                          <a:cs typeface="Times New Roman" panose="02020603050405020304" pitchFamily="18" charset="0"/>
                        </a:rPr>
                        <a:t>tại</a:t>
                      </a:r>
                      <a:r>
                        <a:rPr lang="en-US" sz="3000" b="1" baseline="0" dirty="0" smtClean="0">
                          <a:solidFill>
                            <a:srgbClr val="7030A0"/>
                          </a:solidFill>
                          <a:latin typeface="Times New Roman" panose="02020603050405020304" pitchFamily="18" charset="0"/>
                          <a:cs typeface="Times New Roman" panose="02020603050405020304" pitchFamily="18" charset="0"/>
                        </a:rPr>
                        <a:t> </a:t>
                      </a:r>
                      <a:r>
                        <a:rPr lang="en-US" sz="3000" b="1" baseline="0" dirty="0" err="1" smtClean="0">
                          <a:solidFill>
                            <a:srgbClr val="7030A0"/>
                          </a:solidFill>
                          <a:latin typeface="Times New Roman" panose="02020603050405020304" pitchFamily="18" charset="0"/>
                          <a:cs typeface="Times New Roman" panose="02020603050405020304" pitchFamily="18" charset="0"/>
                        </a:rPr>
                        <a:t>nút</a:t>
                      </a:r>
                      <a:r>
                        <a:rPr lang="en-US" sz="3000" b="1" baseline="0" dirty="0" smtClean="0">
                          <a:solidFill>
                            <a:srgbClr val="7030A0"/>
                          </a:solidFill>
                          <a:latin typeface="Times New Roman" panose="02020603050405020304" pitchFamily="18" charset="0"/>
                          <a:cs typeface="Times New Roman" panose="02020603050405020304" pitchFamily="18" charset="0"/>
                        </a:rPr>
                        <a:t> </a:t>
                      </a:r>
                      <a:r>
                        <a:rPr lang="en-US" sz="3000" b="1" baseline="0" dirty="0" err="1" smtClean="0">
                          <a:solidFill>
                            <a:srgbClr val="7030A0"/>
                          </a:solidFill>
                          <a:latin typeface="Times New Roman" panose="02020603050405020304" pitchFamily="18" charset="0"/>
                          <a:cs typeface="Times New Roman" panose="02020603050405020304" pitchFamily="18" charset="0"/>
                        </a:rPr>
                        <a:t>tên</a:t>
                      </a:r>
                      <a:r>
                        <a:rPr lang="en-US" sz="3000" b="1" baseline="0" dirty="0" smtClean="0">
                          <a:solidFill>
                            <a:srgbClr val="7030A0"/>
                          </a:solidFill>
                          <a:latin typeface="Times New Roman" panose="02020603050405020304" pitchFamily="18" charset="0"/>
                          <a:cs typeface="Times New Roman" panose="02020603050405020304" pitchFamily="18" charset="0"/>
                        </a:rPr>
                        <a:t> </a:t>
                      </a:r>
                      <a:r>
                        <a:rPr lang="en-US" sz="3000" b="1" baseline="0" dirty="0" err="1" smtClean="0">
                          <a:solidFill>
                            <a:srgbClr val="7030A0"/>
                          </a:solidFill>
                          <a:latin typeface="Times New Roman" panose="02020603050405020304" pitchFamily="18" charset="0"/>
                          <a:cs typeface="Times New Roman" panose="02020603050405020304" pitchFamily="18" charset="0"/>
                        </a:rPr>
                        <a:t>hàng</a:t>
                      </a:r>
                      <a:endParaRPr lang="en-US" sz="3000" b="1" dirty="0">
                        <a:solidFill>
                          <a:srgbClr val="7030A0"/>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3000" b="1" dirty="0">
                        <a:solidFill>
                          <a:srgbClr val="FF0000"/>
                        </a:solidFill>
                        <a:latin typeface="Times New Roman" panose="02020603050405020304" pitchFamily="18" charset="0"/>
                        <a:cs typeface="Times New Roman" panose="02020603050405020304" pitchFamily="18" charset="0"/>
                      </a:endParaRPr>
                    </a:p>
                  </a:txBody>
                  <a:tcPr anchor="ctr"/>
                </a:tc>
              </a:tr>
              <a:tr h="523718">
                <a:tc>
                  <a:txBody>
                    <a:bodyPr/>
                    <a:lstStyle/>
                    <a:p>
                      <a:r>
                        <a:rPr lang="en-US" sz="3000" b="1" dirty="0" smtClean="0">
                          <a:solidFill>
                            <a:srgbClr val="0070C0"/>
                          </a:solidFill>
                          <a:latin typeface="Times New Roman" panose="02020603050405020304" pitchFamily="18" charset="0"/>
                          <a:cs typeface="Times New Roman" panose="02020603050405020304" pitchFamily="18" charset="0"/>
                        </a:rPr>
                        <a:t>3.Một</a:t>
                      </a:r>
                      <a:r>
                        <a:rPr lang="en-US" sz="3000" b="1" baseline="0" dirty="0" smtClean="0">
                          <a:solidFill>
                            <a:srgbClr val="0070C0"/>
                          </a:solidFill>
                          <a:latin typeface="Times New Roman" panose="02020603050405020304" pitchFamily="18" charset="0"/>
                          <a:cs typeface="Times New Roman" panose="02020603050405020304" pitchFamily="18" charset="0"/>
                        </a:rPr>
                        <a:t> </a:t>
                      </a:r>
                      <a:r>
                        <a:rPr lang="en-US" sz="3000" b="1" baseline="0" dirty="0" err="1" smtClean="0">
                          <a:solidFill>
                            <a:srgbClr val="0070C0"/>
                          </a:solidFill>
                          <a:latin typeface="Times New Roman" panose="02020603050405020304" pitchFamily="18" charset="0"/>
                          <a:cs typeface="Times New Roman" panose="02020603050405020304" pitchFamily="18" charset="0"/>
                        </a:rPr>
                        <a:t>hàng</a:t>
                      </a:r>
                      <a:endParaRPr lang="en-US" sz="3000" b="1"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just"/>
                      <a:r>
                        <a:rPr lang="en-US" sz="3000" b="1" dirty="0" err="1" smtClean="0">
                          <a:solidFill>
                            <a:srgbClr val="7030A0"/>
                          </a:solidFill>
                          <a:latin typeface="Times New Roman" panose="02020603050405020304" pitchFamily="18" charset="0"/>
                          <a:cs typeface="Times New Roman" panose="02020603050405020304" pitchFamily="18" charset="0"/>
                        </a:rPr>
                        <a:t>C.Nháy</a:t>
                      </a:r>
                      <a:r>
                        <a:rPr lang="en-US" sz="3000" b="1" baseline="0" dirty="0" smtClean="0">
                          <a:solidFill>
                            <a:srgbClr val="7030A0"/>
                          </a:solidFill>
                          <a:latin typeface="Times New Roman" panose="02020603050405020304" pitchFamily="18" charset="0"/>
                          <a:cs typeface="Times New Roman" panose="02020603050405020304" pitchFamily="18" charset="0"/>
                        </a:rPr>
                        <a:t> </a:t>
                      </a:r>
                      <a:r>
                        <a:rPr lang="en-US" sz="3000" b="1" baseline="0" dirty="0" err="1" smtClean="0">
                          <a:solidFill>
                            <a:srgbClr val="7030A0"/>
                          </a:solidFill>
                          <a:latin typeface="Times New Roman" panose="02020603050405020304" pitchFamily="18" charset="0"/>
                          <a:cs typeface="Times New Roman" panose="02020603050405020304" pitchFamily="18" charset="0"/>
                        </a:rPr>
                        <a:t>chuột</a:t>
                      </a:r>
                      <a:r>
                        <a:rPr lang="en-US" sz="3000" b="1" baseline="0" dirty="0" smtClean="0">
                          <a:solidFill>
                            <a:srgbClr val="7030A0"/>
                          </a:solidFill>
                          <a:latin typeface="Times New Roman" panose="02020603050405020304" pitchFamily="18" charset="0"/>
                          <a:cs typeface="Times New Roman" panose="02020603050405020304" pitchFamily="18" charset="0"/>
                        </a:rPr>
                        <a:t> </a:t>
                      </a:r>
                      <a:r>
                        <a:rPr lang="en-US" sz="3000" b="1" baseline="0" dirty="0" err="1" smtClean="0">
                          <a:solidFill>
                            <a:srgbClr val="7030A0"/>
                          </a:solidFill>
                          <a:latin typeface="Times New Roman" panose="02020603050405020304" pitchFamily="18" charset="0"/>
                          <a:cs typeface="Times New Roman" panose="02020603050405020304" pitchFamily="18" charset="0"/>
                        </a:rPr>
                        <a:t>tại</a:t>
                      </a:r>
                      <a:r>
                        <a:rPr lang="en-US" sz="3000" b="1" baseline="0" dirty="0" smtClean="0">
                          <a:solidFill>
                            <a:srgbClr val="7030A0"/>
                          </a:solidFill>
                          <a:latin typeface="Times New Roman" panose="02020603050405020304" pitchFamily="18" charset="0"/>
                          <a:cs typeface="Times New Roman" panose="02020603050405020304" pitchFamily="18" charset="0"/>
                        </a:rPr>
                        <a:t> </a:t>
                      </a:r>
                      <a:r>
                        <a:rPr lang="en-US" sz="3000" b="1" baseline="0" dirty="0" err="1" smtClean="0">
                          <a:solidFill>
                            <a:srgbClr val="7030A0"/>
                          </a:solidFill>
                          <a:latin typeface="Times New Roman" panose="02020603050405020304" pitchFamily="18" charset="0"/>
                          <a:cs typeface="Times New Roman" panose="02020603050405020304" pitchFamily="18" charset="0"/>
                        </a:rPr>
                        <a:t>nút</a:t>
                      </a:r>
                      <a:r>
                        <a:rPr lang="en-US" sz="3000" b="1" baseline="0" dirty="0" smtClean="0">
                          <a:solidFill>
                            <a:srgbClr val="7030A0"/>
                          </a:solidFill>
                          <a:latin typeface="Times New Roman" panose="02020603050405020304" pitchFamily="18" charset="0"/>
                          <a:cs typeface="Times New Roman" panose="02020603050405020304" pitchFamily="18" charset="0"/>
                        </a:rPr>
                        <a:t> </a:t>
                      </a:r>
                      <a:r>
                        <a:rPr lang="en-US" sz="3000" b="1" baseline="0" dirty="0" err="1" smtClean="0">
                          <a:solidFill>
                            <a:srgbClr val="7030A0"/>
                          </a:solidFill>
                          <a:latin typeface="Times New Roman" panose="02020603050405020304" pitchFamily="18" charset="0"/>
                          <a:cs typeface="Times New Roman" panose="02020603050405020304" pitchFamily="18" charset="0"/>
                        </a:rPr>
                        <a:t>tên</a:t>
                      </a:r>
                      <a:r>
                        <a:rPr lang="en-US" sz="3000" b="1" baseline="0" dirty="0" smtClean="0">
                          <a:solidFill>
                            <a:srgbClr val="7030A0"/>
                          </a:solidFill>
                          <a:latin typeface="Times New Roman" panose="02020603050405020304" pitchFamily="18" charset="0"/>
                          <a:cs typeface="Times New Roman" panose="02020603050405020304" pitchFamily="18" charset="0"/>
                        </a:rPr>
                        <a:t> </a:t>
                      </a:r>
                      <a:r>
                        <a:rPr lang="en-US" sz="3000" b="1" baseline="0" dirty="0" err="1" smtClean="0">
                          <a:solidFill>
                            <a:srgbClr val="7030A0"/>
                          </a:solidFill>
                          <a:latin typeface="Times New Roman" panose="02020603050405020304" pitchFamily="18" charset="0"/>
                          <a:cs typeface="Times New Roman" panose="02020603050405020304" pitchFamily="18" charset="0"/>
                        </a:rPr>
                        <a:t>cột</a:t>
                      </a:r>
                      <a:endParaRPr lang="en-US" sz="3000" b="1" dirty="0">
                        <a:solidFill>
                          <a:srgbClr val="7030A0"/>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3000" b="1" dirty="0">
                        <a:solidFill>
                          <a:srgbClr val="FF0000"/>
                        </a:solidFill>
                        <a:latin typeface="Times New Roman" panose="02020603050405020304" pitchFamily="18" charset="0"/>
                        <a:cs typeface="Times New Roman" panose="02020603050405020304" pitchFamily="18" charset="0"/>
                      </a:endParaRPr>
                    </a:p>
                  </a:txBody>
                  <a:tcPr anchor="ctr"/>
                </a:tc>
              </a:tr>
              <a:tr h="1194026">
                <a:tc>
                  <a:txBody>
                    <a:bodyPr/>
                    <a:lstStyle/>
                    <a:p>
                      <a:r>
                        <a:rPr lang="en-US" sz="3000" b="1" dirty="0" smtClean="0">
                          <a:solidFill>
                            <a:srgbClr val="0070C0"/>
                          </a:solidFill>
                          <a:latin typeface="Times New Roman" panose="02020603050405020304" pitchFamily="18" charset="0"/>
                          <a:cs typeface="Times New Roman" panose="02020603050405020304" pitchFamily="18" charset="0"/>
                        </a:rPr>
                        <a:t>4.Một</a:t>
                      </a:r>
                      <a:r>
                        <a:rPr lang="en-US" sz="3000" b="1" baseline="0" dirty="0" smtClean="0">
                          <a:solidFill>
                            <a:srgbClr val="0070C0"/>
                          </a:solidFill>
                          <a:latin typeface="Times New Roman" panose="02020603050405020304" pitchFamily="18" charset="0"/>
                          <a:cs typeface="Times New Roman" panose="02020603050405020304" pitchFamily="18" charset="0"/>
                        </a:rPr>
                        <a:t> </a:t>
                      </a:r>
                      <a:r>
                        <a:rPr lang="en-US" sz="3000" b="1" baseline="0" dirty="0" err="1" smtClean="0">
                          <a:solidFill>
                            <a:srgbClr val="0070C0"/>
                          </a:solidFill>
                          <a:latin typeface="Times New Roman" panose="02020603050405020304" pitchFamily="18" charset="0"/>
                          <a:cs typeface="Times New Roman" panose="02020603050405020304" pitchFamily="18" charset="0"/>
                        </a:rPr>
                        <a:t>khối</a:t>
                      </a:r>
                      <a:endParaRPr lang="en-US" sz="3000" b="1"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3000" b="1" dirty="0" err="1" smtClean="0">
                          <a:solidFill>
                            <a:srgbClr val="7030A0"/>
                          </a:solidFill>
                          <a:latin typeface="Times New Roman" panose="02020603050405020304" pitchFamily="18" charset="0"/>
                          <a:cs typeface="Times New Roman" panose="02020603050405020304" pitchFamily="18" charset="0"/>
                        </a:rPr>
                        <a:t>D.Đưa</a:t>
                      </a:r>
                      <a:r>
                        <a:rPr lang="en-US" sz="3000" b="1" baseline="0" dirty="0" smtClean="0">
                          <a:solidFill>
                            <a:srgbClr val="7030A0"/>
                          </a:solidFill>
                          <a:latin typeface="Times New Roman" panose="02020603050405020304" pitchFamily="18" charset="0"/>
                          <a:cs typeface="Times New Roman" panose="02020603050405020304" pitchFamily="18" charset="0"/>
                        </a:rPr>
                        <a:t> con </a:t>
                      </a:r>
                      <a:r>
                        <a:rPr lang="en-US" sz="3000" b="1" baseline="0" dirty="0" err="1" smtClean="0">
                          <a:solidFill>
                            <a:srgbClr val="7030A0"/>
                          </a:solidFill>
                          <a:latin typeface="Times New Roman" panose="02020603050405020304" pitchFamily="18" charset="0"/>
                          <a:cs typeface="Times New Roman" panose="02020603050405020304" pitchFamily="18" charset="0"/>
                        </a:rPr>
                        <a:t>trỏ</a:t>
                      </a:r>
                      <a:r>
                        <a:rPr lang="en-US" sz="3000" b="1" baseline="0" dirty="0" smtClean="0">
                          <a:solidFill>
                            <a:srgbClr val="7030A0"/>
                          </a:solidFill>
                          <a:latin typeface="Times New Roman" panose="02020603050405020304" pitchFamily="18" charset="0"/>
                          <a:cs typeface="Times New Roman" panose="02020603050405020304" pitchFamily="18" charset="0"/>
                        </a:rPr>
                        <a:t> </a:t>
                      </a:r>
                      <a:r>
                        <a:rPr lang="en-US" sz="3000" b="1" baseline="0" dirty="0" err="1" smtClean="0">
                          <a:solidFill>
                            <a:srgbClr val="7030A0"/>
                          </a:solidFill>
                          <a:latin typeface="Times New Roman" panose="02020603050405020304" pitchFamily="18" charset="0"/>
                          <a:cs typeface="Times New Roman" panose="02020603050405020304" pitchFamily="18" charset="0"/>
                        </a:rPr>
                        <a:t>chuột</a:t>
                      </a:r>
                      <a:r>
                        <a:rPr lang="en-US" sz="3000" b="1" baseline="0" dirty="0" smtClean="0">
                          <a:solidFill>
                            <a:srgbClr val="7030A0"/>
                          </a:solidFill>
                          <a:latin typeface="Times New Roman" panose="02020603050405020304" pitchFamily="18" charset="0"/>
                          <a:cs typeface="Times New Roman" panose="02020603050405020304" pitchFamily="18" charset="0"/>
                        </a:rPr>
                        <a:t> </a:t>
                      </a:r>
                      <a:r>
                        <a:rPr lang="en-US" sz="3000" b="1" baseline="0" dirty="0" err="1" smtClean="0">
                          <a:solidFill>
                            <a:srgbClr val="7030A0"/>
                          </a:solidFill>
                          <a:latin typeface="Times New Roman" panose="02020603050405020304" pitchFamily="18" charset="0"/>
                          <a:cs typeface="Times New Roman" panose="02020603050405020304" pitchFamily="18" charset="0"/>
                        </a:rPr>
                        <a:t>tới</a:t>
                      </a:r>
                      <a:r>
                        <a:rPr lang="en-US" sz="3000" b="1" baseline="0" dirty="0" smtClean="0">
                          <a:solidFill>
                            <a:srgbClr val="7030A0"/>
                          </a:solidFill>
                          <a:latin typeface="Times New Roman" panose="02020603050405020304" pitchFamily="18" charset="0"/>
                          <a:cs typeface="Times New Roman" panose="02020603050405020304" pitchFamily="18" charset="0"/>
                        </a:rPr>
                        <a:t> ô </a:t>
                      </a:r>
                      <a:r>
                        <a:rPr lang="en-US" sz="3000" b="1" baseline="0" dirty="0" err="1" smtClean="0">
                          <a:solidFill>
                            <a:srgbClr val="7030A0"/>
                          </a:solidFill>
                          <a:latin typeface="Times New Roman" panose="02020603050405020304" pitchFamily="18" charset="0"/>
                          <a:cs typeface="Times New Roman" panose="02020603050405020304" pitchFamily="18" charset="0"/>
                        </a:rPr>
                        <a:t>đó</a:t>
                      </a:r>
                      <a:r>
                        <a:rPr lang="en-US" sz="3000" b="1" baseline="0" dirty="0" smtClean="0">
                          <a:solidFill>
                            <a:srgbClr val="7030A0"/>
                          </a:solidFill>
                          <a:latin typeface="Times New Roman" panose="02020603050405020304" pitchFamily="18" charset="0"/>
                          <a:cs typeface="Times New Roman" panose="02020603050405020304" pitchFamily="18" charset="0"/>
                        </a:rPr>
                        <a:t> </a:t>
                      </a:r>
                      <a:r>
                        <a:rPr lang="en-US" sz="3000" b="1" baseline="0" dirty="0" err="1" smtClean="0">
                          <a:solidFill>
                            <a:srgbClr val="7030A0"/>
                          </a:solidFill>
                          <a:latin typeface="Times New Roman" panose="02020603050405020304" pitchFamily="18" charset="0"/>
                          <a:cs typeface="Times New Roman" panose="02020603050405020304" pitchFamily="18" charset="0"/>
                        </a:rPr>
                        <a:t>và</a:t>
                      </a:r>
                      <a:r>
                        <a:rPr lang="en-US" sz="3000" b="1" baseline="0" dirty="0" smtClean="0">
                          <a:solidFill>
                            <a:srgbClr val="7030A0"/>
                          </a:solidFill>
                          <a:latin typeface="Times New Roman" panose="02020603050405020304" pitchFamily="18" charset="0"/>
                          <a:cs typeface="Times New Roman" panose="02020603050405020304" pitchFamily="18" charset="0"/>
                        </a:rPr>
                        <a:t> </a:t>
                      </a:r>
                      <a:r>
                        <a:rPr lang="en-US" sz="3000" b="1" baseline="0" dirty="0" err="1" smtClean="0">
                          <a:solidFill>
                            <a:srgbClr val="7030A0"/>
                          </a:solidFill>
                          <a:latin typeface="Times New Roman" panose="02020603050405020304" pitchFamily="18" charset="0"/>
                          <a:cs typeface="Times New Roman" panose="02020603050405020304" pitchFamily="18" charset="0"/>
                        </a:rPr>
                        <a:t>nháy</a:t>
                      </a:r>
                      <a:r>
                        <a:rPr lang="en-US" sz="3000" b="1" baseline="0" dirty="0" smtClean="0">
                          <a:solidFill>
                            <a:srgbClr val="7030A0"/>
                          </a:solidFill>
                          <a:latin typeface="Times New Roman" panose="02020603050405020304" pitchFamily="18" charset="0"/>
                          <a:cs typeface="Times New Roman" panose="02020603050405020304" pitchFamily="18" charset="0"/>
                        </a:rPr>
                        <a:t> </a:t>
                      </a:r>
                      <a:r>
                        <a:rPr lang="en-US" sz="3000" b="1" baseline="0" dirty="0" err="1" smtClean="0">
                          <a:solidFill>
                            <a:srgbClr val="7030A0"/>
                          </a:solidFill>
                          <a:latin typeface="Times New Roman" panose="02020603050405020304" pitchFamily="18" charset="0"/>
                          <a:cs typeface="Times New Roman" panose="02020603050405020304" pitchFamily="18" charset="0"/>
                        </a:rPr>
                        <a:t>chuột</a:t>
                      </a:r>
                      <a:endParaRPr lang="en-US" sz="3000" b="1" dirty="0" smtClean="0">
                        <a:solidFill>
                          <a:srgbClr val="7030A0"/>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3000" b="1" dirty="0">
                        <a:solidFill>
                          <a:srgbClr val="FF0000"/>
                        </a:solidFill>
                        <a:latin typeface="Times New Roman" panose="02020603050405020304" pitchFamily="18" charset="0"/>
                        <a:cs typeface="Times New Roman" panose="02020603050405020304" pitchFamily="18" charset="0"/>
                      </a:endParaRPr>
                    </a:p>
                  </a:txBody>
                  <a:tcPr anchor="ctr"/>
                </a:tc>
              </a:tr>
            </a:tbl>
          </a:graphicData>
        </a:graphic>
      </p:graphicFrame>
      <p:sp>
        <p:nvSpPr>
          <p:cNvPr id="7" name="TextBox 6"/>
          <p:cNvSpPr txBox="1"/>
          <p:nvPr/>
        </p:nvSpPr>
        <p:spPr>
          <a:xfrm>
            <a:off x="10766620" y="3771900"/>
            <a:ext cx="1308100" cy="1077218"/>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1-D</a:t>
            </a:r>
          </a:p>
          <a:p>
            <a:endParaRPr lang="en-US" sz="3200" dirty="0"/>
          </a:p>
        </p:txBody>
      </p:sp>
      <p:sp>
        <p:nvSpPr>
          <p:cNvPr id="8" name="TextBox 7"/>
          <p:cNvSpPr txBox="1"/>
          <p:nvPr/>
        </p:nvSpPr>
        <p:spPr>
          <a:xfrm>
            <a:off x="10766620" y="4533900"/>
            <a:ext cx="1526980" cy="1077218"/>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2-C</a:t>
            </a:r>
          </a:p>
          <a:p>
            <a:endParaRPr lang="en-US" sz="3200" dirty="0"/>
          </a:p>
        </p:txBody>
      </p:sp>
      <p:sp>
        <p:nvSpPr>
          <p:cNvPr id="9" name="TextBox 8"/>
          <p:cNvSpPr txBox="1"/>
          <p:nvPr/>
        </p:nvSpPr>
        <p:spPr>
          <a:xfrm>
            <a:off x="10766620" y="5104031"/>
            <a:ext cx="1425380" cy="1077218"/>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3-B</a:t>
            </a:r>
          </a:p>
          <a:p>
            <a:endParaRPr lang="en-US" sz="3200" dirty="0"/>
          </a:p>
        </p:txBody>
      </p:sp>
      <p:sp>
        <p:nvSpPr>
          <p:cNvPr id="10" name="TextBox 9"/>
          <p:cNvSpPr txBox="1"/>
          <p:nvPr/>
        </p:nvSpPr>
        <p:spPr>
          <a:xfrm>
            <a:off x="10766620" y="5915462"/>
            <a:ext cx="873329" cy="1077218"/>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4-A</a:t>
            </a:r>
          </a:p>
          <a:p>
            <a:endParaRPr lang="en-US" sz="3200" dirty="0"/>
          </a:p>
        </p:txBody>
      </p:sp>
      <p:pic>
        <p:nvPicPr>
          <p:cNvPr id="1026" name="Picture 2" descr="Hình ảnh Ong Khung ảnh Minh Họa Phim Hoạt Hình, Ong Clipart, Khung ảnh Ong,  Khung ảnh miễn phí tải tập tin PNG PSDComment và Vecto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1417" b="85833" l="54167" r="95417">
                        <a14:foregroundMark x1="70917" y1="80250" x2="66000" y2="83167"/>
                        <a14:foregroundMark x1="88833" y1="79917" x2="91667" y2="84667"/>
                        <a14:foregroundMark x1="61583" y1="60833" x2="92833" y2="75667"/>
                        <a14:foregroundMark x1="92167" y1="58917" x2="62583" y2="77917"/>
                        <a14:foregroundMark x1="76333" y1="59667" x2="77833" y2="76833"/>
                        <a14:foregroundMark x1="62083" y1="69250" x2="92333" y2="66917"/>
                        <a14:foregroundMark x1="68833" y1="60500" x2="76500" y2="66250"/>
                        <a14:foregroundMark x1="83250" y1="59333" x2="78167" y2="66917"/>
                        <a14:foregroundMark x1="76333" y1="70417" x2="68000" y2="77750"/>
                        <a14:foregroundMark x1="71917" y1="70750" x2="62250" y2="73500"/>
                        <a14:foregroundMark x1="71250" y1="66583" x2="60917" y2="64167"/>
                        <a14:foregroundMark x1="78500" y1="69750" x2="84417" y2="76667"/>
                        <a14:foregroundMark x1="81833" y1="68250" x2="93167" y2="72500"/>
                        <a14:foregroundMark x1="71417" y1="80583" x2="72417" y2="81417"/>
                        <a14:foregroundMark x1="68333" y1="52167" x2="72417" y2="51667"/>
                        <a14:foregroundMark x1="79000" y1="50500" x2="81500" y2="48000"/>
                        <a14:foregroundMark x1="74750" y1="53417" x2="77000" y2="52833"/>
                        <a14:foregroundMark x1="58917" y1="41917" x2="59417" y2="44417"/>
                        <a14:foregroundMark x1="84417" y1="35833" x2="84417" y2="38667"/>
                        <a14:foregroundMark x1="58583" y1="41417" x2="60083" y2="37000"/>
                        <a14:foregroundMark x1="60083" y1="37000" x2="63750" y2="35833"/>
                        <a14:foregroundMark x1="63750" y1="35833" x2="68833" y2="39833"/>
                        <a14:foregroundMark x1="74583" y1="38667" x2="76083" y2="34083"/>
                        <a14:foregroundMark x1="76333" y1="34250" x2="79333" y2="32083"/>
                        <a14:foregroundMark x1="79333" y1="32083" x2="83083" y2="32583"/>
                        <a14:foregroundMark x1="82917" y1="32750" x2="84750" y2="36333"/>
                        <a14:foregroundMark x1="77000" y1="71500" x2="73250" y2="77417"/>
                        <a14:foregroundMark x1="83250" y1="66750" x2="92500" y2="62333"/>
                      </a14:backgroundRemoval>
                    </a14:imgEffect>
                  </a14:imgLayer>
                </a14:imgProps>
              </a:ext>
              <a:ext uri="{28A0092B-C50C-407E-A947-70E740481C1C}">
                <a14:useLocalDpi xmlns:a14="http://schemas.microsoft.com/office/drawing/2010/main" val="0"/>
              </a:ext>
            </a:extLst>
          </a:blip>
          <a:srcRect l="54319" t="32079" r="4606" b="14338"/>
          <a:stretch/>
        </p:blipFill>
        <p:spPr bwMode="auto">
          <a:xfrm>
            <a:off x="7372348" y="699193"/>
            <a:ext cx="3086101" cy="28709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74000" y="2136218"/>
            <a:ext cx="2349500" cy="1015663"/>
          </a:xfrm>
          <a:prstGeom prst="rect">
            <a:avLst/>
          </a:prstGeom>
          <a:noFill/>
        </p:spPr>
        <p:txBody>
          <a:bodyPr wrap="square" rtlCol="0">
            <a:spAutoFit/>
          </a:bodyPr>
          <a:lstStyle/>
          <a:p>
            <a:pPr algn="just"/>
            <a:r>
              <a:rPr lang="en-US" sz="2000" b="1" dirty="0" err="1" smtClean="0">
                <a:solidFill>
                  <a:srgbClr val="FF0066"/>
                </a:solidFill>
              </a:rPr>
              <a:t>Các</a:t>
            </a:r>
            <a:r>
              <a:rPr lang="en-US" sz="2000" b="1" dirty="0" smtClean="0">
                <a:solidFill>
                  <a:srgbClr val="FF0066"/>
                </a:solidFill>
              </a:rPr>
              <a:t> </a:t>
            </a:r>
            <a:r>
              <a:rPr lang="en-US" sz="2000" b="1" dirty="0" err="1" smtClean="0">
                <a:solidFill>
                  <a:srgbClr val="FF0066"/>
                </a:solidFill>
              </a:rPr>
              <a:t>bạn</a:t>
            </a:r>
            <a:r>
              <a:rPr lang="en-US" sz="2000" b="1" dirty="0" smtClean="0">
                <a:solidFill>
                  <a:srgbClr val="FF0066"/>
                </a:solidFill>
              </a:rPr>
              <a:t> </a:t>
            </a:r>
            <a:r>
              <a:rPr lang="en-US" sz="2000" b="1" dirty="0" err="1" smtClean="0">
                <a:solidFill>
                  <a:srgbClr val="FF0066"/>
                </a:solidFill>
              </a:rPr>
              <a:t>hãy</a:t>
            </a:r>
            <a:r>
              <a:rPr lang="en-US" sz="2000" b="1" dirty="0" smtClean="0">
                <a:solidFill>
                  <a:srgbClr val="FF0066"/>
                </a:solidFill>
              </a:rPr>
              <a:t> </a:t>
            </a:r>
            <a:r>
              <a:rPr lang="en-US" sz="2000" b="1" dirty="0" err="1" smtClean="0">
                <a:solidFill>
                  <a:srgbClr val="FF0066"/>
                </a:solidFill>
              </a:rPr>
              <a:t>nối</a:t>
            </a:r>
            <a:r>
              <a:rPr lang="en-US" sz="2000" b="1" dirty="0" smtClean="0">
                <a:solidFill>
                  <a:srgbClr val="FF0066"/>
                </a:solidFill>
              </a:rPr>
              <a:t> 2 </a:t>
            </a:r>
            <a:r>
              <a:rPr lang="en-US" sz="2000" b="1" dirty="0" err="1" smtClean="0">
                <a:solidFill>
                  <a:srgbClr val="FF0066"/>
                </a:solidFill>
              </a:rPr>
              <a:t>cột</a:t>
            </a:r>
            <a:r>
              <a:rPr lang="en-US" sz="2000" b="1" dirty="0" smtClean="0">
                <a:solidFill>
                  <a:srgbClr val="FF0066"/>
                </a:solidFill>
              </a:rPr>
              <a:t> </a:t>
            </a:r>
            <a:r>
              <a:rPr lang="en-US" sz="2000" b="1" dirty="0" err="1" smtClean="0">
                <a:solidFill>
                  <a:srgbClr val="FF0066"/>
                </a:solidFill>
              </a:rPr>
              <a:t>để</a:t>
            </a:r>
            <a:r>
              <a:rPr lang="en-US" sz="2000" b="1" dirty="0" smtClean="0">
                <a:solidFill>
                  <a:srgbClr val="FF0066"/>
                </a:solidFill>
              </a:rPr>
              <a:t> </a:t>
            </a:r>
            <a:r>
              <a:rPr lang="en-US" sz="2000" b="1" dirty="0" err="1" smtClean="0">
                <a:solidFill>
                  <a:srgbClr val="FF0066"/>
                </a:solidFill>
              </a:rPr>
              <a:t>được</a:t>
            </a:r>
            <a:r>
              <a:rPr lang="en-US" sz="2000" b="1" dirty="0" smtClean="0">
                <a:solidFill>
                  <a:srgbClr val="FF0066"/>
                </a:solidFill>
              </a:rPr>
              <a:t> </a:t>
            </a:r>
            <a:r>
              <a:rPr lang="en-US" sz="2000" b="1" dirty="0" err="1" smtClean="0">
                <a:solidFill>
                  <a:srgbClr val="FF0066"/>
                </a:solidFill>
              </a:rPr>
              <a:t>đáp</a:t>
            </a:r>
            <a:r>
              <a:rPr lang="en-US" sz="2000" b="1" dirty="0" smtClean="0">
                <a:solidFill>
                  <a:srgbClr val="FF0066"/>
                </a:solidFill>
              </a:rPr>
              <a:t> </a:t>
            </a:r>
            <a:r>
              <a:rPr lang="en-US" sz="2000" b="1" dirty="0" err="1" smtClean="0">
                <a:solidFill>
                  <a:srgbClr val="FF0066"/>
                </a:solidFill>
              </a:rPr>
              <a:t>án</a:t>
            </a:r>
            <a:r>
              <a:rPr lang="en-US" sz="2000" b="1" dirty="0" smtClean="0">
                <a:solidFill>
                  <a:srgbClr val="FF0066"/>
                </a:solidFill>
              </a:rPr>
              <a:t> </a:t>
            </a:r>
            <a:r>
              <a:rPr lang="en-US" sz="2000" b="1" dirty="0" err="1" smtClean="0">
                <a:solidFill>
                  <a:srgbClr val="FF0066"/>
                </a:solidFill>
              </a:rPr>
              <a:t>đúng</a:t>
            </a:r>
            <a:r>
              <a:rPr lang="en-US" sz="2000" b="1" dirty="0" smtClean="0">
                <a:solidFill>
                  <a:srgbClr val="FF0066"/>
                </a:solidFill>
              </a:rPr>
              <a:t> </a:t>
            </a:r>
            <a:r>
              <a:rPr lang="en-US" sz="2000" b="1" dirty="0" err="1" smtClean="0">
                <a:solidFill>
                  <a:srgbClr val="FF0066"/>
                </a:solidFill>
              </a:rPr>
              <a:t>nhé</a:t>
            </a:r>
            <a:r>
              <a:rPr lang="en-US" sz="2000" b="1" dirty="0" smtClean="0">
                <a:solidFill>
                  <a:srgbClr val="FF0066"/>
                </a:solidFill>
              </a:rPr>
              <a:t>!</a:t>
            </a:r>
            <a:endParaRPr lang="en-US" sz="2000" b="1" dirty="0">
              <a:solidFill>
                <a:srgbClr val="FF0066"/>
              </a:solidFill>
            </a:endParaRPr>
          </a:p>
        </p:txBody>
      </p:sp>
    </p:spTree>
    <p:extLst>
      <p:ext uri="{BB962C8B-B14F-4D97-AF65-F5344CB8AC3E}">
        <p14:creationId xmlns:p14="http://schemas.microsoft.com/office/powerpoint/2010/main" val="33215892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circle(in)">
                                      <p:cBhvr>
                                        <p:cTn id="10" dur="2000"/>
                                        <p:tgtEl>
                                          <p:spTgt spid="7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in)">
                                      <p:cBhvr>
                                        <p:cTn id="15" dur="2000"/>
                                        <p:tgtEl>
                                          <p:spTgt spid="102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ircle(in)">
                                      <p:cBhvr>
                                        <p:cTn id="3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30" name="Google Shape;263;p19"/>
          <p:cNvSpPr txBox="1">
            <a:spLocks/>
          </p:cNvSpPr>
          <p:nvPr/>
        </p:nvSpPr>
        <p:spPr>
          <a:xfrm>
            <a:off x="1543112" y="117843"/>
            <a:ext cx="9074087" cy="1304557"/>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PPr>
            <a:lvl1pPr marL="457200" marR="0" lvl="0" indent="-355600" algn="l" rtl="0" eaLnBrk="1" hangingPunct="1">
              <a:lnSpc>
                <a:spcPct val="115000"/>
              </a:lnSpc>
              <a:spcBef>
                <a:spcPts val="0"/>
              </a:spcBef>
              <a:spcAft>
                <a:spcPts val="0"/>
              </a:spcAft>
              <a:buClr>
                <a:schemeClr val="accent1"/>
              </a:buClr>
              <a:buSzPts val="2000"/>
              <a:buFont typeface="Nunito"/>
              <a:buChar char="➜"/>
              <a:defRPr sz="2400" b="0" i="0" u="none" strike="noStrike" cap="none">
                <a:solidFill>
                  <a:schemeClr val="dk2"/>
                </a:solidFill>
                <a:latin typeface="Nunito"/>
                <a:ea typeface="Nunito"/>
                <a:cs typeface="Nunito"/>
                <a:sym typeface="Nunito"/>
              </a:defRPr>
            </a:lvl1pPr>
            <a:lvl2pPr marL="914400" marR="0" lvl="1" indent="-381000" algn="l" rtl="0" eaLnBrk="1" hangingPunct="1">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2pPr>
            <a:lvl3pPr marL="1371600" marR="0" lvl="2" indent="-381000" algn="l" rtl="0" eaLnBrk="1" hangingPunct="1">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3pPr>
            <a:lvl4pPr marL="1828800" marR="0" lvl="3"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4pPr>
            <a:lvl5pPr marL="2286000" marR="0" lvl="4"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5pPr>
            <a:lvl6pPr marL="2743200" marR="0" lvl="5"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6pPr>
            <a:lvl7pPr marL="3200400" marR="0" lvl="6"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7pPr>
            <a:lvl8pPr marL="3657600" marR="0" lvl="7"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8pPr>
            <a:lvl9pPr marL="4114800" marR="0" lvl="8" indent="-381000" algn="l" rtl="0" eaLnBrk="1" hangingPunct="1">
              <a:lnSpc>
                <a:spcPct val="115000"/>
              </a:lnSpc>
              <a:spcBef>
                <a:spcPts val="800"/>
              </a:spcBef>
              <a:spcAft>
                <a:spcPts val="800"/>
              </a:spcAft>
              <a:buClr>
                <a:schemeClr val="dk2"/>
              </a:buClr>
              <a:buSzPts val="2400"/>
              <a:buFont typeface="Nunito"/>
              <a:buChar char="■"/>
              <a:defRPr sz="2400" b="0" i="0" u="none" strike="noStrike" cap="none">
                <a:solidFill>
                  <a:schemeClr val="dk2"/>
                </a:solidFill>
                <a:latin typeface="Nunito"/>
                <a:ea typeface="Nunito"/>
                <a:cs typeface="Nunito"/>
                <a:sym typeface="Nunito"/>
              </a:defRPr>
            </a:lvl9pPr>
          </a:lstStyle>
          <a:p>
            <a:pPr marL="101600" indent="0" algn="ctr">
              <a:buFont typeface="Nunito"/>
              <a:buNone/>
            </a:pPr>
            <a:r>
              <a:rPr lang="en-US" sz="3200" b="1" kern="0" dirty="0" err="1" smtClean="0">
                <a:solidFill>
                  <a:srgbClr val="FFFF00"/>
                </a:solidFill>
                <a:effectLst>
                  <a:outerShdw blurRad="38100" dist="38100" dir="2700000" algn="tl">
                    <a:srgbClr val="000000">
                      <a:alpha val="43137"/>
                    </a:srgbClr>
                  </a:outerShdw>
                </a:effectLst>
              </a:rPr>
              <a:t>Bài</a:t>
            </a:r>
            <a:r>
              <a:rPr lang="en-US" sz="3200" b="1" kern="0" dirty="0" smtClean="0">
                <a:solidFill>
                  <a:srgbClr val="FFFF00"/>
                </a:solidFill>
                <a:effectLst>
                  <a:outerShdw blurRad="38100" dist="38100" dir="2700000" algn="tl">
                    <a:srgbClr val="000000">
                      <a:alpha val="43137"/>
                    </a:srgbClr>
                  </a:outerShdw>
                </a:effectLst>
              </a:rPr>
              <a:t> 2: CÁC THÀNH PHẦN CHÍNH VÀ DỮ LIỆU TRÊN TRANG TÍNH</a:t>
            </a:r>
            <a:endParaRPr lang="en-US" sz="3200" b="1" kern="0" dirty="0">
              <a:solidFill>
                <a:srgbClr val="FFFF00"/>
              </a:solidFill>
              <a:effectLst>
                <a:outerShdw blurRad="38100" dist="38100" dir="2700000" algn="tl">
                  <a:srgbClr val="000000">
                    <a:alpha val="43137"/>
                  </a:srgbClr>
                </a:outerShdw>
              </a:effectLst>
            </a:endParaRPr>
          </a:p>
        </p:txBody>
      </p:sp>
      <p:sp>
        <p:nvSpPr>
          <p:cNvPr id="31" name="Google Shape;251;p17"/>
          <p:cNvSpPr txBox="1">
            <a:spLocks/>
          </p:cNvSpPr>
          <p:nvPr/>
        </p:nvSpPr>
        <p:spPr>
          <a:xfrm>
            <a:off x="362012" y="1087613"/>
            <a:ext cx="8553387" cy="1084839"/>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PPr>
            <a:lvl1pPr marL="609585" marR="0" lvl="0" indent="-474121" algn="l" rtl="0" eaLnBrk="1" hangingPunct="1">
              <a:lnSpc>
                <a:spcPct val="115000"/>
              </a:lnSpc>
              <a:spcBef>
                <a:spcPts val="0"/>
              </a:spcBef>
              <a:spcAft>
                <a:spcPts val="0"/>
              </a:spcAft>
              <a:buClr>
                <a:schemeClr val="accent1"/>
              </a:buClr>
              <a:buSzPts val="2000"/>
              <a:buFont typeface="Nunito"/>
              <a:buChar char="➜"/>
              <a:defRPr sz="2400" b="0" i="0" u="none" strike="noStrike" cap="none">
                <a:solidFill>
                  <a:schemeClr val="dk2"/>
                </a:solidFill>
                <a:latin typeface="Nunito"/>
                <a:ea typeface="Nunito"/>
                <a:cs typeface="Nunito"/>
                <a:sym typeface="Nunito"/>
              </a:defRPr>
            </a:lvl1pPr>
            <a:lvl2pPr marL="1219170" marR="0" lvl="1" indent="-507987" algn="l" rtl="0" eaLnBrk="1" hangingPunct="1">
              <a:lnSpc>
                <a:spcPct val="115000"/>
              </a:lnSpc>
              <a:spcBef>
                <a:spcPts val="1067"/>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2pPr>
            <a:lvl3pPr marL="1828754" marR="0" lvl="2" indent="-507987" algn="l" rtl="0" eaLnBrk="1" hangingPunct="1">
              <a:lnSpc>
                <a:spcPct val="115000"/>
              </a:lnSpc>
              <a:spcBef>
                <a:spcPts val="1067"/>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3pPr>
            <a:lvl4pPr marL="2438339" marR="0" lvl="3"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4pPr>
            <a:lvl5pPr marL="3047924" marR="0" lvl="4"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5pPr>
            <a:lvl6pPr marL="3657509" marR="0" lvl="5"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6pPr>
            <a:lvl7pPr marL="4267093" marR="0" lvl="6"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7pPr>
            <a:lvl8pPr marL="4876678" marR="0" lvl="7"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8pPr>
            <a:lvl9pPr marL="5486263" marR="0" lvl="8" indent="-507987" algn="l" rtl="0" eaLnBrk="1" hangingPunct="1">
              <a:lnSpc>
                <a:spcPct val="115000"/>
              </a:lnSpc>
              <a:spcBef>
                <a:spcPts val="1067"/>
              </a:spcBef>
              <a:spcAft>
                <a:spcPts val="1067"/>
              </a:spcAft>
              <a:buClr>
                <a:schemeClr val="dk2"/>
              </a:buClr>
              <a:buSzPts val="2400"/>
              <a:buFont typeface="Nunito"/>
              <a:buChar char="■"/>
              <a:defRPr sz="2400" b="0" i="0" u="none" strike="noStrike" cap="none">
                <a:solidFill>
                  <a:schemeClr val="dk2"/>
                </a:solidFill>
                <a:latin typeface="Nunito"/>
                <a:ea typeface="Nunito"/>
                <a:cs typeface="Nunito"/>
                <a:sym typeface="Nunito"/>
              </a:defRPr>
            </a:lvl9pPr>
          </a:lstStyle>
          <a:p>
            <a:pPr marL="0" indent="0">
              <a:lnSpc>
                <a:spcPct val="100000"/>
              </a:lnSpc>
              <a:spcAft>
                <a:spcPts val="600"/>
              </a:spcAft>
              <a:buNone/>
            </a:pPr>
            <a:r>
              <a:rPr lang="en-US" sz="3600" b="1" kern="0" dirty="0" smtClean="0">
                <a:solidFill>
                  <a:schemeClr val="accent5">
                    <a:lumMod val="75000"/>
                  </a:schemeClr>
                </a:solidFill>
              </a:rPr>
              <a:t>4. </a:t>
            </a:r>
            <a:r>
              <a:rPr lang="en-US" altLang="en-US" sz="3600" b="1" dirty="0" err="1">
                <a:solidFill>
                  <a:schemeClr val="accent5">
                    <a:lumMod val="75000"/>
                  </a:schemeClr>
                </a:solidFill>
              </a:rPr>
              <a:t>Dữ</a:t>
            </a:r>
            <a:r>
              <a:rPr lang="en-US" altLang="en-US" sz="3600" b="1" dirty="0">
                <a:solidFill>
                  <a:schemeClr val="accent5">
                    <a:lumMod val="75000"/>
                  </a:schemeClr>
                </a:solidFill>
              </a:rPr>
              <a:t> </a:t>
            </a:r>
            <a:r>
              <a:rPr lang="en-US" altLang="en-US" sz="3600" b="1" dirty="0" err="1">
                <a:solidFill>
                  <a:schemeClr val="accent5">
                    <a:lumMod val="75000"/>
                  </a:schemeClr>
                </a:solidFill>
              </a:rPr>
              <a:t>liệu</a:t>
            </a:r>
            <a:r>
              <a:rPr lang="en-US" altLang="en-US" sz="3600" b="1" dirty="0">
                <a:solidFill>
                  <a:schemeClr val="accent5">
                    <a:lumMod val="75000"/>
                  </a:schemeClr>
                </a:solidFill>
              </a:rPr>
              <a:t> </a:t>
            </a:r>
            <a:r>
              <a:rPr lang="en-US" altLang="en-US" sz="3600" b="1" dirty="0" err="1">
                <a:solidFill>
                  <a:schemeClr val="accent5">
                    <a:lumMod val="75000"/>
                  </a:schemeClr>
                </a:solidFill>
              </a:rPr>
              <a:t>trên</a:t>
            </a:r>
            <a:r>
              <a:rPr lang="en-US" altLang="en-US" sz="3600" b="1" dirty="0">
                <a:solidFill>
                  <a:schemeClr val="accent5">
                    <a:lumMod val="75000"/>
                  </a:schemeClr>
                </a:solidFill>
              </a:rPr>
              <a:t> </a:t>
            </a:r>
            <a:r>
              <a:rPr lang="en-US" altLang="en-US" sz="3600" b="1" dirty="0" err="1">
                <a:solidFill>
                  <a:schemeClr val="accent5">
                    <a:lumMod val="75000"/>
                  </a:schemeClr>
                </a:solidFill>
              </a:rPr>
              <a:t>trang</a:t>
            </a:r>
            <a:r>
              <a:rPr lang="en-US" altLang="en-US" sz="3600" b="1" dirty="0">
                <a:solidFill>
                  <a:schemeClr val="accent5">
                    <a:lumMod val="75000"/>
                  </a:schemeClr>
                </a:solidFill>
              </a:rPr>
              <a:t> </a:t>
            </a:r>
            <a:r>
              <a:rPr lang="en-US" altLang="en-US" sz="3600" b="1" dirty="0" err="1">
                <a:solidFill>
                  <a:schemeClr val="accent5">
                    <a:lumMod val="75000"/>
                  </a:schemeClr>
                </a:solidFill>
              </a:rPr>
              <a:t>tính</a:t>
            </a:r>
            <a:endParaRPr lang="en-US" sz="3600" b="1" kern="0" dirty="0">
              <a:solidFill>
                <a:schemeClr val="accent5">
                  <a:lumMod val="75000"/>
                </a:schemeClr>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11" y="1642732"/>
            <a:ext cx="11309289" cy="2843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392127" y="4428721"/>
            <a:ext cx="7089746" cy="2501900"/>
            <a:chOff x="4470401" y="3178426"/>
            <a:chExt cx="5326459" cy="2688974"/>
          </a:xfrm>
        </p:grpSpPr>
        <p:pic>
          <p:nvPicPr>
            <p:cNvPr id="2050" name="Picture 2" descr="Hình ảnh Lễ Hội Phim Hoạt Hình Trẻ Em Dễ Thương Tết Thiếu Nhi Viền Khung  Viền Xinh Trai Tết Thiếu Nhi, Lễ Hội Phim Hoạt Hình Trẻ Em Ranh Giới, Tết"/>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3609" b="84023" l="18417" r="80167">
                          <a14:foregroundMark x1="52667" y1="73262" x2="57167" y2="76656"/>
                          <a14:foregroundMark x1="39667" y1="77566" x2="51083" y2="75331"/>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l="10711" t="35319" r="12115" b="17961"/>
            <a:stretch/>
          </p:blipFill>
          <p:spPr bwMode="auto">
            <a:xfrm>
              <a:off x="5428058" y="3178426"/>
              <a:ext cx="4368802" cy="26543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4470401" y="3314700"/>
              <a:ext cx="4267200" cy="2552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1736754" y="4570968"/>
            <a:ext cx="3063845" cy="461665"/>
          </a:xfrm>
          <a:prstGeom prst="rect">
            <a:avLst/>
          </a:prstGeom>
          <a:noFill/>
        </p:spPr>
        <p:txBody>
          <a:bodyPr wrap="square" rtlCol="0">
            <a:spAutoFit/>
          </a:bodyPr>
          <a:lstStyle/>
          <a:p>
            <a:pPr algn="ctr"/>
            <a:r>
              <a:rPr lang="en-US" sz="2400" b="1" dirty="0" err="1" smtClean="0">
                <a:solidFill>
                  <a:srgbClr val="FF0000"/>
                </a:solidFill>
              </a:rPr>
              <a:t>Dữ</a:t>
            </a:r>
            <a:r>
              <a:rPr lang="en-US" sz="2400" b="1" dirty="0" smtClean="0">
                <a:solidFill>
                  <a:srgbClr val="FF0000"/>
                </a:solidFill>
              </a:rPr>
              <a:t> </a:t>
            </a:r>
            <a:r>
              <a:rPr lang="en-US" sz="2400" b="1" dirty="0" err="1" smtClean="0">
                <a:solidFill>
                  <a:srgbClr val="FF0000"/>
                </a:solidFill>
              </a:rPr>
              <a:t>liệu</a:t>
            </a:r>
            <a:r>
              <a:rPr lang="en-US" sz="2400" b="1" dirty="0" smtClean="0">
                <a:solidFill>
                  <a:srgbClr val="FF0000"/>
                </a:solidFill>
              </a:rPr>
              <a:t> </a:t>
            </a:r>
            <a:r>
              <a:rPr lang="en-US" sz="2400" b="1" dirty="0" err="1" smtClean="0">
                <a:solidFill>
                  <a:srgbClr val="FF0000"/>
                </a:solidFill>
              </a:rPr>
              <a:t>số</a:t>
            </a:r>
            <a:endParaRPr lang="en-US" sz="2400" b="1" dirty="0">
              <a:solidFill>
                <a:srgbClr val="FF0000"/>
              </a:solidFill>
            </a:endParaRPr>
          </a:p>
        </p:txBody>
      </p:sp>
      <p:sp>
        <p:nvSpPr>
          <p:cNvPr id="16" name="TextBox 15"/>
          <p:cNvSpPr txBox="1"/>
          <p:nvPr/>
        </p:nvSpPr>
        <p:spPr>
          <a:xfrm>
            <a:off x="731880" y="4985973"/>
            <a:ext cx="4538620" cy="1015663"/>
          </a:xfrm>
          <a:prstGeom prst="rect">
            <a:avLst/>
          </a:prstGeom>
          <a:noFill/>
        </p:spPr>
        <p:txBody>
          <a:bodyPr wrap="square" rtlCol="0">
            <a:spAutoFit/>
          </a:bodyPr>
          <a:lstStyle/>
          <a:p>
            <a:pPr marL="342900" indent="-342900">
              <a:buFont typeface="Wingdings" panose="05000000000000000000" pitchFamily="2" charset="2"/>
              <a:buChar char="ü"/>
            </a:pPr>
            <a:r>
              <a:rPr lang="en-US" sz="2000" b="1" dirty="0" err="1" smtClean="0"/>
              <a:t>Là</a:t>
            </a:r>
            <a:r>
              <a:rPr lang="en-US" sz="2000" b="1" dirty="0" smtClean="0"/>
              <a:t> </a:t>
            </a:r>
            <a:r>
              <a:rPr lang="en-US" sz="2000" b="1" dirty="0" err="1" smtClean="0"/>
              <a:t>các</a:t>
            </a:r>
            <a:r>
              <a:rPr lang="en-US" sz="2000" b="1" dirty="0" smtClean="0"/>
              <a:t>                        , </a:t>
            </a:r>
            <a:r>
              <a:rPr lang="en-US" sz="2000" b="1" dirty="0" err="1" smtClean="0"/>
              <a:t>dấu</a:t>
            </a:r>
            <a:r>
              <a:rPr lang="en-US" sz="2000" b="1" dirty="0" smtClean="0"/>
              <a:t>      </a:t>
            </a:r>
            <a:r>
              <a:rPr lang="en-US" sz="2000" b="1" dirty="0" err="1" smtClean="0"/>
              <a:t>chỉ</a:t>
            </a:r>
            <a:r>
              <a:rPr lang="en-US" sz="2000" b="1" dirty="0" smtClean="0"/>
              <a:t> </a:t>
            </a:r>
            <a:r>
              <a:rPr lang="en-US" sz="2000" b="1" dirty="0" err="1" smtClean="0"/>
              <a:t>số</a:t>
            </a:r>
            <a:r>
              <a:rPr lang="en-US" sz="2000" b="1" dirty="0" smtClean="0"/>
              <a:t> </a:t>
            </a:r>
            <a:r>
              <a:rPr lang="en-US" sz="2000" b="1" dirty="0" err="1" smtClean="0"/>
              <a:t>dương</a:t>
            </a:r>
            <a:r>
              <a:rPr lang="en-US" sz="2000" b="1" dirty="0" smtClean="0"/>
              <a:t>, </a:t>
            </a:r>
            <a:r>
              <a:rPr lang="en-US" sz="2000" b="1" dirty="0" err="1" smtClean="0"/>
              <a:t>dấu</a:t>
            </a:r>
            <a:r>
              <a:rPr lang="en-US" sz="2000" b="1" dirty="0" smtClean="0"/>
              <a:t>      </a:t>
            </a:r>
            <a:r>
              <a:rPr lang="en-US" sz="2000" b="1" dirty="0" err="1" smtClean="0"/>
              <a:t>chỉ</a:t>
            </a:r>
            <a:r>
              <a:rPr lang="en-US" sz="2000" b="1" dirty="0" smtClean="0"/>
              <a:t> </a:t>
            </a:r>
            <a:r>
              <a:rPr lang="en-US" sz="2000" b="1" dirty="0" err="1" smtClean="0"/>
              <a:t>số</a:t>
            </a:r>
            <a:r>
              <a:rPr lang="en-US" sz="2000" b="1" dirty="0" smtClean="0"/>
              <a:t> </a:t>
            </a:r>
            <a:r>
              <a:rPr lang="en-US" sz="2000" b="1" dirty="0" err="1" smtClean="0"/>
              <a:t>âm</a:t>
            </a:r>
            <a:r>
              <a:rPr lang="en-US" sz="2000" b="1" dirty="0" smtClean="0"/>
              <a:t>, </a:t>
            </a:r>
            <a:r>
              <a:rPr lang="en-US" sz="2000" b="1" dirty="0" err="1" smtClean="0"/>
              <a:t>dấu</a:t>
            </a:r>
            <a:r>
              <a:rPr lang="en-US" sz="2000" b="1" dirty="0" smtClean="0"/>
              <a:t> </a:t>
            </a:r>
            <a:r>
              <a:rPr lang="en-US" sz="2000" b="1" dirty="0" err="1" smtClean="0"/>
              <a:t>chỉ</a:t>
            </a:r>
            <a:r>
              <a:rPr lang="en-US" sz="2000" b="1" dirty="0" smtClean="0"/>
              <a:t> </a:t>
            </a:r>
            <a:r>
              <a:rPr lang="en-US" sz="2000" b="1" dirty="0" err="1" smtClean="0"/>
              <a:t>tỉ</a:t>
            </a:r>
            <a:r>
              <a:rPr lang="en-US" sz="2000" b="1" dirty="0" smtClean="0"/>
              <a:t> </a:t>
            </a:r>
            <a:r>
              <a:rPr lang="en-US" sz="2000" b="1" dirty="0" err="1" smtClean="0"/>
              <a:t>lệ</a:t>
            </a:r>
            <a:r>
              <a:rPr lang="en-US" sz="2000" b="1" dirty="0" smtClean="0"/>
              <a:t> </a:t>
            </a:r>
            <a:r>
              <a:rPr lang="en-US" sz="2000" b="1" dirty="0" err="1" smtClean="0"/>
              <a:t>phần</a:t>
            </a:r>
            <a:r>
              <a:rPr lang="en-US" sz="2000" b="1" dirty="0" smtClean="0"/>
              <a:t> </a:t>
            </a:r>
            <a:r>
              <a:rPr lang="en-US" sz="2000" b="1" dirty="0" err="1" smtClean="0"/>
              <a:t>trăm</a:t>
            </a:r>
            <a:r>
              <a:rPr lang="en-US" sz="2000" b="1" dirty="0" smtClean="0"/>
              <a:t>.</a:t>
            </a:r>
            <a:endParaRPr lang="en-US" sz="2000" b="1" dirty="0"/>
          </a:p>
        </p:txBody>
      </p:sp>
      <p:sp>
        <p:nvSpPr>
          <p:cNvPr id="17" name="TextBox 16"/>
          <p:cNvSpPr txBox="1"/>
          <p:nvPr/>
        </p:nvSpPr>
        <p:spPr>
          <a:xfrm>
            <a:off x="658040" y="5957040"/>
            <a:ext cx="4472759" cy="707886"/>
          </a:xfrm>
          <a:prstGeom prst="rect">
            <a:avLst/>
          </a:prstGeom>
          <a:noFill/>
        </p:spPr>
        <p:txBody>
          <a:bodyPr wrap="square" rtlCol="0">
            <a:spAutoFit/>
          </a:bodyPr>
          <a:lstStyle/>
          <a:p>
            <a:pPr marL="342900" indent="-342900">
              <a:buFont typeface="Wingdings" panose="05000000000000000000" pitchFamily="2" charset="2"/>
              <a:buChar char="ü"/>
            </a:pPr>
            <a:r>
              <a:rPr lang="en-US" sz="2000" b="1" dirty="0" err="1" smtClean="0"/>
              <a:t>Mặc</a:t>
            </a:r>
            <a:r>
              <a:rPr lang="en-US" sz="2000" b="1" dirty="0" smtClean="0"/>
              <a:t> </a:t>
            </a:r>
            <a:r>
              <a:rPr lang="en-US" sz="2000" b="1" dirty="0" err="1" smtClean="0"/>
              <a:t>định</a:t>
            </a:r>
            <a:r>
              <a:rPr lang="en-US" sz="2000" b="1" dirty="0" smtClean="0"/>
              <a:t> </a:t>
            </a:r>
            <a:r>
              <a:rPr lang="en-US" sz="2000" b="1" dirty="0" err="1" smtClean="0"/>
              <a:t>được</a:t>
            </a:r>
            <a:r>
              <a:rPr lang="en-US" sz="2000" b="1" dirty="0" smtClean="0"/>
              <a:t> </a:t>
            </a:r>
            <a:r>
              <a:rPr lang="en-US" sz="2000" b="1" dirty="0" err="1" smtClean="0"/>
              <a:t>căn</a:t>
            </a:r>
            <a:r>
              <a:rPr lang="en-US" sz="2000" b="1" dirty="0" smtClean="0"/>
              <a:t> </a:t>
            </a:r>
            <a:r>
              <a:rPr lang="en-US" sz="2000" b="1" dirty="0" err="1" smtClean="0"/>
              <a:t>thẳng</a:t>
            </a:r>
            <a:r>
              <a:rPr lang="en-US" sz="2000" b="1" dirty="0" smtClean="0"/>
              <a:t> </a:t>
            </a:r>
          </a:p>
          <a:p>
            <a:r>
              <a:rPr lang="en-US" sz="2000" b="1" dirty="0" smtClean="0"/>
              <a:t>                        </a:t>
            </a:r>
            <a:r>
              <a:rPr lang="en-US" sz="2000" b="1" dirty="0" err="1" smtClean="0"/>
              <a:t>của</a:t>
            </a:r>
            <a:r>
              <a:rPr lang="en-US" sz="2000" b="1" dirty="0" smtClean="0"/>
              <a:t> ô </a:t>
            </a:r>
            <a:r>
              <a:rPr lang="en-US" sz="2000" b="1" dirty="0" err="1" smtClean="0"/>
              <a:t>tính</a:t>
            </a:r>
            <a:endParaRPr lang="en-US" sz="2000" b="1" dirty="0"/>
          </a:p>
        </p:txBody>
      </p:sp>
      <p:sp>
        <p:nvSpPr>
          <p:cNvPr id="13" name="TextBox 12"/>
          <p:cNvSpPr txBox="1"/>
          <p:nvPr/>
        </p:nvSpPr>
        <p:spPr>
          <a:xfrm>
            <a:off x="2019300" y="5005995"/>
            <a:ext cx="1828800" cy="400110"/>
          </a:xfrm>
          <a:prstGeom prst="rect">
            <a:avLst/>
          </a:prstGeom>
          <a:noFill/>
        </p:spPr>
        <p:txBody>
          <a:bodyPr wrap="square" rtlCol="0">
            <a:spAutoFit/>
          </a:bodyPr>
          <a:lstStyle/>
          <a:p>
            <a:r>
              <a:rPr lang="en-US" sz="2000" b="1" dirty="0" err="1">
                <a:solidFill>
                  <a:srgbClr val="FF0000"/>
                </a:solidFill>
              </a:rPr>
              <a:t>số</a:t>
            </a:r>
            <a:r>
              <a:rPr lang="en-US" sz="2000" b="1" dirty="0">
                <a:solidFill>
                  <a:srgbClr val="FF0000"/>
                </a:solidFill>
              </a:rPr>
              <a:t> </a:t>
            </a:r>
            <a:r>
              <a:rPr lang="en-US" sz="2000" b="1" dirty="0" err="1">
                <a:solidFill>
                  <a:srgbClr val="FF0000"/>
                </a:solidFill>
              </a:rPr>
              <a:t>từ</a:t>
            </a:r>
            <a:r>
              <a:rPr lang="en-US" sz="2000" b="1" dirty="0">
                <a:solidFill>
                  <a:srgbClr val="FF0000"/>
                </a:solidFill>
              </a:rPr>
              <a:t> 0,1</a:t>
            </a:r>
            <a:r>
              <a:rPr lang="en-US" sz="2000" b="1" dirty="0" smtClean="0">
                <a:solidFill>
                  <a:srgbClr val="FF0000"/>
                </a:solidFill>
              </a:rPr>
              <a:t>,…9</a:t>
            </a:r>
            <a:endParaRPr lang="en-US" sz="2000" dirty="0">
              <a:solidFill>
                <a:srgbClr val="FF0000"/>
              </a:solidFill>
            </a:endParaRPr>
          </a:p>
        </p:txBody>
      </p:sp>
      <p:sp>
        <p:nvSpPr>
          <p:cNvPr id="14" name="TextBox 13"/>
          <p:cNvSpPr txBox="1"/>
          <p:nvPr/>
        </p:nvSpPr>
        <p:spPr>
          <a:xfrm>
            <a:off x="4241799" y="4975924"/>
            <a:ext cx="368300" cy="400110"/>
          </a:xfrm>
          <a:prstGeom prst="rect">
            <a:avLst/>
          </a:prstGeom>
          <a:noFill/>
        </p:spPr>
        <p:txBody>
          <a:bodyPr wrap="square" rtlCol="0">
            <a:spAutoFit/>
          </a:bodyPr>
          <a:lstStyle/>
          <a:p>
            <a:r>
              <a:rPr lang="en-US" sz="2000" b="1" dirty="0">
                <a:solidFill>
                  <a:srgbClr val="FF0000"/>
                </a:solidFill>
              </a:rPr>
              <a:t>+</a:t>
            </a:r>
            <a:endParaRPr lang="en-US" sz="2000" dirty="0">
              <a:solidFill>
                <a:srgbClr val="FF0000"/>
              </a:solidFill>
            </a:endParaRPr>
          </a:p>
        </p:txBody>
      </p:sp>
      <p:sp>
        <p:nvSpPr>
          <p:cNvPr id="15" name="TextBox 14"/>
          <p:cNvSpPr txBox="1"/>
          <p:nvPr/>
        </p:nvSpPr>
        <p:spPr>
          <a:xfrm>
            <a:off x="3052667" y="5318653"/>
            <a:ext cx="406400" cy="400110"/>
          </a:xfrm>
          <a:prstGeom prst="rect">
            <a:avLst/>
          </a:prstGeom>
          <a:noFill/>
        </p:spPr>
        <p:txBody>
          <a:bodyPr wrap="square" rtlCol="0">
            <a:spAutoFit/>
          </a:bodyPr>
          <a:lstStyle/>
          <a:p>
            <a:r>
              <a:rPr lang="en-US" sz="2000" b="1" dirty="0">
                <a:solidFill>
                  <a:srgbClr val="FF0000"/>
                </a:solidFill>
              </a:rPr>
              <a:t>–</a:t>
            </a:r>
            <a:endParaRPr lang="en-US" sz="2000" dirty="0">
              <a:solidFill>
                <a:srgbClr val="FF0000"/>
              </a:solidFill>
            </a:endParaRPr>
          </a:p>
        </p:txBody>
      </p:sp>
      <p:sp>
        <p:nvSpPr>
          <p:cNvPr id="18" name="TextBox 17"/>
          <p:cNvSpPr txBox="1"/>
          <p:nvPr/>
        </p:nvSpPr>
        <p:spPr>
          <a:xfrm>
            <a:off x="803304" y="4117336"/>
            <a:ext cx="1866900" cy="369332"/>
          </a:xfrm>
          <a:prstGeom prst="rect">
            <a:avLst/>
          </a:prstGeom>
          <a:noFill/>
        </p:spPr>
        <p:txBody>
          <a:bodyPr wrap="square" rtlCol="0">
            <a:spAutoFit/>
          </a:bodyPr>
          <a:lstStyle/>
          <a:p>
            <a:r>
              <a:rPr lang="en-US" b="1" dirty="0" smtClean="0"/>
              <a:t>………………(</a:t>
            </a:r>
            <a:endParaRPr lang="en-US" b="1" dirty="0"/>
          </a:p>
        </p:txBody>
      </p:sp>
      <p:sp>
        <p:nvSpPr>
          <p:cNvPr id="22" name="TextBox 21"/>
          <p:cNvSpPr txBox="1"/>
          <p:nvPr/>
        </p:nvSpPr>
        <p:spPr>
          <a:xfrm>
            <a:off x="4241799" y="5005995"/>
            <a:ext cx="368300" cy="369332"/>
          </a:xfrm>
          <a:prstGeom prst="rect">
            <a:avLst/>
          </a:prstGeom>
          <a:noFill/>
        </p:spPr>
        <p:txBody>
          <a:bodyPr wrap="square" rtlCol="0">
            <a:spAutoFit/>
          </a:bodyPr>
          <a:lstStyle/>
          <a:p>
            <a:r>
              <a:rPr lang="en-US" b="1" dirty="0" smtClean="0"/>
              <a:t>…</a:t>
            </a:r>
            <a:endParaRPr lang="en-US" b="1" dirty="0"/>
          </a:p>
        </p:txBody>
      </p:sp>
      <p:sp>
        <p:nvSpPr>
          <p:cNvPr id="24" name="TextBox 23"/>
          <p:cNvSpPr txBox="1"/>
          <p:nvPr/>
        </p:nvSpPr>
        <p:spPr>
          <a:xfrm>
            <a:off x="2982816" y="5310339"/>
            <a:ext cx="368300" cy="369332"/>
          </a:xfrm>
          <a:prstGeom prst="rect">
            <a:avLst/>
          </a:prstGeom>
          <a:noFill/>
        </p:spPr>
        <p:txBody>
          <a:bodyPr wrap="square" rtlCol="0">
            <a:spAutoFit/>
          </a:bodyPr>
          <a:lstStyle/>
          <a:p>
            <a:r>
              <a:rPr lang="en-US" b="1" dirty="0" smtClean="0"/>
              <a:t>…</a:t>
            </a:r>
            <a:endParaRPr lang="en-US" b="1" dirty="0"/>
          </a:p>
        </p:txBody>
      </p:sp>
      <p:sp>
        <p:nvSpPr>
          <p:cNvPr id="19" name="TextBox 18"/>
          <p:cNvSpPr txBox="1"/>
          <p:nvPr/>
        </p:nvSpPr>
        <p:spPr>
          <a:xfrm>
            <a:off x="764307" y="5569508"/>
            <a:ext cx="444500" cy="400110"/>
          </a:xfrm>
          <a:prstGeom prst="rect">
            <a:avLst/>
          </a:prstGeom>
          <a:noFill/>
        </p:spPr>
        <p:txBody>
          <a:bodyPr wrap="square" rtlCol="0">
            <a:spAutoFit/>
          </a:bodyPr>
          <a:lstStyle/>
          <a:p>
            <a:r>
              <a:rPr lang="en-US" sz="2000" b="1" dirty="0">
                <a:solidFill>
                  <a:srgbClr val="FF0000"/>
                </a:solidFill>
              </a:rPr>
              <a:t>%</a:t>
            </a:r>
            <a:endParaRPr lang="en-US" sz="2000" dirty="0">
              <a:solidFill>
                <a:srgbClr val="FF0000"/>
              </a:solidFill>
            </a:endParaRPr>
          </a:p>
        </p:txBody>
      </p:sp>
      <p:sp>
        <p:nvSpPr>
          <p:cNvPr id="26" name="TextBox 25"/>
          <p:cNvSpPr txBox="1"/>
          <p:nvPr/>
        </p:nvSpPr>
        <p:spPr>
          <a:xfrm>
            <a:off x="764307" y="5569508"/>
            <a:ext cx="368300" cy="369332"/>
          </a:xfrm>
          <a:prstGeom prst="rect">
            <a:avLst/>
          </a:prstGeom>
          <a:noFill/>
        </p:spPr>
        <p:txBody>
          <a:bodyPr wrap="square" rtlCol="0">
            <a:spAutoFit/>
          </a:bodyPr>
          <a:lstStyle/>
          <a:p>
            <a:r>
              <a:rPr lang="en-US" b="1" dirty="0" smtClean="0"/>
              <a:t>…</a:t>
            </a:r>
            <a:endParaRPr lang="en-US" b="1" dirty="0"/>
          </a:p>
        </p:txBody>
      </p:sp>
      <p:sp>
        <p:nvSpPr>
          <p:cNvPr id="27" name="TextBox 26"/>
          <p:cNvSpPr txBox="1"/>
          <p:nvPr/>
        </p:nvSpPr>
        <p:spPr>
          <a:xfrm>
            <a:off x="1427142" y="6261922"/>
            <a:ext cx="1092419" cy="369332"/>
          </a:xfrm>
          <a:prstGeom prst="rect">
            <a:avLst/>
          </a:prstGeom>
          <a:noFill/>
        </p:spPr>
        <p:txBody>
          <a:bodyPr wrap="square" rtlCol="0">
            <a:spAutoFit/>
          </a:bodyPr>
          <a:lstStyle/>
          <a:p>
            <a:r>
              <a:rPr lang="en-US" b="1" dirty="0" smtClean="0"/>
              <a:t>………</a:t>
            </a:r>
            <a:endParaRPr lang="en-US" b="1" dirty="0"/>
          </a:p>
        </p:txBody>
      </p:sp>
      <p:sp>
        <p:nvSpPr>
          <p:cNvPr id="20" name="TextBox 19"/>
          <p:cNvSpPr txBox="1"/>
          <p:nvPr/>
        </p:nvSpPr>
        <p:spPr>
          <a:xfrm>
            <a:off x="1338166" y="6269244"/>
            <a:ext cx="2070100" cy="400110"/>
          </a:xfrm>
          <a:prstGeom prst="rect">
            <a:avLst/>
          </a:prstGeom>
          <a:noFill/>
        </p:spPr>
        <p:txBody>
          <a:bodyPr wrap="square" rtlCol="0">
            <a:spAutoFit/>
          </a:bodyPr>
          <a:lstStyle/>
          <a:p>
            <a:r>
              <a:rPr lang="en-US" sz="2000" b="1" dirty="0" err="1" smtClean="0">
                <a:solidFill>
                  <a:srgbClr val="FF0000"/>
                </a:solidFill>
              </a:rPr>
              <a:t>Lề</a:t>
            </a:r>
            <a:r>
              <a:rPr lang="en-US" sz="2000" b="1" dirty="0" smtClean="0">
                <a:solidFill>
                  <a:srgbClr val="FF0000"/>
                </a:solidFill>
              </a:rPr>
              <a:t> </a:t>
            </a:r>
            <a:r>
              <a:rPr lang="en-US" sz="2000" b="1" dirty="0" err="1" smtClean="0">
                <a:solidFill>
                  <a:srgbClr val="FF0000"/>
                </a:solidFill>
              </a:rPr>
              <a:t>phải</a:t>
            </a:r>
            <a:endParaRPr lang="en-US" sz="2000" b="1" dirty="0">
              <a:solidFill>
                <a:srgbClr val="FF0000"/>
              </a:solidFill>
            </a:endParaRPr>
          </a:p>
        </p:txBody>
      </p:sp>
      <p:pic>
        <p:nvPicPr>
          <p:cNvPr id="2052" name="Picture 4" descr="Hình ảnh Nét Vẽ Hoạt Hình Graffiti Viền Khung Viền Tết Thiếu Nhi, Cô Gắi Dễ  Thương, Trái Tim đỏ, Viền Trang Trí Hình Trái Tim Vector và PNG với nền  tron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6719" b="81094" l="8125" r="91563"/>
                    </a14:imgEffect>
                  </a14:imgLayer>
                </a14:imgProps>
              </a:ext>
              <a:ext uri="{28A0092B-C50C-407E-A947-70E740481C1C}">
                <a14:useLocalDpi xmlns:a14="http://schemas.microsoft.com/office/drawing/2010/main" val="0"/>
              </a:ext>
            </a:extLst>
          </a:blip>
          <a:srcRect l="8491" t="27370" r="8489" b="20700"/>
          <a:stretch/>
        </p:blipFill>
        <p:spPr bwMode="auto">
          <a:xfrm>
            <a:off x="6867516" y="4555514"/>
            <a:ext cx="5060965" cy="2302486"/>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24"/>
          <p:cNvSpPr/>
          <p:nvPr/>
        </p:nvSpPr>
        <p:spPr>
          <a:xfrm>
            <a:off x="6867516" y="4555514"/>
            <a:ext cx="5060965" cy="2302486"/>
          </a:xfrm>
          <a:prstGeom prst="roundRect">
            <a:avLst/>
          </a:prstGeom>
          <a:noFill/>
          <a:ln w="50800" cmpd="thickThi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318498" y="4609068"/>
            <a:ext cx="2159000" cy="461665"/>
          </a:xfrm>
          <a:prstGeom prst="rect">
            <a:avLst/>
          </a:prstGeom>
          <a:noFill/>
        </p:spPr>
        <p:txBody>
          <a:bodyPr wrap="square" rtlCol="0">
            <a:spAutoFit/>
          </a:bodyPr>
          <a:lstStyle/>
          <a:p>
            <a:pPr algn="ctr"/>
            <a:r>
              <a:rPr lang="en-US" sz="2400" b="1" dirty="0" err="1" smtClean="0">
                <a:solidFill>
                  <a:srgbClr val="FF0000"/>
                </a:solidFill>
              </a:rPr>
              <a:t>Dữ</a:t>
            </a:r>
            <a:r>
              <a:rPr lang="en-US" sz="2400" b="1" dirty="0" smtClean="0">
                <a:solidFill>
                  <a:srgbClr val="FF0000"/>
                </a:solidFill>
              </a:rPr>
              <a:t> </a:t>
            </a:r>
            <a:r>
              <a:rPr lang="en-US" sz="2400" b="1" dirty="0" err="1" smtClean="0">
                <a:solidFill>
                  <a:srgbClr val="FF0000"/>
                </a:solidFill>
              </a:rPr>
              <a:t>liệu</a:t>
            </a:r>
            <a:r>
              <a:rPr lang="en-US" sz="2400" b="1" dirty="0" smtClean="0">
                <a:solidFill>
                  <a:srgbClr val="FF0000"/>
                </a:solidFill>
              </a:rPr>
              <a:t> </a:t>
            </a:r>
            <a:r>
              <a:rPr lang="en-US" sz="2400" b="1" dirty="0" err="1" smtClean="0">
                <a:solidFill>
                  <a:srgbClr val="FF0000"/>
                </a:solidFill>
              </a:rPr>
              <a:t>kí</a:t>
            </a:r>
            <a:r>
              <a:rPr lang="en-US" sz="2400" b="1" dirty="0" smtClean="0">
                <a:solidFill>
                  <a:srgbClr val="FF0000"/>
                </a:solidFill>
              </a:rPr>
              <a:t> </a:t>
            </a:r>
            <a:r>
              <a:rPr lang="en-US" sz="2400" b="1" dirty="0" err="1" smtClean="0">
                <a:solidFill>
                  <a:srgbClr val="FF0000"/>
                </a:solidFill>
              </a:rPr>
              <a:t>tự</a:t>
            </a:r>
            <a:endParaRPr lang="en-US" sz="2400" b="1" dirty="0">
              <a:solidFill>
                <a:srgbClr val="FF0000"/>
              </a:solidFill>
            </a:endParaRPr>
          </a:p>
        </p:txBody>
      </p:sp>
      <p:sp>
        <p:nvSpPr>
          <p:cNvPr id="2048" name="TextBox 2047"/>
          <p:cNvSpPr txBox="1"/>
          <p:nvPr/>
        </p:nvSpPr>
        <p:spPr>
          <a:xfrm>
            <a:off x="7086600" y="5070733"/>
            <a:ext cx="3505200" cy="400110"/>
          </a:xfrm>
          <a:prstGeom prst="rect">
            <a:avLst/>
          </a:prstGeom>
          <a:noFill/>
        </p:spPr>
        <p:txBody>
          <a:bodyPr wrap="square" rtlCol="0">
            <a:spAutoFit/>
          </a:bodyPr>
          <a:lstStyle/>
          <a:p>
            <a:pPr marL="285750" indent="-285750">
              <a:buFont typeface="Wingdings" panose="05000000000000000000" pitchFamily="2" charset="2"/>
              <a:buChar char="ü"/>
            </a:pPr>
            <a:r>
              <a:rPr lang="en-US" sz="2000" b="1" dirty="0" err="1" smtClean="0"/>
              <a:t>Là</a:t>
            </a:r>
            <a:r>
              <a:rPr lang="en-US" sz="2000" b="1" dirty="0" smtClean="0"/>
              <a:t> </a:t>
            </a:r>
            <a:r>
              <a:rPr lang="en-US" sz="2000" b="1" dirty="0" err="1" smtClean="0"/>
              <a:t>dãy</a:t>
            </a:r>
            <a:r>
              <a:rPr lang="en-US" sz="2000" b="1" dirty="0" smtClean="0"/>
              <a:t> </a:t>
            </a:r>
            <a:r>
              <a:rPr lang="en-US" sz="2000" b="1" dirty="0" err="1" smtClean="0"/>
              <a:t>các</a:t>
            </a:r>
            <a:endParaRPr lang="en-US" sz="2000" b="1" dirty="0"/>
          </a:p>
        </p:txBody>
      </p:sp>
      <p:sp>
        <p:nvSpPr>
          <p:cNvPr id="2049" name="TextBox 2048"/>
          <p:cNvSpPr txBox="1"/>
          <p:nvPr/>
        </p:nvSpPr>
        <p:spPr>
          <a:xfrm>
            <a:off x="8839201" y="5069245"/>
            <a:ext cx="3035300" cy="1015663"/>
          </a:xfrm>
          <a:prstGeom prst="rect">
            <a:avLst/>
          </a:prstGeom>
          <a:noFill/>
        </p:spPr>
        <p:txBody>
          <a:bodyPr wrap="square" rtlCol="0">
            <a:spAutoFit/>
          </a:bodyPr>
          <a:lstStyle/>
          <a:p>
            <a:pPr algn="just"/>
            <a:r>
              <a:rPr lang="en-US" sz="2000" b="1" dirty="0" err="1">
                <a:solidFill>
                  <a:srgbClr val="FF0000"/>
                </a:solidFill>
              </a:rPr>
              <a:t>chữ</a:t>
            </a:r>
            <a:r>
              <a:rPr lang="en-US" sz="2000" b="1" dirty="0">
                <a:solidFill>
                  <a:srgbClr val="FF0000"/>
                </a:solidFill>
              </a:rPr>
              <a:t> </a:t>
            </a:r>
            <a:r>
              <a:rPr lang="en-US" sz="2000" b="1" dirty="0" err="1">
                <a:solidFill>
                  <a:srgbClr val="FF0000"/>
                </a:solidFill>
              </a:rPr>
              <a:t>cái</a:t>
            </a:r>
            <a:r>
              <a:rPr lang="en-US" sz="2000" b="1" dirty="0">
                <a:solidFill>
                  <a:srgbClr val="FF0000"/>
                </a:solidFill>
              </a:rPr>
              <a:t>, </a:t>
            </a:r>
            <a:r>
              <a:rPr lang="en-US" sz="2000" b="1" dirty="0" err="1">
                <a:solidFill>
                  <a:srgbClr val="FF0000"/>
                </a:solidFill>
              </a:rPr>
              <a:t>chữ</a:t>
            </a:r>
            <a:r>
              <a:rPr lang="en-US" sz="2000" b="1" dirty="0">
                <a:solidFill>
                  <a:srgbClr val="FF0000"/>
                </a:solidFill>
              </a:rPr>
              <a:t> </a:t>
            </a:r>
            <a:r>
              <a:rPr lang="en-US" sz="2000" b="1" dirty="0" err="1">
                <a:solidFill>
                  <a:srgbClr val="FF0000"/>
                </a:solidFill>
              </a:rPr>
              <a:t>số</a:t>
            </a:r>
            <a:r>
              <a:rPr lang="en-US" sz="2000" b="1" dirty="0">
                <a:solidFill>
                  <a:srgbClr val="FF0000"/>
                </a:solidFill>
              </a:rPr>
              <a:t>, </a:t>
            </a:r>
            <a:endParaRPr lang="en-US" sz="2000" b="1" dirty="0" smtClean="0">
              <a:solidFill>
                <a:srgbClr val="FF0000"/>
              </a:solidFill>
            </a:endParaRPr>
          </a:p>
          <a:p>
            <a:pPr algn="just"/>
            <a:r>
              <a:rPr lang="en-US" sz="2000" b="1" dirty="0" err="1" smtClean="0">
                <a:solidFill>
                  <a:srgbClr val="FF0000"/>
                </a:solidFill>
              </a:rPr>
              <a:t>các</a:t>
            </a:r>
            <a:r>
              <a:rPr lang="en-US" sz="2000" b="1" dirty="0" smtClean="0">
                <a:solidFill>
                  <a:srgbClr val="FF0000"/>
                </a:solidFill>
              </a:rPr>
              <a:t> </a:t>
            </a:r>
            <a:r>
              <a:rPr lang="en-US" sz="2000" b="1" dirty="0" err="1">
                <a:solidFill>
                  <a:srgbClr val="FF0000"/>
                </a:solidFill>
              </a:rPr>
              <a:t>kí</a:t>
            </a:r>
            <a:r>
              <a:rPr lang="en-US" sz="2000" b="1" dirty="0">
                <a:solidFill>
                  <a:srgbClr val="FF0000"/>
                </a:solidFill>
              </a:rPr>
              <a:t> </a:t>
            </a:r>
            <a:r>
              <a:rPr lang="en-US" sz="2000" b="1" dirty="0" err="1">
                <a:solidFill>
                  <a:srgbClr val="FF0000"/>
                </a:solidFill>
              </a:rPr>
              <a:t>hiệu</a:t>
            </a:r>
            <a:endParaRPr lang="en-US" sz="2000" b="1" dirty="0">
              <a:solidFill>
                <a:srgbClr val="FF0000"/>
              </a:solidFill>
            </a:endParaRPr>
          </a:p>
          <a:p>
            <a:pPr algn="just"/>
            <a:endParaRPr lang="en-US" sz="2000" b="1" dirty="0">
              <a:solidFill>
                <a:srgbClr val="FF0000"/>
              </a:solidFill>
            </a:endParaRPr>
          </a:p>
        </p:txBody>
      </p:sp>
      <p:sp>
        <p:nvSpPr>
          <p:cNvPr id="2051" name="TextBox 2050"/>
          <p:cNvSpPr txBox="1"/>
          <p:nvPr/>
        </p:nvSpPr>
        <p:spPr>
          <a:xfrm>
            <a:off x="8889998" y="5086122"/>
            <a:ext cx="1955801" cy="369332"/>
          </a:xfrm>
          <a:prstGeom prst="rect">
            <a:avLst/>
          </a:prstGeom>
          <a:noFill/>
        </p:spPr>
        <p:txBody>
          <a:bodyPr wrap="square" rtlCol="0">
            <a:spAutoFit/>
          </a:bodyPr>
          <a:lstStyle/>
          <a:p>
            <a:r>
              <a:rPr lang="en-US" dirty="0" smtClean="0"/>
              <a:t>……………….</a:t>
            </a:r>
            <a:endParaRPr lang="en-US" dirty="0"/>
          </a:p>
        </p:txBody>
      </p:sp>
      <p:sp>
        <p:nvSpPr>
          <p:cNvPr id="2053" name="TextBox 2052"/>
          <p:cNvSpPr txBox="1"/>
          <p:nvPr/>
        </p:nvSpPr>
        <p:spPr>
          <a:xfrm>
            <a:off x="8039100" y="5817218"/>
            <a:ext cx="3975100" cy="707886"/>
          </a:xfrm>
          <a:prstGeom prst="rect">
            <a:avLst/>
          </a:prstGeom>
          <a:noFill/>
        </p:spPr>
        <p:txBody>
          <a:bodyPr wrap="square" rtlCol="0">
            <a:spAutoFit/>
          </a:bodyPr>
          <a:lstStyle/>
          <a:p>
            <a:pPr marL="285750" indent="-285750">
              <a:buFont typeface="Wingdings" panose="05000000000000000000" pitchFamily="2" charset="2"/>
              <a:buChar char="ü"/>
            </a:pPr>
            <a:r>
              <a:rPr lang="en-US" sz="2000" b="1" dirty="0" err="1" smtClean="0"/>
              <a:t>Mặc</a:t>
            </a:r>
            <a:r>
              <a:rPr lang="en-US" sz="2000" b="1" dirty="0" smtClean="0"/>
              <a:t> </a:t>
            </a:r>
            <a:r>
              <a:rPr lang="en-US" sz="2000" b="1" dirty="0" err="1" smtClean="0"/>
              <a:t>định</a:t>
            </a:r>
            <a:r>
              <a:rPr lang="en-US" sz="2000" b="1" dirty="0" smtClean="0"/>
              <a:t> </a:t>
            </a:r>
            <a:r>
              <a:rPr lang="en-US" sz="2000" b="1" dirty="0" err="1" smtClean="0"/>
              <a:t>được</a:t>
            </a:r>
            <a:r>
              <a:rPr lang="en-US" sz="2000" b="1" dirty="0" smtClean="0"/>
              <a:t> </a:t>
            </a:r>
            <a:r>
              <a:rPr lang="en-US" sz="2000" b="1" dirty="0" err="1" smtClean="0"/>
              <a:t>căn</a:t>
            </a:r>
            <a:r>
              <a:rPr lang="en-US" sz="2000" b="1" dirty="0" smtClean="0"/>
              <a:t> </a:t>
            </a:r>
            <a:r>
              <a:rPr lang="en-US" sz="2000" b="1" dirty="0" err="1" smtClean="0"/>
              <a:t>thẳng</a:t>
            </a:r>
            <a:endParaRPr lang="en-US" sz="2000" b="1" dirty="0" smtClean="0"/>
          </a:p>
          <a:p>
            <a:r>
              <a:rPr lang="en-US" sz="2000" b="1" dirty="0"/>
              <a:t> </a:t>
            </a:r>
            <a:r>
              <a:rPr lang="en-US" sz="2000" b="1" dirty="0" smtClean="0"/>
              <a:t>                            </a:t>
            </a:r>
            <a:r>
              <a:rPr lang="en-US" sz="2000" b="1" dirty="0" err="1" smtClean="0"/>
              <a:t>của</a:t>
            </a:r>
            <a:r>
              <a:rPr lang="en-US" sz="2000" b="1" dirty="0" smtClean="0"/>
              <a:t> ô </a:t>
            </a:r>
            <a:r>
              <a:rPr lang="en-US" sz="2000" b="1" dirty="0" err="1" smtClean="0"/>
              <a:t>tính</a:t>
            </a:r>
            <a:endParaRPr lang="en-US" sz="2000" b="1" dirty="0"/>
          </a:p>
        </p:txBody>
      </p:sp>
      <p:sp>
        <p:nvSpPr>
          <p:cNvPr id="2054" name="TextBox 2053"/>
          <p:cNvSpPr txBox="1"/>
          <p:nvPr/>
        </p:nvSpPr>
        <p:spPr>
          <a:xfrm>
            <a:off x="8928098" y="6158461"/>
            <a:ext cx="1193800" cy="369332"/>
          </a:xfrm>
          <a:prstGeom prst="rect">
            <a:avLst/>
          </a:prstGeom>
          <a:noFill/>
        </p:spPr>
        <p:txBody>
          <a:bodyPr wrap="square" rtlCol="0">
            <a:spAutoFit/>
          </a:bodyPr>
          <a:lstStyle/>
          <a:p>
            <a:r>
              <a:rPr lang="en-US" b="1" dirty="0" smtClean="0"/>
              <a:t>………….</a:t>
            </a:r>
            <a:endParaRPr lang="en-US" b="1" dirty="0"/>
          </a:p>
        </p:txBody>
      </p:sp>
      <p:sp>
        <p:nvSpPr>
          <p:cNvPr id="2055" name="TextBox 2054"/>
          <p:cNvSpPr txBox="1"/>
          <p:nvPr/>
        </p:nvSpPr>
        <p:spPr>
          <a:xfrm>
            <a:off x="9163048" y="6144292"/>
            <a:ext cx="1333500" cy="400110"/>
          </a:xfrm>
          <a:prstGeom prst="rect">
            <a:avLst/>
          </a:prstGeom>
          <a:noFill/>
        </p:spPr>
        <p:txBody>
          <a:bodyPr wrap="square" rtlCol="0">
            <a:spAutoFit/>
          </a:bodyPr>
          <a:lstStyle/>
          <a:p>
            <a:r>
              <a:rPr lang="en-US" sz="2000" b="1" dirty="0" err="1" smtClean="0">
                <a:solidFill>
                  <a:srgbClr val="FF0000"/>
                </a:solidFill>
              </a:rPr>
              <a:t>Lề</a:t>
            </a:r>
            <a:r>
              <a:rPr lang="en-US" sz="2000" b="1" dirty="0" smtClean="0">
                <a:solidFill>
                  <a:srgbClr val="FF0000"/>
                </a:solidFill>
              </a:rPr>
              <a:t> </a:t>
            </a:r>
            <a:r>
              <a:rPr lang="en-US" sz="2000" b="1" dirty="0" err="1" smtClean="0">
                <a:solidFill>
                  <a:srgbClr val="FF0000"/>
                </a:solidFill>
              </a:rPr>
              <a:t>trái</a:t>
            </a:r>
            <a:endParaRPr lang="en-US" sz="2000" b="1" dirty="0">
              <a:solidFill>
                <a:srgbClr val="FF0000"/>
              </a:solidFill>
            </a:endParaRPr>
          </a:p>
        </p:txBody>
      </p:sp>
    </p:spTree>
    <p:extLst>
      <p:ext uri="{BB962C8B-B14F-4D97-AF65-F5344CB8AC3E}">
        <p14:creationId xmlns:p14="http://schemas.microsoft.com/office/powerpoint/2010/main" val="8089943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8"/>
                                        </p:tgtEl>
                                      </p:cBhvr>
                                    </p:animEffect>
                                    <p:anim calcmode="lin" valueType="num">
                                      <p:cBhvr>
                                        <p:cTn id="7" dur="1000"/>
                                        <p:tgtEl>
                                          <p:spTgt spid="18"/>
                                        </p:tgtEl>
                                        <p:attrNameLst>
                                          <p:attrName>ppt_x</p:attrName>
                                        </p:attrNameLst>
                                      </p:cBhvr>
                                      <p:tavLst>
                                        <p:tav tm="0">
                                          <p:val>
                                            <p:strVal val="ppt_x"/>
                                          </p:val>
                                        </p:tav>
                                        <p:tav tm="100000">
                                          <p:val>
                                            <p:strVal val="ppt_x"/>
                                          </p:val>
                                        </p:tav>
                                      </p:tavLst>
                                    </p:anim>
                                    <p:anim calcmode="lin" valueType="num">
                                      <p:cBhvr>
                                        <p:cTn id="8" dur="1000"/>
                                        <p:tgtEl>
                                          <p:spTgt spid="18"/>
                                        </p:tgtEl>
                                        <p:attrNameLst>
                                          <p:attrName>ppt_y</p:attrName>
                                        </p:attrNameLst>
                                      </p:cBhvr>
                                      <p:tavLst>
                                        <p:tav tm="0">
                                          <p:val>
                                            <p:strVal val="ppt_y"/>
                                          </p:val>
                                        </p:tav>
                                        <p:tav tm="100000">
                                          <p:val>
                                            <p:strVal val="ppt_y+.1"/>
                                          </p:val>
                                        </p:tav>
                                      </p:tavLst>
                                    </p:anim>
                                    <p:set>
                                      <p:cBhvr>
                                        <p:cTn id="9" dur="1" fill="hold">
                                          <p:stCondLst>
                                            <p:cond delay="999"/>
                                          </p:stCondLst>
                                        </p:cTn>
                                        <p:tgtEl>
                                          <p:spTgt spid="1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2000"/>
                                        <p:tgtEl>
                                          <p:spTgt spid="22"/>
                                        </p:tgtEl>
                                      </p:cBhvr>
                                    </p:animEffect>
                                    <p:set>
                                      <p:cBhvr>
                                        <p:cTn id="19" dur="1" fill="hold">
                                          <p:stCondLst>
                                            <p:cond delay="1999"/>
                                          </p:stCondLst>
                                        </p:cTn>
                                        <p:tgtEl>
                                          <p:spTgt spid="2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xit" presetSubtype="32" fill="hold" grpId="0" nodeType="clickEffect">
                                  <p:stCondLst>
                                    <p:cond delay="0"/>
                                  </p:stCondLst>
                                  <p:childTnLst>
                                    <p:animEffect transition="out" filter="circle(out)">
                                      <p:cBhvr>
                                        <p:cTn id="28" dur="2000"/>
                                        <p:tgtEl>
                                          <p:spTgt spid="24"/>
                                        </p:tgtEl>
                                      </p:cBhvr>
                                    </p:animEffect>
                                    <p:set>
                                      <p:cBhvr>
                                        <p:cTn id="29" dur="1" fill="hold">
                                          <p:stCondLst>
                                            <p:cond delay="1999"/>
                                          </p:stCondLst>
                                        </p:cTn>
                                        <p:tgtEl>
                                          <p:spTgt spid="2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grpId="0" nodeType="clickEffect">
                                  <p:stCondLst>
                                    <p:cond delay="0"/>
                                  </p:stCondLst>
                                  <p:childTnLst>
                                    <p:animEffect transition="out" filter="circle(out)">
                                      <p:cBhvr>
                                        <p:cTn id="38" dur="2000"/>
                                        <p:tgtEl>
                                          <p:spTgt spid="26"/>
                                        </p:tgtEl>
                                      </p:cBhvr>
                                    </p:animEffect>
                                    <p:set>
                                      <p:cBhvr>
                                        <p:cTn id="39" dur="1" fill="hold">
                                          <p:stCondLst>
                                            <p:cond delay="1999"/>
                                          </p:stCondLst>
                                        </p:cTn>
                                        <p:tgtEl>
                                          <p:spTgt spid="2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grpId="1" nodeType="clickEffect">
                                  <p:stCondLst>
                                    <p:cond delay="0"/>
                                  </p:stCondLst>
                                  <p:childTnLst>
                                    <p:animEffect transition="out" filter="fade">
                                      <p:cBhvr>
                                        <p:cTn id="48" dur="1000"/>
                                        <p:tgtEl>
                                          <p:spTgt spid="27"/>
                                        </p:tgtEl>
                                      </p:cBhvr>
                                    </p:animEffect>
                                    <p:anim calcmode="lin" valueType="num">
                                      <p:cBhvr>
                                        <p:cTn id="49" dur="1000"/>
                                        <p:tgtEl>
                                          <p:spTgt spid="27"/>
                                        </p:tgtEl>
                                        <p:attrNameLst>
                                          <p:attrName>ppt_x</p:attrName>
                                        </p:attrNameLst>
                                      </p:cBhvr>
                                      <p:tavLst>
                                        <p:tav tm="0">
                                          <p:val>
                                            <p:strVal val="ppt_x"/>
                                          </p:val>
                                        </p:tav>
                                        <p:tav tm="100000">
                                          <p:val>
                                            <p:strVal val="ppt_x"/>
                                          </p:val>
                                        </p:tav>
                                      </p:tavLst>
                                    </p:anim>
                                    <p:anim calcmode="lin" valueType="num">
                                      <p:cBhvr>
                                        <p:cTn id="50" dur="1000"/>
                                        <p:tgtEl>
                                          <p:spTgt spid="27"/>
                                        </p:tgtEl>
                                        <p:attrNameLst>
                                          <p:attrName>ppt_y</p:attrName>
                                        </p:attrNameLst>
                                      </p:cBhvr>
                                      <p:tavLst>
                                        <p:tav tm="0">
                                          <p:val>
                                            <p:strVal val="ppt_y"/>
                                          </p:val>
                                        </p:tav>
                                        <p:tav tm="100000">
                                          <p:val>
                                            <p:strVal val="ppt_y+.1"/>
                                          </p:val>
                                        </p:tav>
                                      </p:tavLst>
                                    </p:anim>
                                    <p:set>
                                      <p:cBhvr>
                                        <p:cTn id="51" dur="1" fill="hold">
                                          <p:stCondLst>
                                            <p:cond delay="999"/>
                                          </p:stCondLst>
                                        </p:cTn>
                                        <p:tgtEl>
                                          <p:spTgt spid="2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circle(in)">
                                      <p:cBhvr>
                                        <p:cTn id="56" dur="20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xit" presetSubtype="32" fill="hold" grpId="0" nodeType="clickEffect">
                                  <p:stCondLst>
                                    <p:cond delay="0"/>
                                  </p:stCondLst>
                                  <p:childTnLst>
                                    <p:animEffect transition="out" filter="circle(out)">
                                      <p:cBhvr>
                                        <p:cTn id="60" dur="2000"/>
                                        <p:tgtEl>
                                          <p:spTgt spid="2051"/>
                                        </p:tgtEl>
                                      </p:cBhvr>
                                    </p:animEffect>
                                    <p:set>
                                      <p:cBhvr>
                                        <p:cTn id="61" dur="1" fill="hold">
                                          <p:stCondLst>
                                            <p:cond delay="1999"/>
                                          </p:stCondLst>
                                        </p:cTn>
                                        <p:tgtEl>
                                          <p:spTgt spid="205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2049"/>
                                        </p:tgtEl>
                                        <p:attrNameLst>
                                          <p:attrName>style.visibility</p:attrName>
                                        </p:attrNameLst>
                                      </p:cBhvr>
                                      <p:to>
                                        <p:strVal val="visible"/>
                                      </p:to>
                                    </p:set>
                                    <p:animEffect transition="in" filter="circle(in)">
                                      <p:cBhvr>
                                        <p:cTn id="66" dur="2000"/>
                                        <p:tgtEl>
                                          <p:spTgt spid="2049"/>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xit" presetSubtype="32" fill="hold" grpId="0" nodeType="clickEffect">
                                  <p:stCondLst>
                                    <p:cond delay="0"/>
                                  </p:stCondLst>
                                  <p:childTnLst>
                                    <p:animEffect transition="out" filter="circle(out)">
                                      <p:cBhvr>
                                        <p:cTn id="70" dur="2000"/>
                                        <p:tgtEl>
                                          <p:spTgt spid="2054"/>
                                        </p:tgtEl>
                                      </p:cBhvr>
                                    </p:animEffect>
                                    <p:set>
                                      <p:cBhvr>
                                        <p:cTn id="71" dur="1" fill="hold">
                                          <p:stCondLst>
                                            <p:cond delay="1999"/>
                                          </p:stCondLst>
                                        </p:cTn>
                                        <p:tgtEl>
                                          <p:spTgt spid="205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2055"/>
                                        </p:tgtEl>
                                        <p:attrNameLst>
                                          <p:attrName>style.visibility</p:attrName>
                                        </p:attrNameLst>
                                      </p:cBhvr>
                                      <p:to>
                                        <p:strVal val="visible"/>
                                      </p:to>
                                    </p:set>
                                    <p:animEffect transition="in" filter="circle(in)">
                                      <p:cBhvr>
                                        <p:cTn id="76" dur="2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22" grpId="0"/>
      <p:bldP spid="24" grpId="0"/>
      <p:bldP spid="19" grpId="0"/>
      <p:bldP spid="26" grpId="0"/>
      <p:bldP spid="27" grpId="1"/>
      <p:bldP spid="20" grpId="0"/>
      <p:bldP spid="2049" grpId="0"/>
      <p:bldP spid="2051" grpId="0"/>
      <p:bldP spid="2054" grpId="0"/>
      <p:bldP spid="20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30" name="Google Shape;263;p19"/>
          <p:cNvSpPr txBox="1">
            <a:spLocks/>
          </p:cNvSpPr>
          <p:nvPr/>
        </p:nvSpPr>
        <p:spPr>
          <a:xfrm>
            <a:off x="1543112" y="219443"/>
            <a:ext cx="9074087" cy="1304557"/>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PPr>
            <a:lvl1pPr marL="457200" marR="0" lvl="0" indent="-355600" algn="l" rtl="0" eaLnBrk="1" hangingPunct="1">
              <a:lnSpc>
                <a:spcPct val="115000"/>
              </a:lnSpc>
              <a:spcBef>
                <a:spcPts val="0"/>
              </a:spcBef>
              <a:spcAft>
                <a:spcPts val="0"/>
              </a:spcAft>
              <a:buClr>
                <a:schemeClr val="accent1"/>
              </a:buClr>
              <a:buSzPts val="2000"/>
              <a:buFont typeface="Nunito"/>
              <a:buChar char="➜"/>
              <a:defRPr sz="2400" b="0" i="0" u="none" strike="noStrike" cap="none">
                <a:solidFill>
                  <a:schemeClr val="dk2"/>
                </a:solidFill>
                <a:latin typeface="Nunito"/>
                <a:ea typeface="Nunito"/>
                <a:cs typeface="Nunito"/>
                <a:sym typeface="Nunito"/>
              </a:defRPr>
            </a:lvl1pPr>
            <a:lvl2pPr marL="914400" marR="0" lvl="1" indent="-381000" algn="l" rtl="0" eaLnBrk="1" hangingPunct="1">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2pPr>
            <a:lvl3pPr marL="1371600" marR="0" lvl="2" indent="-381000" algn="l" rtl="0" eaLnBrk="1" hangingPunct="1">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3pPr>
            <a:lvl4pPr marL="1828800" marR="0" lvl="3"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4pPr>
            <a:lvl5pPr marL="2286000" marR="0" lvl="4"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5pPr>
            <a:lvl6pPr marL="2743200" marR="0" lvl="5"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6pPr>
            <a:lvl7pPr marL="3200400" marR="0" lvl="6"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7pPr>
            <a:lvl8pPr marL="3657600" marR="0" lvl="7" indent="-381000" algn="l" rtl="0" eaLnBrk="1" hangingPunct="1">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8pPr>
            <a:lvl9pPr marL="4114800" marR="0" lvl="8" indent="-381000" algn="l" rtl="0" eaLnBrk="1" hangingPunct="1">
              <a:lnSpc>
                <a:spcPct val="115000"/>
              </a:lnSpc>
              <a:spcBef>
                <a:spcPts val="800"/>
              </a:spcBef>
              <a:spcAft>
                <a:spcPts val="800"/>
              </a:spcAft>
              <a:buClr>
                <a:schemeClr val="dk2"/>
              </a:buClr>
              <a:buSzPts val="2400"/>
              <a:buFont typeface="Nunito"/>
              <a:buChar char="■"/>
              <a:defRPr sz="2400" b="0" i="0" u="none" strike="noStrike" cap="none">
                <a:solidFill>
                  <a:schemeClr val="dk2"/>
                </a:solidFill>
                <a:latin typeface="Nunito"/>
                <a:ea typeface="Nunito"/>
                <a:cs typeface="Nunito"/>
                <a:sym typeface="Nunito"/>
              </a:defRPr>
            </a:lvl9pPr>
          </a:lstStyle>
          <a:p>
            <a:pPr marL="101600" indent="0" algn="ctr">
              <a:buFont typeface="Nunito"/>
              <a:buNone/>
            </a:pPr>
            <a:r>
              <a:rPr lang="en-US" sz="3200" b="1" kern="0" dirty="0" err="1" smtClean="0">
                <a:solidFill>
                  <a:srgbClr val="FFFF00"/>
                </a:solidFill>
                <a:effectLst>
                  <a:outerShdw blurRad="38100" dist="38100" dir="2700000" algn="tl">
                    <a:srgbClr val="000000">
                      <a:alpha val="43137"/>
                    </a:srgbClr>
                  </a:outerShdw>
                </a:effectLst>
              </a:rPr>
              <a:t>Bài</a:t>
            </a:r>
            <a:r>
              <a:rPr lang="en-US" sz="3200" b="1" kern="0" dirty="0" smtClean="0">
                <a:solidFill>
                  <a:srgbClr val="FFFF00"/>
                </a:solidFill>
                <a:effectLst>
                  <a:outerShdw blurRad="38100" dist="38100" dir="2700000" algn="tl">
                    <a:srgbClr val="000000">
                      <a:alpha val="43137"/>
                    </a:srgbClr>
                  </a:outerShdw>
                </a:effectLst>
              </a:rPr>
              <a:t> 2: CÁC THÀNH PHẦN CHÍNH VÀ DỮ LIỆU TRÊN TRANG TÍNH</a:t>
            </a:r>
            <a:endParaRPr lang="en-US" sz="3200" b="1" kern="0" dirty="0">
              <a:solidFill>
                <a:srgbClr val="FFFF00"/>
              </a:solidFill>
              <a:effectLst>
                <a:outerShdw blurRad="38100" dist="38100" dir="2700000" algn="tl">
                  <a:srgbClr val="000000">
                    <a:alpha val="43137"/>
                  </a:srgbClr>
                </a:outerShdw>
              </a:effectLst>
            </a:endParaRPr>
          </a:p>
        </p:txBody>
      </p:sp>
      <p:sp>
        <p:nvSpPr>
          <p:cNvPr id="29" name="Google Shape;251;p17"/>
          <p:cNvSpPr txBox="1">
            <a:spLocks/>
          </p:cNvSpPr>
          <p:nvPr/>
        </p:nvSpPr>
        <p:spPr>
          <a:xfrm>
            <a:off x="362012" y="1189213"/>
            <a:ext cx="8553387" cy="1084839"/>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PPr>
            <a:lvl1pPr marL="609585" marR="0" lvl="0" indent="-474121" algn="l" rtl="0" eaLnBrk="1" hangingPunct="1">
              <a:lnSpc>
                <a:spcPct val="115000"/>
              </a:lnSpc>
              <a:spcBef>
                <a:spcPts val="0"/>
              </a:spcBef>
              <a:spcAft>
                <a:spcPts val="0"/>
              </a:spcAft>
              <a:buClr>
                <a:schemeClr val="accent1"/>
              </a:buClr>
              <a:buSzPts val="2000"/>
              <a:buFont typeface="Nunito"/>
              <a:buChar char="➜"/>
              <a:defRPr sz="2400" b="0" i="0" u="none" strike="noStrike" cap="none">
                <a:solidFill>
                  <a:schemeClr val="dk2"/>
                </a:solidFill>
                <a:latin typeface="Nunito"/>
                <a:ea typeface="Nunito"/>
                <a:cs typeface="Nunito"/>
                <a:sym typeface="Nunito"/>
              </a:defRPr>
            </a:lvl1pPr>
            <a:lvl2pPr marL="1219170" marR="0" lvl="1" indent="-507987" algn="l" rtl="0" eaLnBrk="1" hangingPunct="1">
              <a:lnSpc>
                <a:spcPct val="115000"/>
              </a:lnSpc>
              <a:spcBef>
                <a:spcPts val="1067"/>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2pPr>
            <a:lvl3pPr marL="1828754" marR="0" lvl="2" indent="-507987" algn="l" rtl="0" eaLnBrk="1" hangingPunct="1">
              <a:lnSpc>
                <a:spcPct val="115000"/>
              </a:lnSpc>
              <a:spcBef>
                <a:spcPts val="1067"/>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3pPr>
            <a:lvl4pPr marL="2438339" marR="0" lvl="3"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4pPr>
            <a:lvl5pPr marL="3047924" marR="0" lvl="4"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5pPr>
            <a:lvl6pPr marL="3657509" marR="0" lvl="5"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6pPr>
            <a:lvl7pPr marL="4267093" marR="0" lvl="6"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7pPr>
            <a:lvl8pPr marL="4876678" marR="0" lvl="7" indent="-507987" algn="l" rtl="0" eaLnBrk="1" hangingPunct="1">
              <a:lnSpc>
                <a:spcPct val="115000"/>
              </a:lnSpc>
              <a:spcBef>
                <a:spcPts val="1067"/>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8pPr>
            <a:lvl9pPr marL="5486263" marR="0" lvl="8" indent="-507987" algn="l" rtl="0" eaLnBrk="1" hangingPunct="1">
              <a:lnSpc>
                <a:spcPct val="115000"/>
              </a:lnSpc>
              <a:spcBef>
                <a:spcPts val="1067"/>
              </a:spcBef>
              <a:spcAft>
                <a:spcPts val="1067"/>
              </a:spcAft>
              <a:buClr>
                <a:schemeClr val="dk2"/>
              </a:buClr>
              <a:buSzPts val="2400"/>
              <a:buFont typeface="Nunito"/>
              <a:buChar char="■"/>
              <a:defRPr sz="2400" b="0" i="0" u="none" strike="noStrike" cap="none">
                <a:solidFill>
                  <a:schemeClr val="dk2"/>
                </a:solidFill>
                <a:latin typeface="Nunito"/>
                <a:ea typeface="Nunito"/>
                <a:cs typeface="Nunito"/>
                <a:sym typeface="Nunito"/>
              </a:defRPr>
            </a:lvl9pPr>
          </a:lstStyle>
          <a:p>
            <a:pPr marL="0" indent="0">
              <a:lnSpc>
                <a:spcPct val="100000"/>
              </a:lnSpc>
              <a:spcAft>
                <a:spcPts val="600"/>
              </a:spcAft>
              <a:buNone/>
            </a:pPr>
            <a:r>
              <a:rPr lang="en-US" sz="3200" b="1" kern="0" dirty="0" smtClean="0">
                <a:solidFill>
                  <a:schemeClr val="accent5">
                    <a:lumMod val="75000"/>
                  </a:schemeClr>
                </a:solidFill>
              </a:rPr>
              <a:t>4. </a:t>
            </a:r>
            <a:r>
              <a:rPr lang="en-US" altLang="en-US" sz="3200" b="1" dirty="0" err="1">
                <a:solidFill>
                  <a:schemeClr val="accent5">
                    <a:lumMod val="75000"/>
                  </a:schemeClr>
                </a:solidFill>
              </a:rPr>
              <a:t>Dữ</a:t>
            </a:r>
            <a:r>
              <a:rPr lang="en-US" altLang="en-US" sz="3200" b="1" dirty="0">
                <a:solidFill>
                  <a:schemeClr val="accent5">
                    <a:lumMod val="75000"/>
                  </a:schemeClr>
                </a:solidFill>
              </a:rPr>
              <a:t> </a:t>
            </a:r>
            <a:r>
              <a:rPr lang="en-US" altLang="en-US" sz="3200" b="1" dirty="0" err="1">
                <a:solidFill>
                  <a:schemeClr val="accent5">
                    <a:lumMod val="75000"/>
                  </a:schemeClr>
                </a:solidFill>
              </a:rPr>
              <a:t>liệu</a:t>
            </a:r>
            <a:r>
              <a:rPr lang="en-US" altLang="en-US" sz="3200" b="1" dirty="0">
                <a:solidFill>
                  <a:schemeClr val="accent5">
                    <a:lumMod val="75000"/>
                  </a:schemeClr>
                </a:solidFill>
              </a:rPr>
              <a:t> </a:t>
            </a:r>
            <a:r>
              <a:rPr lang="en-US" altLang="en-US" sz="3200" b="1" dirty="0" err="1">
                <a:solidFill>
                  <a:schemeClr val="accent5">
                    <a:lumMod val="75000"/>
                  </a:schemeClr>
                </a:solidFill>
              </a:rPr>
              <a:t>trên</a:t>
            </a:r>
            <a:r>
              <a:rPr lang="en-US" altLang="en-US" sz="3200" b="1" dirty="0">
                <a:solidFill>
                  <a:schemeClr val="accent5">
                    <a:lumMod val="75000"/>
                  </a:schemeClr>
                </a:solidFill>
              </a:rPr>
              <a:t> </a:t>
            </a:r>
            <a:r>
              <a:rPr lang="en-US" altLang="en-US" sz="3600" b="1" dirty="0" err="1">
                <a:solidFill>
                  <a:schemeClr val="accent5">
                    <a:lumMod val="75000"/>
                  </a:schemeClr>
                </a:solidFill>
              </a:rPr>
              <a:t>trang</a:t>
            </a:r>
            <a:r>
              <a:rPr lang="en-US" altLang="en-US" sz="3200" b="1" dirty="0">
                <a:solidFill>
                  <a:schemeClr val="accent5">
                    <a:lumMod val="75000"/>
                  </a:schemeClr>
                </a:solidFill>
              </a:rPr>
              <a:t> </a:t>
            </a:r>
            <a:r>
              <a:rPr lang="en-US" altLang="en-US" sz="3200" b="1" dirty="0" err="1">
                <a:solidFill>
                  <a:schemeClr val="accent5">
                    <a:lumMod val="75000"/>
                  </a:schemeClr>
                </a:solidFill>
              </a:rPr>
              <a:t>tính</a:t>
            </a:r>
            <a:endParaRPr lang="en-US" sz="3200" b="1" kern="0" dirty="0">
              <a:solidFill>
                <a:schemeClr val="accent5">
                  <a:lumMod val="75000"/>
                </a:schemeClr>
              </a:solidFill>
            </a:endParaRPr>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098" y="1332661"/>
            <a:ext cx="5803902" cy="3358619"/>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012" y="3987800"/>
            <a:ext cx="2711388" cy="2530207"/>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3400" y="3987800"/>
            <a:ext cx="3568700" cy="2530207"/>
          </a:xfrm>
          <a:prstGeom prst="rect">
            <a:avLst/>
          </a:prstGeom>
        </p:spPr>
      </p:pic>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2800" y="4622801"/>
            <a:ext cx="3581400" cy="2070100"/>
          </a:xfrm>
          <a:prstGeom prst="rect">
            <a:avLst/>
          </a:prstGeom>
        </p:spPr>
      </p:pic>
      <p:pic>
        <p:nvPicPr>
          <p:cNvPr id="3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350" y="1902466"/>
            <a:ext cx="6134100" cy="185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33600" y="4457700"/>
            <a:ext cx="419100" cy="707886"/>
          </a:xfrm>
          <a:prstGeom prst="rect">
            <a:avLst/>
          </a:prstGeom>
          <a:noFill/>
        </p:spPr>
        <p:txBody>
          <a:bodyPr wrap="square" rtlCol="0">
            <a:spAutoFit/>
          </a:bodyPr>
          <a:lstStyle/>
          <a:p>
            <a:r>
              <a:rPr lang="en-US" sz="4000" b="1" dirty="0" smtClean="0">
                <a:solidFill>
                  <a:schemeClr val="accent2">
                    <a:lumMod val="75000"/>
                  </a:schemeClr>
                </a:solidFill>
              </a:rPr>
              <a:t>5</a:t>
            </a:r>
            <a:endParaRPr lang="en-US" sz="4000" b="1" dirty="0">
              <a:solidFill>
                <a:schemeClr val="accent2">
                  <a:lumMod val="75000"/>
                </a:schemeClr>
              </a:solidFill>
            </a:endParaRPr>
          </a:p>
        </p:txBody>
      </p:sp>
      <p:sp>
        <p:nvSpPr>
          <p:cNvPr id="40" name="TextBox 39"/>
          <p:cNvSpPr txBox="1"/>
          <p:nvPr/>
        </p:nvSpPr>
        <p:spPr>
          <a:xfrm>
            <a:off x="2552700" y="5689600"/>
            <a:ext cx="419100" cy="707886"/>
          </a:xfrm>
          <a:prstGeom prst="rect">
            <a:avLst/>
          </a:prstGeom>
          <a:noFill/>
        </p:spPr>
        <p:txBody>
          <a:bodyPr wrap="square" rtlCol="0">
            <a:spAutoFit/>
          </a:bodyPr>
          <a:lstStyle/>
          <a:p>
            <a:r>
              <a:rPr lang="en-US" sz="4000" b="1" dirty="0" smtClean="0">
                <a:solidFill>
                  <a:schemeClr val="accent2">
                    <a:lumMod val="75000"/>
                  </a:schemeClr>
                </a:solidFill>
              </a:rPr>
              <a:t>7</a:t>
            </a:r>
            <a:endParaRPr lang="en-US" sz="4000" b="1" dirty="0">
              <a:solidFill>
                <a:schemeClr val="accent2">
                  <a:lumMod val="75000"/>
                </a:schemeClr>
              </a:solidFill>
            </a:endParaRPr>
          </a:p>
        </p:txBody>
      </p:sp>
      <p:sp>
        <p:nvSpPr>
          <p:cNvPr id="41" name="TextBox 40"/>
          <p:cNvSpPr txBox="1"/>
          <p:nvPr/>
        </p:nvSpPr>
        <p:spPr>
          <a:xfrm>
            <a:off x="1714500" y="5689600"/>
            <a:ext cx="419100" cy="707886"/>
          </a:xfrm>
          <a:prstGeom prst="rect">
            <a:avLst/>
          </a:prstGeom>
          <a:noFill/>
        </p:spPr>
        <p:txBody>
          <a:bodyPr wrap="square" rtlCol="0">
            <a:spAutoFit/>
          </a:bodyPr>
          <a:lstStyle/>
          <a:p>
            <a:r>
              <a:rPr lang="en-US" sz="4000" b="1" dirty="0" smtClean="0">
                <a:solidFill>
                  <a:schemeClr val="accent2">
                    <a:lumMod val="75000"/>
                  </a:schemeClr>
                </a:solidFill>
              </a:rPr>
              <a:t>6</a:t>
            </a:r>
            <a:endParaRPr lang="en-US" sz="4000" b="1" dirty="0">
              <a:solidFill>
                <a:schemeClr val="accent2">
                  <a:lumMod val="75000"/>
                </a:schemeClr>
              </a:solidFill>
            </a:endParaRPr>
          </a:p>
        </p:txBody>
      </p:sp>
      <p:sp>
        <p:nvSpPr>
          <p:cNvPr id="42" name="TextBox 41"/>
          <p:cNvSpPr txBox="1"/>
          <p:nvPr/>
        </p:nvSpPr>
        <p:spPr>
          <a:xfrm>
            <a:off x="5486400" y="4361191"/>
            <a:ext cx="419100" cy="707886"/>
          </a:xfrm>
          <a:prstGeom prst="rect">
            <a:avLst/>
          </a:prstGeom>
          <a:noFill/>
        </p:spPr>
        <p:txBody>
          <a:bodyPr wrap="square" rtlCol="0">
            <a:spAutoFit/>
          </a:bodyPr>
          <a:lstStyle/>
          <a:p>
            <a:r>
              <a:rPr lang="en-US" sz="4000" b="1" dirty="0" smtClean="0">
                <a:solidFill>
                  <a:srgbClr val="0070C0"/>
                </a:solidFill>
              </a:rPr>
              <a:t>8</a:t>
            </a:r>
            <a:endParaRPr lang="en-US" sz="4000" b="1" dirty="0">
              <a:solidFill>
                <a:srgbClr val="0070C0"/>
              </a:solidFill>
            </a:endParaRPr>
          </a:p>
        </p:txBody>
      </p:sp>
      <p:sp>
        <p:nvSpPr>
          <p:cNvPr id="43" name="TextBox 42"/>
          <p:cNvSpPr txBox="1"/>
          <p:nvPr/>
        </p:nvSpPr>
        <p:spPr>
          <a:xfrm>
            <a:off x="6042055" y="4884411"/>
            <a:ext cx="419100" cy="707886"/>
          </a:xfrm>
          <a:prstGeom prst="rect">
            <a:avLst/>
          </a:prstGeom>
          <a:noFill/>
        </p:spPr>
        <p:txBody>
          <a:bodyPr wrap="square" rtlCol="0">
            <a:spAutoFit/>
          </a:bodyPr>
          <a:lstStyle/>
          <a:p>
            <a:r>
              <a:rPr lang="en-US" sz="4000" b="1" dirty="0" smtClean="0">
                <a:solidFill>
                  <a:srgbClr val="0070C0"/>
                </a:solidFill>
              </a:rPr>
              <a:t>9</a:t>
            </a:r>
            <a:endParaRPr lang="en-US" sz="4000" b="1" dirty="0">
              <a:solidFill>
                <a:srgbClr val="0070C0"/>
              </a:solidFill>
            </a:endParaRPr>
          </a:p>
        </p:txBody>
      </p:sp>
      <p:sp>
        <p:nvSpPr>
          <p:cNvPr id="44" name="TextBox 43"/>
          <p:cNvSpPr txBox="1"/>
          <p:nvPr/>
        </p:nvSpPr>
        <p:spPr>
          <a:xfrm>
            <a:off x="4965700" y="5588000"/>
            <a:ext cx="847755" cy="707886"/>
          </a:xfrm>
          <a:prstGeom prst="rect">
            <a:avLst/>
          </a:prstGeom>
          <a:noFill/>
        </p:spPr>
        <p:txBody>
          <a:bodyPr wrap="square" rtlCol="0">
            <a:spAutoFit/>
          </a:bodyPr>
          <a:lstStyle/>
          <a:p>
            <a:r>
              <a:rPr lang="en-US" sz="4000" b="1" dirty="0" smtClean="0">
                <a:solidFill>
                  <a:srgbClr val="0070C0"/>
                </a:solidFill>
              </a:rPr>
              <a:t>11</a:t>
            </a:r>
            <a:endParaRPr lang="en-US" sz="4000" b="1" dirty="0">
              <a:solidFill>
                <a:srgbClr val="0070C0"/>
              </a:solidFill>
            </a:endParaRPr>
          </a:p>
        </p:txBody>
      </p:sp>
      <p:sp>
        <p:nvSpPr>
          <p:cNvPr id="45" name="TextBox 44"/>
          <p:cNvSpPr txBox="1"/>
          <p:nvPr/>
        </p:nvSpPr>
        <p:spPr>
          <a:xfrm>
            <a:off x="5638859" y="5621011"/>
            <a:ext cx="850841" cy="707886"/>
          </a:xfrm>
          <a:prstGeom prst="rect">
            <a:avLst/>
          </a:prstGeom>
          <a:noFill/>
        </p:spPr>
        <p:txBody>
          <a:bodyPr wrap="square" rtlCol="0">
            <a:spAutoFit/>
          </a:bodyPr>
          <a:lstStyle/>
          <a:p>
            <a:r>
              <a:rPr lang="en-US" sz="4000" b="1" dirty="0" smtClean="0">
                <a:solidFill>
                  <a:srgbClr val="0070C0"/>
                </a:solidFill>
              </a:rPr>
              <a:t>10</a:t>
            </a:r>
            <a:endParaRPr lang="en-US" sz="4000" b="1" dirty="0">
              <a:solidFill>
                <a:srgbClr val="0070C0"/>
              </a:solidFill>
            </a:endParaRPr>
          </a:p>
        </p:txBody>
      </p:sp>
      <p:sp>
        <p:nvSpPr>
          <p:cNvPr id="46" name="TextBox 45"/>
          <p:cNvSpPr txBox="1"/>
          <p:nvPr/>
        </p:nvSpPr>
        <p:spPr>
          <a:xfrm>
            <a:off x="9550460" y="4884411"/>
            <a:ext cx="419100" cy="707886"/>
          </a:xfrm>
          <a:prstGeom prst="rect">
            <a:avLst/>
          </a:prstGeom>
          <a:noFill/>
        </p:spPr>
        <p:txBody>
          <a:bodyPr wrap="square" rtlCol="0">
            <a:spAutoFit/>
          </a:bodyPr>
          <a:lstStyle/>
          <a:p>
            <a:r>
              <a:rPr lang="en-US" sz="4000" b="1" dirty="0" smtClean="0">
                <a:solidFill>
                  <a:srgbClr val="FF0000"/>
                </a:solidFill>
              </a:rPr>
              <a:t>1</a:t>
            </a:r>
            <a:endParaRPr lang="en-US" sz="4000" b="1" dirty="0">
              <a:solidFill>
                <a:srgbClr val="FF0000"/>
              </a:solidFill>
            </a:endParaRPr>
          </a:p>
        </p:txBody>
      </p:sp>
      <p:sp>
        <p:nvSpPr>
          <p:cNvPr id="47" name="TextBox 46"/>
          <p:cNvSpPr txBox="1"/>
          <p:nvPr/>
        </p:nvSpPr>
        <p:spPr>
          <a:xfrm>
            <a:off x="9074270" y="5951210"/>
            <a:ext cx="419100" cy="707886"/>
          </a:xfrm>
          <a:prstGeom prst="rect">
            <a:avLst/>
          </a:prstGeom>
          <a:noFill/>
        </p:spPr>
        <p:txBody>
          <a:bodyPr wrap="square" rtlCol="0">
            <a:spAutoFit/>
          </a:bodyPr>
          <a:lstStyle/>
          <a:p>
            <a:r>
              <a:rPr lang="en-US" sz="4000" b="1" dirty="0" smtClean="0">
                <a:solidFill>
                  <a:srgbClr val="FF0000"/>
                </a:solidFill>
              </a:rPr>
              <a:t>3</a:t>
            </a:r>
            <a:endParaRPr lang="en-US" sz="4000" b="1" dirty="0">
              <a:solidFill>
                <a:srgbClr val="FF0000"/>
              </a:solidFill>
            </a:endParaRPr>
          </a:p>
        </p:txBody>
      </p:sp>
      <p:sp>
        <p:nvSpPr>
          <p:cNvPr id="48" name="TextBox 47"/>
          <p:cNvSpPr txBox="1"/>
          <p:nvPr/>
        </p:nvSpPr>
        <p:spPr>
          <a:xfrm>
            <a:off x="10058520" y="5951210"/>
            <a:ext cx="419100" cy="707886"/>
          </a:xfrm>
          <a:prstGeom prst="rect">
            <a:avLst/>
          </a:prstGeom>
          <a:noFill/>
        </p:spPr>
        <p:txBody>
          <a:bodyPr wrap="square" rtlCol="0">
            <a:spAutoFit/>
          </a:bodyPr>
          <a:lstStyle/>
          <a:p>
            <a:r>
              <a:rPr lang="en-US" sz="4000" b="1" dirty="0" smtClean="0">
                <a:solidFill>
                  <a:srgbClr val="FF0000"/>
                </a:solidFill>
              </a:rPr>
              <a:t>2</a:t>
            </a:r>
            <a:endParaRPr lang="en-US" sz="4000" b="1" dirty="0">
              <a:solidFill>
                <a:srgbClr val="FF0000"/>
              </a:solidFill>
            </a:endParaRPr>
          </a:p>
        </p:txBody>
      </p:sp>
    </p:spTree>
    <p:extLst>
      <p:ext uri="{BB962C8B-B14F-4D97-AF65-F5344CB8AC3E}">
        <p14:creationId xmlns:p14="http://schemas.microsoft.com/office/powerpoint/2010/main" val="15566146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circle(in)">
                                      <p:cBhvr>
                                        <p:cTn id="12" dur="20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circle(in)">
                                      <p:cBhvr>
                                        <p:cTn id="17" dur="20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circle(in)">
                                      <p:cBhvr>
                                        <p:cTn id="22" dur="20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circle(in)">
                                      <p:cBhvr>
                                        <p:cTn id="27" dur="20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circle(in)">
                                      <p:cBhvr>
                                        <p:cTn id="32" dur="20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circle(in)">
                                      <p:cBhvr>
                                        <p:cTn id="37" dur="20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circle(in)">
                                      <p:cBhvr>
                                        <p:cTn id="42" dur="20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circle(in)">
                                      <p:cBhvr>
                                        <p:cTn id="47" dur="20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circle(in)">
                                      <p:cBhvr>
                                        <p:cTn id="52"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0" grpId="0"/>
      <p:bldP spid="41" grpId="0"/>
      <p:bldP spid="42" grpId="0"/>
      <p:bldP spid="43"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3074" name="Picture 2" descr="Cartoon kids with a frame with copy space Stock Vector Image by  ©Katerina_Dav #802378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1999" cy="55213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800" y="1054100"/>
            <a:ext cx="3797300" cy="923330"/>
          </a:xfrm>
          <a:prstGeom prst="rect">
            <a:avLst/>
          </a:prstGeom>
          <a:noFill/>
        </p:spPr>
        <p:txBody>
          <a:bodyPr wrap="square" rtlCol="0">
            <a:spAutoFit/>
          </a:bodyPr>
          <a:lstStyle/>
          <a:p>
            <a:pPr algn="ctr"/>
            <a:r>
              <a:rPr lang="en-US" sz="5400" b="1" dirty="0" err="1" smtClean="0">
                <a:solidFill>
                  <a:srgbClr val="FF0066"/>
                </a:solidFill>
                <a:latin typeface="Times New Roman" panose="02020603050405020304" pitchFamily="18" charset="0"/>
                <a:cs typeface="Times New Roman" panose="02020603050405020304" pitchFamily="18" charset="0"/>
              </a:rPr>
              <a:t>Dặn</a:t>
            </a:r>
            <a:r>
              <a:rPr lang="en-US" sz="5400" b="1" dirty="0" smtClean="0">
                <a:solidFill>
                  <a:srgbClr val="FF0066"/>
                </a:solidFill>
                <a:latin typeface="Times New Roman" panose="02020603050405020304" pitchFamily="18" charset="0"/>
                <a:cs typeface="Times New Roman" panose="02020603050405020304" pitchFamily="18" charset="0"/>
              </a:rPr>
              <a:t> </a:t>
            </a:r>
            <a:r>
              <a:rPr lang="en-US" sz="5400" b="1" dirty="0" err="1" smtClean="0">
                <a:solidFill>
                  <a:srgbClr val="FF0066"/>
                </a:solidFill>
                <a:latin typeface="Times New Roman" panose="02020603050405020304" pitchFamily="18" charset="0"/>
                <a:cs typeface="Times New Roman" panose="02020603050405020304" pitchFamily="18" charset="0"/>
              </a:rPr>
              <a:t>dò</a:t>
            </a:r>
            <a:endParaRPr lang="en-US" sz="5400" b="1" dirty="0">
              <a:solidFill>
                <a:srgbClr val="FF0066"/>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987800" y="2133600"/>
            <a:ext cx="3797300" cy="2677656"/>
          </a:xfrm>
          <a:prstGeom prst="rect">
            <a:avLst/>
          </a:prstGeom>
          <a:noFill/>
        </p:spPr>
        <p:txBody>
          <a:bodyPr wrap="square" rtlCol="0">
            <a:spAutoFit/>
          </a:bodyPr>
          <a:lstStyle/>
          <a:p>
            <a:pPr marL="285750" indent="-285750">
              <a:buFont typeface="Wingdings" panose="05000000000000000000" pitchFamily="2" charset="2"/>
              <a:buChar char="ü"/>
            </a:pPr>
            <a:r>
              <a:rPr lang="en-US" sz="2800" b="1" dirty="0" err="1" smtClean="0">
                <a:solidFill>
                  <a:srgbClr val="00B050"/>
                </a:solidFill>
              </a:rPr>
              <a:t>Học</a:t>
            </a:r>
            <a:r>
              <a:rPr lang="en-US" sz="2800" b="1" dirty="0" smtClean="0">
                <a:solidFill>
                  <a:srgbClr val="00B050"/>
                </a:solidFill>
              </a:rPr>
              <a:t> </a:t>
            </a:r>
            <a:r>
              <a:rPr lang="en-US" sz="2800" b="1" dirty="0" err="1" smtClean="0">
                <a:solidFill>
                  <a:srgbClr val="00B050"/>
                </a:solidFill>
              </a:rPr>
              <a:t>Bài</a:t>
            </a:r>
            <a:r>
              <a:rPr lang="en-US" sz="2800" b="1" dirty="0" smtClean="0">
                <a:solidFill>
                  <a:srgbClr val="00B050"/>
                </a:solidFill>
              </a:rPr>
              <a:t> 2</a:t>
            </a:r>
          </a:p>
          <a:p>
            <a:pPr marL="285750" indent="-285750">
              <a:buFont typeface="Wingdings" panose="05000000000000000000" pitchFamily="2" charset="2"/>
              <a:buChar char="ü"/>
            </a:pPr>
            <a:r>
              <a:rPr lang="en-US" sz="2800" b="1" dirty="0" err="1" smtClean="0">
                <a:solidFill>
                  <a:srgbClr val="00B050"/>
                </a:solidFill>
              </a:rPr>
              <a:t>Xem</a:t>
            </a:r>
            <a:r>
              <a:rPr lang="en-US" sz="2800" b="1" dirty="0" smtClean="0">
                <a:solidFill>
                  <a:srgbClr val="00B050"/>
                </a:solidFill>
              </a:rPr>
              <a:t> </a:t>
            </a:r>
            <a:r>
              <a:rPr lang="en-US" sz="2800" b="1" dirty="0" err="1" smtClean="0">
                <a:solidFill>
                  <a:srgbClr val="00B050"/>
                </a:solidFill>
              </a:rPr>
              <a:t>trước</a:t>
            </a:r>
            <a:r>
              <a:rPr lang="en-US" sz="2800" b="1" dirty="0" smtClean="0">
                <a:solidFill>
                  <a:srgbClr val="00B050"/>
                </a:solidFill>
              </a:rPr>
              <a:t> </a:t>
            </a:r>
            <a:r>
              <a:rPr lang="en-US" sz="2800" b="1" dirty="0" err="1" smtClean="0">
                <a:solidFill>
                  <a:srgbClr val="00B050"/>
                </a:solidFill>
              </a:rPr>
              <a:t>bài</a:t>
            </a:r>
            <a:r>
              <a:rPr lang="en-US" sz="2800" b="1" dirty="0" smtClean="0">
                <a:solidFill>
                  <a:srgbClr val="00B050"/>
                </a:solidFill>
              </a:rPr>
              <a:t> “TH 2: LÀM QUEN VỚI CÁC KIỂU DỮ LIỆU TRÊN TRANG TÍNH”</a:t>
            </a:r>
            <a:endParaRPr lang="en-US" sz="2800" b="1" dirty="0">
              <a:solidFill>
                <a:srgbClr val="00B050"/>
              </a:solidFill>
            </a:endParaRPr>
          </a:p>
        </p:txBody>
      </p:sp>
    </p:spTree>
    <p:extLst>
      <p:ext uri="{BB962C8B-B14F-4D97-AF65-F5344CB8AC3E}">
        <p14:creationId xmlns:p14="http://schemas.microsoft.com/office/powerpoint/2010/main" val="2650940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sric template">
  <a:themeElements>
    <a:clrScheme name="Custom 347">
      <a:dk1>
        <a:srgbClr val="FFFFFF"/>
      </a:dk1>
      <a:lt1>
        <a:srgbClr val="24272E"/>
      </a:lt1>
      <a:dk2>
        <a:srgbClr val="C6C8D6"/>
      </a:dk2>
      <a:lt2>
        <a:srgbClr val="6B707C"/>
      </a:lt2>
      <a:accent1>
        <a:srgbClr val="FFDD41"/>
      </a:accent1>
      <a:accent2>
        <a:srgbClr val="8CE444"/>
      </a:accent2>
      <a:accent3>
        <a:srgbClr val="5FDEF0"/>
      </a:accent3>
      <a:accent4>
        <a:srgbClr val="7598FF"/>
      </a:accent4>
      <a:accent5>
        <a:srgbClr val="BA64E0"/>
      </a:accent5>
      <a:accent6>
        <a:srgbClr val="FF594C"/>
      </a:accent6>
      <a:hlink>
        <a:srgbClr val="CCDB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sric template">
  <a:themeElements>
    <a:clrScheme name="Custom 347">
      <a:dk1>
        <a:srgbClr val="FFFFFF"/>
      </a:dk1>
      <a:lt1>
        <a:srgbClr val="24272E"/>
      </a:lt1>
      <a:dk2>
        <a:srgbClr val="C6C8D6"/>
      </a:dk2>
      <a:lt2>
        <a:srgbClr val="6B707C"/>
      </a:lt2>
      <a:accent1>
        <a:srgbClr val="FFDD41"/>
      </a:accent1>
      <a:accent2>
        <a:srgbClr val="8CE444"/>
      </a:accent2>
      <a:accent3>
        <a:srgbClr val="5FDEF0"/>
      </a:accent3>
      <a:accent4>
        <a:srgbClr val="7598FF"/>
      </a:accent4>
      <a:accent5>
        <a:srgbClr val="BA64E0"/>
      </a:accent5>
      <a:accent6>
        <a:srgbClr val="FF594C"/>
      </a:accent6>
      <a:hlink>
        <a:srgbClr val="CCDB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1099</TotalTime>
  <Words>435</Words>
  <Application>Microsoft Office PowerPoint</Application>
  <PresentationFormat>Custom</PresentationFormat>
  <Paragraphs>92</Paragraphs>
  <Slides>9</Slides>
  <Notes>8</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Osric template</vt:lpstr>
      <vt:lpstr>2_Osric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Ms VAN</cp:lastModifiedBy>
  <cp:revision>132</cp:revision>
  <dcterms:created xsi:type="dcterms:W3CDTF">2021-04-26T03:36:30Z</dcterms:created>
  <dcterms:modified xsi:type="dcterms:W3CDTF">2021-09-20T08:13:21Z</dcterms:modified>
</cp:coreProperties>
</file>