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60" r:id="rId3"/>
    <p:sldId id="261" r:id="rId4"/>
    <p:sldId id="290" r:id="rId5"/>
    <p:sldId id="262" r:id="rId6"/>
    <p:sldId id="288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91" r:id="rId15"/>
    <p:sldId id="273" r:id="rId16"/>
    <p:sldId id="274" r:id="rId17"/>
    <p:sldId id="275" r:id="rId18"/>
    <p:sldId id="292" r:id="rId19"/>
    <p:sldId id="278" r:id="rId20"/>
    <p:sldId id="279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06E37-7EB5-4E2E-91DC-4C647C5F920C}" type="doc">
      <dgm:prSet loTypeId="urn:microsoft.com/office/officeart/2005/8/layout/hierarchy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39E6513-4EC2-4D68-BF31-E9740C3BF089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nghiệp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087A7EC-B3C3-47B4-9E07-B47BA11D1EF7}" type="parTrans" cxnId="{99743B59-4555-43C0-961D-FE058B6FC4B3}">
      <dgm:prSet/>
      <dgm:spPr/>
      <dgm:t>
        <a:bodyPr/>
        <a:lstStyle/>
        <a:p>
          <a:endParaRPr lang="en-US"/>
        </a:p>
      </dgm:t>
    </dgm:pt>
    <dgm:pt modelId="{E59F2FBA-D332-4626-AC0B-063E59327234}" type="sibTrans" cxnId="{99743B59-4555-43C0-961D-FE058B6FC4B3}">
      <dgm:prSet/>
      <dgm:spPr/>
      <dgm:t>
        <a:bodyPr/>
        <a:lstStyle/>
        <a:p>
          <a:endParaRPr lang="en-US"/>
        </a:p>
      </dgm:t>
    </dgm:pt>
    <dgm:pt modelId="{F181E3DC-C823-4A05-AA5E-33BCA819472C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cụ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thô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sơ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lạc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hậu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suất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thấp,nạn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mất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mùa,đói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kém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xảy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ra.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0DD7C6F6-E3F5-4C58-857F-5CBFA6AE84EF}" type="parTrans" cxnId="{59D8C390-9431-4E8B-B877-ECA3840A01F6}">
      <dgm:prSet/>
      <dgm:spPr/>
      <dgm:t>
        <a:bodyPr/>
        <a:lstStyle/>
        <a:p>
          <a:endParaRPr lang="en-US"/>
        </a:p>
      </dgm:t>
    </dgm:pt>
    <dgm:pt modelId="{82A0471E-5C17-42FA-A3D0-337AA6F05569}" type="sibTrans" cxnId="{59D8C390-9431-4E8B-B877-ECA3840A01F6}">
      <dgm:prSet/>
      <dgm:spPr/>
      <dgm:t>
        <a:bodyPr/>
        <a:lstStyle/>
        <a:p>
          <a:endParaRPr lang="en-US"/>
        </a:p>
      </dgm:t>
    </dgm:pt>
    <dgm:pt modelId="{91A806C2-335F-48F3-B224-CACF1B5FB4F4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khổ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cực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2DB22CAD-6095-4AB6-B441-8F83203DB6B0}" type="parTrans" cxnId="{ECFB2AFB-FF9E-4574-B0A8-4CDA6410D915}">
      <dgm:prSet/>
      <dgm:spPr/>
      <dgm:t>
        <a:bodyPr/>
        <a:lstStyle/>
        <a:p>
          <a:endParaRPr lang="en-US"/>
        </a:p>
      </dgm:t>
    </dgm:pt>
    <dgm:pt modelId="{7A9EB962-74C8-4185-B5AA-D2CA12D73B60}" type="sibTrans" cxnId="{ECFB2AFB-FF9E-4574-B0A8-4CDA6410D915}">
      <dgm:prSet/>
      <dgm:spPr/>
      <dgm:t>
        <a:bodyPr/>
        <a:lstStyle/>
        <a:p>
          <a:endParaRPr lang="en-US"/>
        </a:p>
      </dgm:t>
    </dgm:pt>
    <dgm:pt modelId="{DB9F7CFF-9474-4707-9D85-B1BE17E54087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thương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nghiệp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869E9F6-165D-480E-B55E-5C263D4DFB28}" type="parTrans" cxnId="{7860BC30-54DD-40E8-9B11-6A32A25D5DF2}">
      <dgm:prSet/>
      <dgm:spPr/>
      <dgm:t>
        <a:bodyPr/>
        <a:lstStyle/>
        <a:p>
          <a:endParaRPr lang="en-US"/>
        </a:p>
      </dgm:t>
    </dgm:pt>
    <dgm:pt modelId="{49E7B50E-A330-47AC-88EF-C4575BD1F5D8}" type="sibTrans" cxnId="{7860BC30-54DD-40E8-9B11-6A32A25D5DF2}">
      <dgm:prSet/>
      <dgm:spPr/>
      <dgm:t>
        <a:bodyPr/>
        <a:lstStyle/>
        <a:p>
          <a:endParaRPr lang="en-US"/>
        </a:p>
      </dgm:t>
    </dgm:pt>
    <dgm:pt modelId="{09CAF048-90C4-4085-82A9-626484038039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Phát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triển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nhưng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cản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trở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kìm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hãm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642144A4-4405-4094-8ABE-97FF8901895A}" type="parTrans" cxnId="{55580BBB-C4F3-44D1-A6C4-BFD448826576}">
      <dgm:prSet/>
      <dgm:spPr/>
      <dgm:t>
        <a:bodyPr/>
        <a:lstStyle/>
        <a:p>
          <a:endParaRPr lang="en-US"/>
        </a:p>
      </dgm:t>
    </dgm:pt>
    <dgm:pt modelId="{F4764D9E-DDF8-4F1A-AD81-E6EDC40C7652}" type="sibTrans" cxnId="{55580BBB-C4F3-44D1-A6C4-BFD448826576}">
      <dgm:prSet/>
      <dgm:spPr/>
      <dgm:t>
        <a:bodyPr/>
        <a:lstStyle/>
        <a:p>
          <a:endParaRPr lang="en-US"/>
        </a:p>
      </dgm:t>
    </dgm:pt>
    <dgm:pt modelId="{D7D0F22F-0EEB-4806-8398-E0908A519076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vị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đo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lường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tệ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E0E127FE-BC21-4A91-AFD4-A6CBB1BC4902}" type="parTrans" cxnId="{68D34A68-F141-49BE-BB33-0DCB5E76D9B8}">
      <dgm:prSet/>
      <dgm:spPr/>
      <dgm:t>
        <a:bodyPr/>
        <a:lstStyle/>
        <a:p>
          <a:endParaRPr lang="en-US"/>
        </a:p>
      </dgm:t>
    </dgm:pt>
    <dgm:pt modelId="{3A42E1F9-3B06-4DCA-BE0E-FFE52C8CB856}" type="sibTrans" cxnId="{68D34A68-F141-49BE-BB33-0DCB5E76D9B8}">
      <dgm:prSet/>
      <dgm:spPr/>
      <dgm:t>
        <a:bodyPr/>
        <a:lstStyle/>
        <a:p>
          <a:endParaRPr lang="en-US"/>
        </a:p>
      </dgm:t>
    </dgm:pt>
    <dgm:pt modelId="{87D2C567-E6E4-443E-B4DB-5F8ED3FDF1C6}" type="pres">
      <dgm:prSet presAssocID="{C3A06E37-7EB5-4E2E-91DC-4C647C5F92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B9E52BC-4751-4CCE-8DDC-EEA8E7EAC4E9}" type="pres">
      <dgm:prSet presAssocID="{739E6513-4EC2-4D68-BF31-E9740C3BF089}" presName="root" presStyleCnt="0"/>
      <dgm:spPr/>
    </dgm:pt>
    <dgm:pt modelId="{D31CC513-6AB1-4565-A7C4-B1BAF10D4B08}" type="pres">
      <dgm:prSet presAssocID="{739E6513-4EC2-4D68-BF31-E9740C3BF089}" presName="rootComposite" presStyleCnt="0"/>
      <dgm:spPr/>
    </dgm:pt>
    <dgm:pt modelId="{A9AA908A-C4E4-426B-84AD-D6900FA4A25F}" type="pres">
      <dgm:prSet presAssocID="{739E6513-4EC2-4D68-BF31-E9740C3BF089}" presName="rootText" presStyleLbl="node1" presStyleIdx="0" presStyleCnt="2"/>
      <dgm:spPr/>
      <dgm:t>
        <a:bodyPr/>
        <a:lstStyle/>
        <a:p>
          <a:endParaRPr lang="en-US"/>
        </a:p>
      </dgm:t>
    </dgm:pt>
    <dgm:pt modelId="{695326B2-44F8-40EE-8F3D-9523786878ED}" type="pres">
      <dgm:prSet presAssocID="{739E6513-4EC2-4D68-BF31-E9740C3BF089}" presName="rootConnector" presStyleLbl="node1" presStyleIdx="0" presStyleCnt="2"/>
      <dgm:spPr/>
      <dgm:t>
        <a:bodyPr/>
        <a:lstStyle/>
        <a:p>
          <a:endParaRPr lang="en-GB"/>
        </a:p>
      </dgm:t>
    </dgm:pt>
    <dgm:pt modelId="{7FA85D82-6637-438B-BD32-0B70D9F89BA5}" type="pres">
      <dgm:prSet presAssocID="{739E6513-4EC2-4D68-BF31-E9740C3BF089}" presName="childShape" presStyleCnt="0"/>
      <dgm:spPr/>
    </dgm:pt>
    <dgm:pt modelId="{08691B58-C12E-4159-A23A-F6854BA1CB2E}" type="pres">
      <dgm:prSet presAssocID="{0DD7C6F6-E3F5-4C58-857F-5CBFA6AE84EF}" presName="Name13" presStyleLbl="parChTrans1D2" presStyleIdx="0" presStyleCnt="4"/>
      <dgm:spPr/>
      <dgm:t>
        <a:bodyPr/>
        <a:lstStyle/>
        <a:p>
          <a:endParaRPr lang="en-GB"/>
        </a:p>
      </dgm:t>
    </dgm:pt>
    <dgm:pt modelId="{129B1500-D487-427F-99B4-57F958BB9533}" type="pres">
      <dgm:prSet presAssocID="{F181E3DC-C823-4A05-AA5E-33BCA819472C}" presName="childText" presStyleLbl="bgAcc1" presStyleIdx="0" presStyleCnt="4" custScaleX="127871" custScaleY="137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E1C1-7A20-45B2-A052-5442AEE585EA}" type="pres">
      <dgm:prSet presAssocID="{2DB22CAD-6095-4AB6-B441-8F83203DB6B0}" presName="Name13" presStyleLbl="parChTrans1D2" presStyleIdx="1" presStyleCnt="4"/>
      <dgm:spPr/>
      <dgm:t>
        <a:bodyPr/>
        <a:lstStyle/>
        <a:p>
          <a:endParaRPr lang="en-GB"/>
        </a:p>
      </dgm:t>
    </dgm:pt>
    <dgm:pt modelId="{C09690C9-7092-4F83-AF67-83343EDC2B36}" type="pres">
      <dgm:prSet presAssocID="{91A806C2-335F-48F3-B224-CACF1B5FB4F4}" presName="childText" presStyleLbl="bgAcc1" presStyleIdx="1" presStyleCnt="4" custScaleX="13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2E8B1-930B-4A86-B163-776765952346}" type="pres">
      <dgm:prSet presAssocID="{DB9F7CFF-9474-4707-9D85-B1BE17E54087}" presName="root" presStyleCnt="0"/>
      <dgm:spPr/>
    </dgm:pt>
    <dgm:pt modelId="{8A55EC84-18DF-4AA0-806C-4333A4CED13A}" type="pres">
      <dgm:prSet presAssocID="{DB9F7CFF-9474-4707-9D85-B1BE17E54087}" presName="rootComposite" presStyleCnt="0"/>
      <dgm:spPr/>
    </dgm:pt>
    <dgm:pt modelId="{ECF0F805-D327-4568-8B4D-4FF9ECF3DE59}" type="pres">
      <dgm:prSet presAssocID="{DB9F7CFF-9474-4707-9D85-B1BE17E54087}" presName="rootText" presStyleLbl="node1" presStyleIdx="1" presStyleCnt="2" custScaleX="132842"/>
      <dgm:spPr/>
      <dgm:t>
        <a:bodyPr/>
        <a:lstStyle/>
        <a:p>
          <a:endParaRPr lang="en-US"/>
        </a:p>
      </dgm:t>
    </dgm:pt>
    <dgm:pt modelId="{5BD4E7F0-512E-42B5-94D0-C8B42486255F}" type="pres">
      <dgm:prSet presAssocID="{DB9F7CFF-9474-4707-9D85-B1BE17E54087}" presName="rootConnector" presStyleLbl="node1" presStyleIdx="1" presStyleCnt="2"/>
      <dgm:spPr/>
      <dgm:t>
        <a:bodyPr/>
        <a:lstStyle/>
        <a:p>
          <a:endParaRPr lang="en-GB"/>
        </a:p>
      </dgm:t>
    </dgm:pt>
    <dgm:pt modelId="{33C8BCF6-E12E-4DEC-ABCD-1BC7C462AEE6}" type="pres">
      <dgm:prSet presAssocID="{DB9F7CFF-9474-4707-9D85-B1BE17E54087}" presName="childShape" presStyleCnt="0"/>
      <dgm:spPr/>
    </dgm:pt>
    <dgm:pt modelId="{200259AA-292A-4B4B-BA6F-FABAF23A1289}" type="pres">
      <dgm:prSet presAssocID="{642144A4-4405-4094-8ABE-97FF8901895A}" presName="Name13" presStyleLbl="parChTrans1D2" presStyleIdx="2" presStyleCnt="4"/>
      <dgm:spPr/>
      <dgm:t>
        <a:bodyPr/>
        <a:lstStyle/>
        <a:p>
          <a:endParaRPr lang="en-GB"/>
        </a:p>
      </dgm:t>
    </dgm:pt>
    <dgm:pt modelId="{9F5B9A2F-55A8-4A6B-A972-CFEC63A475E5}" type="pres">
      <dgm:prSet presAssocID="{09CAF048-90C4-4085-82A9-626484038039}" presName="childText" presStyleLbl="bgAcc1" presStyleIdx="2" presStyleCnt="4" custScaleX="127285" custScaleY="136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CDFBF-2F6E-455B-9A2A-17487604729F}" type="pres">
      <dgm:prSet presAssocID="{E0E127FE-BC21-4A91-AFD4-A6CBB1BC4902}" presName="Name13" presStyleLbl="parChTrans1D2" presStyleIdx="3" presStyleCnt="4"/>
      <dgm:spPr/>
      <dgm:t>
        <a:bodyPr/>
        <a:lstStyle/>
        <a:p>
          <a:endParaRPr lang="en-GB"/>
        </a:p>
      </dgm:t>
    </dgm:pt>
    <dgm:pt modelId="{6C2A2CE9-5E27-4133-AE19-F06F018E293F}" type="pres">
      <dgm:prSet presAssocID="{D7D0F22F-0EEB-4806-8398-E0908A519076}" presName="childText" presStyleLbl="bgAcc1" presStyleIdx="3" presStyleCnt="4" custScaleX="153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73078-40CE-4317-A615-8CEEAD8E7042}" type="presOf" srcId="{C3A06E37-7EB5-4E2E-91DC-4C647C5F920C}" destId="{87D2C567-E6E4-443E-B4DB-5F8ED3FDF1C6}" srcOrd="0" destOrd="0" presId="urn:microsoft.com/office/officeart/2005/8/layout/hierarchy3"/>
    <dgm:cxn modelId="{55580BBB-C4F3-44D1-A6C4-BFD448826576}" srcId="{DB9F7CFF-9474-4707-9D85-B1BE17E54087}" destId="{09CAF048-90C4-4085-82A9-626484038039}" srcOrd="0" destOrd="0" parTransId="{642144A4-4405-4094-8ABE-97FF8901895A}" sibTransId="{F4764D9E-DDF8-4F1A-AD81-E6EDC40C7652}"/>
    <dgm:cxn modelId="{7C5FAABB-410D-4277-AFA5-81AC3A504599}" type="presOf" srcId="{E0E127FE-BC21-4A91-AFD4-A6CBB1BC4902}" destId="{744CDFBF-2F6E-455B-9A2A-17487604729F}" srcOrd="0" destOrd="0" presId="urn:microsoft.com/office/officeart/2005/8/layout/hierarchy3"/>
    <dgm:cxn modelId="{68D34A68-F141-49BE-BB33-0DCB5E76D9B8}" srcId="{DB9F7CFF-9474-4707-9D85-B1BE17E54087}" destId="{D7D0F22F-0EEB-4806-8398-E0908A519076}" srcOrd="1" destOrd="0" parTransId="{E0E127FE-BC21-4A91-AFD4-A6CBB1BC4902}" sibTransId="{3A42E1F9-3B06-4DCA-BE0E-FFE52C8CB856}"/>
    <dgm:cxn modelId="{2F25887D-C149-494C-BDF7-8A37B941C314}" type="presOf" srcId="{2DB22CAD-6095-4AB6-B441-8F83203DB6B0}" destId="{F00DE1C1-7A20-45B2-A052-5442AEE585EA}" srcOrd="0" destOrd="0" presId="urn:microsoft.com/office/officeart/2005/8/layout/hierarchy3"/>
    <dgm:cxn modelId="{ECFB2AFB-FF9E-4574-B0A8-4CDA6410D915}" srcId="{739E6513-4EC2-4D68-BF31-E9740C3BF089}" destId="{91A806C2-335F-48F3-B224-CACF1B5FB4F4}" srcOrd="1" destOrd="0" parTransId="{2DB22CAD-6095-4AB6-B441-8F83203DB6B0}" sibTransId="{7A9EB962-74C8-4185-B5AA-D2CA12D73B60}"/>
    <dgm:cxn modelId="{22CC322D-31AB-4068-963C-186883DF449B}" type="presOf" srcId="{09CAF048-90C4-4085-82A9-626484038039}" destId="{9F5B9A2F-55A8-4A6B-A972-CFEC63A475E5}" srcOrd="0" destOrd="0" presId="urn:microsoft.com/office/officeart/2005/8/layout/hierarchy3"/>
    <dgm:cxn modelId="{BF5E4167-79BD-46BD-BB34-3E104D160E95}" type="presOf" srcId="{F181E3DC-C823-4A05-AA5E-33BCA819472C}" destId="{129B1500-D487-427F-99B4-57F958BB9533}" srcOrd="0" destOrd="0" presId="urn:microsoft.com/office/officeart/2005/8/layout/hierarchy3"/>
    <dgm:cxn modelId="{1C4EDE52-F2B7-4CE3-96A2-E93925AB0AA0}" type="presOf" srcId="{739E6513-4EC2-4D68-BF31-E9740C3BF089}" destId="{A9AA908A-C4E4-426B-84AD-D6900FA4A25F}" srcOrd="0" destOrd="0" presId="urn:microsoft.com/office/officeart/2005/8/layout/hierarchy3"/>
    <dgm:cxn modelId="{3927FE68-27D8-4BAD-AFCC-12F88612F4DE}" type="presOf" srcId="{0DD7C6F6-E3F5-4C58-857F-5CBFA6AE84EF}" destId="{08691B58-C12E-4159-A23A-F6854BA1CB2E}" srcOrd="0" destOrd="0" presId="urn:microsoft.com/office/officeart/2005/8/layout/hierarchy3"/>
    <dgm:cxn modelId="{99743B59-4555-43C0-961D-FE058B6FC4B3}" srcId="{C3A06E37-7EB5-4E2E-91DC-4C647C5F920C}" destId="{739E6513-4EC2-4D68-BF31-E9740C3BF089}" srcOrd="0" destOrd="0" parTransId="{2087A7EC-B3C3-47B4-9E07-B47BA11D1EF7}" sibTransId="{E59F2FBA-D332-4626-AC0B-063E59327234}"/>
    <dgm:cxn modelId="{24EA2743-4706-423A-A019-DA6BBE6A14C1}" type="presOf" srcId="{D7D0F22F-0EEB-4806-8398-E0908A519076}" destId="{6C2A2CE9-5E27-4133-AE19-F06F018E293F}" srcOrd="0" destOrd="0" presId="urn:microsoft.com/office/officeart/2005/8/layout/hierarchy3"/>
    <dgm:cxn modelId="{59D8C390-9431-4E8B-B877-ECA3840A01F6}" srcId="{739E6513-4EC2-4D68-BF31-E9740C3BF089}" destId="{F181E3DC-C823-4A05-AA5E-33BCA819472C}" srcOrd="0" destOrd="0" parTransId="{0DD7C6F6-E3F5-4C58-857F-5CBFA6AE84EF}" sibTransId="{82A0471E-5C17-42FA-A3D0-337AA6F05569}"/>
    <dgm:cxn modelId="{4FDF485C-8F26-412E-9337-A1A5D8DE543B}" type="presOf" srcId="{91A806C2-335F-48F3-B224-CACF1B5FB4F4}" destId="{C09690C9-7092-4F83-AF67-83343EDC2B36}" srcOrd="0" destOrd="0" presId="urn:microsoft.com/office/officeart/2005/8/layout/hierarchy3"/>
    <dgm:cxn modelId="{21EA1305-F59B-4D86-AB32-8B69C246C8D2}" type="presOf" srcId="{DB9F7CFF-9474-4707-9D85-B1BE17E54087}" destId="{ECF0F805-D327-4568-8B4D-4FF9ECF3DE59}" srcOrd="0" destOrd="0" presId="urn:microsoft.com/office/officeart/2005/8/layout/hierarchy3"/>
    <dgm:cxn modelId="{70DFA0EA-A4C1-4EC7-899A-F35C16E5E122}" type="presOf" srcId="{739E6513-4EC2-4D68-BF31-E9740C3BF089}" destId="{695326B2-44F8-40EE-8F3D-9523786878ED}" srcOrd="1" destOrd="0" presId="urn:microsoft.com/office/officeart/2005/8/layout/hierarchy3"/>
    <dgm:cxn modelId="{0CDB71AE-3D0E-411F-83EB-7D4953152956}" type="presOf" srcId="{642144A4-4405-4094-8ABE-97FF8901895A}" destId="{200259AA-292A-4B4B-BA6F-FABAF23A1289}" srcOrd="0" destOrd="0" presId="urn:microsoft.com/office/officeart/2005/8/layout/hierarchy3"/>
    <dgm:cxn modelId="{9B5A176B-003C-44D6-B875-AE0AEF7D718A}" type="presOf" srcId="{DB9F7CFF-9474-4707-9D85-B1BE17E54087}" destId="{5BD4E7F0-512E-42B5-94D0-C8B42486255F}" srcOrd="1" destOrd="0" presId="urn:microsoft.com/office/officeart/2005/8/layout/hierarchy3"/>
    <dgm:cxn modelId="{7860BC30-54DD-40E8-9B11-6A32A25D5DF2}" srcId="{C3A06E37-7EB5-4E2E-91DC-4C647C5F920C}" destId="{DB9F7CFF-9474-4707-9D85-B1BE17E54087}" srcOrd="1" destOrd="0" parTransId="{7869E9F6-165D-480E-B55E-5C263D4DFB28}" sibTransId="{49E7B50E-A330-47AC-88EF-C4575BD1F5D8}"/>
    <dgm:cxn modelId="{D3D122A7-7982-433C-BBB6-4EB0AAB322C0}" type="presParOf" srcId="{87D2C567-E6E4-443E-B4DB-5F8ED3FDF1C6}" destId="{4B9E52BC-4751-4CCE-8DDC-EEA8E7EAC4E9}" srcOrd="0" destOrd="0" presId="urn:microsoft.com/office/officeart/2005/8/layout/hierarchy3"/>
    <dgm:cxn modelId="{CF7143B7-50D8-4C06-A22A-8325313C183C}" type="presParOf" srcId="{4B9E52BC-4751-4CCE-8DDC-EEA8E7EAC4E9}" destId="{D31CC513-6AB1-4565-A7C4-B1BAF10D4B08}" srcOrd="0" destOrd="0" presId="urn:microsoft.com/office/officeart/2005/8/layout/hierarchy3"/>
    <dgm:cxn modelId="{D85C97D9-D2D0-405D-BBA4-A5A8195954DC}" type="presParOf" srcId="{D31CC513-6AB1-4565-A7C4-B1BAF10D4B08}" destId="{A9AA908A-C4E4-426B-84AD-D6900FA4A25F}" srcOrd="0" destOrd="0" presId="urn:microsoft.com/office/officeart/2005/8/layout/hierarchy3"/>
    <dgm:cxn modelId="{4DA85AFE-FCB6-40D3-8454-926C40E89F70}" type="presParOf" srcId="{D31CC513-6AB1-4565-A7C4-B1BAF10D4B08}" destId="{695326B2-44F8-40EE-8F3D-9523786878ED}" srcOrd="1" destOrd="0" presId="urn:microsoft.com/office/officeart/2005/8/layout/hierarchy3"/>
    <dgm:cxn modelId="{62778AD2-7470-4510-BF06-669FD6D62F7A}" type="presParOf" srcId="{4B9E52BC-4751-4CCE-8DDC-EEA8E7EAC4E9}" destId="{7FA85D82-6637-438B-BD32-0B70D9F89BA5}" srcOrd="1" destOrd="0" presId="urn:microsoft.com/office/officeart/2005/8/layout/hierarchy3"/>
    <dgm:cxn modelId="{18A17FA0-AE64-48D6-A782-FD293AF1ED9D}" type="presParOf" srcId="{7FA85D82-6637-438B-BD32-0B70D9F89BA5}" destId="{08691B58-C12E-4159-A23A-F6854BA1CB2E}" srcOrd="0" destOrd="0" presId="urn:microsoft.com/office/officeart/2005/8/layout/hierarchy3"/>
    <dgm:cxn modelId="{7354389F-B2FC-4235-B03B-B82D88D9A699}" type="presParOf" srcId="{7FA85D82-6637-438B-BD32-0B70D9F89BA5}" destId="{129B1500-D487-427F-99B4-57F958BB9533}" srcOrd="1" destOrd="0" presId="urn:microsoft.com/office/officeart/2005/8/layout/hierarchy3"/>
    <dgm:cxn modelId="{BCF4D4D6-442F-49B3-AF94-0E9DD4C4B362}" type="presParOf" srcId="{7FA85D82-6637-438B-BD32-0B70D9F89BA5}" destId="{F00DE1C1-7A20-45B2-A052-5442AEE585EA}" srcOrd="2" destOrd="0" presId="urn:microsoft.com/office/officeart/2005/8/layout/hierarchy3"/>
    <dgm:cxn modelId="{E986C1DF-7E9C-47EA-A467-9D95F8B98C0B}" type="presParOf" srcId="{7FA85D82-6637-438B-BD32-0B70D9F89BA5}" destId="{C09690C9-7092-4F83-AF67-83343EDC2B36}" srcOrd="3" destOrd="0" presId="urn:microsoft.com/office/officeart/2005/8/layout/hierarchy3"/>
    <dgm:cxn modelId="{2191911A-69FF-4951-A38F-D46F87559558}" type="presParOf" srcId="{87D2C567-E6E4-443E-B4DB-5F8ED3FDF1C6}" destId="{7A62E8B1-930B-4A86-B163-776765952346}" srcOrd="1" destOrd="0" presId="urn:microsoft.com/office/officeart/2005/8/layout/hierarchy3"/>
    <dgm:cxn modelId="{9789EBC9-5731-4C32-9508-C840E55AFA3A}" type="presParOf" srcId="{7A62E8B1-930B-4A86-B163-776765952346}" destId="{8A55EC84-18DF-4AA0-806C-4333A4CED13A}" srcOrd="0" destOrd="0" presId="urn:microsoft.com/office/officeart/2005/8/layout/hierarchy3"/>
    <dgm:cxn modelId="{993A2CAF-87D6-40C2-AE53-125F4B2349A5}" type="presParOf" srcId="{8A55EC84-18DF-4AA0-806C-4333A4CED13A}" destId="{ECF0F805-D327-4568-8B4D-4FF9ECF3DE59}" srcOrd="0" destOrd="0" presId="urn:microsoft.com/office/officeart/2005/8/layout/hierarchy3"/>
    <dgm:cxn modelId="{24A7C6D5-6741-49AC-BD34-470E8A1155F9}" type="presParOf" srcId="{8A55EC84-18DF-4AA0-806C-4333A4CED13A}" destId="{5BD4E7F0-512E-42B5-94D0-C8B42486255F}" srcOrd="1" destOrd="0" presId="urn:microsoft.com/office/officeart/2005/8/layout/hierarchy3"/>
    <dgm:cxn modelId="{6C9D52B6-51AA-4498-85C2-B29102C3A81F}" type="presParOf" srcId="{7A62E8B1-930B-4A86-B163-776765952346}" destId="{33C8BCF6-E12E-4DEC-ABCD-1BC7C462AEE6}" srcOrd="1" destOrd="0" presId="urn:microsoft.com/office/officeart/2005/8/layout/hierarchy3"/>
    <dgm:cxn modelId="{C4BBC3DF-0323-41E3-9971-270383EAAB66}" type="presParOf" srcId="{33C8BCF6-E12E-4DEC-ABCD-1BC7C462AEE6}" destId="{200259AA-292A-4B4B-BA6F-FABAF23A1289}" srcOrd="0" destOrd="0" presId="urn:microsoft.com/office/officeart/2005/8/layout/hierarchy3"/>
    <dgm:cxn modelId="{724245B9-16DC-44E6-80CA-9835B23C57E2}" type="presParOf" srcId="{33C8BCF6-E12E-4DEC-ABCD-1BC7C462AEE6}" destId="{9F5B9A2F-55A8-4A6B-A972-CFEC63A475E5}" srcOrd="1" destOrd="0" presId="urn:microsoft.com/office/officeart/2005/8/layout/hierarchy3"/>
    <dgm:cxn modelId="{9152F2FD-AAE8-4C7B-9546-C1965E4CAB16}" type="presParOf" srcId="{33C8BCF6-E12E-4DEC-ABCD-1BC7C462AEE6}" destId="{744CDFBF-2F6E-455B-9A2A-17487604729F}" srcOrd="2" destOrd="0" presId="urn:microsoft.com/office/officeart/2005/8/layout/hierarchy3"/>
    <dgm:cxn modelId="{A0B9E08C-5473-4DBB-8C73-28F13898550E}" type="presParOf" srcId="{33C8BCF6-E12E-4DEC-ABCD-1BC7C462AEE6}" destId="{6C2A2CE9-5E27-4133-AE19-F06F018E293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A5BFC-7C7D-4F2D-918C-2BD616519DC4}" type="doc">
      <dgm:prSet loTypeId="urn:microsoft.com/office/officeart/2005/8/layout/pyramid2" loCatId="list" qsTypeId="urn:microsoft.com/office/officeart/2005/8/quickstyle/3d3" qsCatId="3D" csTypeId="urn:microsoft.com/office/officeart/2005/8/colors/accent5_1" csCatId="accent5" phldr="1"/>
      <dgm:spPr/>
    </dgm:pt>
    <dgm:pt modelId="{FE0F8EED-04EB-4EA8-82AF-F0F75C35539E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ba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2BCD02FE-7592-4CEA-BC06-A7E752AE053A}" type="parTrans" cxnId="{5373FB3F-9C79-4462-99EC-CC31832AB971}">
      <dgm:prSet/>
      <dgm:spPr/>
      <dgm:t>
        <a:bodyPr/>
        <a:lstStyle/>
        <a:p>
          <a:endParaRPr lang="en-US"/>
        </a:p>
      </dgm:t>
    </dgm:pt>
    <dgm:pt modelId="{20108F64-261A-40A3-B4A5-CFDFE0C4A0B4}" type="sibTrans" cxnId="{5373FB3F-9C79-4462-99EC-CC31832AB971}">
      <dgm:prSet/>
      <dgm:spPr/>
      <dgm:t>
        <a:bodyPr/>
        <a:lstStyle/>
        <a:p>
          <a:endParaRPr lang="en-US"/>
        </a:p>
      </dgm:t>
    </dgm:pt>
    <dgm:pt modelId="{448D83EE-DBBC-4F24-B6C1-426ED9A255BA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Qúy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tộc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036D9E9-F97E-49CD-8B21-9E10647FAB57}" type="parTrans" cxnId="{627CAD78-F4E6-438F-9C4A-B5C8C3C33B4A}">
      <dgm:prSet/>
      <dgm:spPr/>
      <dgm:t>
        <a:bodyPr/>
        <a:lstStyle/>
        <a:p>
          <a:endParaRPr lang="en-US"/>
        </a:p>
      </dgm:t>
    </dgm:pt>
    <dgm:pt modelId="{8B22A9E0-BAF0-4B67-9AB6-DC9595B24C20}" type="sibTrans" cxnId="{627CAD78-F4E6-438F-9C4A-B5C8C3C33B4A}">
      <dgm:prSet/>
      <dgm:spPr/>
      <dgm:t>
        <a:bodyPr/>
        <a:lstStyle/>
        <a:p>
          <a:endParaRPr lang="en-US"/>
        </a:p>
      </dgm:t>
    </dgm:pt>
    <dgm:pt modelId="{4AFA6F8D-132F-4E81-B929-1EC14185FE6F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vi-VN" sz="3200" dirty="0" smtClean="0"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lữ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440527EC-805E-4DE5-86D0-1330C5294349}" type="parTrans" cxnId="{72FA0707-4949-4335-95F2-E3936F5D8B6E}">
      <dgm:prSet/>
      <dgm:spPr/>
      <dgm:t>
        <a:bodyPr/>
        <a:lstStyle/>
        <a:p>
          <a:endParaRPr lang="en-US"/>
        </a:p>
      </dgm:t>
    </dgm:pt>
    <dgm:pt modelId="{F96B01C1-3E22-4CE1-AEE6-1DFC9F611CF6}" type="sibTrans" cxnId="{72FA0707-4949-4335-95F2-E3936F5D8B6E}">
      <dgm:prSet/>
      <dgm:spPr/>
      <dgm:t>
        <a:bodyPr/>
        <a:lstStyle/>
        <a:p>
          <a:endParaRPr lang="en-US"/>
        </a:p>
      </dgm:t>
    </dgm:pt>
    <dgm:pt modelId="{8BFC701E-346E-451C-821F-40EDAF85DC77}" type="pres">
      <dgm:prSet presAssocID="{9AFA5BFC-7C7D-4F2D-918C-2BD616519DC4}" presName="compositeShape" presStyleCnt="0">
        <dgm:presLayoutVars>
          <dgm:dir/>
          <dgm:resizeHandles/>
        </dgm:presLayoutVars>
      </dgm:prSet>
      <dgm:spPr/>
    </dgm:pt>
    <dgm:pt modelId="{6D834A6F-CBF9-4174-9ECA-FA88B9959321}" type="pres">
      <dgm:prSet presAssocID="{9AFA5BFC-7C7D-4F2D-918C-2BD616519DC4}" presName="pyramid" presStyleLbl="node1" presStyleIdx="0" presStyleCnt="1"/>
      <dgm:spPr>
        <a:solidFill>
          <a:srgbClr val="FF0000"/>
        </a:solidFill>
      </dgm:spPr>
    </dgm:pt>
    <dgm:pt modelId="{A0D956E2-5432-4D79-A3C6-2C08B89D8F03}" type="pres">
      <dgm:prSet presAssocID="{9AFA5BFC-7C7D-4F2D-918C-2BD616519DC4}" presName="theList" presStyleCnt="0"/>
      <dgm:spPr/>
    </dgm:pt>
    <dgm:pt modelId="{2E477B2F-990E-40CE-AFA0-4426F0F01FBA}" type="pres">
      <dgm:prSet presAssocID="{FE0F8EED-04EB-4EA8-82AF-F0F75C35539E}" presName="aNode" presStyleLbl="fgAcc1" presStyleIdx="0" presStyleCnt="3" custScaleX="87607" custLinFactY="234614" custLinFactNeighborX="-88934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5A4A7-0FA3-4541-A9B2-A1641FA15412}" type="pres">
      <dgm:prSet presAssocID="{FE0F8EED-04EB-4EA8-82AF-F0F75C35539E}" presName="aSpace" presStyleCnt="0"/>
      <dgm:spPr/>
    </dgm:pt>
    <dgm:pt modelId="{CD8F28F5-81C2-436A-9AB2-0AF1FBEA381A}" type="pres">
      <dgm:prSet presAssocID="{448D83EE-DBBC-4F24-B6C1-426ED9A255BA}" presName="aNode" presStyleLbl="fgAcc1" presStyleIdx="1" presStyleCnt="3" custScaleX="114957" custLinFactY="12292" custLinFactNeighborX="-2615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2C773-7A1E-4600-8380-36DC5507F659}" type="pres">
      <dgm:prSet presAssocID="{448D83EE-DBBC-4F24-B6C1-426ED9A255BA}" presName="aSpace" presStyleCnt="0"/>
      <dgm:spPr/>
    </dgm:pt>
    <dgm:pt modelId="{24BAA0E7-C666-49ED-AB57-49CC667AF968}" type="pres">
      <dgm:prSet presAssocID="{4AFA6F8D-132F-4E81-B929-1EC14185FE6F}" presName="aNode" presStyleLbl="fgAcc1" presStyleIdx="2" presStyleCnt="3" custScaleX="141880" custLinFactY="-200000" custLinFactNeighborX="20035" custLinFactNeighborY="-25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B6476-287C-46F8-8A13-06A5A93268DB}" type="pres">
      <dgm:prSet presAssocID="{4AFA6F8D-132F-4E81-B929-1EC14185FE6F}" presName="aSpace" presStyleCnt="0"/>
      <dgm:spPr/>
    </dgm:pt>
  </dgm:ptLst>
  <dgm:cxnLst>
    <dgm:cxn modelId="{BE37DFAF-2FC9-46B6-91BB-41D4CB8BAC4E}" type="presOf" srcId="{4AFA6F8D-132F-4E81-B929-1EC14185FE6F}" destId="{24BAA0E7-C666-49ED-AB57-49CC667AF968}" srcOrd="0" destOrd="0" presId="urn:microsoft.com/office/officeart/2005/8/layout/pyramid2"/>
    <dgm:cxn modelId="{72FA0707-4949-4335-95F2-E3936F5D8B6E}" srcId="{9AFA5BFC-7C7D-4F2D-918C-2BD616519DC4}" destId="{4AFA6F8D-132F-4E81-B929-1EC14185FE6F}" srcOrd="2" destOrd="0" parTransId="{440527EC-805E-4DE5-86D0-1330C5294349}" sibTransId="{F96B01C1-3E22-4CE1-AEE6-1DFC9F611CF6}"/>
    <dgm:cxn modelId="{5373FB3F-9C79-4462-99EC-CC31832AB971}" srcId="{9AFA5BFC-7C7D-4F2D-918C-2BD616519DC4}" destId="{FE0F8EED-04EB-4EA8-82AF-F0F75C35539E}" srcOrd="0" destOrd="0" parTransId="{2BCD02FE-7592-4CEA-BC06-A7E752AE053A}" sibTransId="{20108F64-261A-40A3-B4A5-CFDFE0C4A0B4}"/>
    <dgm:cxn modelId="{7C8D778A-9AD8-474E-94FB-CD1CB6DCA81E}" type="presOf" srcId="{FE0F8EED-04EB-4EA8-82AF-F0F75C35539E}" destId="{2E477B2F-990E-40CE-AFA0-4426F0F01FBA}" srcOrd="0" destOrd="0" presId="urn:microsoft.com/office/officeart/2005/8/layout/pyramid2"/>
    <dgm:cxn modelId="{2A200602-8CAD-42C2-BAD4-0B2DC887DFFD}" type="presOf" srcId="{448D83EE-DBBC-4F24-B6C1-426ED9A255BA}" destId="{CD8F28F5-81C2-436A-9AB2-0AF1FBEA381A}" srcOrd="0" destOrd="0" presId="urn:microsoft.com/office/officeart/2005/8/layout/pyramid2"/>
    <dgm:cxn modelId="{627CAD78-F4E6-438F-9C4A-B5C8C3C33B4A}" srcId="{9AFA5BFC-7C7D-4F2D-918C-2BD616519DC4}" destId="{448D83EE-DBBC-4F24-B6C1-426ED9A255BA}" srcOrd="1" destOrd="0" parTransId="{3036D9E9-F97E-49CD-8B21-9E10647FAB57}" sibTransId="{8B22A9E0-BAF0-4B67-9AB6-DC9595B24C20}"/>
    <dgm:cxn modelId="{0D0105E7-2296-4B9F-89EE-25CD7ACF5B18}" type="presOf" srcId="{9AFA5BFC-7C7D-4F2D-918C-2BD616519DC4}" destId="{8BFC701E-346E-451C-821F-40EDAF85DC77}" srcOrd="0" destOrd="0" presId="urn:microsoft.com/office/officeart/2005/8/layout/pyramid2"/>
    <dgm:cxn modelId="{0C0FEF3A-E29A-4C19-953B-941869A966E4}" type="presParOf" srcId="{8BFC701E-346E-451C-821F-40EDAF85DC77}" destId="{6D834A6F-CBF9-4174-9ECA-FA88B9959321}" srcOrd="0" destOrd="0" presId="urn:microsoft.com/office/officeart/2005/8/layout/pyramid2"/>
    <dgm:cxn modelId="{1B0C60E7-EFFA-40F3-B6DA-94D663EA3D4A}" type="presParOf" srcId="{8BFC701E-346E-451C-821F-40EDAF85DC77}" destId="{A0D956E2-5432-4D79-A3C6-2C08B89D8F03}" srcOrd="1" destOrd="0" presId="urn:microsoft.com/office/officeart/2005/8/layout/pyramid2"/>
    <dgm:cxn modelId="{369FE24B-E9D9-4960-B3CA-F2D7731FFB42}" type="presParOf" srcId="{A0D956E2-5432-4D79-A3C6-2C08B89D8F03}" destId="{2E477B2F-990E-40CE-AFA0-4426F0F01FBA}" srcOrd="0" destOrd="0" presId="urn:microsoft.com/office/officeart/2005/8/layout/pyramid2"/>
    <dgm:cxn modelId="{C56C3F74-B6BB-4BD0-AA2B-3A3F04E67C89}" type="presParOf" srcId="{A0D956E2-5432-4D79-A3C6-2C08B89D8F03}" destId="{BBB5A4A7-0FA3-4541-A9B2-A1641FA15412}" srcOrd="1" destOrd="0" presId="urn:microsoft.com/office/officeart/2005/8/layout/pyramid2"/>
    <dgm:cxn modelId="{0C2A4D5D-287D-4523-9637-A9FE7EE091BB}" type="presParOf" srcId="{A0D956E2-5432-4D79-A3C6-2C08B89D8F03}" destId="{CD8F28F5-81C2-436A-9AB2-0AF1FBEA381A}" srcOrd="2" destOrd="0" presId="urn:microsoft.com/office/officeart/2005/8/layout/pyramid2"/>
    <dgm:cxn modelId="{BCD0F1E8-7CFE-4870-BA45-BE789DC8DCBA}" type="presParOf" srcId="{A0D956E2-5432-4D79-A3C6-2C08B89D8F03}" destId="{2032C773-7A1E-4600-8380-36DC5507F659}" srcOrd="3" destOrd="0" presId="urn:microsoft.com/office/officeart/2005/8/layout/pyramid2"/>
    <dgm:cxn modelId="{89D4B4E8-0A60-4733-AACF-571C15C3F63F}" type="presParOf" srcId="{A0D956E2-5432-4D79-A3C6-2C08B89D8F03}" destId="{24BAA0E7-C666-49ED-AB57-49CC667AF968}" srcOrd="4" destOrd="0" presId="urn:microsoft.com/office/officeart/2005/8/layout/pyramid2"/>
    <dgm:cxn modelId="{8D85A8F5-DA85-4D81-8056-066395BECFD7}" type="presParOf" srcId="{A0D956E2-5432-4D79-A3C6-2C08B89D8F03}" destId="{DFFB6476-287C-46F8-8A13-06A5A93268D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022DF-8429-468A-9A61-022C26BA6351}" type="doc">
      <dgm:prSet loTypeId="urn:microsoft.com/office/officeart/2005/8/layout/arrow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6EACB9-5FE8-426B-B3F5-A0FC68F223E0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Đẳng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cấp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thư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́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628235A-F6F1-4025-9E68-098017255258}" type="parTrans" cxnId="{E117FB44-F962-494F-B508-1264A8F0E0E0}">
      <dgm:prSet/>
      <dgm:spPr/>
      <dgm:t>
        <a:bodyPr/>
        <a:lstStyle/>
        <a:p>
          <a:endParaRPr lang="en-US"/>
        </a:p>
      </dgm:t>
    </dgm:pt>
    <dgm:pt modelId="{C560280D-4DC6-4D01-ABCC-4402EC9A323F}" type="sibTrans" cxnId="{E117FB44-F962-494F-B508-1264A8F0E0E0}">
      <dgm:prSet/>
      <dgm:spPr/>
      <dgm:t>
        <a:bodyPr/>
        <a:lstStyle/>
        <a:p>
          <a:endParaRPr lang="en-US"/>
        </a:p>
      </dgm:t>
    </dgm:pt>
    <dgm:pt modelId="{B9D550AD-B0C4-476D-B90E-E38B5C5C9CD2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Quí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tộc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̀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tăng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lư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̃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94109BB-839B-4A2A-B536-2AF2318FFEA4}" type="parTrans" cxnId="{BE7A8A61-6795-4C23-AB7C-FCDF670B2BBC}">
      <dgm:prSet/>
      <dgm:spPr/>
      <dgm:t>
        <a:bodyPr/>
        <a:lstStyle/>
        <a:p>
          <a:endParaRPr lang="en-US"/>
        </a:p>
      </dgm:t>
    </dgm:pt>
    <dgm:pt modelId="{89FD14EA-AEC7-4257-8CFB-E3930AE59BAF}" type="sibTrans" cxnId="{BE7A8A61-6795-4C23-AB7C-FCDF670B2BBC}">
      <dgm:prSet/>
      <dgm:spPr/>
      <dgm:t>
        <a:bodyPr/>
        <a:lstStyle/>
        <a:p>
          <a:endParaRPr lang="en-US"/>
        </a:p>
      </dgm:t>
    </dgm:pt>
    <dgm:pt modelId="{91B40B59-B272-4FEA-B432-2FD2DD1ABFC2}" type="pres">
      <dgm:prSet presAssocID="{26D022DF-8429-468A-9A61-022C26BA63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7529FB-A34F-4B05-84FE-0B7E0635778F}" type="pres">
      <dgm:prSet presAssocID="{FE6EACB9-5FE8-426B-B3F5-A0FC68F223E0}" presName="arrow" presStyleLbl="node1" presStyleIdx="0" presStyleCnt="2" custRadScaleRad="128901" custRadScaleInc="15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65C2B-BD68-46EA-BAF0-A6DD8F145591}" type="pres">
      <dgm:prSet presAssocID="{B9D550AD-B0C4-476D-B90E-E38B5C5C9CD2}" presName="arrow" presStyleLbl="node1" presStyleIdx="1" presStyleCnt="2" custRadScaleRad="106074" custRadScaleInc="-11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3F316-A877-4D9D-83A0-DD55E32C8DB0}" type="presOf" srcId="{FE6EACB9-5FE8-426B-B3F5-A0FC68F223E0}" destId="{327529FB-A34F-4B05-84FE-0B7E0635778F}" srcOrd="0" destOrd="0" presId="urn:microsoft.com/office/officeart/2005/8/layout/arrow1"/>
    <dgm:cxn modelId="{634F159C-DEBA-4F96-8224-86082F3ADEBB}" type="presOf" srcId="{B9D550AD-B0C4-476D-B90E-E38B5C5C9CD2}" destId="{62665C2B-BD68-46EA-BAF0-A6DD8F145591}" srcOrd="0" destOrd="0" presId="urn:microsoft.com/office/officeart/2005/8/layout/arrow1"/>
    <dgm:cxn modelId="{4EB0CECB-8BD4-42D7-B0E2-C48F6DBBFC93}" type="presOf" srcId="{26D022DF-8429-468A-9A61-022C26BA6351}" destId="{91B40B59-B272-4FEA-B432-2FD2DD1ABFC2}" srcOrd="0" destOrd="0" presId="urn:microsoft.com/office/officeart/2005/8/layout/arrow1"/>
    <dgm:cxn modelId="{BE7A8A61-6795-4C23-AB7C-FCDF670B2BBC}" srcId="{26D022DF-8429-468A-9A61-022C26BA6351}" destId="{B9D550AD-B0C4-476D-B90E-E38B5C5C9CD2}" srcOrd="1" destOrd="0" parTransId="{A94109BB-839B-4A2A-B536-2AF2318FFEA4}" sibTransId="{89FD14EA-AEC7-4257-8CFB-E3930AE59BAF}"/>
    <dgm:cxn modelId="{E117FB44-F962-494F-B508-1264A8F0E0E0}" srcId="{26D022DF-8429-468A-9A61-022C26BA6351}" destId="{FE6EACB9-5FE8-426B-B3F5-A0FC68F223E0}" srcOrd="0" destOrd="0" parTransId="{1628235A-F6F1-4025-9E68-098017255258}" sibTransId="{C560280D-4DC6-4D01-ABCC-4402EC9A323F}"/>
    <dgm:cxn modelId="{7D80607B-4B5C-4BBF-AA43-E02F9A10119E}" type="presParOf" srcId="{91B40B59-B272-4FEA-B432-2FD2DD1ABFC2}" destId="{327529FB-A34F-4B05-84FE-0B7E0635778F}" srcOrd="0" destOrd="0" presId="urn:microsoft.com/office/officeart/2005/8/layout/arrow1"/>
    <dgm:cxn modelId="{D80B7551-F07E-4554-9DB2-B2A565F8D9BB}" type="presParOf" srcId="{91B40B59-B272-4FEA-B432-2FD2DD1ABFC2}" destId="{62665C2B-BD68-46EA-BAF0-A6DD8F14559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908A-C4E4-426B-84AD-D6900FA4A25F}">
      <dsp:nvSpPr>
        <dsp:cNvPr id="0" name=""/>
        <dsp:cNvSpPr/>
      </dsp:nvSpPr>
      <dsp:spPr>
        <a:xfrm>
          <a:off x="226160" y="296"/>
          <a:ext cx="2663557" cy="13317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nghiệp</a:t>
          </a:r>
          <a:endParaRPr lang="en-US" sz="4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166" y="39302"/>
        <a:ext cx="2585545" cy="1253766"/>
      </dsp:txXfrm>
    </dsp:sp>
    <dsp:sp modelId="{08691B58-C12E-4159-A23A-F6854BA1CB2E}">
      <dsp:nvSpPr>
        <dsp:cNvPr id="0" name=""/>
        <dsp:cNvSpPr/>
      </dsp:nvSpPr>
      <dsp:spPr>
        <a:xfrm>
          <a:off x="492516" y="1332075"/>
          <a:ext cx="266355" cy="1251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092"/>
              </a:lnTo>
              <a:lnTo>
                <a:pt x="266355" y="1251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B1500-D487-427F-99B4-57F958BB9533}">
      <dsp:nvSpPr>
        <dsp:cNvPr id="0" name=""/>
        <dsp:cNvSpPr/>
      </dsp:nvSpPr>
      <dsp:spPr>
        <a:xfrm>
          <a:off x="758872" y="1665019"/>
          <a:ext cx="2724734" cy="1836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cụ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thô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sơ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lạc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hậu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suất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thấp,nạn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mất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mùa,đói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kém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xảy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ra.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655" y="1718802"/>
        <a:ext cx="2617168" cy="1728730"/>
      </dsp:txXfrm>
    </dsp:sp>
    <dsp:sp modelId="{F00DE1C1-7A20-45B2-A052-5442AEE585EA}">
      <dsp:nvSpPr>
        <dsp:cNvPr id="0" name=""/>
        <dsp:cNvSpPr/>
      </dsp:nvSpPr>
      <dsp:spPr>
        <a:xfrm>
          <a:off x="492516" y="1332075"/>
          <a:ext cx="266355" cy="3168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8075"/>
              </a:lnTo>
              <a:lnTo>
                <a:pt x="266355" y="31680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690C9-7092-4F83-AF67-83343EDC2B36}">
      <dsp:nvSpPr>
        <dsp:cNvPr id="0" name=""/>
        <dsp:cNvSpPr/>
      </dsp:nvSpPr>
      <dsp:spPr>
        <a:xfrm>
          <a:off x="758872" y="3834260"/>
          <a:ext cx="2929913" cy="1331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khổ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cực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7878" y="3873266"/>
        <a:ext cx="2851901" cy="1253766"/>
      </dsp:txXfrm>
    </dsp:sp>
    <dsp:sp modelId="{ECF0F805-D327-4568-8B4D-4FF9ECF3DE59}">
      <dsp:nvSpPr>
        <dsp:cNvPr id="0" name=""/>
        <dsp:cNvSpPr/>
      </dsp:nvSpPr>
      <dsp:spPr>
        <a:xfrm>
          <a:off x="3647010" y="296"/>
          <a:ext cx="3538323" cy="13317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nghiệp</a:t>
          </a:r>
          <a:endParaRPr lang="en-US" sz="4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6016" y="39302"/>
        <a:ext cx="3460311" cy="1253766"/>
      </dsp:txXfrm>
    </dsp:sp>
    <dsp:sp modelId="{200259AA-292A-4B4B-BA6F-FABAF23A1289}">
      <dsp:nvSpPr>
        <dsp:cNvPr id="0" name=""/>
        <dsp:cNvSpPr/>
      </dsp:nvSpPr>
      <dsp:spPr>
        <a:xfrm>
          <a:off x="4000842" y="1332075"/>
          <a:ext cx="353832" cy="1241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930"/>
              </a:lnTo>
              <a:lnTo>
                <a:pt x="353832" y="12419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B9A2F-55A8-4A6B-A972-CFEC63A475E5}">
      <dsp:nvSpPr>
        <dsp:cNvPr id="0" name=""/>
        <dsp:cNvSpPr/>
      </dsp:nvSpPr>
      <dsp:spPr>
        <a:xfrm>
          <a:off x="4354675" y="1665019"/>
          <a:ext cx="2712247" cy="181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Phát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triển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nhưng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cản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trở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kìm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hãm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7922" y="1718266"/>
        <a:ext cx="2605753" cy="1711477"/>
      </dsp:txXfrm>
    </dsp:sp>
    <dsp:sp modelId="{744CDFBF-2F6E-455B-9A2A-17487604729F}">
      <dsp:nvSpPr>
        <dsp:cNvPr id="0" name=""/>
        <dsp:cNvSpPr/>
      </dsp:nvSpPr>
      <dsp:spPr>
        <a:xfrm>
          <a:off x="4000842" y="1332075"/>
          <a:ext cx="353832" cy="3149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750"/>
              </a:lnTo>
              <a:lnTo>
                <a:pt x="353832" y="31497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A2CE9-5E27-4133-AE19-F06F018E293F}">
      <dsp:nvSpPr>
        <dsp:cNvPr id="0" name=""/>
        <dsp:cNvSpPr/>
      </dsp:nvSpPr>
      <dsp:spPr>
        <a:xfrm>
          <a:off x="4354675" y="3815935"/>
          <a:ext cx="3268036" cy="1331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vị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đo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lường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tệ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3681" y="3854941"/>
        <a:ext cx="3190024" cy="1253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34A6F-CBF9-4174-9ECA-FA88B9959321}">
      <dsp:nvSpPr>
        <dsp:cNvPr id="0" name=""/>
        <dsp:cNvSpPr/>
      </dsp:nvSpPr>
      <dsp:spPr>
        <a:xfrm>
          <a:off x="845206" y="0"/>
          <a:ext cx="4373488" cy="4373488"/>
        </a:xfrm>
        <a:prstGeom prst="triangl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477B2F-990E-40CE-AFA0-4426F0F01FBA}">
      <dsp:nvSpPr>
        <dsp:cNvPr id="0" name=""/>
        <dsp:cNvSpPr/>
      </dsp:nvSpPr>
      <dsp:spPr>
        <a:xfrm>
          <a:off x="679916" y="3256857"/>
          <a:ext cx="2490463" cy="1035286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ba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0454" y="3307395"/>
        <a:ext cx="2389387" cy="934210"/>
      </dsp:txXfrm>
    </dsp:sp>
    <dsp:sp modelId="{CD8F28F5-81C2-436A-9AB2-0AF1FBEA381A}">
      <dsp:nvSpPr>
        <dsp:cNvPr id="0" name=""/>
        <dsp:cNvSpPr/>
      </dsp:nvSpPr>
      <dsp:spPr>
        <a:xfrm>
          <a:off x="2075714" y="1861063"/>
          <a:ext cx="3267959" cy="1035286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Qúy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tộc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6252" y="1911601"/>
        <a:ext cx="3166883" cy="934210"/>
      </dsp:txXfrm>
    </dsp:sp>
    <dsp:sp modelId="{24BAA0E7-C666-49ED-AB57-49CC667AF968}">
      <dsp:nvSpPr>
        <dsp:cNvPr id="0" name=""/>
        <dsp:cNvSpPr/>
      </dsp:nvSpPr>
      <dsp:spPr>
        <a:xfrm>
          <a:off x="3006223" y="372212"/>
          <a:ext cx="4033318" cy="1035286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lữ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6761" y="422750"/>
        <a:ext cx="3932242" cy="934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529FB-A34F-4B05-84FE-0B7E0635778F}">
      <dsp:nvSpPr>
        <dsp:cNvPr id="0" name=""/>
        <dsp:cNvSpPr/>
      </dsp:nvSpPr>
      <dsp:spPr>
        <a:xfrm rot="16200000">
          <a:off x="0" y="0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Times New Roman" pitchFamily="18" charset="0"/>
              <a:cs typeface="Times New Roman" pitchFamily="18" charset="0"/>
            </a:rPr>
            <a:t>Đẳng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kern="1200" dirty="0" err="1" smtClean="0">
              <a:latin typeface="Times New Roman" pitchFamily="18" charset="0"/>
              <a:cs typeface="Times New Roman" pitchFamily="18" charset="0"/>
            </a:rPr>
            <a:t>cấp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kern="1200" dirty="0" err="1" smtClean="0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́ </a:t>
          </a:r>
          <a:r>
            <a:rPr lang="en-US" sz="3500" kern="1200" dirty="0" err="1" smtClean="0">
              <a:latin typeface="Times New Roman" pitchFamily="18" charset="0"/>
              <a:cs typeface="Times New Roman" pitchFamily="18" charset="0"/>
            </a:rPr>
            <a:t>ba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7876" y="725537"/>
        <a:ext cx="2394272" cy="1451074"/>
      </dsp:txXfrm>
    </dsp:sp>
    <dsp:sp modelId="{62665C2B-BD68-46EA-BAF0-A6DD8F145591}">
      <dsp:nvSpPr>
        <dsp:cNvPr id="0" name=""/>
        <dsp:cNvSpPr/>
      </dsp:nvSpPr>
      <dsp:spPr>
        <a:xfrm rot="5400000">
          <a:off x="3175801" y="0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Quí </a:t>
          </a:r>
          <a:r>
            <a:rPr lang="en-US" sz="3500" kern="1200" dirty="0" err="1" smtClean="0">
              <a:latin typeface="Times New Roman" pitchFamily="18" charset="0"/>
              <a:cs typeface="Times New Roman" pitchFamily="18" charset="0"/>
            </a:rPr>
            <a:t>tộc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̀ </a:t>
          </a:r>
          <a:r>
            <a:rPr lang="en-US" sz="3500" kern="1200" dirty="0" err="1" smtClean="0"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kern="1200" dirty="0" err="1" smtClean="0">
              <a:latin typeface="Times New Roman" pitchFamily="18" charset="0"/>
              <a:cs typeface="Times New Roman" pitchFamily="18" charset="0"/>
            </a:rPr>
            <a:t>lư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̃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75801" y="725537"/>
        <a:ext cx="2394272" cy="145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FB94-4CD7-4906-9832-B620A3F8E4E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116A7-2066-4C38-97D9-BFD32DC81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7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B53E1-9452-47B7-959F-25D2AADA65CE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Doan Hung- Khoa Lich Su DH Quy Nhon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E902FA49-E538-4350-AC29-7F22AF335D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1785E76-21E8-4A2B-9D1D-7BDE8A401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02853FE3-0C58-49D2-8BCB-804A42483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79D0CA-AA38-4C57-82F8-85654DBCDEF4}" type="slidenum">
              <a:rPr lang="en-US" altLang="en-US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3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CDD5BA34-8DEB-417B-9B9F-6BF286E8D5B0}" type="slidenum">
              <a:rPr lang="en-US" sz="1200"/>
              <a:pPr eaLnBrk="1" hangingPunct="1">
                <a:defRPr/>
              </a:pPr>
              <a:t>19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7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5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6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5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1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6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6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8411-C63C-428E-BE30-FB894EE6A9E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7162800" cy="1219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MẠNG TƯ SẢN PHÁP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(1789-1794)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0" y="304800"/>
            <a:ext cx="1828800" cy="1676400"/>
          </a:xfrm>
          <a:prstGeom prst="don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endParaRPr lang="en-US" sz="28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ập tin:Flag of Franc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869"/>
            <a:ext cx="2987824" cy="20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52600"/>
            <a:ext cx="5976664" cy="49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529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8350" cy="1524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000" b="1" u="sng" dirty="0" smtClean="0">
                <a:latin typeface="Times New Roman" pitchFamily="18" charset="0"/>
              </a:rPr>
              <a:t>I.  NƯỚC PHÁP TRƯỚC CÁCH  MẠNG 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637587" cy="3962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endParaRPr lang="en-US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3.Đấu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mặt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trận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b="1" u="sng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81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04800" y="6477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304800" y="1371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367" name="Group 8"/>
          <p:cNvGrpSpPr>
            <a:grpSpLocks/>
          </p:cNvGrpSpPr>
          <p:nvPr/>
        </p:nvGrpSpPr>
        <p:grpSpPr bwMode="auto">
          <a:xfrm>
            <a:off x="304800" y="1371600"/>
            <a:ext cx="8382000" cy="5105400"/>
            <a:chOff x="192" y="864"/>
            <a:chExt cx="5280" cy="3216"/>
          </a:xfrm>
        </p:grpSpPr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192" y="864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472" y="864"/>
              <a:ext cx="0" cy="3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4278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228600"/>
            <a:ext cx="2590800" cy="4024313"/>
            <a:chOff x="384" y="1440"/>
            <a:chExt cx="1632" cy="2535"/>
          </a:xfrm>
        </p:grpSpPr>
        <p:pic>
          <p:nvPicPr>
            <p:cNvPr id="16397" name="Picture 3" descr="Montesquie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1624" cy="232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8" name="Text Box 4"/>
            <p:cNvSpPr txBox="1">
              <a:spLocks noChangeArrowheads="1"/>
            </p:cNvSpPr>
            <p:nvPr/>
          </p:nvSpPr>
          <p:spPr bwMode="auto">
            <a:xfrm>
              <a:off x="384" y="3744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990000"/>
                  </a:solidFill>
                </a:rPr>
                <a:t>Montesquieu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124200" y="242888"/>
            <a:ext cx="2741613" cy="4024312"/>
            <a:chOff x="2016" y="1104"/>
            <a:chExt cx="1727" cy="2535"/>
          </a:xfrm>
        </p:grpSpPr>
        <p:pic>
          <p:nvPicPr>
            <p:cNvPr id="16395" name="Picture 6" descr="Vontai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104"/>
              <a:ext cx="1727" cy="230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6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990000"/>
                  </a:solidFill>
                </a:rPr>
                <a:t>Vontaire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096000" y="228600"/>
            <a:ext cx="2828925" cy="4024313"/>
            <a:chOff x="3648" y="912"/>
            <a:chExt cx="1782" cy="2535"/>
          </a:xfrm>
        </p:grpSpPr>
        <p:pic>
          <p:nvPicPr>
            <p:cNvPr id="16393" name="Picture 9" descr="Roussea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912"/>
              <a:ext cx="1782" cy="231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696" y="3216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990000"/>
                  </a:solidFill>
                </a:rPr>
                <a:t>Rousseau </a:t>
              </a:r>
            </a:p>
          </p:txBody>
        </p:sp>
      </p:grp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609600" y="6096000"/>
            <a:ext cx="8001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 NHÀ “TRIẾT HỌC ÁNH SÁNG” Ở PHÁP THẾ KỶ XVIII</a:t>
            </a: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304800" y="4402138"/>
            <a:ext cx="2514600" cy="1474787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3187700" y="4419600"/>
            <a:ext cx="2667000" cy="174148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Xéo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>
              <a:spcBef>
                <a:spcPct val="50000"/>
              </a:spcBef>
            </a:pPr>
            <a:endParaRPr lang="en-US" b="1" dirty="0"/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6096000" y="4419600"/>
            <a:ext cx="2819400" cy="1465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xiềng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68395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0" grpId="0" animBg="1"/>
      <p:bldP spid="242701" grpId="0" animBg="1"/>
      <p:bldP spid="2427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8864">
            <a:off x="1345407" y="3628231"/>
            <a:ext cx="3255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>
            <a:spLocks/>
          </p:cNvSpPr>
          <p:nvPr/>
        </p:nvSpPr>
        <p:spPr bwMode="gray">
          <a:xfrm>
            <a:off x="1887538" y="2859088"/>
            <a:ext cx="2097087" cy="2016125"/>
          </a:xfrm>
          <a:custGeom>
            <a:avLst/>
            <a:gdLst>
              <a:gd name="T0" fmla="*/ 2147483647 w 1335"/>
              <a:gd name="T1" fmla="*/ 2147483647 h 1479"/>
              <a:gd name="T2" fmla="*/ 2147483647 w 1335"/>
              <a:gd name="T3" fmla="*/ 2147483647 h 1479"/>
              <a:gd name="T4" fmla="*/ 2147483647 w 1335"/>
              <a:gd name="T5" fmla="*/ 2147483647 h 1479"/>
              <a:gd name="T6" fmla="*/ 2147483647 w 1335"/>
              <a:gd name="T7" fmla="*/ 2147483647 h 1479"/>
              <a:gd name="T8" fmla="*/ 2147483647 w 1335"/>
              <a:gd name="T9" fmla="*/ 2147483647 h 1479"/>
              <a:gd name="T10" fmla="*/ 0 w 1335"/>
              <a:gd name="T11" fmla="*/ 2147483647 h 1479"/>
              <a:gd name="T12" fmla="*/ 2147483647 w 1335"/>
              <a:gd name="T13" fmla="*/ 2147483647 h 1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35"/>
              <a:gd name="T22" fmla="*/ 0 h 1479"/>
              <a:gd name="T23" fmla="*/ 1335 w 1335"/>
              <a:gd name="T24" fmla="*/ 1479 h 14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flipH="1">
            <a:off x="4979988" y="2905125"/>
            <a:ext cx="2097087" cy="2016125"/>
          </a:xfrm>
          <a:custGeom>
            <a:avLst/>
            <a:gdLst>
              <a:gd name="T0" fmla="*/ 2147483647 w 1335"/>
              <a:gd name="T1" fmla="*/ 2147483647 h 1479"/>
              <a:gd name="T2" fmla="*/ 2147483647 w 1335"/>
              <a:gd name="T3" fmla="*/ 2147483647 h 1479"/>
              <a:gd name="T4" fmla="*/ 2147483647 w 1335"/>
              <a:gd name="T5" fmla="*/ 2147483647 h 1479"/>
              <a:gd name="T6" fmla="*/ 2147483647 w 1335"/>
              <a:gd name="T7" fmla="*/ 2147483647 h 1479"/>
              <a:gd name="T8" fmla="*/ 2147483647 w 1335"/>
              <a:gd name="T9" fmla="*/ 2147483647 h 1479"/>
              <a:gd name="T10" fmla="*/ 0 w 1335"/>
              <a:gd name="T11" fmla="*/ 2147483647 h 1479"/>
              <a:gd name="T12" fmla="*/ 2147483647 w 1335"/>
              <a:gd name="T13" fmla="*/ 2147483647 h 1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35"/>
              <a:gd name="T22" fmla="*/ 0 h 1479"/>
              <a:gd name="T23" fmla="*/ 1335 w 1335"/>
              <a:gd name="T24" fmla="*/ 1479 h 14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02113" y="2854325"/>
            <a:ext cx="625475" cy="2103438"/>
            <a:chOff x="2687" y="1542"/>
            <a:chExt cx="398" cy="1542"/>
          </a:xfrm>
        </p:grpSpPr>
        <p:sp>
          <p:nvSpPr>
            <p:cNvPr id="17485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>
                <a:gd name="T0" fmla="*/ 229 w 398"/>
                <a:gd name="T1" fmla="*/ 318 h 1542"/>
                <a:gd name="T2" fmla="*/ 80 w 398"/>
                <a:gd name="T3" fmla="*/ 240 h 1542"/>
                <a:gd name="T4" fmla="*/ 10 w 398"/>
                <a:gd name="T5" fmla="*/ 1542 h 1542"/>
                <a:gd name="T6" fmla="*/ 362 w 398"/>
                <a:gd name="T7" fmla="*/ 1525 h 1542"/>
                <a:gd name="T8" fmla="*/ 229 w 398"/>
                <a:gd name="T9" fmla="*/ 318 h 1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8"/>
                <a:gd name="T16" fmla="*/ 0 h 1542"/>
                <a:gd name="T17" fmla="*/ 398 w 398"/>
                <a:gd name="T18" fmla="*/ 1542 h 1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2811" y="1889"/>
              <a:ext cx="30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Freeform 9"/>
          <p:cNvSpPr>
            <a:spLocks/>
          </p:cNvSpPr>
          <p:nvPr/>
        </p:nvSpPr>
        <p:spPr bwMode="gray">
          <a:xfrm>
            <a:off x="2386013" y="3089275"/>
            <a:ext cx="587375" cy="741363"/>
          </a:xfrm>
          <a:custGeom>
            <a:avLst/>
            <a:gdLst>
              <a:gd name="T0" fmla="*/ 2147483647 w 368"/>
              <a:gd name="T1" fmla="*/ 2147483647 h 543"/>
              <a:gd name="T2" fmla="*/ 2147483647 w 368"/>
              <a:gd name="T3" fmla="*/ 2147483647 h 543"/>
              <a:gd name="T4" fmla="*/ 2147483647 w 368"/>
              <a:gd name="T5" fmla="*/ 2147483647 h 543"/>
              <a:gd name="T6" fmla="*/ 2147483647 w 368"/>
              <a:gd name="T7" fmla="*/ 2147483647 h 543"/>
              <a:gd name="T8" fmla="*/ 0 w 368"/>
              <a:gd name="T9" fmla="*/ 2147483647 h 543"/>
              <a:gd name="T10" fmla="*/ 2147483647 w 368"/>
              <a:gd name="T11" fmla="*/ 2147483647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8"/>
              <a:gd name="T19" fmla="*/ 0 h 543"/>
              <a:gd name="T20" fmla="*/ 368 w 36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 flipH="1">
            <a:off x="5995988" y="3205163"/>
            <a:ext cx="530225" cy="560387"/>
          </a:xfrm>
          <a:custGeom>
            <a:avLst/>
            <a:gdLst>
              <a:gd name="T0" fmla="*/ 2147483647 w 368"/>
              <a:gd name="T1" fmla="*/ 2147483647 h 543"/>
              <a:gd name="T2" fmla="*/ 2147483647 w 368"/>
              <a:gd name="T3" fmla="*/ 2147483647 h 543"/>
              <a:gd name="T4" fmla="*/ 2147483647 w 368"/>
              <a:gd name="T5" fmla="*/ 2147483647 h 543"/>
              <a:gd name="T6" fmla="*/ 2147483647 w 368"/>
              <a:gd name="T7" fmla="*/ 2147483647 h 543"/>
              <a:gd name="T8" fmla="*/ 0 w 368"/>
              <a:gd name="T9" fmla="*/ 2147483647 h 543"/>
              <a:gd name="T10" fmla="*/ 2147483647 w 368"/>
              <a:gd name="T11" fmla="*/ 2147483647 h 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8"/>
              <a:gd name="T19" fmla="*/ 0 h 543"/>
              <a:gd name="T20" fmla="*/ 368 w 368"/>
              <a:gd name="T21" fmla="*/ 543 h 5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990600" y="4256088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12"/>
          <p:cNvSpPr>
            <a:spLocks noChangeArrowheads="1"/>
          </p:cNvSpPr>
          <p:nvPr/>
        </p:nvSpPr>
        <p:spPr bwMode="gray">
          <a:xfrm>
            <a:off x="1065213" y="4335463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F6F6F6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8" name="Picture 13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22363" y="4392613"/>
            <a:ext cx="1492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rrowheads="1"/>
          </p:cNvSpPr>
          <p:nvPr/>
        </p:nvSpPr>
        <p:spPr bwMode="gray">
          <a:xfrm>
            <a:off x="1122363" y="4392613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gray">
          <a:xfrm>
            <a:off x="1274763" y="4421188"/>
            <a:ext cx="1165225" cy="508000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gray">
          <a:xfrm>
            <a:off x="6083300" y="4256088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gray">
          <a:xfrm>
            <a:off x="6156325" y="4335463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F6F6F6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15063" y="4392613"/>
            <a:ext cx="14906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>
            <a:spLocks noChangeArrowheads="1"/>
          </p:cNvSpPr>
          <p:nvPr/>
        </p:nvSpPr>
        <p:spPr bwMode="gray">
          <a:xfrm>
            <a:off x="6215063" y="4392613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gray">
          <a:xfrm>
            <a:off x="6367463" y="4421188"/>
            <a:ext cx="1163637" cy="508000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17475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7481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2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3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6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477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9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Oval 32"/>
          <p:cNvSpPr>
            <a:spLocks noChangeArrowheads="1"/>
          </p:cNvSpPr>
          <p:nvPr/>
        </p:nvSpPr>
        <p:spPr bwMode="gray">
          <a:xfrm>
            <a:off x="3611563" y="4256088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gray">
          <a:xfrm>
            <a:off x="3684588" y="4335463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F6F6F6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43325" y="4392613"/>
            <a:ext cx="14906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/>
          <p:cNvSpPr>
            <a:spLocks noChangeArrowheads="1"/>
          </p:cNvSpPr>
          <p:nvPr/>
        </p:nvSpPr>
        <p:spPr bwMode="gray">
          <a:xfrm>
            <a:off x="3743325" y="4392613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gray">
          <a:xfrm>
            <a:off x="3895725" y="4421188"/>
            <a:ext cx="1163638" cy="508000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37"/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17465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7471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6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467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439" name="Picture 48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0435">
            <a:off x="4368007" y="3628231"/>
            <a:ext cx="3255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black">
          <a:xfrm>
            <a:off x="3859213" y="4945063"/>
            <a:ext cx="1174750" cy="395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latin typeface="+mj-lt"/>
                <a:sym typeface="Wingdings 3" pitchFamily="18" charset="2"/>
              </a:rPr>
              <a:t>Vôn - te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black">
          <a:xfrm>
            <a:off x="1385888" y="4800600"/>
            <a:ext cx="1030287" cy="684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latin typeface="+mj-lt"/>
                <a:sym typeface="Wingdings 3" pitchFamily="18" charset="2"/>
              </a:rPr>
              <a:t>Mông Texkiơ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black">
          <a:xfrm>
            <a:off x="6335713" y="4945063"/>
            <a:ext cx="116205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latin typeface="+mj-lt"/>
              </a:rPr>
              <a:t>Rut - xô</a:t>
            </a:r>
          </a:p>
        </p:txBody>
      </p:sp>
      <p:grpSp>
        <p:nvGrpSpPr>
          <p:cNvPr id="17443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17455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7461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3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6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457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44" name="Group 64"/>
          <p:cNvGrpSpPr>
            <a:grpSpLocks/>
          </p:cNvGrpSpPr>
          <p:nvPr/>
        </p:nvGrpSpPr>
        <p:grpSpPr bwMode="auto">
          <a:xfrm>
            <a:off x="1122363" y="1052736"/>
            <a:ext cx="6257309" cy="1098327"/>
            <a:chOff x="1440" y="924"/>
            <a:chExt cx="2688" cy="389"/>
          </a:xfrm>
        </p:grpSpPr>
        <p:grpSp>
          <p:nvGrpSpPr>
            <p:cNvPr id="17451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68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AutoShape 67"/>
              <p:cNvSpPr>
                <a:spLocks noChangeArrowheads="1"/>
              </p:cNvSpPr>
              <p:nvPr/>
            </p:nvSpPr>
            <p:spPr bwMode="gray">
              <a:xfrm>
                <a:off x="1616" y="1198"/>
                <a:ext cx="2371" cy="328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452" name="Rectangle 68"/>
            <p:cNvSpPr>
              <a:spLocks noChangeArrowheads="1"/>
            </p:cNvSpPr>
            <p:nvPr/>
          </p:nvSpPr>
          <p:spPr bwMode="auto">
            <a:xfrm>
              <a:off x="1581" y="1047"/>
              <a:ext cx="2375" cy="190"/>
            </a:xfrm>
            <a:prstGeom prst="rect">
              <a:avLst/>
            </a:prstGeom>
            <a:ln/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TRÀO LƯU TRIẾT HỌC ÁNH SÁNG</a:t>
              </a:r>
            </a:p>
          </p:txBody>
        </p:sp>
      </p:grpSp>
      <p:sp>
        <p:nvSpPr>
          <p:cNvPr id="17445" name="TextBox 69"/>
          <p:cNvSpPr txBox="1">
            <a:spLocks noChangeArrowheads="1"/>
          </p:cNvSpPr>
          <p:nvPr/>
        </p:nvSpPr>
        <p:spPr bwMode="auto">
          <a:xfrm>
            <a:off x="3033713" y="2611438"/>
            <a:ext cx="300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Các đại biểu tiêu biểu </a:t>
            </a:r>
            <a:endParaRPr lang="vi-VN" sz="2400" b="1"/>
          </a:p>
        </p:txBody>
      </p:sp>
      <p:sp>
        <p:nvSpPr>
          <p:cNvPr id="17446" name="Rectangle 3"/>
          <p:cNvSpPr>
            <a:spLocks noChangeArrowheads="1"/>
          </p:cNvSpPr>
          <p:nvPr/>
        </p:nvSpPr>
        <p:spPr bwMode="auto">
          <a:xfrm>
            <a:off x="196850" y="287338"/>
            <a:ext cx="900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mặt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trận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" name="Horizontal Scroll 72"/>
          <p:cNvSpPr/>
          <p:nvPr/>
        </p:nvSpPr>
        <p:spPr>
          <a:xfrm>
            <a:off x="852487" y="2151063"/>
            <a:ext cx="7324725" cy="427672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365250" y="3867150"/>
            <a:ext cx="14081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NỘI DUNG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735388" y="3017838"/>
            <a:ext cx="421163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</a:rPr>
              <a:t>Kịch liệt phê phán chế độ quân </a:t>
            </a:r>
            <a:r>
              <a:rPr lang="en-US" sz="2800" dirty="0" err="1" smtClean="0">
                <a:latin typeface="Times New Roman" pitchFamily="18" charset="0"/>
              </a:rPr>
              <a:t>ch̉ủ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chuyên chế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err="1">
                <a:latin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</a:rPr>
              <a:t>xướng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quyền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</a:rPr>
              <a:t>̣ do </a:t>
            </a:r>
            <a:r>
              <a:rPr lang="en-US" sz="2800" dirty="0" err="1">
                <a:latin typeface="Times New Roman" pitchFamily="18" charset="0"/>
              </a:rPr>
              <a:t>của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người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2905125" y="3736975"/>
            <a:ext cx="979488" cy="109378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4449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1" grpId="0" animBg="1"/>
      <p:bldP spid="33" grpId="0" animBg="1"/>
      <p:bldP spid="34" grpId="0" animBg="1"/>
      <p:bldP spid="37" grpId="0" animBg="1"/>
      <p:bldP spid="50" grpId="0"/>
      <p:bldP spid="51" grpId="0"/>
      <p:bldP spid="52" grpId="0"/>
      <p:bldP spid="73" grpId="0" animBg="1"/>
      <p:bldP spid="75" grpId="0"/>
      <p:bldP spid="78" grpId="0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96850" y="287338"/>
            <a:ext cx="900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mặt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trận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960254" y="1225550"/>
            <a:ext cx="5475288" cy="617538"/>
            <a:chOff x="1440" y="924"/>
            <a:chExt cx="2744" cy="389"/>
          </a:xfrm>
        </p:grpSpPr>
        <p:grpSp>
          <p:nvGrpSpPr>
            <p:cNvPr id="18441" name="Group 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8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utoShape 67"/>
              <p:cNvSpPr>
                <a:spLocks noChangeArrowheads="1"/>
              </p:cNvSpPr>
              <p:nvPr/>
            </p:nvSpPr>
            <p:spPr bwMode="gray">
              <a:xfrm>
                <a:off x="1616" y="1198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8442" name="Rectangle 68"/>
            <p:cNvSpPr>
              <a:spLocks noChangeArrowheads="1"/>
            </p:cNvSpPr>
            <p:nvPr/>
          </p:nvSpPr>
          <p:spPr bwMode="auto">
            <a:xfrm>
              <a:off x="1581" y="1047"/>
              <a:ext cx="260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TRÀO LƯU TRIẾT HỌC ÁNH SÁNG</a:t>
              </a:r>
            </a:p>
          </p:txBody>
        </p:sp>
      </p:grpSp>
      <p:sp>
        <p:nvSpPr>
          <p:cNvPr id="12" name="Down Ribbon 11"/>
          <p:cNvSpPr/>
          <p:nvPr/>
        </p:nvSpPr>
        <p:spPr>
          <a:xfrm>
            <a:off x="1525588" y="2151063"/>
            <a:ext cx="6264275" cy="1776412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Ý NGHĨA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4225" y="4714875"/>
            <a:ext cx="3024188" cy="1779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92725" y="4714875"/>
            <a:ext cx="3024188" cy="1779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2297113" y="3927475"/>
            <a:ext cx="2360612" cy="78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7" idx="0"/>
          </p:cNvCxnSpPr>
          <p:nvPr/>
        </p:nvCxnSpPr>
        <p:spPr>
          <a:xfrm>
            <a:off x="4657725" y="3927475"/>
            <a:ext cx="2146300" cy="78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16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2068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trào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dung:Tố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cáo,lên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gay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gắt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tưởng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đẩy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485900" lvl="2" indent="-571500">
              <a:buFontTx/>
              <a:buAutoNum type="romanUcPeriod" startAt="2"/>
            </a:pPr>
            <a:endParaRPr lang="en-US" sz="3200" b="1" u="sng">
              <a:latin typeface="Times New Roman" pitchFamily="18" charset="0"/>
            </a:endParaRPr>
          </a:p>
          <a:p>
            <a:pPr marL="1485900" lvl="2" indent="-571500"/>
            <a:r>
              <a:rPr lang="en-US" sz="3200" b="1">
                <a:latin typeface="Times New Roman" pitchFamily="18" charset="0"/>
              </a:rPr>
              <a:t>    II. CÁCH MẠNG BÙNG NỔ</a:t>
            </a:r>
          </a:p>
          <a:p>
            <a:pPr marL="1485900" lvl="2" indent="-571500"/>
            <a:endParaRPr lang="en-US" sz="3200" b="1" u="sng">
              <a:latin typeface="Times New Roman" pitchFamily="18" charset="0"/>
            </a:endParaRPr>
          </a:p>
        </p:txBody>
      </p:sp>
      <p:sp>
        <p:nvSpPr>
          <p:cNvPr id="1946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Sự khủng hoảng của chế độ quân chủ chuyên chế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971550" y="3068638"/>
            <a:ext cx="6553200" cy="2520950"/>
          </a:xfrm>
          <a:prstGeom prst="cloudCallout">
            <a:avLst>
              <a:gd name="adj1" fmla="val -43951"/>
              <a:gd name="adj2" fmla="val 7668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khủng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hoảng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74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2600"/>
            <a:ext cx="9067800" cy="2057400"/>
          </a:xfrm>
        </p:spPr>
        <p:txBody>
          <a:bodyPr/>
          <a:lstStyle/>
          <a:p>
            <a:pPr algn="l" eaLnBrk="1" hangingPunct="1"/>
            <a:r>
              <a:rPr lang="en-US" sz="4000" smtClean="0">
                <a:ea typeface="ＭＳ Ｐゴシック" pitchFamily="34" charset="-128"/>
              </a:rPr>
              <a:t/>
            </a:r>
            <a:br>
              <a:rPr lang="en-US" sz="4000" smtClean="0">
                <a:ea typeface="ＭＳ Ｐゴシック" pitchFamily="34" charset="-128"/>
              </a:rPr>
            </a:br>
            <a:endParaRPr lang="en-US" sz="4000" smtClean="0">
              <a:ea typeface="ＭＳ Ｐゴシック" pitchFamily="3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89889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 bwMode="auto">
          <a:xfrm>
            <a:off x="4058443" y="3501008"/>
            <a:ext cx="865188" cy="977900"/>
          </a:xfrm>
          <a:prstGeom prst="down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03581" y="4653136"/>
            <a:ext cx="2162175" cy="10779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bùng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143001" y="701675"/>
            <a:ext cx="48691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Nguyên nhân sâu xa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2424" y="581168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err="1" smtClean="0"/>
              <a:t>Vua</a:t>
            </a:r>
            <a:r>
              <a:rPr lang="en-US" b="1" dirty="0" smtClean="0"/>
              <a:t> </a:t>
            </a:r>
            <a:r>
              <a:rPr lang="en-US" b="1" dirty="0" err="1" smtClean="0"/>
              <a:t>ăn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 smtClean="0"/>
              <a:t>, tang </a:t>
            </a:r>
            <a:r>
              <a:rPr lang="en-US" b="1" dirty="0" err="1" smtClean="0"/>
              <a:t>thuế</a:t>
            </a:r>
            <a:r>
              <a:rPr lang="en-US" b="1" dirty="0" smtClean="0"/>
              <a:t>=&gt;</a:t>
            </a:r>
            <a:r>
              <a:rPr lang="en-US" b="1" dirty="0" err="1" smtClean="0"/>
              <a:t>Mâu</a:t>
            </a:r>
            <a:r>
              <a:rPr lang="en-US" b="1" dirty="0" smtClean="0"/>
              <a:t> </a:t>
            </a:r>
            <a:r>
              <a:rPr lang="en-US" b="1" dirty="0" err="1" smtClean="0"/>
              <a:t>thuẫn</a:t>
            </a:r>
            <a:r>
              <a:rPr lang="en-US" b="1" dirty="0" smtClean="0"/>
              <a:t> </a:t>
            </a:r>
            <a:r>
              <a:rPr lang="en-US" b="1" dirty="0" err="1" smtClean="0"/>
              <a:t>xã</a:t>
            </a:r>
            <a:r>
              <a:rPr lang="en-US" b="1" dirty="0" smtClean="0"/>
              <a:t>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02407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1"/>
      <p:bldP spid="4" grpId="0" animBg="1"/>
      <p:bldP spid="6" grpId="0" animBg="1"/>
      <p:bldP spid="204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485900" lvl="2" indent="-571500">
              <a:buFontTx/>
              <a:buAutoNum type="romanUcPeriod" startAt="2"/>
            </a:pPr>
            <a:endParaRPr lang="en-US" sz="3200" b="1" u="sng">
              <a:latin typeface="Times New Roman" pitchFamily="18" charset="0"/>
            </a:endParaRPr>
          </a:p>
          <a:p>
            <a:pPr marL="1485900" lvl="2" indent="-571500"/>
            <a:r>
              <a:rPr lang="en-US" sz="3200" b="1">
                <a:latin typeface="Times New Roman" pitchFamily="18" charset="0"/>
              </a:rPr>
              <a:t>    II. CÁCH MẠNG BÙNG NỔ</a:t>
            </a:r>
          </a:p>
          <a:p>
            <a:pPr marL="1485900" lvl="2" indent="-571500"/>
            <a:endParaRPr lang="en-US" sz="3200" b="1" u="sng">
              <a:latin typeface="Times New Roman" pitchFamily="18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6024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u="sng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974262" y="3825362"/>
            <a:ext cx="7195476" cy="103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u="sng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51" descr="hn_ba_dc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400" b="1">
                <a:latin typeface="Times New Roman" pitchFamily="18" charset="0"/>
              </a:rPr>
              <a:t>HỘI NGHỊ 3 ĐẲNG CẤP 5/5/1789  </a:t>
            </a:r>
          </a:p>
        </p:txBody>
      </p:sp>
    </p:spTree>
    <p:extLst>
      <p:ext uri="{BB962C8B-B14F-4D97-AF65-F5344CB8AC3E}">
        <p14:creationId xmlns:p14="http://schemas.microsoft.com/office/powerpoint/2010/main" val="2637215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="" xmlns:a16="http://schemas.microsoft.com/office/drawing/2014/main" id="{2ED8EC11-118D-417A-9397-567F628F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6400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 </a:t>
            </a:r>
            <a:endParaRPr lang="en-US" altLang="en-US" sz="1800" b="0">
              <a:solidFill>
                <a:srgbClr val="2F21D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="" xmlns:a16="http://schemas.microsoft.com/office/drawing/2014/main" id="{94F9E506-0D46-43A7-91EE-A0DAFC92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45" y="590343"/>
            <a:ext cx="2972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tế</a:t>
            </a:r>
            <a:endParaRPr lang="en-US" altLang="en-US" sz="24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2" name="WordArt 11">
            <a:extLst>
              <a:ext uri="{FF2B5EF4-FFF2-40B4-BE49-F238E27FC236}">
                <a16:creationId xmlns="" xmlns:a16="http://schemas.microsoft.com/office/drawing/2014/main" id="{0338E3E6-802C-49D2-AFCB-04984FB5DB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0158" y="76290"/>
            <a:ext cx="6611696" cy="457201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47902"/>
              </a:avLst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NỘI DUNG GHI BÀI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CB2CD52-2C4D-47A2-B89C-EDF5727F9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83" y="-15668"/>
            <a:ext cx="821512" cy="685410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4A2BAA64-AEA8-44F6-829A-70A01CE608F7}"/>
              </a:ext>
            </a:extLst>
          </p:cNvPr>
          <p:cNvSpPr txBox="1"/>
          <p:nvPr/>
        </p:nvSpPr>
        <p:spPr>
          <a:xfrm>
            <a:off x="428232" y="2553954"/>
            <a:ext cx="557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05E6D47-AAAC-4B7A-B6B7-6FA43B59B1BA}"/>
              </a:ext>
            </a:extLst>
          </p:cNvPr>
          <p:cNvSpPr/>
          <p:nvPr/>
        </p:nvSpPr>
        <p:spPr>
          <a:xfrm>
            <a:off x="388368" y="1052008"/>
            <a:ext cx="8504112" cy="16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algn="just">
              <a:lnSpc>
                <a:spcPct val="130000"/>
              </a:lnSpc>
              <a:spcAft>
                <a:spcPts val="800"/>
              </a:spcAft>
              <a:tabLst>
                <a:tab pos="2049145" algn="l"/>
              </a:tabLst>
            </a:pP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 nghiệp lạc hậu, công cụ thô sơ, năng suất thấp, mất mùa đói kém.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3180" algn="just">
              <a:lnSpc>
                <a:spcPct val="130000"/>
              </a:lnSpc>
              <a:spcAft>
                <a:spcPts val="800"/>
              </a:spcAft>
              <a:tabLst>
                <a:tab pos="2049145" algn="l"/>
              </a:tabLst>
            </a:pP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thương nghiệp phát triển nhưng bị chế độ PK kìm hãm.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039EE9-0183-4CFB-981A-884AF8404AAF}"/>
              </a:ext>
            </a:extLst>
          </p:cNvPr>
          <p:cNvSpPr/>
          <p:nvPr/>
        </p:nvSpPr>
        <p:spPr>
          <a:xfrm>
            <a:off x="264391" y="2917377"/>
            <a:ext cx="8832887" cy="16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algn="just">
              <a:lnSpc>
                <a:spcPct val="130000"/>
              </a:lnSpc>
              <a:spcAft>
                <a:spcPts val="800"/>
              </a:spcAft>
              <a:tabLst>
                <a:tab pos="2049145" algn="l"/>
              </a:tabLst>
            </a:pPr>
            <a:r>
              <a:rPr lang="de-DE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Chính trị</a:t>
            </a: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 độ quân chủ chuyên chế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3180" algn="just">
              <a:lnSpc>
                <a:spcPct val="130000"/>
              </a:lnSpc>
              <a:spcAft>
                <a:spcPts val="800"/>
              </a:spcAft>
              <a:tabLst>
                <a:tab pos="2049145" algn="l"/>
              </a:tabLs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Xã hội: </a:t>
            </a: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 lữ , Quý tộc </a:t>
            </a: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(có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 đặc </a:t>
            </a: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quyền)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 Đẳng cấp thứ ba (không có quyền lợi gì lại bị áp bức ,bóc lột).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388690-3AF5-4568-A3F8-6DE891599169}"/>
              </a:ext>
            </a:extLst>
          </p:cNvPr>
          <p:cNvSpPr/>
          <p:nvPr/>
        </p:nvSpPr>
        <p:spPr>
          <a:xfrm>
            <a:off x="223981" y="4365104"/>
            <a:ext cx="8832886" cy="261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>
                <a:solidFill>
                  <a:srgbClr val="11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Đấu tranh trên mặt trận tư tưởng</a:t>
            </a:r>
            <a:endParaRPr lang="en-US" sz="2400" dirty="0">
              <a:solidFill>
                <a:srgbClr val="1109B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3180" algn="just">
              <a:lnSpc>
                <a:spcPct val="130000"/>
              </a:lnSpc>
              <a:spcAft>
                <a:spcPts val="800"/>
              </a:spcAft>
              <a:tabLst>
                <a:tab pos="2049145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rào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 tư tưởng và xã hội của giai cấp tư sản gọi là trào lưu Ánh </a:t>
            </a: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3180" algn="just">
              <a:lnSpc>
                <a:spcPct val="130000"/>
              </a:lnSpc>
              <a:spcAft>
                <a:spcPts val="800"/>
              </a:spcAft>
              <a:tabLst>
                <a:tab pos="2049145" algn="l"/>
              </a:tabLs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Vai trò: góp phần thúc đẩy cách mạng  sớm bùng nổ và thức tỉnh nhân dân nổi dậy đấu tranh.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1120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4114800" y="3810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810000" y="0"/>
            <a:ext cx="533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200">
              <a:latin typeface=".VnTime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524000" y="90488"/>
            <a:ext cx="6096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LUYỆN TẬP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>
            <a:off x="1066800" y="1409700"/>
            <a:ext cx="3352800" cy="3619500"/>
          </a:xfrm>
          <a:prstGeom prst="cloudCallout">
            <a:avLst>
              <a:gd name="adj1" fmla="val -51870"/>
              <a:gd name="adj2" fmla="val 6477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Câu 1. Trước cách mạng, Pháp là một nước có nền kinh tế</a:t>
            </a:r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4572000" y="1219200"/>
            <a:ext cx="43434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A. Nông nghiệp phát triển.</a:t>
            </a:r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4619625" y="3962400"/>
            <a:ext cx="4295775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C. nông nghiệp lạc hậu.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4610100" y="2628900"/>
            <a:ext cx="43053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B. Tư bản chủ nghĩa.</a:t>
            </a: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4648200" y="5229225"/>
            <a:ext cx="42672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D. công nghiệp lạc hậu.</a:t>
            </a:r>
          </a:p>
        </p:txBody>
      </p:sp>
      <p:sp>
        <p:nvSpPr>
          <p:cNvPr id="24586" name="TextBox 1"/>
          <p:cNvSpPr txBox="1">
            <a:spLocks noChangeArrowheads="1"/>
          </p:cNvSpPr>
          <p:nvPr/>
        </p:nvSpPr>
        <p:spPr bwMode="auto">
          <a:xfrm>
            <a:off x="395288" y="981075"/>
            <a:ext cx="2617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633913" y="3970338"/>
            <a:ext cx="4295775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hậu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607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5" grpId="0" animBg="1"/>
      <p:bldP spid="104466" grpId="0" animBg="1"/>
      <p:bldP spid="104467" grpId="0" animBg="1"/>
      <p:bldP spid="104468" grpId="0" animBg="1"/>
      <p:bldP spid="10446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000" b="1" smtClean="0">
                <a:latin typeface="Times New Roman" pitchFamily="18" charset="0"/>
              </a:rPr>
              <a:t>I.  NƯỚC PHÁP TRƯỚC CÁCH  MẠNG 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" y="1557338"/>
            <a:ext cx="9144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endParaRPr lang="en-US" b="1" u="sng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1619250" y="2349500"/>
            <a:ext cx="7315200" cy="2819400"/>
          </a:xfrm>
          <a:prstGeom prst="cloudCallout">
            <a:avLst>
              <a:gd name="adj1" fmla="val -35935"/>
              <a:gd name="adj2" fmla="val 6137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>
                <a:latin typeface="Arial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bật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81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04800" y="6477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04800" y="1371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304800" y="1371600"/>
            <a:ext cx="8382000" cy="5105400"/>
            <a:chOff x="192" y="864"/>
            <a:chExt cx="5280" cy="3216"/>
          </a:xfrm>
        </p:grpSpPr>
        <p:sp>
          <p:nvSpPr>
            <p:cNvPr id="6154" name="Line 9"/>
            <p:cNvSpPr>
              <a:spLocks noChangeShapeType="1"/>
            </p:cNvSpPr>
            <p:nvPr/>
          </p:nvSpPr>
          <p:spPr bwMode="auto">
            <a:xfrm>
              <a:off x="192" y="864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5472" y="864"/>
              <a:ext cx="0" cy="3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1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883150"/>
            <a:ext cx="16033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73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752600" y="1412875"/>
            <a:ext cx="5638800" cy="2667000"/>
          </a:xfrm>
          <a:prstGeom prst="cloudCallout">
            <a:avLst>
              <a:gd name="adj1" fmla="val 139"/>
              <a:gd name="adj2" fmla="val 7684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Câu 2. Giai cấp , tầng lớp nào trong đẳng cấp thứ ba lãnh đạo cách mạng?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57200" y="4267200"/>
            <a:ext cx="38862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A. Nông dân.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57200" y="5214938"/>
            <a:ext cx="38862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C. Tư sản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29200" y="4267200"/>
            <a:ext cx="36576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B. Công nhân.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029200" y="5257800"/>
            <a:ext cx="3657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D. Bình dân thành thị.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7200" y="5214938"/>
            <a:ext cx="3886200" cy="666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sản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1524000" y="90488"/>
            <a:ext cx="6096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LUYỆN TẬP</a:t>
            </a:r>
            <a:endParaRPr lang="en-US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67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036" y="605578"/>
            <a:ext cx="6979785" cy="538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963" y="1436688"/>
            <a:ext cx="3306763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95928" y="19168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702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1"/>
          <p:cNvSpPr>
            <a:spLocks noChangeArrowheads="1"/>
          </p:cNvSpPr>
          <p:nvPr/>
        </p:nvSpPr>
        <p:spPr bwMode="auto">
          <a:xfrm>
            <a:off x="357188" y="357188"/>
            <a:ext cx="3405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1677635766"/>
              </p:ext>
            </p:extLst>
          </p:nvPr>
        </p:nvGraphicFramePr>
        <p:xfrm>
          <a:off x="611560" y="1142984"/>
          <a:ext cx="7848872" cy="516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12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2068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03448" y="1106391"/>
            <a:ext cx="5135488" cy="5262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Ctr="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 smtClean="0">
              <a:latin typeface="Times New Roman" pitchFamily="18" charset="0"/>
              <a:cs typeface="+mn-cs"/>
            </a:endParaRP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000" dirty="0" err="1" smtClean="0">
                <a:latin typeface="Times New Roman" pitchFamily="18" charset="0"/>
                <a:cs typeface="+mn-cs"/>
              </a:rPr>
              <a:t>Chính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+mn-cs"/>
              </a:rPr>
              <a:t>trị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atin typeface="Times New Roman" pitchFamily="18" charset="0"/>
                <a:cs typeface="+mn-cs"/>
              </a:rPr>
              <a:t>Là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+mn-cs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+mn-cs"/>
              </a:rPr>
              <a:t>theo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+mn-cs"/>
              </a:rPr>
              <a:t>chế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  <a:r>
              <a:rPr lang="vi-VN" sz="3000" dirty="0" smtClean="0">
                <a:latin typeface="Times New Roman" pitchFamily="18" charset="0"/>
                <a:cs typeface="+mn-cs"/>
              </a:rPr>
              <a:t>đ</a:t>
            </a:r>
            <a:r>
              <a:rPr lang="en-US" sz="3000" dirty="0" smtClean="0">
                <a:latin typeface="Times New Roman" pitchFamily="18" charset="0"/>
                <a:cs typeface="+mn-cs"/>
              </a:rPr>
              <a:t>ộ </a:t>
            </a:r>
            <a:r>
              <a:rPr lang="en-US" sz="3000" dirty="0" err="1" smtClean="0">
                <a:latin typeface="Times New Roman" pitchFamily="18" charset="0"/>
                <a:cs typeface="+mn-cs"/>
              </a:rPr>
              <a:t>quân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+mn-cs"/>
              </a:rPr>
              <a:t>chủ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+mn-cs"/>
              </a:rPr>
              <a:t>chuyên</a:t>
            </a:r>
            <a:r>
              <a:rPr lang="en-US" sz="3000" dirty="0" smtClean="0">
                <a:latin typeface="Times New Roman" pitchFamily="18" charset="0"/>
                <a:cs typeface="+mn-cs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+mn-cs"/>
              </a:rPr>
              <a:t>chế</a:t>
            </a:r>
            <a:r>
              <a:rPr lang="en-US" sz="3000" dirty="0" smtClean="0">
                <a:latin typeface="Times New Roman" pitchFamily="18" charset="0"/>
              </a:rPr>
              <a:t>.</a:t>
            </a:r>
            <a:endParaRPr lang="en-US" sz="3000" dirty="0" smtClean="0">
              <a:latin typeface="Times New Roman" pitchFamily="18" charset="0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Times New Roman" pitchFamily="18" charset="0"/>
              <a:cs typeface="+mn-cs"/>
            </a:endParaRPr>
          </a:p>
        </p:txBody>
      </p:sp>
      <p:pic>
        <p:nvPicPr>
          <p:cNvPr id="8195" name="Picture 5" descr="lous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6713"/>
            <a:ext cx="42672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06466" y="336599"/>
            <a:ext cx="9144000" cy="71745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chính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trị-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̃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hội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     </a:t>
            </a:r>
            <a:endParaRPr lang="en-US" sz="3200" b="1" u="sng" dirty="0">
              <a:solidFill>
                <a:srgbClr val="003300"/>
              </a:solidFill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49875" y="5979524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2" eaLnBrk="1" hangingPunct="1"/>
            <a:r>
              <a:rPr lang="en-US" sz="2400" b="1" dirty="0" err="1">
                <a:latin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</a:rPr>
              <a:t> Lu-</a:t>
            </a:r>
            <a:r>
              <a:rPr lang="en-US" sz="2400" b="1" dirty="0" err="1">
                <a:latin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</a:rPr>
              <a:t> XVI  </a:t>
            </a:r>
          </a:p>
        </p:txBody>
      </p:sp>
    </p:spTree>
    <p:extLst>
      <p:ext uri="{BB962C8B-B14F-4D97-AF65-F5344CB8AC3E}">
        <p14:creationId xmlns:p14="http://schemas.microsoft.com/office/powerpoint/2010/main" val="25170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3" y="332656"/>
            <a:ext cx="4419600" cy="22098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115991"/>
              </p:ext>
            </p:extLst>
          </p:nvPr>
        </p:nvGraphicFramePr>
        <p:xfrm>
          <a:off x="1115616" y="1628800"/>
          <a:ext cx="7315200" cy="437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476672"/>
            <a:ext cx="3079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38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9847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697318" y="6093296"/>
            <a:ext cx="7821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3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Alternate Process 26"/>
          <p:cNvSpPr/>
          <p:nvPr/>
        </p:nvSpPr>
        <p:spPr>
          <a:xfrm>
            <a:off x="479425" y="1125538"/>
            <a:ext cx="3284538" cy="4683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Đẳng cấp quý tộc phong kiến</a:t>
            </a:r>
            <a:endParaRPr lang="vi-VN" sz="2000" b="1"/>
          </a:p>
        </p:txBody>
      </p:sp>
      <p:sp>
        <p:nvSpPr>
          <p:cNvPr id="28" name="Flowchart: Alternate Process 27"/>
          <p:cNvSpPr/>
          <p:nvPr/>
        </p:nvSpPr>
        <p:spPr>
          <a:xfrm>
            <a:off x="500063" y="2143125"/>
            <a:ext cx="3168650" cy="4699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Đẳng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Tăng</a:t>
            </a:r>
            <a:r>
              <a:rPr lang="en-US" sz="2000" b="1" dirty="0"/>
              <a:t> </a:t>
            </a:r>
            <a:r>
              <a:rPr lang="en-US" sz="2000" b="1" dirty="0" err="1"/>
              <a:t>lữ</a:t>
            </a:r>
            <a:r>
              <a:rPr lang="en-US" sz="2000" b="1" dirty="0"/>
              <a:t> </a:t>
            </a:r>
            <a:endParaRPr lang="vi-VN" sz="2000" b="1" dirty="0"/>
          </a:p>
        </p:txBody>
      </p:sp>
      <p:sp>
        <p:nvSpPr>
          <p:cNvPr id="29" name="Flowchart: Alternate Process 28"/>
          <p:cNvSpPr/>
          <p:nvPr/>
        </p:nvSpPr>
        <p:spPr>
          <a:xfrm>
            <a:off x="500063" y="4129088"/>
            <a:ext cx="3168650" cy="94297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Đẳng</a:t>
            </a:r>
            <a:r>
              <a:rPr lang="en-US" sz="2000" b="1" dirty="0"/>
              <a:t> </a:t>
            </a:r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(</a:t>
            </a:r>
            <a:r>
              <a:rPr lang="en-US" sz="2000" b="1" dirty="0" err="1"/>
              <a:t>nông</a:t>
            </a:r>
            <a:r>
              <a:rPr lang="en-US" sz="2000" b="1" dirty="0"/>
              <a:t> </a:t>
            </a:r>
            <a:r>
              <a:rPr lang="en-US" sz="2000" b="1" dirty="0" err="1"/>
              <a:t>dân</a:t>
            </a:r>
            <a:r>
              <a:rPr lang="en-US" sz="2000" b="1" dirty="0"/>
              <a:t>, </a:t>
            </a:r>
            <a:r>
              <a:rPr lang="en-US" sz="2000" b="1" dirty="0" err="1"/>
              <a:t>tư</a:t>
            </a:r>
            <a:r>
              <a:rPr lang="en-US" sz="2000" b="1" dirty="0"/>
              <a:t> </a:t>
            </a:r>
            <a:r>
              <a:rPr lang="en-US" sz="2000" b="1" dirty="0" err="1"/>
              <a:t>sản</a:t>
            </a:r>
            <a:r>
              <a:rPr lang="en-US" sz="2000" b="1" dirty="0"/>
              <a:t>, </a:t>
            </a:r>
            <a:r>
              <a:rPr lang="en-US" sz="2000" b="1" dirty="0" err="1"/>
              <a:t>bình</a:t>
            </a:r>
            <a:r>
              <a:rPr lang="en-US" sz="2000" b="1" dirty="0"/>
              <a:t> </a:t>
            </a:r>
            <a:r>
              <a:rPr lang="en-US" sz="2000" b="1" dirty="0" err="1"/>
              <a:t>dân</a:t>
            </a:r>
            <a:r>
              <a:rPr lang="en-US" sz="2000" b="1" dirty="0"/>
              <a:t> </a:t>
            </a:r>
            <a:r>
              <a:rPr lang="en-US" sz="2000" b="1" dirty="0" err="1"/>
              <a:t>thành</a:t>
            </a:r>
            <a:r>
              <a:rPr lang="en-US" sz="2000" b="1" dirty="0"/>
              <a:t> </a:t>
            </a:r>
            <a:r>
              <a:rPr lang="en-US" sz="2000" b="1" dirty="0" err="1"/>
              <a:t>thi</a:t>
            </a:r>
            <a:r>
              <a:rPr lang="en-US" sz="2000" b="1" dirty="0"/>
              <a:t>̣)</a:t>
            </a:r>
            <a:endParaRPr lang="vi-VN" sz="2000" b="1" dirty="0"/>
          </a:p>
        </p:txBody>
      </p:sp>
      <p:sp>
        <p:nvSpPr>
          <p:cNvPr id="33" name="Flowchart: Preparation 32"/>
          <p:cNvSpPr/>
          <p:nvPr/>
        </p:nvSpPr>
        <p:spPr>
          <a:xfrm>
            <a:off x="4183063" y="1436688"/>
            <a:ext cx="2736850" cy="109855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Được hưởng mọi đặc quyền đặc lợi</a:t>
            </a:r>
            <a:endParaRPr lang="vi-VN" sz="2000" b="1"/>
          </a:p>
        </p:txBody>
      </p:sp>
      <p:sp>
        <p:nvSpPr>
          <p:cNvPr id="34" name="Flowchart: Preparation 33"/>
          <p:cNvSpPr/>
          <p:nvPr/>
        </p:nvSpPr>
        <p:spPr>
          <a:xfrm>
            <a:off x="4211638" y="3716338"/>
            <a:ext cx="2736850" cy="109855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Chịu</a:t>
            </a:r>
            <a:r>
              <a:rPr lang="en-US" sz="2000" b="1" dirty="0"/>
              <a:t> </a:t>
            </a:r>
            <a:r>
              <a:rPr lang="en-US" sz="2000" b="1" dirty="0" err="1"/>
              <a:t>mọi</a:t>
            </a:r>
            <a:r>
              <a:rPr lang="en-US" sz="2000" b="1" dirty="0"/>
              <a:t> </a:t>
            </a:r>
            <a:r>
              <a:rPr lang="en-US" sz="2000" b="1" dirty="0" err="1"/>
              <a:t>thư</a:t>
            </a:r>
            <a:r>
              <a:rPr lang="en-US" sz="2000" b="1" dirty="0"/>
              <a:t>́ </a:t>
            </a:r>
            <a:r>
              <a:rPr lang="en-US" sz="2000" b="1" dirty="0" err="1"/>
              <a:t>thuế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vụ</a:t>
            </a:r>
            <a:endParaRPr lang="vi-VN" sz="2000" b="1" dirty="0"/>
          </a:p>
        </p:txBody>
      </p:sp>
      <p:sp>
        <p:nvSpPr>
          <p:cNvPr id="35" name="Flowchart: Predefined Process 34"/>
          <p:cNvSpPr/>
          <p:nvPr/>
        </p:nvSpPr>
        <p:spPr>
          <a:xfrm>
            <a:off x="7354888" y="1000125"/>
            <a:ext cx="1465262" cy="14097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Duy</a:t>
            </a:r>
            <a:r>
              <a:rPr lang="en-US" sz="2000" b="1" dirty="0"/>
              <a:t> </a:t>
            </a:r>
            <a:r>
              <a:rPr lang="en-US" sz="2000" b="1" dirty="0" err="1"/>
              <a:t>trì</a:t>
            </a:r>
            <a:r>
              <a:rPr lang="en-US" sz="2000" b="1" dirty="0"/>
              <a:t>  </a:t>
            </a:r>
            <a:r>
              <a:rPr lang="en-US" sz="2000" b="1" dirty="0" err="1"/>
              <a:t>chê</a:t>
            </a:r>
            <a:r>
              <a:rPr lang="en-US" sz="2000" b="1" dirty="0"/>
              <a:t>́ </a:t>
            </a:r>
            <a:r>
              <a:rPr lang="en-US" sz="2000" b="1" dirty="0" err="1"/>
              <a:t>đô</a:t>
            </a:r>
            <a:r>
              <a:rPr lang="en-US" sz="2000" b="1" dirty="0"/>
              <a:t>̣ </a:t>
            </a:r>
            <a:r>
              <a:rPr lang="en-US" sz="2000" b="1" dirty="0" err="1"/>
              <a:t>phong</a:t>
            </a:r>
            <a:r>
              <a:rPr lang="en-US" sz="2000" b="1" dirty="0"/>
              <a:t> </a:t>
            </a:r>
            <a:r>
              <a:rPr lang="en-US" sz="2000" b="1" dirty="0" err="1"/>
              <a:t>kiến</a:t>
            </a:r>
            <a:endParaRPr lang="vi-VN" sz="2000" b="1" dirty="0"/>
          </a:p>
        </p:txBody>
      </p:sp>
      <p:sp>
        <p:nvSpPr>
          <p:cNvPr id="37" name="Flowchart: Predefined Process 36"/>
          <p:cNvSpPr/>
          <p:nvPr/>
        </p:nvSpPr>
        <p:spPr>
          <a:xfrm>
            <a:off x="7354888" y="3814763"/>
            <a:ext cx="1465262" cy="1400175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Muốn</a:t>
            </a:r>
            <a:r>
              <a:rPr lang="en-US" sz="2000" b="1" dirty="0"/>
              <a:t> </a:t>
            </a:r>
            <a:r>
              <a:rPr lang="en-US" sz="2000" b="1" dirty="0" err="1"/>
              <a:t>xóa</a:t>
            </a:r>
            <a:r>
              <a:rPr lang="en-US" sz="2000" b="1" dirty="0"/>
              <a:t> </a:t>
            </a:r>
            <a:r>
              <a:rPr lang="en-US" sz="2000" b="1" dirty="0" err="1"/>
              <a:t>bỏ</a:t>
            </a:r>
            <a:r>
              <a:rPr lang="en-US" sz="2000" b="1" dirty="0"/>
              <a:t> </a:t>
            </a:r>
            <a:r>
              <a:rPr lang="en-US" sz="2000" b="1" dirty="0" err="1"/>
              <a:t>chê</a:t>
            </a:r>
            <a:r>
              <a:rPr lang="en-US" sz="2000" b="1" dirty="0"/>
              <a:t>́ </a:t>
            </a:r>
            <a:r>
              <a:rPr lang="en-US" sz="2000" b="1" dirty="0" err="1"/>
              <a:t>đô</a:t>
            </a:r>
            <a:r>
              <a:rPr lang="en-US" sz="2000" b="1" dirty="0"/>
              <a:t>̣ </a:t>
            </a:r>
            <a:r>
              <a:rPr lang="en-US" sz="2000" b="1" dirty="0" err="1"/>
              <a:t>phong</a:t>
            </a:r>
            <a:r>
              <a:rPr lang="en-US" sz="2000" b="1" dirty="0"/>
              <a:t> </a:t>
            </a:r>
            <a:r>
              <a:rPr lang="en-US" sz="2000" b="1" dirty="0" err="1"/>
              <a:t>kiến</a:t>
            </a:r>
            <a:endParaRPr lang="vi-VN" sz="20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063750" y="3165475"/>
            <a:ext cx="0" cy="709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763963" y="2071688"/>
            <a:ext cx="503237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16363" y="1436688"/>
            <a:ext cx="533400" cy="234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648075" y="4294188"/>
            <a:ext cx="6175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3"/>
          </p:cNvCxnSpPr>
          <p:nvPr/>
        </p:nvCxnSpPr>
        <p:spPr>
          <a:xfrm>
            <a:off x="6919913" y="1985963"/>
            <a:ext cx="4349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3"/>
          </p:cNvCxnSpPr>
          <p:nvPr/>
        </p:nvCxnSpPr>
        <p:spPr>
          <a:xfrm>
            <a:off x="6948488" y="4265613"/>
            <a:ext cx="406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Half Frame 56"/>
          <p:cNvSpPr/>
          <p:nvPr/>
        </p:nvSpPr>
        <p:spPr>
          <a:xfrm rot="2570918">
            <a:off x="7847013" y="3222625"/>
            <a:ext cx="544512" cy="54927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58" name="Half Frame 57"/>
          <p:cNvSpPr/>
          <p:nvPr/>
        </p:nvSpPr>
        <p:spPr>
          <a:xfrm rot="13329623">
            <a:off x="7815263" y="2387600"/>
            <a:ext cx="544512" cy="54927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11281" name="TextBox 59"/>
          <p:cNvSpPr txBox="1">
            <a:spLocks noChangeArrowheads="1"/>
          </p:cNvSpPr>
          <p:nvPr/>
        </p:nvSpPr>
        <p:spPr bwMode="auto">
          <a:xfrm>
            <a:off x="1963738" y="461963"/>
            <a:ext cx="654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428625" y="1643063"/>
            <a:ext cx="73025" cy="914400"/>
          </a:xfrm>
          <a:prstGeom prst="lef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5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spect="1" noChangeArrowheads="1" noTextEdit="1"/>
          </p:cNvSpPr>
          <p:nvPr/>
        </p:nvSpPr>
        <p:spPr bwMode="auto">
          <a:xfrm>
            <a:off x="609600" y="220980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538663" y="833438"/>
            <a:ext cx="3462337" cy="1820862"/>
            <a:chOff x="2364" y="1696"/>
            <a:chExt cx="1156" cy="623"/>
          </a:xfrm>
        </p:grpSpPr>
        <p:sp>
          <p:nvSpPr>
            <p:cNvPr id="13340" name="Rectangle 4"/>
            <p:cNvSpPr>
              <a:spLocks noChangeArrowheads="1"/>
            </p:cNvSpPr>
            <p:nvPr/>
          </p:nvSpPr>
          <p:spPr bwMode="auto">
            <a:xfrm>
              <a:off x="2364" y="2001"/>
              <a:ext cx="1152" cy="318"/>
            </a:xfrm>
            <a:prstGeom prst="rect">
              <a:avLst/>
            </a:prstGeom>
            <a:solidFill>
              <a:srgbClr val="0066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41" name="Freeform 5"/>
            <p:cNvSpPr>
              <a:spLocks/>
            </p:cNvSpPr>
            <p:nvPr/>
          </p:nvSpPr>
          <p:spPr bwMode="auto">
            <a:xfrm>
              <a:off x="2368" y="1696"/>
              <a:ext cx="1152" cy="300"/>
            </a:xfrm>
            <a:custGeom>
              <a:avLst/>
              <a:gdLst>
                <a:gd name="T0" fmla="*/ 18 w 1152"/>
                <a:gd name="T1" fmla="*/ 0 h 300"/>
                <a:gd name="T2" fmla="*/ 78 w 1152"/>
                <a:gd name="T3" fmla="*/ 0 h 300"/>
                <a:gd name="T4" fmla="*/ 138 w 1152"/>
                <a:gd name="T5" fmla="*/ 0 h 300"/>
                <a:gd name="T6" fmla="*/ 180 w 1152"/>
                <a:gd name="T7" fmla="*/ 0 h 300"/>
                <a:gd name="T8" fmla="*/ 240 w 1152"/>
                <a:gd name="T9" fmla="*/ 6 h 300"/>
                <a:gd name="T10" fmla="*/ 276 w 1152"/>
                <a:gd name="T11" fmla="*/ 6 h 300"/>
                <a:gd name="T12" fmla="*/ 336 w 1152"/>
                <a:gd name="T13" fmla="*/ 12 h 300"/>
                <a:gd name="T14" fmla="*/ 390 w 1152"/>
                <a:gd name="T15" fmla="*/ 18 h 300"/>
                <a:gd name="T16" fmla="*/ 432 w 1152"/>
                <a:gd name="T17" fmla="*/ 18 h 300"/>
                <a:gd name="T18" fmla="*/ 486 w 1152"/>
                <a:gd name="T19" fmla="*/ 24 h 300"/>
                <a:gd name="T20" fmla="*/ 522 w 1152"/>
                <a:gd name="T21" fmla="*/ 30 h 300"/>
                <a:gd name="T22" fmla="*/ 576 w 1152"/>
                <a:gd name="T23" fmla="*/ 36 h 300"/>
                <a:gd name="T24" fmla="*/ 624 w 1152"/>
                <a:gd name="T25" fmla="*/ 48 h 300"/>
                <a:gd name="T26" fmla="*/ 660 w 1152"/>
                <a:gd name="T27" fmla="*/ 54 h 300"/>
                <a:gd name="T28" fmla="*/ 708 w 1152"/>
                <a:gd name="T29" fmla="*/ 60 h 300"/>
                <a:gd name="T30" fmla="*/ 738 w 1152"/>
                <a:gd name="T31" fmla="*/ 66 h 300"/>
                <a:gd name="T32" fmla="*/ 786 w 1152"/>
                <a:gd name="T33" fmla="*/ 78 h 300"/>
                <a:gd name="T34" fmla="*/ 828 w 1152"/>
                <a:gd name="T35" fmla="*/ 90 h 300"/>
                <a:gd name="T36" fmla="*/ 852 w 1152"/>
                <a:gd name="T37" fmla="*/ 96 h 300"/>
                <a:gd name="T38" fmla="*/ 894 w 1152"/>
                <a:gd name="T39" fmla="*/ 108 h 300"/>
                <a:gd name="T40" fmla="*/ 918 w 1152"/>
                <a:gd name="T41" fmla="*/ 120 h 300"/>
                <a:gd name="T42" fmla="*/ 954 w 1152"/>
                <a:gd name="T43" fmla="*/ 132 h 300"/>
                <a:gd name="T44" fmla="*/ 984 w 1152"/>
                <a:gd name="T45" fmla="*/ 144 h 300"/>
                <a:gd name="T46" fmla="*/ 1008 w 1152"/>
                <a:gd name="T47" fmla="*/ 156 h 300"/>
                <a:gd name="T48" fmla="*/ 1032 w 1152"/>
                <a:gd name="T49" fmla="*/ 168 h 300"/>
                <a:gd name="T50" fmla="*/ 1056 w 1152"/>
                <a:gd name="T51" fmla="*/ 180 h 300"/>
                <a:gd name="T52" fmla="*/ 1074 w 1152"/>
                <a:gd name="T53" fmla="*/ 192 h 300"/>
                <a:gd name="T54" fmla="*/ 1092 w 1152"/>
                <a:gd name="T55" fmla="*/ 204 h 300"/>
                <a:gd name="T56" fmla="*/ 1104 w 1152"/>
                <a:gd name="T57" fmla="*/ 216 h 300"/>
                <a:gd name="T58" fmla="*/ 1122 w 1152"/>
                <a:gd name="T59" fmla="*/ 234 h 300"/>
                <a:gd name="T60" fmla="*/ 1134 w 1152"/>
                <a:gd name="T61" fmla="*/ 246 h 300"/>
                <a:gd name="T62" fmla="*/ 1140 w 1152"/>
                <a:gd name="T63" fmla="*/ 258 h 300"/>
                <a:gd name="T64" fmla="*/ 1146 w 1152"/>
                <a:gd name="T65" fmla="*/ 270 h 300"/>
                <a:gd name="T66" fmla="*/ 1146 w 1152"/>
                <a:gd name="T67" fmla="*/ 282 h 300"/>
                <a:gd name="T68" fmla="*/ 1152 w 1152"/>
                <a:gd name="T69" fmla="*/ 300 h 300"/>
                <a:gd name="T70" fmla="*/ 0 w 1152"/>
                <a:gd name="T71" fmla="*/ 0 h 3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52"/>
                <a:gd name="T109" fmla="*/ 0 h 300"/>
                <a:gd name="T110" fmla="*/ 1152 w 1152"/>
                <a:gd name="T111" fmla="*/ 300 h 3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52" h="300">
                  <a:moveTo>
                    <a:pt x="0" y="0"/>
                  </a:moveTo>
                  <a:lnTo>
                    <a:pt x="18" y="0"/>
                  </a:lnTo>
                  <a:lnTo>
                    <a:pt x="60" y="0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38" y="0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198" y="6"/>
                  </a:lnTo>
                  <a:lnTo>
                    <a:pt x="240" y="6"/>
                  </a:lnTo>
                  <a:lnTo>
                    <a:pt x="258" y="6"/>
                  </a:lnTo>
                  <a:lnTo>
                    <a:pt x="276" y="6"/>
                  </a:lnTo>
                  <a:lnTo>
                    <a:pt x="318" y="12"/>
                  </a:lnTo>
                  <a:lnTo>
                    <a:pt x="336" y="12"/>
                  </a:lnTo>
                  <a:lnTo>
                    <a:pt x="354" y="12"/>
                  </a:lnTo>
                  <a:lnTo>
                    <a:pt x="390" y="18"/>
                  </a:lnTo>
                  <a:lnTo>
                    <a:pt x="414" y="18"/>
                  </a:lnTo>
                  <a:lnTo>
                    <a:pt x="432" y="18"/>
                  </a:lnTo>
                  <a:lnTo>
                    <a:pt x="450" y="24"/>
                  </a:lnTo>
                  <a:lnTo>
                    <a:pt x="486" y="24"/>
                  </a:lnTo>
                  <a:lnTo>
                    <a:pt x="504" y="30"/>
                  </a:lnTo>
                  <a:lnTo>
                    <a:pt x="522" y="30"/>
                  </a:lnTo>
                  <a:lnTo>
                    <a:pt x="558" y="36"/>
                  </a:lnTo>
                  <a:lnTo>
                    <a:pt x="576" y="36"/>
                  </a:lnTo>
                  <a:lnTo>
                    <a:pt x="594" y="42"/>
                  </a:lnTo>
                  <a:lnTo>
                    <a:pt x="624" y="48"/>
                  </a:lnTo>
                  <a:lnTo>
                    <a:pt x="642" y="48"/>
                  </a:lnTo>
                  <a:lnTo>
                    <a:pt x="660" y="54"/>
                  </a:lnTo>
                  <a:lnTo>
                    <a:pt x="690" y="60"/>
                  </a:lnTo>
                  <a:lnTo>
                    <a:pt x="708" y="60"/>
                  </a:lnTo>
                  <a:lnTo>
                    <a:pt x="726" y="66"/>
                  </a:lnTo>
                  <a:lnTo>
                    <a:pt x="738" y="66"/>
                  </a:lnTo>
                  <a:lnTo>
                    <a:pt x="768" y="78"/>
                  </a:lnTo>
                  <a:lnTo>
                    <a:pt x="786" y="78"/>
                  </a:lnTo>
                  <a:lnTo>
                    <a:pt x="798" y="84"/>
                  </a:lnTo>
                  <a:lnTo>
                    <a:pt x="828" y="90"/>
                  </a:lnTo>
                  <a:lnTo>
                    <a:pt x="840" y="96"/>
                  </a:lnTo>
                  <a:lnTo>
                    <a:pt x="852" y="96"/>
                  </a:lnTo>
                  <a:lnTo>
                    <a:pt x="882" y="108"/>
                  </a:lnTo>
                  <a:lnTo>
                    <a:pt x="894" y="108"/>
                  </a:lnTo>
                  <a:lnTo>
                    <a:pt x="906" y="114"/>
                  </a:lnTo>
                  <a:lnTo>
                    <a:pt x="918" y="120"/>
                  </a:lnTo>
                  <a:lnTo>
                    <a:pt x="942" y="126"/>
                  </a:lnTo>
                  <a:lnTo>
                    <a:pt x="954" y="132"/>
                  </a:lnTo>
                  <a:lnTo>
                    <a:pt x="966" y="138"/>
                  </a:lnTo>
                  <a:lnTo>
                    <a:pt x="984" y="144"/>
                  </a:lnTo>
                  <a:lnTo>
                    <a:pt x="996" y="150"/>
                  </a:lnTo>
                  <a:lnTo>
                    <a:pt x="1008" y="156"/>
                  </a:lnTo>
                  <a:lnTo>
                    <a:pt x="1026" y="162"/>
                  </a:lnTo>
                  <a:lnTo>
                    <a:pt x="1032" y="168"/>
                  </a:lnTo>
                  <a:lnTo>
                    <a:pt x="1044" y="174"/>
                  </a:lnTo>
                  <a:lnTo>
                    <a:pt x="1056" y="180"/>
                  </a:lnTo>
                  <a:lnTo>
                    <a:pt x="1068" y="186"/>
                  </a:lnTo>
                  <a:lnTo>
                    <a:pt x="1074" y="192"/>
                  </a:lnTo>
                  <a:lnTo>
                    <a:pt x="1080" y="198"/>
                  </a:lnTo>
                  <a:lnTo>
                    <a:pt x="1092" y="204"/>
                  </a:lnTo>
                  <a:lnTo>
                    <a:pt x="1098" y="210"/>
                  </a:lnTo>
                  <a:lnTo>
                    <a:pt x="1104" y="216"/>
                  </a:lnTo>
                  <a:lnTo>
                    <a:pt x="1116" y="228"/>
                  </a:lnTo>
                  <a:lnTo>
                    <a:pt x="1122" y="234"/>
                  </a:lnTo>
                  <a:lnTo>
                    <a:pt x="1128" y="234"/>
                  </a:lnTo>
                  <a:lnTo>
                    <a:pt x="1134" y="246"/>
                  </a:lnTo>
                  <a:lnTo>
                    <a:pt x="1134" y="252"/>
                  </a:lnTo>
                  <a:lnTo>
                    <a:pt x="1140" y="258"/>
                  </a:lnTo>
                  <a:lnTo>
                    <a:pt x="1140" y="264"/>
                  </a:lnTo>
                  <a:lnTo>
                    <a:pt x="1146" y="270"/>
                  </a:lnTo>
                  <a:lnTo>
                    <a:pt x="1146" y="276"/>
                  </a:lnTo>
                  <a:lnTo>
                    <a:pt x="1146" y="282"/>
                  </a:lnTo>
                  <a:lnTo>
                    <a:pt x="1152" y="294"/>
                  </a:lnTo>
                  <a:lnTo>
                    <a:pt x="1152" y="300"/>
                  </a:lnTo>
                  <a:lnTo>
                    <a:pt x="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4538663" y="1674813"/>
            <a:ext cx="3451225" cy="1438275"/>
            <a:chOff x="2364" y="2001"/>
            <a:chExt cx="1152" cy="492"/>
          </a:xfrm>
        </p:grpSpPr>
        <p:sp>
          <p:nvSpPr>
            <p:cNvPr id="13336" name="Freeform 7"/>
            <p:cNvSpPr>
              <a:spLocks/>
            </p:cNvSpPr>
            <p:nvPr/>
          </p:nvSpPr>
          <p:spPr bwMode="auto">
            <a:xfrm>
              <a:off x="2364" y="2001"/>
              <a:ext cx="930" cy="492"/>
            </a:xfrm>
            <a:custGeom>
              <a:avLst/>
              <a:gdLst>
                <a:gd name="T0" fmla="*/ 0 w 930"/>
                <a:gd name="T1" fmla="*/ 0 h 492"/>
                <a:gd name="T2" fmla="*/ 930 w 930"/>
                <a:gd name="T3" fmla="*/ 174 h 492"/>
                <a:gd name="T4" fmla="*/ 930 w 930"/>
                <a:gd name="T5" fmla="*/ 492 h 492"/>
                <a:gd name="T6" fmla="*/ 0 w 930"/>
                <a:gd name="T7" fmla="*/ 318 h 492"/>
                <a:gd name="T8" fmla="*/ 0 w 930"/>
                <a:gd name="T9" fmla="*/ 0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492"/>
                <a:gd name="T17" fmla="*/ 930 w 930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492">
                  <a:moveTo>
                    <a:pt x="0" y="0"/>
                  </a:moveTo>
                  <a:lnTo>
                    <a:pt x="930" y="174"/>
                  </a:lnTo>
                  <a:lnTo>
                    <a:pt x="930" y="492"/>
                  </a:lnTo>
                  <a:lnTo>
                    <a:pt x="0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337" name="Group 8"/>
            <p:cNvGrpSpPr>
              <a:grpSpLocks/>
            </p:cNvGrpSpPr>
            <p:nvPr/>
          </p:nvGrpSpPr>
          <p:grpSpPr bwMode="auto">
            <a:xfrm>
              <a:off x="2364" y="2001"/>
              <a:ext cx="1152" cy="492"/>
              <a:chOff x="2364" y="2001"/>
              <a:chExt cx="1152" cy="492"/>
            </a:xfrm>
          </p:grpSpPr>
          <p:sp>
            <p:nvSpPr>
              <p:cNvPr id="13338" name="Freeform 9"/>
              <p:cNvSpPr>
                <a:spLocks/>
              </p:cNvSpPr>
              <p:nvPr/>
            </p:nvSpPr>
            <p:spPr bwMode="auto">
              <a:xfrm>
                <a:off x="3294" y="2001"/>
                <a:ext cx="222" cy="492"/>
              </a:xfrm>
              <a:custGeom>
                <a:avLst/>
                <a:gdLst>
                  <a:gd name="T0" fmla="*/ 222 w 222"/>
                  <a:gd name="T1" fmla="*/ 0 h 492"/>
                  <a:gd name="T2" fmla="*/ 222 w 222"/>
                  <a:gd name="T3" fmla="*/ 6 h 492"/>
                  <a:gd name="T4" fmla="*/ 216 w 222"/>
                  <a:gd name="T5" fmla="*/ 12 h 492"/>
                  <a:gd name="T6" fmla="*/ 216 w 222"/>
                  <a:gd name="T7" fmla="*/ 18 h 492"/>
                  <a:gd name="T8" fmla="*/ 216 w 222"/>
                  <a:gd name="T9" fmla="*/ 24 h 492"/>
                  <a:gd name="T10" fmla="*/ 210 w 222"/>
                  <a:gd name="T11" fmla="*/ 36 h 492"/>
                  <a:gd name="T12" fmla="*/ 210 w 222"/>
                  <a:gd name="T13" fmla="*/ 42 h 492"/>
                  <a:gd name="T14" fmla="*/ 204 w 222"/>
                  <a:gd name="T15" fmla="*/ 48 h 492"/>
                  <a:gd name="T16" fmla="*/ 198 w 222"/>
                  <a:gd name="T17" fmla="*/ 54 h 492"/>
                  <a:gd name="T18" fmla="*/ 198 w 222"/>
                  <a:gd name="T19" fmla="*/ 60 h 492"/>
                  <a:gd name="T20" fmla="*/ 192 w 222"/>
                  <a:gd name="T21" fmla="*/ 66 h 492"/>
                  <a:gd name="T22" fmla="*/ 180 w 222"/>
                  <a:gd name="T23" fmla="*/ 78 h 492"/>
                  <a:gd name="T24" fmla="*/ 174 w 222"/>
                  <a:gd name="T25" fmla="*/ 84 h 492"/>
                  <a:gd name="T26" fmla="*/ 168 w 222"/>
                  <a:gd name="T27" fmla="*/ 84 h 492"/>
                  <a:gd name="T28" fmla="*/ 156 w 222"/>
                  <a:gd name="T29" fmla="*/ 96 h 492"/>
                  <a:gd name="T30" fmla="*/ 150 w 222"/>
                  <a:gd name="T31" fmla="*/ 102 h 492"/>
                  <a:gd name="T32" fmla="*/ 144 w 222"/>
                  <a:gd name="T33" fmla="*/ 108 h 492"/>
                  <a:gd name="T34" fmla="*/ 126 w 222"/>
                  <a:gd name="T35" fmla="*/ 114 h 492"/>
                  <a:gd name="T36" fmla="*/ 120 w 222"/>
                  <a:gd name="T37" fmla="*/ 120 h 492"/>
                  <a:gd name="T38" fmla="*/ 114 w 222"/>
                  <a:gd name="T39" fmla="*/ 126 h 492"/>
                  <a:gd name="T40" fmla="*/ 96 w 222"/>
                  <a:gd name="T41" fmla="*/ 132 h 492"/>
                  <a:gd name="T42" fmla="*/ 84 w 222"/>
                  <a:gd name="T43" fmla="*/ 138 h 492"/>
                  <a:gd name="T44" fmla="*/ 78 w 222"/>
                  <a:gd name="T45" fmla="*/ 144 h 492"/>
                  <a:gd name="T46" fmla="*/ 54 w 222"/>
                  <a:gd name="T47" fmla="*/ 156 h 492"/>
                  <a:gd name="T48" fmla="*/ 48 w 222"/>
                  <a:gd name="T49" fmla="*/ 156 h 492"/>
                  <a:gd name="T50" fmla="*/ 36 w 222"/>
                  <a:gd name="T51" fmla="*/ 162 h 492"/>
                  <a:gd name="T52" fmla="*/ 12 w 222"/>
                  <a:gd name="T53" fmla="*/ 168 h 492"/>
                  <a:gd name="T54" fmla="*/ 0 w 222"/>
                  <a:gd name="T55" fmla="*/ 174 h 492"/>
                  <a:gd name="T56" fmla="*/ 0 w 222"/>
                  <a:gd name="T57" fmla="*/ 492 h 492"/>
                  <a:gd name="T58" fmla="*/ 12 w 222"/>
                  <a:gd name="T59" fmla="*/ 486 h 492"/>
                  <a:gd name="T60" fmla="*/ 36 w 222"/>
                  <a:gd name="T61" fmla="*/ 480 h 492"/>
                  <a:gd name="T62" fmla="*/ 48 w 222"/>
                  <a:gd name="T63" fmla="*/ 474 h 492"/>
                  <a:gd name="T64" fmla="*/ 54 w 222"/>
                  <a:gd name="T65" fmla="*/ 474 h 492"/>
                  <a:gd name="T66" fmla="*/ 78 w 222"/>
                  <a:gd name="T67" fmla="*/ 462 h 492"/>
                  <a:gd name="T68" fmla="*/ 84 w 222"/>
                  <a:gd name="T69" fmla="*/ 456 h 492"/>
                  <a:gd name="T70" fmla="*/ 96 w 222"/>
                  <a:gd name="T71" fmla="*/ 450 h 492"/>
                  <a:gd name="T72" fmla="*/ 114 w 222"/>
                  <a:gd name="T73" fmla="*/ 444 h 492"/>
                  <a:gd name="T74" fmla="*/ 120 w 222"/>
                  <a:gd name="T75" fmla="*/ 438 h 492"/>
                  <a:gd name="T76" fmla="*/ 126 w 222"/>
                  <a:gd name="T77" fmla="*/ 432 h 492"/>
                  <a:gd name="T78" fmla="*/ 144 w 222"/>
                  <a:gd name="T79" fmla="*/ 426 h 492"/>
                  <a:gd name="T80" fmla="*/ 150 w 222"/>
                  <a:gd name="T81" fmla="*/ 420 h 492"/>
                  <a:gd name="T82" fmla="*/ 156 w 222"/>
                  <a:gd name="T83" fmla="*/ 414 h 492"/>
                  <a:gd name="T84" fmla="*/ 168 w 222"/>
                  <a:gd name="T85" fmla="*/ 402 h 492"/>
                  <a:gd name="T86" fmla="*/ 174 w 222"/>
                  <a:gd name="T87" fmla="*/ 402 h 492"/>
                  <a:gd name="T88" fmla="*/ 180 w 222"/>
                  <a:gd name="T89" fmla="*/ 396 h 492"/>
                  <a:gd name="T90" fmla="*/ 192 w 222"/>
                  <a:gd name="T91" fmla="*/ 384 h 492"/>
                  <a:gd name="T92" fmla="*/ 198 w 222"/>
                  <a:gd name="T93" fmla="*/ 378 h 492"/>
                  <a:gd name="T94" fmla="*/ 198 w 222"/>
                  <a:gd name="T95" fmla="*/ 372 h 492"/>
                  <a:gd name="T96" fmla="*/ 204 w 222"/>
                  <a:gd name="T97" fmla="*/ 366 h 492"/>
                  <a:gd name="T98" fmla="*/ 210 w 222"/>
                  <a:gd name="T99" fmla="*/ 360 h 492"/>
                  <a:gd name="T100" fmla="*/ 210 w 222"/>
                  <a:gd name="T101" fmla="*/ 354 h 492"/>
                  <a:gd name="T102" fmla="*/ 216 w 222"/>
                  <a:gd name="T103" fmla="*/ 342 h 492"/>
                  <a:gd name="T104" fmla="*/ 216 w 222"/>
                  <a:gd name="T105" fmla="*/ 336 h 492"/>
                  <a:gd name="T106" fmla="*/ 216 w 222"/>
                  <a:gd name="T107" fmla="*/ 330 h 492"/>
                  <a:gd name="T108" fmla="*/ 222 w 222"/>
                  <a:gd name="T109" fmla="*/ 324 h 492"/>
                  <a:gd name="T110" fmla="*/ 222 w 222"/>
                  <a:gd name="T111" fmla="*/ 318 h 492"/>
                  <a:gd name="T112" fmla="*/ 222 w 222"/>
                  <a:gd name="T113" fmla="*/ 0 h 4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2"/>
                  <a:gd name="T172" fmla="*/ 0 h 492"/>
                  <a:gd name="T173" fmla="*/ 222 w 222"/>
                  <a:gd name="T174" fmla="*/ 492 h 4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2" h="492">
                    <a:moveTo>
                      <a:pt x="222" y="0"/>
                    </a:moveTo>
                    <a:lnTo>
                      <a:pt x="222" y="6"/>
                    </a:lnTo>
                    <a:lnTo>
                      <a:pt x="216" y="12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0" y="36"/>
                    </a:lnTo>
                    <a:lnTo>
                      <a:pt x="210" y="42"/>
                    </a:lnTo>
                    <a:lnTo>
                      <a:pt x="204" y="48"/>
                    </a:lnTo>
                    <a:lnTo>
                      <a:pt x="198" y="54"/>
                    </a:lnTo>
                    <a:lnTo>
                      <a:pt x="198" y="60"/>
                    </a:lnTo>
                    <a:lnTo>
                      <a:pt x="192" y="66"/>
                    </a:lnTo>
                    <a:lnTo>
                      <a:pt x="180" y="78"/>
                    </a:lnTo>
                    <a:lnTo>
                      <a:pt x="174" y="84"/>
                    </a:lnTo>
                    <a:lnTo>
                      <a:pt x="168" y="84"/>
                    </a:lnTo>
                    <a:lnTo>
                      <a:pt x="156" y="96"/>
                    </a:lnTo>
                    <a:lnTo>
                      <a:pt x="150" y="102"/>
                    </a:lnTo>
                    <a:lnTo>
                      <a:pt x="144" y="108"/>
                    </a:lnTo>
                    <a:lnTo>
                      <a:pt x="126" y="114"/>
                    </a:lnTo>
                    <a:lnTo>
                      <a:pt x="120" y="120"/>
                    </a:lnTo>
                    <a:lnTo>
                      <a:pt x="114" y="126"/>
                    </a:lnTo>
                    <a:lnTo>
                      <a:pt x="96" y="132"/>
                    </a:lnTo>
                    <a:lnTo>
                      <a:pt x="84" y="138"/>
                    </a:lnTo>
                    <a:lnTo>
                      <a:pt x="78" y="144"/>
                    </a:lnTo>
                    <a:lnTo>
                      <a:pt x="54" y="156"/>
                    </a:lnTo>
                    <a:lnTo>
                      <a:pt x="48" y="156"/>
                    </a:lnTo>
                    <a:lnTo>
                      <a:pt x="36" y="162"/>
                    </a:lnTo>
                    <a:lnTo>
                      <a:pt x="12" y="168"/>
                    </a:lnTo>
                    <a:lnTo>
                      <a:pt x="0" y="174"/>
                    </a:lnTo>
                    <a:lnTo>
                      <a:pt x="0" y="492"/>
                    </a:lnTo>
                    <a:lnTo>
                      <a:pt x="12" y="486"/>
                    </a:lnTo>
                    <a:lnTo>
                      <a:pt x="36" y="480"/>
                    </a:lnTo>
                    <a:lnTo>
                      <a:pt x="48" y="474"/>
                    </a:lnTo>
                    <a:lnTo>
                      <a:pt x="54" y="474"/>
                    </a:lnTo>
                    <a:lnTo>
                      <a:pt x="78" y="462"/>
                    </a:lnTo>
                    <a:lnTo>
                      <a:pt x="84" y="456"/>
                    </a:lnTo>
                    <a:lnTo>
                      <a:pt x="96" y="450"/>
                    </a:lnTo>
                    <a:lnTo>
                      <a:pt x="114" y="444"/>
                    </a:lnTo>
                    <a:lnTo>
                      <a:pt x="120" y="438"/>
                    </a:lnTo>
                    <a:lnTo>
                      <a:pt x="126" y="432"/>
                    </a:lnTo>
                    <a:lnTo>
                      <a:pt x="144" y="426"/>
                    </a:lnTo>
                    <a:lnTo>
                      <a:pt x="150" y="420"/>
                    </a:lnTo>
                    <a:lnTo>
                      <a:pt x="156" y="414"/>
                    </a:lnTo>
                    <a:lnTo>
                      <a:pt x="168" y="402"/>
                    </a:lnTo>
                    <a:lnTo>
                      <a:pt x="174" y="402"/>
                    </a:lnTo>
                    <a:lnTo>
                      <a:pt x="180" y="396"/>
                    </a:lnTo>
                    <a:lnTo>
                      <a:pt x="192" y="384"/>
                    </a:lnTo>
                    <a:lnTo>
                      <a:pt x="198" y="378"/>
                    </a:lnTo>
                    <a:lnTo>
                      <a:pt x="198" y="372"/>
                    </a:lnTo>
                    <a:lnTo>
                      <a:pt x="204" y="366"/>
                    </a:lnTo>
                    <a:lnTo>
                      <a:pt x="210" y="360"/>
                    </a:lnTo>
                    <a:lnTo>
                      <a:pt x="210" y="354"/>
                    </a:lnTo>
                    <a:lnTo>
                      <a:pt x="216" y="342"/>
                    </a:lnTo>
                    <a:lnTo>
                      <a:pt x="216" y="336"/>
                    </a:lnTo>
                    <a:lnTo>
                      <a:pt x="216" y="330"/>
                    </a:lnTo>
                    <a:lnTo>
                      <a:pt x="222" y="324"/>
                    </a:lnTo>
                    <a:lnTo>
                      <a:pt x="222" y="318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1A1A6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9" name="Freeform 10"/>
              <p:cNvSpPr>
                <a:spLocks/>
              </p:cNvSpPr>
              <p:nvPr/>
            </p:nvSpPr>
            <p:spPr bwMode="auto">
              <a:xfrm>
                <a:off x="2364" y="2001"/>
                <a:ext cx="1152" cy="174"/>
              </a:xfrm>
              <a:custGeom>
                <a:avLst/>
                <a:gdLst>
                  <a:gd name="T0" fmla="*/ 1152 w 1152"/>
                  <a:gd name="T1" fmla="*/ 0 h 174"/>
                  <a:gd name="T2" fmla="*/ 1152 w 1152"/>
                  <a:gd name="T3" fmla="*/ 6 h 174"/>
                  <a:gd name="T4" fmla="*/ 1146 w 1152"/>
                  <a:gd name="T5" fmla="*/ 12 h 174"/>
                  <a:gd name="T6" fmla="*/ 1146 w 1152"/>
                  <a:gd name="T7" fmla="*/ 18 h 174"/>
                  <a:gd name="T8" fmla="*/ 1146 w 1152"/>
                  <a:gd name="T9" fmla="*/ 24 h 174"/>
                  <a:gd name="T10" fmla="*/ 1140 w 1152"/>
                  <a:gd name="T11" fmla="*/ 36 h 174"/>
                  <a:gd name="T12" fmla="*/ 1140 w 1152"/>
                  <a:gd name="T13" fmla="*/ 42 h 174"/>
                  <a:gd name="T14" fmla="*/ 1134 w 1152"/>
                  <a:gd name="T15" fmla="*/ 48 h 174"/>
                  <a:gd name="T16" fmla="*/ 1128 w 1152"/>
                  <a:gd name="T17" fmla="*/ 54 h 174"/>
                  <a:gd name="T18" fmla="*/ 1128 w 1152"/>
                  <a:gd name="T19" fmla="*/ 60 h 174"/>
                  <a:gd name="T20" fmla="*/ 1122 w 1152"/>
                  <a:gd name="T21" fmla="*/ 66 h 174"/>
                  <a:gd name="T22" fmla="*/ 1110 w 1152"/>
                  <a:gd name="T23" fmla="*/ 78 h 174"/>
                  <a:gd name="T24" fmla="*/ 1104 w 1152"/>
                  <a:gd name="T25" fmla="*/ 84 h 174"/>
                  <a:gd name="T26" fmla="*/ 1098 w 1152"/>
                  <a:gd name="T27" fmla="*/ 84 h 174"/>
                  <a:gd name="T28" fmla="*/ 1086 w 1152"/>
                  <a:gd name="T29" fmla="*/ 96 h 174"/>
                  <a:gd name="T30" fmla="*/ 1080 w 1152"/>
                  <a:gd name="T31" fmla="*/ 102 h 174"/>
                  <a:gd name="T32" fmla="*/ 1074 w 1152"/>
                  <a:gd name="T33" fmla="*/ 108 h 174"/>
                  <a:gd name="T34" fmla="*/ 1056 w 1152"/>
                  <a:gd name="T35" fmla="*/ 114 h 174"/>
                  <a:gd name="T36" fmla="*/ 1050 w 1152"/>
                  <a:gd name="T37" fmla="*/ 120 h 174"/>
                  <a:gd name="T38" fmla="*/ 1044 w 1152"/>
                  <a:gd name="T39" fmla="*/ 126 h 174"/>
                  <a:gd name="T40" fmla="*/ 1026 w 1152"/>
                  <a:gd name="T41" fmla="*/ 132 h 174"/>
                  <a:gd name="T42" fmla="*/ 1014 w 1152"/>
                  <a:gd name="T43" fmla="*/ 138 h 174"/>
                  <a:gd name="T44" fmla="*/ 1008 w 1152"/>
                  <a:gd name="T45" fmla="*/ 144 h 174"/>
                  <a:gd name="T46" fmla="*/ 984 w 1152"/>
                  <a:gd name="T47" fmla="*/ 156 h 174"/>
                  <a:gd name="T48" fmla="*/ 978 w 1152"/>
                  <a:gd name="T49" fmla="*/ 156 h 174"/>
                  <a:gd name="T50" fmla="*/ 966 w 1152"/>
                  <a:gd name="T51" fmla="*/ 162 h 174"/>
                  <a:gd name="T52" fmla="*/ 942 w 1152"/>
                  <a:gd name="T53" fmla="*/ 168 h 174"/>
                  <a:gd name="T54" fmla="*/ 930 w 1152"/>
                  <a:gd name="T55" fmla="*/ 174 h 174"/>
                  <a:gd name="T56" fmla="*/ 0 w 1152"/>
                  <a:gd name="T57" fmla="*/ 0 h 174"/>
                  <a:gd name="T58" fmla="*/ 1152 w 1152"/>
                  <a:gd name="T59" fmla="*/ 0 h 1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52"/>
                  <a:gd name="T91" fmla="*/ 0 h 174"/>
                  <a:gd name="T92" fmla="*/ 1152 w 1152"/>
                  <a:gd name="T93" fmla="*/ 174 h 1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52" h="174">
                    <a:moveTo>
                      <a:pt x="1152" y="0"/>
                    </a:moveTo>
                    <a:lnTo>
                      <a:pt x="1152" y="6"/>
                    </a:lnTo>
                    <a:lnTo>
                      <a:pt x="1146" y="12"/>
                    </a:lnTo>
                    <a:lnTo>
                      <a:pt x="1146" y="18"/>
                    </a:lnTo>
                    <a:lnTo>
                      <a:pt x="1146" y="24"/>
                    </a:lnTo>
                    <a:lnTo>
                      <a:pt x="1140" y="36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54"/>
                    </a:lnTo>
                    <a:lnTo>
                      <a:pt x="1128" y="60"/>
                    </a:lnTo>
                    <a:lnTo>
                      <a:pt x="1122" y="66"/>
                    </a:lnTo>
                    <a:lnTo>
                      <a:pt x="1110" y="78"/>
                    </a:lnTo>
                    <a:lnTo>
                      <a:pt x="1104" y="84"/>
                    </a:lnTo>
                    <a:lnTo>
                      <a:pt x="1098" y="84"/>
                    </a:lnTo>
                    <a:lnTo>
                      <a:pt x="1086" y="96"/>
                    </a:lnTo>
                    <a:lnTo>
                      <a:pt x="1080" y="102"/>
                    </a:lnTo>
                    <a:lnTo>
                      <a:pt x="1074" y="108"/>
                    </a:lnTo>
                    <a:lnTo>
                      <a:pt x="1056" y="114"/>
                    </a:lnTo>
                    <a:lnTo>
                      <a:pt x="1050" y="120"/>
                    </a:lnTo>
                    <a:lnTo>
                      <a:pt x="1044" y="126"/>
                    </a:lnTo>
                    <a:lnTo>
                      <a:pt x="1026" y="132"/>
                    </a:lnTo>
                    <a:lnTo>
                      <a:pt x="1014" y="138"/>
                    </a:lnTo>
                    <a:lnTo>
                      <a:pt x="1008" y="144"/>
                    </a:lnTo>
                    <a:lnTo>
                      <a:pt x="984" y="156"/>
                    </a:lnTo>
                    <a:lnTo>
                      <a:pt x="978" y="156"/>
                    </a:lnTo>
                    <a:lnTo>
                      <a:pt x="966" y="162"/>
                    </a:lnTo>
                    <a:lnTo>
                      <a:pt x="942" y="168"/>
                    </a:lnTo>
                    <a:lnTo>
                      <a:pt x="930" y="174"/>
                    </a:lnTo>
                    <a:lnTo>
                      <a:pt x="0" y="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645025" y="1700213"/>
            <a:ext cx="2670175" cy="1778000"/>
            <a:chOff x="2374" y="2004"/>
            <a:chExt cx="930" cy="608"/>
          </a:xfrm>
          <a:solidFill>
            <a:srgbClr val="FF0000"/>
          </a:solidFill>
        </p:grpSpPr>
        <p:sp>
          <p:nvSpPr>
            <p:cNvPr id="14361" name="Freeform 12"/>
            <p:cNvSpPr>
              <a:spLocks/>
            </p:cNvSpPr>
            <p:nvPr/>
          </p:nvSpPr>
          <p:spPr bwMode="auto">
            <a:xfrm>
              <a:off x="2374" y="2168"/>
              <a:ext cx="930" cy="444"/>
            </a:xfrm>
            <a:custGeom>
              <a:avLst/>
              <a:gdLst>
                <a:gd name="T0" fmla="*/ 918 w 930"/>
                <a:gd name="T1" fmla="*/ 6 h 444"/>
                <a:gd name="T2" fmla="*/ 882 w 930"/>
                <a:gd name="T3" fmla="*/ 18 h 444"/>
                <a:gd name="T4" fmla="*/ 852 w 930"/>
                <a:gd name="T5" fmla="*/ 24 h 444"/>
                <a:gd name="T6" fmla="*/ 816 w 930"/>
                <a:gd name="T7" fmla="*/ 36 h 444"/>
                <a:gd name="T8" fmla="*/ 768 w 930"/>
                <a:gd name="T9" fmla="*/ 48 h 444"/>
                <a:gd name="T10" fmla="*/ 738 w 930"/>
                <a:gd name="T11" fmla="*/ 54 h 444"/>
                <a:gd name="T12" fmla="*/ 690 w 930"/>
                <a:gd name="T13" fmla="*/ 66 h 444"/>
                <a:gd name="T14" fmla="*/ 660 w 930"/>
                <a:gd name="T15" fmla="*/ 72 h 444"/>
                <a:gd name="T16" fmla="*/ 606 w 930"/>
                <a:gd name="T17" fmla="*/ 78 h 444"/>
                <a:gd name="T18" fmla="*/ 576 w 930"/>
                <a:gd name="T19" fmla="*/ 84 h 444"/>
                <a:gd name="T20" fmla="*/ 522 w 930"/>
                <a:gd name="T21" fmla="*/ 90 h 444"/>
                <a:gd name="T22" fmla="*/ 468 w 930"/>
                <a:gd name="T23" fmla="*/ 96 h 444"/>
                <a:gd name="T24" fmla="*/ 432 w 930"/>
                <a:gd name="T25" fmla="*/ 102 h 444"/>
                <a:gd name="T26" fmla="*/ 372 w 930"/>
                <a:gd name="T27" fmla="*/ 108 h 444"/>
                <a:gd name="T28" fmla="*/ 336 w 930"/>
                <a:gd name="T29" fmla="*/ 114 h 444"/>
                <a:gd name="T30" fmla="*/ 276 w 930"/>
                <a:gd name="T31" fmla="*/ 114 h 444"/>
                <a:gd name="T32" fmla="*/ 240 w 930"/>
                <a:gd name="T33" fmla="*/ 120 h 444"/>
                <a:gd name="T34" fmla="*/ 180 w 930"/>
                <a:gd name="T35" fmla="*/ 120 h 444"/>
                <a:gd name="T36" fmla="*/ 120 w 930"/>
                <a:gd name="T37" fmla="*/ 120 h 444"/>
                <a:gd name="T38" fmla="*/ 78 w 930"/>
                <a:gd name="T39" fmla="*/ 126 h 444"/>
                <a:gd name="T40" fmla="*/ 18 w 930"/>
                <a:gd name="T41" fmla="*/ 126 h 444"/>
                <a:gd name="T42" fmla="*/ 0 w 930"/>
                <a:gd name="T43" fmla="*/ 444 h 444"/>
                <a:gd name="T44" fmla="*/ 60 w 930"/>
                <a:gd name="T45" fmla="*/ 444 h 444"/>
                <a:gd name="T46" fmla="*/ 96 w 930"/>
                <a:gd name="T47" fmla="*/ 444 h 444"/>
                <a:gd name="T48" fmla="*/ 156 w 930"/>
                <a:gd name="T49" fmla="*/ 438 h 444"/>
                <a:gd name="T50" fmla="*/ 198 w 930"/>
                <a:gd name="T51" fmla="*/ 438 h 444"/>
                <a:gd name="T52" fmla="*/ 258 w 930"/>
                <a:gd name="T53" fmla="*/ 432 h 444"/>
                <a:gd name="T54" fmla="*/ 294 w 930"/>
                <a:gd name="T55" fmla="*/ 432 h 444"/>
                <a:gd name="T56" fmla="*/ 354 w 930"/>
                <a:gd name="T57" fmla="*/ 426 h 444"/>
                <a:gd name="T58" fmla="*/ 414 w 930"/>
                <a:gd name="T59" fmla="*/ 420 h 444"/>
                <a:gd name="T60" fmla="*/ 450 w 930"/>
                <a:gd name="T61" fmla="*/ 420 h 444"/>
                <a:gd name="T62" fmla="*/ 504 w 930"/>
                <a:gd name="T63" fmla="*/ 414 h 444"/>
                <a:gd name="T64" fmla="*/ 540 w 930"/>
                <a:gd name="T65" fmla="*/ 408 h 444"/>
                <a:gd name="T66" fmla="*/ 594 w 930"/>
                <a:gd name="T67" fmla="*/ 402 h 444"/>
                <a:gd name="T68" fmla="*/ 624 w 930"/>
                <a:gd name="T69" fmla="*/ 396 h 444"/>
                <a:gd name="T70" fmla="*/ 678 w 930"/>
                <a:gd name="T71" fmla="*/ 384 h 444"/>
                <a:gd name="T72" fmla="*/ 726 w 930"/>
                <a:gd name="T73" fmla="*/ 378 h 444"/>
                <a:gd name="T74" fmla="*/ 756 w 930"/>
                <a:gd name="T75" fmla="*/ 366 h 444"/>
                <a:gd name="T76" fmla="*/ 798 w 930"/>
                <a:gd name="T77" fmla="*/ 360 h 444"/>
                <a:gd name="T78" fmla="*/ 828 w 930"/>
                <a:gd name="T79" fmla="*/ 348 h 444"/>
                <a:gd name="T80" fmla="*/ 870 w 930"/>
                <a:gd name="T81" fmla="*/ 342 h 444"/>
                <a:gd name="T82" fmla="*/ 894 w 930"/>
                <a:gd name="T83" fmla="*/ 330 h 444"/>
                <a:gd name="T84" fmla="*/ 930 w 930"/>
                <a:gd name="T85" fmla="*/ 318 h 4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30" h="444">
                  <a:moveTo>
                    <a:pt x="930" y="0"/>
                  </a:moveTo>
                  <a:lnTo>
                    <a:pt x="918" y="6"/>
                  </a:lnTo>
                  <a:lnTo>
                    <a:pt x="894" y="12"/>
                  </a:lnTo>
                  <a:lnTo>
                    <a:pt x="882" y="18"/>
                  </a:lnTo>
                  <a:lnTo>
                    <a:pt x="870" y="24"/>
                  </a:lnTo>
                  <a:lnTo>
                    <a:pt x="852" y="24"/>
                  </a:lnTo>
                  <a:lnTo>
                    <a:pt x="828" y="30"/>
                  </a:lnTo>
                  <a:lnTo>
                    <a:pt x="816" y="36"/>
                  </a:lnTo>
                  <a:lnTo>
                    <a:pt x="798" y="42"/>
                  </a:lnTo>
                  <a:lnTo>
                    <a:pt x="768" y="48"/>
                  </a:lnTo>
                  <a:lnTo>
                    <a:pt x="756" y="48"/>
                  </a:lnTo>
                  <a:lnTo>
                    <a:pt x="738" y="54"/>
                  </a:lnTo>
                  <a:lnTo>
                    <a:pt x="726" y="60"/>
                  </a:lnTo>
                  <a:lnTo>
                    <a:pt x="690" y="66"/>
                  </a:lnTo>
                  <a:lnTo>
                    <a:pt x="678" y="66"/>
                  </a:lnTo>
                  <a:lnTo>
                    <a:pt x="660" y="72"/>
                  </a:lnTo>
                  <a:lnTo>
                    <a:pt x="624" y="78"/>
                  </a:lnTo>
                  <a:lnTo>
                    <a:pt x="606" y="78"/>
                  </a:lnTo>
                  <a:lnTo>
                    <a:pt x="594" y="84"/>
                  </a:lnTo>
                  <a:lnTo>
                    <a:pt x="576" y="84"/>
                  </a:lnTo>
                  <a:lnTo>
                    <a:pt x="540" y="90"/>
                  </a:lnTo>
                  <a:lnTo>
                    <a:pt x="522" y="90"/>
                  </a:lnTo>
                  <a:lnTo>
                    <a:pt x="504" y="96"/>
                  </a:lnTo>
                  <a:lnTo>
                    <a:pt x="468" y="96"/>
                  </a:lnTo>
                  <a:lnTo>
                    <a:pt x="450" y="102"/>
                  </a:lnTo>
                  <a:lnTo>
                    <a:pt x="432" y="102"/>
                  </a:lnTo>
                  <a:lnTo>
                    <a:pt x="414" y="102"/>
                  </a:lnTo>
                  <a:lnTo>
                    <a:pt x="372" y="108"/>
                  </a:lnTo>
                  <a:lnTo>
                    <a:pt x="354" y="108"/>
                  </a:lnTo>
                  <a:lnTo>
                    <a:pt x="336" y="114"/>
                  </a:lnTo>
                  <a:lnTo>
                    <a:pt x="294" y="114"/>
                  </a:lnTo>
                  <a:lnTo>
                    <a:pt x="276" y="114"/>
                  </a:lnTo>
                  <a:lnTo>
                    <a:pt x="258" y="114"/>
                  </a:lnTo>
                  <a:lnTo>
                    <a:pt x="240" y="120"/>
                  </a:lnTo>
                  <a:lnTo>
                    <a:pt x="198" y="120"/>
                  </a:lnTo>
                  <a:lnTo>
                    <a:pt x="180" y="120"/>
                  </a:lnTo>
                  <a:lnTo>
                    <a:pt x="156" y="120"/>
                  </a:lnTo>
                  <a:lnTo>
                    <a:pt x="120" y="120"/>
                  </a:lnTo>
                  <a:lnTo>
                    <a:pt x="96" y="126"/>
                  </a:lnTo>
                  <a:lnTo>
                    <a:pt x="78" y="126"/>
                  </a:lnTo>
                  <a:lnTo>
                    <a:pt x="60" y="126"/>
                  </a:lnTo>
                  <a:lnTo>
                    <a:pt x="18" y="126"/>
                  </a:lnTo>
                  <a:lnTo>
                    <a:pt x="0" y="126"/>
                  </a:lnTo>
                  <a:lnTo>
                    <a:pt x="0" y="444"/>
                  </a:lnTo>
                  <a:lnTo>
                    <a:pt x="18" y="444"/>
                  </a:lnTo>
                  <a:lnTo>
                    <a:pt x="60" y="444"/>
                  </a:lnTo>
                  <a:lnTo>
                    <a:pt x="78" y="444"/>
                  </a:lnTo>
                  <a:lnTo>
                    <a:pt x="96" y="444"/>
                  </a:lnTo>
                  <a:lnTo>
                    <a:pt x="120" y="438"/>
                  </a:lnTo>
                  <a:lnTo>
                    <a:pt x="156" y="438"/>
                  </a:lnTo>
                  <a:lnTo>
                    <a:pt x="180" y="438"/>
                  </a:lnTo>
                  <a:lnTo>
                    <a:pt x="198" y="438"/>
                  </a:lnTo>
                  <a:lnTo>
                    <a:pt x="240" y="438"/>
                  </a:lnTo>
                  <a:lnTo>
                    <a:pt x="258" y="432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36" y="432"/>
                  </a:lnTo>
                  <a:lnTo>
                    <a:pt x="354" y="426"/>
                  </a:lnTo>
                  <a:lnTo>
                    <a:pt x="372" y="426"/>
                  </a:lnTo>
                  <a:lnTo>
                    <a:pt x="414" y="420"/>
                  </a:lnTo>
                  <a:lnTo>
                    <a:pt x="432" y="420"/>
                  </a:lnTo>
                  <a:lnTo>
                    <a:pt x="450" y="420"/>
                  </a:lnTo>
                  <a:lnTo>
                    <a:pt x="468" y="414"/>
                  </a:lnTo>
                  <a:lnTo>
                    <a:pt x="504" y="414"/>
                  </a:lnTo>
                  <a:lnTo>
                    <a:pt x="522" y="408"/>
                  </a:lnTo>
                  <a:lnTo>
                    <a:pt x="540" y="408"/>
                  </a:lnTo>
                  <a:lnTo>
                    <a:pt x="576" y="402"/>
                  </a:lnTo>
                  <a:lnTo>
                    <a:pt x="594" y="402"/>
                  </a:lnTo>
                  <a:lnTo>
                    <a:pt x="606" y="396"/>
                  </a:lnTo>
                  <a:lnTo>
                    <a:pt x="624" y="396"/>
                  </a:lnTo>
                  <a:lnTo>
                    <a:pt x="660" y="390"/>
                  </a:lnTo>
                  <a:lnTo>
                    <a:pt x="678" y="384"/>
                  </a:lnTo>
                  <a:lnTo>
                    <a:pt x="690" y="384"/>
                  </a:lnTo>
                  <a:lnTo>
                    <a:pt x="726" y="378"/>
                  </a:lnTo>
                  <a:lnTo>
                    <a:pt x="738" y="372"/>
                  </a:lnTo>
                  <a:lnTo>
                    <a:pt x="756" y="366"/>
                  </a:lnTo>
                  <a:lnTo>
                    <a:pt x="768" y="366"/>
                  </a:lnTo>
                  <a:lnTo>
                    <a:pt x="798" y="360"/>
                  </a:lnTo>
                  <a:lnTo>
                    <a:pt x="816" y="354"/>
                  </a:lnTo>
                  <a:lnTo>
                    <a:pt x="828" y="348"/>
                  </a:lnTo>
                  <a:lnTo>
                    <a:pt x="852" y="342"/>
                  </a:lnTo>
                  <a:lnTo>
                    <a:pt x="870" y="342"/>
                  </a:lnTo>
                  <a:lnTo>
                    <a:pt x="882" y="336"/>
                  </a:lnTo>
                  <a:lnTo>
                    <a:pt x="894" y="330"/>
                  </a:lnTo>
                  <a:lnTo>
                    <a:pt x="918" y="324"/>
                  </a:lnTo>
                  <a:lnTo>
                    <a:pt x="930" y="318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62" name="Freeform 13"/>
            <p:cNvSpPr>
              <a:spLocks/>
            </p:cNvSpPr>
            <p:nvPr/>
          </p:nvSpPr>
          <p:spPr bwMode="auto">
            <a:xfrm>
              <a:off x="2374" y="2004"/>
              <a:ext cx="930" cy="300"/>
            </a:xfrm>
            <a:custGeom>
              <a:avLst/>
              <a:gdLst>
                <a:gd name="T0" fmla="*/ 930 w 930"/>
                <a:gd name="T1" fmla="*/ 174 h 300"/>
                <a:gd name="T2" fmla="*/ 918 w 930"/>
                <a:gd name="T3" fmla="*/ 180 h 300"/>
                <a:gd name="T4" fmla="*/ 894 w 930"/>
                <a:gd name="T5" fmla="*/ 186 h 300"/>
                <a:gd name="T6" fmla="*/ 882 w 930"/>
                <a:gd name="T7" fmla="*/ 192 h 300"/>
                <a:gd name="T8" fmla="*/ 870 w 930"/>
                <a:gd name="T9" fmla="*/ 198 h 300"/>
                <a:gd name="T10" fmla="*/ 852 w 930"/>
                <a:gd name="T11" fmla="*/ 198 h 300"/>
                <a:gd name="T12" fmla="*/ 828 w 930"/>
                <a:gd name="T13" fmla="*/ 204 h 300"/>
                <a:gd name="T14" fmla="*/ 816 w 930"/>
                <a:gd name="T15" fmla="*/ 210 h 300"/>
                <a:gd name="T16" fmla="*/ 798 w 930"/>
                <a:gd name="T17" fmla="*/ 216 h 300"/>
                <a:gd name="T18" fmla="*/ 768 w 930"/>
                <a:gd name="T19" fmla="*/ 222 h 300"/>
                <a:gd name="T20" fmla="*/ 756 w 930"/>
                <a:gd name="T21" fmla="*/ 222 h 300"/>
                <a:gd name="T22" fmla="*/ 738 w 930"/>
                <a:gd name="T23" fmla="*/ 228 h 300"/>
                <a:gd name="T24" fmla="*/ 726 w 930"/>
                <a:gd name="T25" fmla="*/ 234 h 300"/>
                <a:gd name="T26" fmla="*/ 690 w 930"/>
                <a:gd name="T27" fmla="*/ 240 h 300"/>
                <a:gd name="T28" fmla="*/ 678 w 930"/>
                <a:gd name="T29" fmla="*/ 240 h 300"/>
                <a:gd name="T30" fmla="*/ 660 w 930"/>
                <a:gd name="T31" fmla="*/ 246 h 300"/>
                <a:gd name="T32" fmla="*/ 624 w 930"/>
                <a:gd name="T33" fmla="*/ 252 h 300"/>
                <a:gd name="T34" fmla="*/ 606 w 930"/>
                <a:gd name="T35" fmla="*/ 252 h 300"/>
                <a:gd name="T36" fmla="*/ 594 w 930"/>
                <a:gd name="T37" fmla="*/ 258 h 300"/>
                <a:gd name="T38" fmla="*/ 576 w 930"/>
                <a:gd name="T39" fmla="*/ 258 h 300"/>
                <a:gd name="T40" fmla="*/ 540 w 930"/>
                <a:gd name="T41" fmla="*/ 264 h 300"/>
                <a:gd name="T42" fmla="*/ 522 w 930"/>
                <a:gd name="T43" fmla="*/ 264 h 300"/>
                <a:gd name="T44" fmla="*/ 504 w 930"/>
                <a:gd name="T45" fmla="*/ 270 h 300"/>
                <a:gd name="T46" fmla="*/ 468 w 930"/>
                <a:gd name="T47" fmla="*/ 270 h 300"/>
                <a:gd name="T48" fmla="*/ 450 w 930"/>
                <a:gd name="T49" fmla="*/ 276 h 300"/>
                <a:gd name="T50" fmla="*/ 432 w 930"/>
                <a:gd name="T51" fmla="*/ 276 h 300"/>
                <a:gd name="T52" fmla="*/ 414 w 930"/>
                <a:gd name="T53" fmla="*/ 276 h 300"/>
                <a:gd name="T54" fmla="*/ 372 w 930"/>
                <a:gd name="T55" fmla="*/ 282 h 300"/>
                <a:gd name="T56" fmla="*/ 354 w 930"/>
                <a:gd name="T57" fmla="*/ 282 h 300"/>
                <a:gd name="T58" fmla="*/ 336 w 930"/>
                <a:gd name="T59" fmla="*/ 288 h 300"/>
                <a:gd name="T60" fmla="*/ 294 w 930"/>
                <a:gd name="T61" fmla="*/ 288 h 300"/>
                <a:gd name="T62" fmla="*/ 276 w 930"/>
                <a:gd name="T63" fmla="*/ 288 h 300"/>
                <a:gd name="T64" fmla="*/ 258 w 930"/>
                <a:gd name="T65" fmla="*/ 288 h 300"/>
                <a:gd name="T66" fmla="*/ 240 w 930"/>
                <a:gd name="T67" fmla="*/ 294 h 300"/>
                <a:gd name="T68" fmla="*/ 198 w 930"/>
                <a:gd name="T69" fmla="*/ 294 h 300"/>
                <a:gd name="T70" fmla="*/ 180 w 930"/>
                <a:gd name="T71" fmla="*/ 294 h 300"/>
                <a:gd name="T72" fmla="*/ 156 w 930"/>
                <a:gd name="T73" fmla="*/ 294 h 300"/>
                <a:gd name="T74" fmla="*/ 120 w 930"/>
                <a:gd name="T75" fmla="*/ 294 h 300"/>
                <a:gd name="T76" fmla="*/ 96 w 930"/>
                <a:gd name="T77" fmla="*/ 300 h 300"/>
                <a:gd name="T78" fmla="*/ 78 w 930"/>
                <a:gd name="T79" fmla="*/ 300 h 300"/>
                <a:gd name="T80" fmla="*/ 60 w 930"/>
                <a:gd name="T81" fmla="*/ 300 h 300"/>
                <a:gd name="T82" fmla="*/ 18 w 930"/>
                <a:gd name="T83" fmla="*/ 300 h 300"/>
                <a:gd name="T84" fmla="*/ 0 w 930"/>
                <a:gd name="T85" fmla="*/ 300 h 300"/>
                <a:gd name="T86" fmla="*/ 0 w 930"/>
                <a:gd name="T87" fmla="*/ 0 h 300"/>
                <a:gd name="T88" fmla="*/ 930 w 930"/>
                <a:gd name="T89" fmla="*/ 174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30" h="300">
                  <a:moveTo>
                    <a:pt x="930" y="174"/>
                  </a:moveTo>
                  <a:lnTo>
                    <a:pt x="918" y="180"/>
                  </a:lnTo>
                  <a:lnTo>
                    <a:pt x="894" y="186"/>
                  </a:lnTo>
                  <a:lnTo>
                    <a:pt x="882" y="192"/>
                  </a:lnTo>
                  <a:lnTo>
                    <a:pt x="870" y="198"/>
                  </a:lnTo>
                  <a:lnTo>
                    <a:pt x="852" y="198"/>
                  </a:lnTo>
                  <a:lnTo>
                    <a:pt x="828" y="204"/>
                  </a:lnTo>
                  <a:lnTo>
                    <a:pt x="816" y="210"/>
                  </a:lnTo>
                  <a:lnTo>
                    <a:pt x="798" y="216"/>
                  </a:lnTo>
                  <a:lnTo>
                    <a:pt x="768" y="222"/>
                  </a:lnTo>
                  <a:lnTo>
                    <a:pt x="756" y="222"/>
                  </a:lnTo>
                  <a:lnTo>
                    <a:pt x="738" y="228"/>
                  </a:lnTo>
                  <a:lnTo>
                    <a:pt x="72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0" y="246"/>
                  </a:lnTo>
                  <a:lnTo>
                    <a:pt x="624" y="252"/>
                  </a:lnTo>
                  <a:lnTo>
                    <a:pt x="606" y="252"/>
                  </a:lnTo>
                  <a:lnTo>
                    <a:pt x="594" y="258"/>
                  </a:lnTo>
                  <a:lnTo>
                    <a:pt x="576" y="258"/>
                  </a:lnTo>
                  <a:lnTo>
                    <a:pt x="540" y="264"/>
                  </a:lnTo>
                  <a:lnTo>
                    <a:pt x="522" y="264"/>
                  </a:lnTo>
                  <a:lnTo>
                    <a:pt x="504" y="270"/>
                  </a:lnTo>
                  <a:lnTo>
                    <a:pt x="468" y="270"/>
                  </a:lnTo>
                  <a:lnTo>
                    <a:pt x="450" y="276"/>
                  </a:lnTo>
                  <a:lnTo>
                    <a:pt x="432" y="276"/>
                  </a:lnTo>
                  <a:lnTo>
                    <a:pt x="414" y="276"/>
                  </a:lnTo>
                  <a:lnTo>
                    <a:pt x="372" y="282"/>
                  </a:lnTo>
                  <a:lnTo>
                    <a:pt x="354" y="282"/>
                  </a:lnTo>
                  <a:lnTo>
                    <a:pt x="336" y="288"/>
                  </a:lnTo>
                  <a:lnTo>
                    <a:pt x="294" y="288"/>
                  </a:lnTo>
                  <a:lnTo>
                    <a:pt x="276" y="288"/>
                  </a:lnTo>
                  <a:lnTo>
                    <a:pt x="258" y="288"/>
                  </a:lnTo>
                  <a:lnTo>
                    <a:pt x="240" y="294"/>
                  </a:lnTo>
                  <a:lnTo>
                    <a:pt x="198" y="294"/>
                  </a:lnTo>
                  <a:lnTo>
                    <a:pt x="180" y="294"/>
                  </a:lnTo>
                  <a:lnTo>
                    <a:pt x="156" y="294"/>
                  </a:lnTo>
                  <a:lnTo>
                    <a:pt x="120" y="294"/>
                  </a:lnTo>
                  <a:lnTo>
                    <a:pt x="96" y="300"/>
                  </a:lnTo>
                  <a:lnTo>
                    <a:pt x="78" y="300"/>
                  </a:lnTo>
                  <a:lnTo>
                    <a:pt x="60" y="300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0" y="0"/>
                  </a:lnTo>
                  <a:lnTo>
                    <a:pt x="930" y="17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1193800" y="833438"/>
            <a:ext cx="3451225" cy="2667000"/>
            <a:chOff x="1216" y="1704"/>
            <a:chExt cx="1152" cy="912"/>
          </a:xfrm>
        </p:grpSpPr>
        <p:sp>
          <p:nvSpPr>
            <p:cNvPr id="13334" name="Freeform 15"/>
            <p:cNvSpPr>
              <a:spLocks/>
            </p:cNvSpPr>
            <p:nvPr/>
          </p:nvSpPr>
          <p:spPr bwMode="auto">
            <a:xfrm>
              <a:off x="1216" y="1998"/>
              <a:ext cx="1152" cy="618"/>
            </a:xfrm>
            <a:custGeom>
              <a:avLst/>
              <a:gdLst>
                <a:gd name="T0" fmla="*/ 1092 w 1152"/>
                <a:gd name="T1" fmla="*/ 300 h 618"/>
                <a:gd name="T2" fmla="*/ 1008 w 1152"/>
                <a:gd name="T3" fmla="*/ 294 h 618"/>
                <a:gd name="T4" fmla="*/ 948 w 1152"/>
                <a:gd name="T5" fmla="*/ 294 h 618"/>
                <a:gd name="T6" fmla="*/ 870 w 1152"/>
                <a:gd name="T7" fmla="*/ 288 h 618"/>
                <a:gd name="T8" fmla="*/ 792 w 1152"/>
                <a:gd name="T9" fmla="*/ 282 h 618"/>
                <a:gd name="T10" fmla="*/ 720 w 1152"/>
                <a:gd name="T11" fmla="*/ 276 h 618"/>
                <a:gd name="T12" fmla="*/ 648 w 1152"/>
                <a:gd name="T13" fmla="*/ 270 h 618"/>
                <a:gd name="T14" fmla="*/ 576 w 1152"/>
                <a:gd name="T15" fmla="*/ 258 h 618"/>
                <a:gd name="T16" fmla="*/ 504 w 1152"/>
                <a:gd name="T17" fmla="*/ 246 h 618"/>
                <a:gd name="T18" fmla="*/ 444 w 1152"/>
                <a:gd name="T19" fmla="*/ 234 h 618"/>
                <a:gd name="T20" fmla="*/ 378 w 1152"/>
                <a:gd name="T21" fmla="*/ 222 h 618"/>
                <a:gd name="T22" fmla="*/ 324 w 1152"/>
                <a:gd name="T23" fmla="*/ 204 h 618"/>
                <a:gd name="T24" fmla="*/ 270 w 1152"/>
                <a:gd name="T25" fmla="*/ 192 h 618"/>
                <a:gd name="T26" fmla="*/ 228 w 1152"/>
                <a:gd name="T27" fmla="*/ 180 h 618"/>
                <a:gd name="T28" fmla="*/ 186 w 1152"/>
                <a:gd name="T29" fmla="*/ 162 h 618"/>
                <a:gd name="T30" fmla="*/ 144 w 1152"/>
                <a:gd name="T31" fmla="*/ 144 h 618"/>
                <a:gd name="T32" fmla="*/ 108 w 1152"/>
                <a:gd name="T33" fmla="*/ 126 h 618"/>
                <a:gd name="T34" fmla="*/ 78 w 1152"/>
                <a:gd name="T35" fmla="*/ 108 h 618"/>
                <a:gd name="T36" fmla="*/ 48 w 1152"/>
                <a:gd name="T37" fmla="*/ 84 h 618"/>
                <a:gd name="T38" fmla="*/ 30 w 1152"/>
                <a:gd name="T39" fmla="*/ 66 h 618"/>
                <a:gd name="T40" fmla="*/ 12 w 1152"/>
                <a:gd name="T41" fmla="*/ 48 h 618"/>
                <a:gd name="T42" fmla="*/ 0 w 1152"/>
                <a:gd name="T43" fmla="*/ 24 h 618"/>
                <a:gd name="T44" fmla="*/ 0 w 1152"/>
                <a:gd name="T45" fmla="*/ 6 h 618"/>
                <a:gd name="T46" fmla="*/ 0 w 1152"/>
                <a:gd name="T47" fmla="*/ 324 h 618"/>
                <a:gd name="T48" fmla="*/ 0 w 1152"/>
                <a:gd name="T49" fmla="*/ 342 h 618"/>
                <a:gd name="T50" fmla="*/ 12 w 1152"/>
                <a:gd name="T51" fmla="*/ 366 h 618"/>
                <a:gd name="T52" fmla="*/ 30 w 1152"/>
                <a:gd name="T53" fmla="*/ 384 h 618"/>
                <a:gd name="T54" fmla="*/ 48 w 1152"/>
                <a:gd name="T55" fmla="*/ 402 h 618"/>
                <a:gd name="T56" fmla="*/ 78 w 1152"/>
                <a:gd name="T57" fmla="*/ 426 h 618"/>
                <a:gd name="T58" fmla="*/ 108 w 1152"/>
                <a:gd name="T59" fmla="*/ 444 h 618"/>
                <a:gd name="T60" fmla="*/ 144 w 1152"/>
                <a:gd name="T61" fmla="*/ 462 h 618"/>
                <a:gd name="T62" fmla="*/ 186 w 1152"/>
                <a:gd name="T63" fmla="*/ 480 h 618"/>
                <a:gd name="T64" fmla="*/ 228 w 1152"/>
                <a:gd name="T65" fmla="*/ 498 h 618"/>
                <a:gd name="T66" fmla="*/ 270 w 1152"/>
                <a:gd name="T67" fmla="*/ 510 h 618"/>
                <a:gd name="T68" fmla="*/ 324 w 1152"/>
                <a:gd name="T69" fmla="*/ 522 h 618"/>
                <a:gd name="T70" fmla="*/ 378 w 1152"/>
                <a:gd name="T71" fmla="*/ 540 h 618"/>
                <a:gd name="T72" fmla="*/ 444 w 1152"/>
                <a:gd name="T73" fmla="*/ 552 h 618"/>
                <a:gd name="T74" fmla="*/ 504 w 1152"/>
                <a:gd name="T75" fmla="*/ 564 h 618"/>
                <a:gd name="T76" fmla="*/ 576 w 1152"/>
                <a:gd name="T77" fmla="*/ 576 h 618"/>
                <a:gd name="T78" fmla="*/ 648 w 1152"/>
                <a:gd name="T79" fmla="*/ 588 h 618"/>
                <a:gd name="T80" fmla="*/ 720 w 1152"/>
                <a:gd name="T81" fmla="*/ 594 h 618"/>
                <a:gd name="T82" fmla="*/ 792 w 1152"/>
                <a:gd name="T83" fmla="*/ 600 h 618"/>
                <a:gd name="T84" fmla="*/ 870 w 1152"/>
                <a:gd name="T85" fmla="*/ 606 h 618"/>
                <a:gd name="T86" fmla="*/ 948 w 1152"/>
                <a:gd name="T87" fmla="*/ 612 h 618"/>
                <a:gd name="T88" fmla="*/ 1008 w 1152"/>
                <a:gd name="T89" fmla="*/ 612 h 618"/>
                <a:gd name="T90" fmla="*/ 1092 w 1152"/>
                <a:gd name="T91" fmla="*/ 618 h 618"/>
                <a:gd name="T92" fmla="*/ 1152 w 1152"/>
                <a:gd name="T93" fmla="*/ 300 h 6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52"/>
                <a:gd name="T142" fmla="*/ 0 h 618"/>
                <a:gd name="T143" fmla="*/ 1152 w 1152"/>
                <a:gd name="T144" fmla="*/ 618 h 6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52" h="618">
                  <a:moveTo>
                    <a:pt x="1152" y="300"/>
                  </a:moveTo>
                  <a:lnTo>
                    <a:pt x="1128" y="300"/>
                  </a:lnTo>
                  <a:lnTo>
                    <a:pt x="1092" y="300"/>
                  </a:lnTo>
                  <a:lnTo>
                    <a:pt x="1068" y="300"/>
                  </a:lnTo>
                  <a:lnTo>
                    <a:pt x="1050" y="300"/>
                  </a:lnTo>
                  <a:lnTo>
                    <a:pt x="1008" y="294"/>
                  </a:lnTo>
                  <a:lnTo>
                    <a:pt x="990" y="294"/>
                  </a:lnTo>
                  <a:lnTo>
                    <a:pt x="972" y="294"/>
                  </a:lnTo>
                  <a:lnTo>
                    <a:pt x="948" y="294"/>
                  </a:lnTo>
                  <a:lnTo>
                    <a:pt x="912" y="294"/>
                  </a:lnTo>
                  <a:lnTo>
                    <a:pt x="894" y="288"/>
                  </a:lnTo>
                  <a:lnTo>
                    <a:pt x="870" y="288"/>
                  </a:lnTo>
                  <a:lnTo>
                    <a:pt x="834" y="288"/>
                  </a:lnTo>
                  <a:lnTo>
                    <a:pt x="816" y="288"/>
                  </a:lnTo>
                  <a:lnTo>
                    <a:pt x="792" y="282"/>
                  </a:lnTo>
                  <a:lnTo>
                    <a:pt x="756" y="282"/>
                  </a:lnTo>
                  <a:lnTo>
                    <a:pt x="738" y="276"/>
                  </a:lnTo>
                  <a:lnTo>
                    <a:pt x="720" y="276"/>
                  </a:lnTo>
                  <a:lnTo>
                    <a:pt x="702" y="276"/>
                  </a:lnTo>
                  <a:lnTo>
                    <a:pt x="666" y="270"/>
                  </a:lnTo>
                  <a:lnTo>
                    <a:pt x="648" y="270"/>
                  </a:lnTo>
                  <a:lnTo>
                    <a:pt x="630" y="264"/>
                  </a:lnTo>
                  <a:lnTo>
                    <a:pt x="594" y="258"/>
                  </a:lnTo>
                  <a:lnTo>
                    <a:pt x="576" y="258"/>
                  </a:lnTo>
                  <a:lnTo>
                    <a:pt x="558" y="258"/>
                  </a:lnTo>
                  <a:lnTo>
                    <a:pt x="522" y="252"/>
                  </a:lnTo>
                  <a:lnTo>
                    <a:pt x="504" y="246"/>
                  </a:lnTo>
                  <a:lnTo>
                    <a:pt x="492" y="246"/>
                  </a:lnTo>
                  <a:lnTo>
                    <a:pt x="456" y="240"/>
                  </a:lnTo>
                  <a:lnTo>
                    <a:pt x="444" y="234"/>
                  </a:lnTo>
                  <a:lnTo>
                    <a:pt x="426" y="234"/>
                  </a:lnTo>
                  <a:lnTo>
                    <a:pt x="408" y="228"/>
                  </a:lnTo>
                  <a:lnTo>
                    <a:pt x="378" y="222"/>
                  </a:lnTo>
                  <a:lnTo>
                    <a:pt x="366" y="216"/>
                  </a:lnTo>
                  <a:lnTo>
                    <a:pt x="348" y="216"/>
                  </a:lnTo>
                  <a:lnTo>
                    <a:pt x="324" y="204"/>
                  </a:lnTo>
                  <a:lnTo>
                    <a:pt x="306" y="204"/>
                  </a:lnTo>
                  <a:lnTo>
                    <a:pt x="294" y="198"/>
                  </a:lnTo>
                  <a:lnTo>
                    <a:pt x="270" y="192"/>
                  </a:lnTo>
                  <a:lnTo>
                    <a:pt x="258" y="186"/>
                  </a:lnTo>
                  <a:lnTo>
                    <a:pt x="240" y="186"/>
                  </a:lnTo>
                  <a:lnTo>
                    <a:pt x="228" y="180"/>
                  </a:lnTo>
                  <a:lnTo>
                    <a:pt x="204" y="168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62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26" y="132"/>
                  </a:lnTo>
                  <a:lnTo>
                    <a:pt x="114" y="132"/>
                  </a:lnTo>
                  <a:lnTo>
                    <a:pt x="108" y="126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8"/>
                  </a:lnTo>
                  <a:lnTo>
                    <a:pt x="66" y="102"/>
                  </a:lnTo>
                  <a:lnTo>
                    <a:pt x="54" y="90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6" y="354"/>
                  </a:lnTo>
                  <a:lnTo>
                    <a:pt x="12" y="360"/>
                  </a:lnTo>
                  <a:lnTo>
                    <a:pt x="12" y="366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42" y="402"/>
                  </a:lnTo>
                  <a:lnTo>
                    <a:pt x="48" y="402"/>
                  </a:lnTo>
                  <a:lnTo>
                    <a:pt x="54" y="408"/>
                  </a:lnTo>
                  <a:lnTo>
                    <a:pt x="66" y="420"/>
                  </a:lnTo>
                  <a:lnTo>
                    <a:pt x="78" y="426"/>
                  </a:lnTo>
                  <a:lnTo>
                    <a:pt x="84" y="426"/>
                  </a:lnTo>
                  <a:lnTo>
                    <a:pt x="90" y="432"/>
                  </a:lnTo>
                  <a:lnTo>
                    <a:pt x="108" y="444"/>
                  </a:lnTo>
                  <a:lnTo>
                    <a:pt x="114" y="450"/>
                  </a:lnTo>
                  <a:lnTo>
                    <a:pt x="126" y="450"/>
                  </a:lnTo>
                  <a:lnTo>
                    <a:pt x="144" y="462"/>
                  </a:lnTo>
                  <a:lnTo>
                    <a:pt x="150" y="468"/>
                  </a:lnTo>
                  <a:lnTo>
                    <a:pt x="162" y="474"/>
                  </a:lnTo>
                  <a:lnTo>
                    <a:pt x="186" y="480"/>
                  </a:lnTo>
                  <a:lnTo>
                    <a:pt x="198" y="486"/>
                  </a:lnTo>
                  <a:lnTo>
                    <a:pt x="204" y="486"/>
                  </a:lnTo>
                  <a:lnTo>
                    <a:pt x="228" y="498"/>
                  </a:lnTo>
                  <a:lnTo>
                    <a:pt x="240" y="504"/>
                  </a:lnTo>
                  <a:lnTo>
                    <a:pt x="258" y="504"/>
                  </a:lnTo>
                  <a:lnTo>
                    <a:pt x="270" y="510"/>
                  </a:lnTo>
                  <a:lnTo>
                    <a:pt x="294" y="516"/>
                  </a:lnTo>
                  <a:lnTo>
                    <a:pt x="306" y="522"/>
                  </a:lnTo>
                  <a:lnTo>
                    <a:pt x="324" y="522"/>
                  </a:lnTo>
                  <a:lnTo>
                    <a:pt x="348" y="534"/>
                  </a:lnTo>
                  <a:lnTo>
                    <a:pt x="366" y="534"/>
                  </a:lnTo>
                  <a:lnTo>
                    <a:pt x="378" y="540"/>
                  </a:lnTo>
                  <a:lnTo>
                    <a:pt x="408" y="546"/>
                  </a:lnTo>
                  <a:lnTo>
                    <a:pt x="426" y="552"/>
                  </a:lnTo>
                  <a:lnTo>
                    <a:pt x="444" y="552"/>
                  </a:lnTo>
                  <a:lnTo>
                    <a:pt x="456" y="558"/>
                  </a:lnTo>
                  <a:lnTo>
                    <a:pt x="492" y="564"/>
                  </a:lnTo>
                  <a:lnTo>
                    <a:pt x="504" y="564"/>
                  </a:lnTo>
                  <a:lnTo>
                    <a:pt x="522" y="570"/>
                  </a:lnTo>
                  <a:lnTo>
                    <a:pt x="558" y="576"/>
                  </a:lnTo>
                  <a:lnTo>
                    <a:pt x="576" y="576"/>
                  </a:lnTo>
                  <a:lnTo>
                    <a:pt x="594" y="576"/>
                  </a:lnTo>
                  <a:lnTo>
                    <a:pt x="630" y="582"/>
                  </a:lnTo>
                  <a:lnTo>
                    <a:pt x="648" y="588"/>
                  </a:lnTo>
                  <a:lnTo>
                    <a:pt x="666" y="588"/>
                  </a:lnTo>
                  <a:lnTo>
                    <a:pt x="702" y="594"/>
                  </a:lnTo>
                  <a:lnTo>
                    <a:pt x="720" y="594"/>
                  </a:lnTo>
                  <a:lnTo>
                    <a:pt x="738" y="594"/>
                  </a:lnTo>
                  <a:lnTo>
                    <a:pt x="756" y="600"/>
                  </a:lnTo>
                  <a:lnTo>
                    <a:pt x="792" y="600"/>
                  </a:lnTo>
                  <a:lnTo>
                    <a:pt x="816" y="606"/>
                  </a:lnTo>
                  <a:lnTo>
                    <a:pt x="834" y="606"/>
                  </a:lnTo>
                  <a:lnTo>
                    <a:pt x="870" y="606"/>
                  </a:lnTo>
                  <a:lnTo>
                    <a:pt x="894" y="606"/>
                  </a:lnTo>
                  <a:lnTo>
                    <a:pt x="912" y="612"/>
                  </a:lnTo>
                  <a:lnTo>
                    <a:pt x="948" y="612"/>
                  </a:lnTo>
                  <a:lnTo>
                    <a:pt x="972" y="612"/>
                  </a:lnTo>
                  <a:lnTo>
                    <a:pt x="990" y="612"/>
                  </a:lnTo>
                  <a:lnTo>
                    <a:pt x="1008" y="612"/>
                  </a:lnTo>
                  <a:lnTo>
                    <a:pt x="1050" y="618"/>
                  </a:lnTo>
                  <a:lnTo>
                    <a:pt x="1068" y="618"/>
                  </a:lnTo>
                  <a:lnTo>
                    <a:pt x="1092" y="618"/>
                  </a:lnTo>
                  <a:lnTo>
                    <a:pt x="1128" y="618"/>
                  </a:lnTo>
                  <a:lnTo>
                    <a:pt x="1152" y="618"/>
                  </a:lnTo>
                  <a:lnTo>
                    <a:pt x="1152" y="3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5" name="Freeform 16"/>
            <p:cNvSpPr>
              <a:spLocks/>
            </p:cNvSpPr>
            <p:nvPr/>
          </p:nvSpPr>
          <p:spPr bwMode="auto">
            <a:xfrm>
              <a:off x="1216" y="1704"/>
              <a:ext cx="1152" cy="600"/>
            </a:xfrm>
            <a:custGeom>
              <a:avLst/>
              <a:gdLst>
                <a:gd name="T0" fmla="*/ 1092 w 1152"/>
                <a:gd name="T1" fmla="*/ 600 h 600"/>
                <a:gd name="T2" fmla="*/ 1008 w 1152"/>
                <a:gd name="T3" fmla="*/ 594 h 600"/>
                <a:gd name="T4" fmla="*/ 930 w 1152"/>
                <a:gd name="T5" fmla="*/ 594 h 600"/>
                <a:gd name="T6" fmla="*/ 852 w 1152"/>
                <a:gd name="T7" fmla="*/ 588 h 600"/>
                <a:gd name="T8" fmla="*/ 774 w 1152"/>
                <a:gd name="T9" fmla="*/ 582 h 600"/>
                <a:gd name="T10" fmla="*/ 702 w 1152"/>
                <a:gd name="T11" fmla="*/ 576 h 600"/>
                <a:gd name="T12" fmla="*/ 630 w 1152"/>
                <a:gd name="T13" fmla="*/ 564 h 600"/>
                <a:gd name="T14" fmla="*/ 558 w 1152"/>
                <a:gd name="T15" fmla="*/ 558 h 600"/>
                <a:gd name="T16" fmla="*/ 492 w 1152"/>
                <a:gd name="T17" fmla="*/ 546 h 600"/>
                <a:gd name="T18" fmla="*/ 426 w 1152"/>
                <a:gd name="T19" fmla="*/ 534 h 600"/>
                <a:gd name="T20" fmla="*/ 366 w 1152"/>
                <a:gd name="T21" fmla="*/ 516 h 600"/>
                <a:gd name="T22" fmla="*/ 306 w 1152"/>
                <a:gd name="T23" fmla="*/ 504 h 600"/>
                <a:gd name="T24" fmla="*/ 258 w 1152"/>
                <a:gd name="T25" fmla="*/ 486 h 600"/>
                <a:gd name="T26" fmla="*/ 204 w 1152"/>
                <a:gd name="T27" fmla="*/ 468 h 600"/>
                <a:gd name="T28" fmla="*/ 162 w 1152"/>
                <a:gd name="T29" fmla="*/ 456 h 600"/>
                <a:gd name="T30" fmla="*/ 126 w 1152"/>
                <a:gd name="T31" fmla="*/ 432 h 600"/>
                <a:gd name="T32" fmla="*/ 90 w 1152"/>
                <a:gd name="T33" fmla="*/ 414 h 600"/>
                <a:gd name="T34" fmla="*/ 60 w 1152"/>
                <a:gd name="T35" fmla="*/ 396 h 600"/>
                <a:gd name="T36" fmla="*/ 36 w 1152"/>
                <a:gd name="T37" fmla="*/ 378 h 600"/>
                <a:gd name="T38" fmla="*/ 18 w 1152"/>
                <a:gd name="T39" fmla="*/ 354 h 600"/>
                <a:gd name="T40" fmla="*/ 6 w 1152"/>
                <a:gd name="T41" fmla="*/ 336 h 600"/>
                <a:gd name="T42" fmla="*/ 0 w 1152"/>
                <a:gd name="T43" fmla="*/ 312 h 600"/>
                <a:gd name="T44" fmla="*/ 0 w 1152"/>
                <a:gd name="T45" fmla="*/ 294 h 600"/>
                <a:gd name="T46" fmla="*/ 0 w 1152"/>
                <a:gd name="T47" fmla="*/ 270 h 600"/>
                <a:gd name="T48" fmla="*/ 12 w 1152"/>
                <a:gd name="T49" fmla="*/ 252 h 600"/>
                <a:gd name="T50" fmla="*/ 30 w 1152"/>
                <a:gd name="T51" fmla="*/ 234 h 600"/>
                <a:gd name="T52" fmla="*/ 48 w 1152"/>
                <a:gd name="T53" fmla="*/ 210 h 600"/>
                <a:gd name="T54" fmla="*/ 78 w 1152"/>
                <a:gd name="T55" fmla="*/ 192 h 600"/>
                <a:gd name="T56" fmla="*/ 108 w 1152"/>
                <a:gd name="T57" fmla="*/ 174 h 600"/>
                <a:gd name="T58" fmla="*/ 144 w 1152"/>
                <a:gd name="T59" fmla="*/ 156 h 600"/>
                <a:gd name="T60" fmla="*/ 186 w 1152"/>
                <a:gd name="T61" fmla="*/ 138 h 600"/>
                <a:gd name="T62" fmla="*/ 228 w 1152"/>
                <a:gd name="T63" fmla="*/ 120 h 600"/>
                <a:gd name="T64" fmla="*/ 282 w 1152"/>
                <a:gd name="T65" fmla="*/ 102 h 600"/>
                <a:gd name="T66" fmla="*/ 336 w 1152"/>
                <a:gd name="T67" fmla="*/ 84 h 600"/>
                <a:gd name="T68" fmla="*/ 396 w 1152"/>
                <a:gd name="T69" fmla="*/ 72 h 600"/>
                <a:gd name="T70" fmla="*/ 456 w 1152"/>
                <a:gd name="T71" fmla="*/ 60 h 600"/>
                <a:gd name="T72" fmla="*/ 522 w 1152"/>
                <a:gd name="T73" fmla="*/ 48 h 600"/>
                <a:gd name="T74" fmla="*/ 594 w 1152"/>
                <a:gd name="T75" fmla="*/ 36 h 600"/>
                <a:gd name="T76" fmla="*/ 666 w 1152"/>
                <a:gd name="T77" fmla="*/ 24 h 600"/>
                <a:gd name="T78" fmla="*/ 738 w 1152"/>
                <a:gd name="T79" fmla="*/ 18 h 600"/>
                <a:gd name="T80" fmla="*/ 816 w 1152"/>
                <a:gd name="T81" fmla="*/ 12 h 600"/>
                <a:gd name="T82" fmla="*/ 894 w 1152"/>
                <a:gd name="T83" fmla="*/ 6 h 600"/>
                <a:gd name="T84" fmla="*/ 972 w 1152"/>
                <a:gd name="T85" fmla="*/ 0 h 600"/>
                <a:gd name="T86" fmla="*/ 1050 w 1152"/>
                <a:gd name="T87" fmla="*/ 0 h 600"/>
                <a:gd name="T88" fmla="*/ 1128 w 1152"/>
                <a:gd name="T89" fmla="*/ 0 h 600"/>
                <a:gd name="T90" fmla="*/ 1152 w 1152"/>
                <a:gd name="T91" fmla="*/ 600 h 6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2"/>
                <a:gd name="T139" fmla="*/ 0 h 600"/>
                <a:gd name="T140" fmla="*/ 1152 w 1152"/>
                <a:gd name="T141" fmla="*/ 600 h 6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2" h="600">
                  <a:moveTo>
                    <a:pt x="1152" y="600"/>
                  </a:moveTo>
                  <a:lnTo>
                    <a:pt x="1128" y="600"/>
                  </a:lnTo>
                  <a:lnTo>
                    <a:pt x="1092" y="600"/>
                  </a:lnTo>
                  <a:lnTo>
                    <a:pt x="1068" y="600"/>
                  </a:lnTo>
                  <a:lnTo>
                    <a:pt x="1050" y="600"/>
                  </a:lnTo>
                  <a:lnTo>
                    <a:pt x="1008" y="594"/>
                  </a:lnTo>
                  <a:lnTo>
                    <a:pt x="990" y="594"/>
                  </a:lnTo>
                  <a:lnTo>
                    <a:pt x="972" y="594"/>
                  </a:lnTo>
                  <a:lnTo>
                    <a:pt x="930" y="594"/>
                  </a:lnTo>
                  <a:lnTo>
                    <a:pt x="912" y="594"/>
                  </a:lnTo>
                  <a:lnTo>
                    <a:pt x="894" y="588"/>
                  </a:lnTo>
                  <a:lnTo>
                    <a:pt x="852" y="588"/>
                  </a:lnTo>
                  <a:lnTo>
                    <a:pt x="834" y="588"/>
                  </a:lnTo>
                  <a:lnTo>
                    <a:pt x="816" y="588"/>
                  </a:lnTo>
                  <a:lnTo>
                    <a:pt x="774" y="582"/>
                  </a:lnTo>
                  <a:lnTo>
                    <a:pt x="756" y="582"/>
                  </a:lnTo>
                  <a:lnTo>
                    <a:pt x="738" y="576"/>
                  </a:lnTo>
                  <a:lnTo>
                    <a:pt x="702" y="576"/>
                  </a:lnTo>
                  <a:lnTo>
                    <a:pt x="684" y="570"/>
                  </a:lnTo>
                  <a:lnTo>
                    <a:pt x="666" y="570"/>
                  </a:lnTo>
                  <a:lnTo>
                    <a:pt x="630" y="564"/>
                  </a:lnTo>
                  <a:lnTo>
                    <a:pt x="612" y="564"/>
                  </a:lnTo>
                  <a:lnTo>
                    <a:pt x="594" y="558"/>
                  </a:lnTo>
                  <a:lnTo>
                    <a:pt x="558" y="558"/>
                  </a:lnTo>
                  <a:lnTo>
                    <a:pt x="540" y="552"/>
                  </a:lnTo>
                  <a:lnTo>
                    <a:pt x="522" y="552"/>
                  </a:lnTo>
                  <a:lnTo>
                    <a:pt x="492" y="546"/>
                  </a:lnTo>
                  <a:lnTo>
                    <a:pt x="474" y="540"/>
                  </a:lnTo>
                  <a:lnTo>
                    <a:pt x="456" y="540"/>
                  </a:lnTo>
                  <a:lnTo>
                    <a:pt x="426" y="534"/>
                  </a:lnTo>
                  <a:lnTo>
                    <a:pt x="408" y="528"/>
                  </a:lnTo>
                  <a:lnTo>
                    <a:pt x="396" y="522"/>
                  </a:lnTo>
                  <a:lnTo>
                    <a:pt x="366" y="516"/>
                  </a:lnTo>
                  <a:lnTo>
                    <a:pt x="348" y="516"/>
                  </a:lnTo>
                  <a:lnTo>
                    <a:pt x="336" y="510"/>
                  </a:lnTo>
                  <a:lnTo>
                    <a:pt x="306" y="504"/>
                  </a:lnTo>
                  <a:lnTo>
                    <a:pt x="294" y="498"/>
                  </a:lnTo>
                  <a:lnTo>
                    <a:pt x="282" y="498"/>
                  </a:lnTo>
                  <a:lnTo>
                    <a:pt x="258" y="486"/>
                  </a:lnTo>
                  <a:lnTo>
                    <a:pt x="240" y="486"/>
                  </a:lnTo>
                  <a:lnTo>
                    <a:pt x="228" y="480"/>
                  </a:lnTo>
                  <a:lnTo>
                    <a:pt x="204" y="468"/>
                  </a:lnTo>
                  <a:lnTo>
                    <a:pt x="198" y="468"/>
                  </a:lnTo>
                  <a:lnTo>
                    <a:pt x="186" y="462"/>
                  </a:lnTo>
                  <a:lnTo>
                    <a:pt x="162" y="456"/>
                  </a:lnTo>
                  <a:lnTo>
                    <a:pt x="150" y="450"/>
                  </a:lnTo>
                  <a:lnTo>
                    <a:pt x="144" y="444"/>
                  </a:lnTo>
                  <a:lnTo>
                    <a:pt x="126" y="432"/>
                  </a:lnTo>
                  <a:lnTo>
                    <a:pt x="114" y="432"/>
                  </a:lnTo>
                  <a:lnTo>
                    <a:pt x="108" y="426"/>
                  </a:lnTo>
                  <a:lnTo>
                    <a:pt x="90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60" y="396"/>
                  </a:lnTo>
                  <a:lnTo>
                    <a:pt x="54" y="390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30" y="372"/>
                  </a:lnTo>
                  <a:lnTo>
                    <a:pt x="30" y="366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2" y="348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0" y="324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70"/>
                  </a:lnTo>
                  <a:lnTo>
                    <a:pt x="6" y="264"/>
                  </a:lnTo>
                  <a:lnTo>
                    <a:pt x="12" y="252"/>
                  </a:lnTo>
                  <a:lnTo>
                    <a:pt x="18" y="246"/>
                  </a:lnTo>
                  <a:lnTo>
                    <a:pt x="18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6" y="222"/>
                  </a:lnTo>
                  <a:lnTo>
                    <a:pt x="48" y="210"/>
                  </a:lnTo>
                  <a:lnTo>
                    <a:pt x="54" y="204"/>
                  </a:lnTo>
                  <a:lnTo>
                    <a:pt x="60" y="198"/>
                  </a:lnTo>
                  <a:lnTo>
                    <a:pt x="78" y="192"/>
                  </a:lnTo>
                  <a:lnTo>
                    <a:pt x="84" y="186"/>
                  </a:lnTo>
                  <a:lnTo>
                    <a:pt x="90" y="180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6" y="162"/>
                  </a:lnTo>
                  <a:lnTo>
                    <a:pt x="144" y="156"/>
                  </a:lnTo>
                  <a:lnTo>
                    <a:pt x="150" y="150"/>
                  </a:lnTo>
                  <a:lnTo>
                    <a:pt x="162" y="144"/>
                  </a:lnTo>
                  <a:lnTo>
                    <a:pt x="186" y="138"/>
                  </a:lnTo>
                  <a:lnTo>
                    <a:pt x="198" y="132"/>
                  </a:lnTo>
                  <a:lnTo>
                    <a:pt x="204" y="126"/>
                  </a:lnTo>
                  <a:lnTo>
                    <a:pt x="228" y="120"/>
                  </a:lnTo>
                  <a:lnTo>
                    <a:pt x="240" y="114"/>
                  </a:lnTo>
                  <a:lnTo>
                    <a:pt x="258" y="108"/>
                  </a:lnTo>
                  <a:lnTo>
                    <a:pt x="282" y="102"/>
                  </a:lnTo>
                  <a:lnTo>
                    <a:pt x="294" y="96"/>
                  </a:lnTo>
                  <a:lnTo>
                    <a:pt x="306" y="96"/>
                  </a:lnTo>
                  <a:lnTo>
                    <a:pt x="336" y="84"/>
                  </a:lnTo>
                  <a:lnTo>
                    <a:pt x="348" y="84"/>
                  </a:lnTo>
                  <a:lnTo>
                    <a:pt x="366" y="78"/>
                  </a:lnTo>
                  <a:lnTo>
                    <a:pt x="396" y="72"/>
                  </a:lnTo>
                  <a:lnTo>
                    <a:pt x="408" y="66"/>
                  </a:lnTo>
                  <a:lnTo>
                    <a:pt x="426" y="66"/>
                  </a:lnTo>
                  <a:lnTo>
                    <a:pt x="456" y="60"/>
                  </a:lnTo>
                  <a:lnTo>
                    <a:pt x="474" y="54"/>
                  </a:lnTo>
                  <a:lnTo>
                    <a:pt x="492" y="54"/>
                  </a:lnTo>
                  <a:lnTo>
                    <a:pt x="522" y="48"/>
                  </a:lnTo>
                  <a:lnTo>
                    <a:pt x="540" y="42"/>
                  </a:lnTo>
                  <a:lnTo>
                    <a:pt x="558" y="42"/>
                  </a:lnTo>
                  <a:lnTo>
                    <a:pt x="594" y="36"/>
                  </a:lnTo>
                  <a:lnTo>
                    <a:pt x="612" y="36"/>
                  </a:lnTo>
                  <a:lnTo>
                    <a:pt x="630" y="30"/>
                  </a:lnTo>
                  <a:lnTo>
                    <a:pt x="666" y="24"/>
                  </a:lnTo>
                  <a:lnTo>
                    <a:pt x="684" y="24"/>
                  </a:lnTo>
                  <a:lnTo>
                    <a:pt x="702" y="24"/>
                  </a:lnTo>
                  <a:lnTo>
                    <a:pt x="738" y="18"/>
                  </a:lnTo>
                  <a:lnTo>
                    <a:pt x="756" y="18"/>
                  </a:lnTo>
                  <a:lnTo>
                    <a:pt x="774" y="12"/>
                  </a:lnTo>
                  <a:lnTo>
                    <a:pt x="816" y="12"/>
                  </a:lnTo>
                  <a:lnTo>
                    <a:pt x="834" y="12"/>
                  </a:lnTo>
                  <a:lnTo>
                    <a:pt x="852" y="6"/>
                  </a:lnTo>
                  <a:lnTo>
                    <a:pt x="894" y="6"/>
                  </a:lnTo>
                  <a:lnTo>
                    <a:pt x="912" y="6"/>
                  </a:lnTo>
                  <a:lnTo>
                    <a:pt x="930" y="6"/>
                  </a:lnTo>
                  <a:lnTo>
                    <a:pt x="972" y="0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50" y="0"/>
                  </a:lnTo>
                  <a:lnTo>
                    <a:pt x="1068" y="0"/>
                  </a:lnTo>
                  <a:lnTo>
                    <a:pt x="1092" y="0"/>
                  </a:lnTo>
                  <a:lnTo>
                    <a:pt x="1128" y="0"/>
                  </a:lnTo>
                  <a:lnTo>
                    <a:pt x="1152" y="0"/>
                  </a:lnTo>
                  <a:lnTo>
                    <a:pt x="1152" y="300"/>
                  </a:lnTo>
                  <a:lnTo>
                    <a:pt x="1152" y="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762000" y="3649663"/>
            <a:ext cx="347663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0" name="Rectangle 18"/>
          <p:cNvSpPr>
            <a:spLocks noChangeArrowheads="1"/>
          </p:cNvSpPr>
          <p:nvPr/>
        </p:nvSpPr>
        <p:spPr bwMode="auto">
          <a:xfrm>
            <a:off x="762000" y="4030663"/>
            <a:ext cx="347663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762000" y="5021263"/>
            <a:ext cx="347663" cy="2000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2" name="Rectangle 20"/>
          <p:cNvSpPr>
            <a:spLocks noChangeArrowheads="1"/>
          </p:cNvSpPr>
          <p:nvPr/>
        </p:nvSpPr>
        <p:spPr bwMode="auto">
          <a:xfrm>
            <a:off x="762000" y="4487863"/>
            <a:ext cx="347663" cy="200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508000" y="3500438"/>
            <a:ext cx="37338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4" name="Rectangle 22"/>
          <p:cNvSpPr>
            <a:spLocks noChangeArrowheads="1"/>
          </p:cNvSpPr>
          <p:nvPr/>
        </p:nvSpPr>
        <p:spPr bwMode="auto">
          <a:xfrm>
            <a:off x="1246188" y="3603625"/>
            <a:ext cx="2944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Nộp thuế cho lãnh chúa</a:t>
            </a: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1246188" y="4019550"/>
            <a:ext cx="203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Nộp thuế cho nhà  thờ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1246188" y="4975225"/>
            <a:ext cx="2640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Phần còn l</a:t>
            </a:r>
            <a:r>
              <a:rPr lang="en-US">
                <a:latin typeface="Times New Roman" pitchFamily="18" charset="0"/>
              </a:rPr>
              <a:t>ại</a:t>
            </a:r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 nông dân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1246188" y="4459288"/>
            <a:ext cx="2778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Nộp cho nhà nước Phong kiến</a:t>
            </a:r>
          </a:p>
        </p:txBody>
      </p:sp>
      <p:sp>
        <p:nvSpPr>
          <p:cNvPr id="13328" name="Text Box 30"/>
          <p:cNvSpPr txBox="1">
            <a:spLocks noChangeArrowheads="1"/>
          </p:cNvSpPr>
          <p:nvPr/>
        </p:nvSpPr>
        <p:spPr bwMode="auto">
          <a:xfrm>
            <a:off x="2895600" y="1473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50%</a:t>
            </a:r>
          </a:p>
        </p:txBody>
      </p:sp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5715000" y="985838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25%</a:t>
            </a:r>
          </a:p>
        </p:txBody>
      </p:sp>
      <p:sp>
        <p:nvSpPr>
          <p:cNvPr id="13330" name="Text Box 32"/>
          <p:cNvSpPr txBox="1">
            <a:spLocks noChangeArrowheads="1"/>
          </p:cNvSpPr>
          <p:nvPr/>
        </p:nvSpPr>
        <p:spPr bwMode="auto">
          <a:xfrm>
            <a:off x="6705600" y="1595438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10%</a:t>
            </a:r>
          </a:p>
        </p:txBody>
      </p:sp>
      <p:sp>
        <p:nvSpPr>
          <p:cNvPr id="13331" name="Text Box 33"/>
          <p:cNvSpPr txBox="1">
            <a:spLocks noChangeArrowheads="1"/>
          </p:cNvSpPr>
          <p:nvPr/>
        </p:nvSpPr>
        <p:spPr bwMode="auto">
          <a:xfrm>
            <a:off x="4800600" y="1900238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15%</a:t>
            </a:r>
          </a:p>
        </p:txBody>
      </p:sp>
      <p:sp>
        <p:nvSpPr>
          <p:cNvPr id="13332" name="Text Box 34"/>
          <p:cNvSpPr txBox="1">
            <a:spLocks noChangeArrowheads="1"/>
          </p:cNvSpPr>
          <p:nvPr/>
        </p:nvSpPr>
        <p:spPr bwMode="auto">
          <a:xfrm>
            <a:off x="1524000" y="6248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9171" name="Text Box 35"/>
          <p:cNvSpPr txBox="1">
            <a:spLocks noChangeArrowheads="1"/>
          </p:cNvSpPr>
          <p:nvPr/>
        </p:nvSpPr>
        <p:spPr bwMode="auto">
          <a:xfrm>
            <a:off x="114300" y="6005513"/>
            <a:ext cx="937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</a:rPr>
              <a:t>THU NHẬP CỦA NÔNG DÂN PHÁP TRƯỚC CÁCH MẠNG 1789</a:t>
            </a:r>
          </a:p>
        </p:txBody>
      </p:sp>
    </p:spTree>
    <p:extLst>
      <p:ext uri="{BB962C8B-B14F-4D97-AF65-F5344CB8AC3E}">
        <p14:creationId xmlns:p14="http://schemas.microsoft.com/office/powerpoint/2010/main" val="1331636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860</Words>
  <Application>Microsoft Office PowerPoint</Application>
  <PresentationFormat>On-screen Show (4:3)</PresentationFormat>
  <Paragraphs>150</Paragraphs>
  <Slides>21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I.  NƯỚC PHÁP TRƯỚC CÁCH  MẠNG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 NƯỚC PHÁP TRƯỚC CÁCH  MẠNG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DiLan</dc:creator>
  <cp:lastModifiedBy>lichsuthattuyet@gmail.com</cp:lastModifiedBy>
  <cp:revision>34</cp:revision>
  <dcterms:created xsi:type="dcterms:W3CDTF">2019-08-15T03:20:38Z</dcterms:created>
  <dcterms:modified xsi:type="dcterms:W3CDTF">2021-09-23T03:00:05Z</dcterms:modified>
</cp:coreProperties>
</file>