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2239D-BA88-4F7D-8730-BCBE8716CEB2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vi-VN"/>
        </a:p>
      </dgm:t>
    </dgm:pt>
    <dgm:pt modelId="{D4DD5321-03FC-4F9F-A93B-BE05FC43344A}">
      <dgm:prSet phldrT="[Văn bản]"/>
      <dgm:spPr>
        <a:solidFill>
          <a:srgbClr val="92D050"/>
        </a:solidFill>
      </dgm:spPr>
      <dgm:t>
        <a:bodyPr/>
        <a:lstStyle/>
        <a:p>
          <a:r>
            <a:rPr lang="vi-VN" b="0" dirty="0">
              <a:solidFill>
                <a:schemeClr val="tx1"/>
              </a:solidFill>
            </a:rPr>
            <a:t>HCHC</a:t>
          </a:r>
        </a:p>
      </dgm:t>
    </dgm:pt>
    <dgm:pt modelId="{CAA8AD4A-B56E-4E30-A847-15379E7B2817}" type="parTrans" cxnId="{F31CB1CA-575B-4887-B54C-377E178BD088}">
      <dgm:prSet/>
      <dgm:spPr/>
      <dgm:t>
        <a:bodyPr/>
        <a:lstStyle/>
        <a:p>
          <a:endParaRPr lang="vi-VN"/>
        </a:p>
      </dgm:t>
    </dgm:pt>
    <dgm:pt modelId="{2D8DB13C-1985-46EC-B2C5-E8F78445B5FB}" type="sibTrans" cxnId="{F31CB1CA-575B-4887-B54C-377E178BD088}">
      <dgm:prSet/>
      <dgm:spPr/>
      <dgm:t>
        <a:bodyPr/>
        <a:lstStyle/>
        <a:p>
          <a:endParaRPr lang="vi-VN"/>
        </a:p>
      </dgm:t>
    </dgm:pt>
    <dgm:pt modelId="{911D27CE-B281-438D-8A45-212988AFCC36}">
      <dgm:prSet phldrT="[Văn bản]"/>
      <dgm:spPr>
        <a:solidFill>
          <a:srgbClr val="FFFF00"/>
        </a:solidFill>
      </dgm:spPr>
      <dgm:t>
        <a:bodyPr/>
        <a:lstStyle/>
        <a:p>
          <a:r>
            <a:rPr lang="vi-VN" b="0">
              <a:solidFill>
                <a:schemeClr val="tx1"/>
              </a:solidFill>
            </a:rPr>
            <a:t>HIĐROCACBON</a:t>
          </a:r>
        </a:p>
      </dgm:t>
    </dgm:pt>
    <dgm:pt modelId="{13CFD143-A726-4536-BA55-4E616A7E8E8C}" type="parTrans" cxnId="{5E4D0760-1834-48A9-B7D8-7035BE09ADB7}">
      <dgm:prSet/>
      <dgm:spPr/>
      <dgm:t>
        <a:bodyPr/>
        <a:lstStyle/>
        <a:p>
          <a:endParaRPr lang="vi-VN" b="0">
            <a:solidFill>
              <a:schemeClr val="tx1"/>
            </a:solidFill>
          </a:endParaRPr>
        </a:p>
      </dgm:t>
    </dgm:pt>
    <dgm:pt modelId="{1BBBBE5B-F6DE-41C1-8025-D360187EF5F8}" type="sibTrans" cxnId="{5E4D0760-1834-48A9-B7D8-7035BE09ADB7}">
      <dgm:prSet/>
      <dgm:spPr/>
      <dgm:t>
        <a:bodyPr/>
        <a:lstStyle/>
        <a:p>
          <a:endParaRPr lang="vi-VN"/>
        </a:p>
      </dgm:t>
    </dgm:pt>
    <dgm:pt modelId="{9BCD3839-9AE6-4D95-AD76-B815DC3D6C07}">
      <dgm:prSet phldrT="[Văn bản]"/>
      <dgm:spPr>
        <a:solidFill>
          <a:srgbClr val="FFFF00"/>
        </a:solidFill>
      </dgm:spPr>
      <dgm:t>
        <a:bodyPr/>
        <a:lstStyle/>
        <a:p>
          <a:r>
            <a:rPr lang="vi-VN" b="0" dirty="0">
              <a:solidFill>
                <a:schemeClr val="tx1"/>
              </a:solidFill>
            </a:rPr>
            <a:t>DẪN XUẤT CỦA </a:t>
          </a:r>
        </a:p>
        <a:p>
          <a:r>
            <a:rPr lang="vi-VN" b="0">
              <a:solidFill>
                <a:schemeClr val="tx1"/>
              </a:solidFill>
            </a:rPr>
            <a:t>HIĐROCACBON</a:t>
          </a:r>
        </a:p>
      </dgm:t>
    </dgm:pt>
    <dgm:pt modelId="{D46631D4-186E-466A-B71E-6B22F7E7FDF0}" type="parTrans" cxnId="{C8C5405D-92AD-42C8-BB68-89F6D1F01619}">
      <dgm:prSet/>
      <dgm:spPr/>
      <dgm:t>
        <a:bodyPr/>
        <a:lstStyle/>
        <a:p>
          <a:endParaRPr lang="vi-VN" b="0">
            <a:solidFill>
              <a:schemeClr val="tx1"/>
            </a:solidFill>
          </a:endParaRPr>
        </a:p>
      </dgm:t>
    </dgm:pt>
    <dgm:pt modelId="{A97A34E8-D2FE-411D-84DA-BAA31B66B773}" type="sibTrans" cxnId="{C8C5405D-92AD-42C8-BB68-89F6D1F01619}">
      <dgm:prSet/>
      <dgm:spPr/>
      <dgm:t>
        <a:bodyPr/>
        <a:lstStyle/>
        <a:p>
          <a:endParaRPr lang="vi-VN"/>
        </a:p>
      </dgm:t>
    </dgm:pt>
    <dgm:pt modelId="{73E70548-F47E-4741-B2ED-1970B31EA73B}">
      <dgm:prSet phldrT="[Văn bản]"/>
      <dgm:spPr/>
      <dgm:t>
        <a:bodyPr/>
        <a:lstStyle/>
        <a:p>
          <a:r>
            <a:rPr lang="vi-VN" b="0" err="1">
              <a:solidFill>
                <a:schemeClr val="tx1"/>
              </a:solidFill>
            </a:rPr>
            <a:t>Ngoài</a:t>
          </a:r>
          <a:r>
            <a:rPr lang="vi-VN" b="0">
              <a:solidFill>
                <a:schemeClr val="tx1"/>
              </a:solidFill>
            </a:rPr>
            <a:t> C &amp; H, </a:t>
          </a:r>
          <a:r>
            <a:rPr lang="vi-VN" b="0" err="1">
              <a:solidFill>
                <a:schemeClr val="tx1"/>
              </a:solidFill>
            </a:rPr>
            <a:t>còn</a:t>
          </a:r>
          <a:r>
            <a:rPr lang="vi-VN" b="0">
              <a:solidFill>
                <a:schemeClr val="tx1"/>
              </a:solidFill>
            </a:rPr>
            <a:t> </a:t>
          </a:r>
          <a:r>
            <a:rPr lang="vi-VN" b="0" err="1">
              <a:solidFill>
                <a:schemeClr val="tx1"/>
              </a:solidFill>
            </a:rPr>
            <a:t>có</a:t>
          </a:r>
          <a:r>
            <a:rPr lang="vi-VN" b="0">
              <a:solidFill>
                <a:schemeClr val="tx1"/>
              </a:solidFill>
            </a:rPr>
            <a:t> O, N, </a:t>
          </a:r>
          <a:r>
            <a:rPr lang="vi-VN" b="0" err="1">
              <a:solidFill>
                <a:schemeClr val="tx1"/>
              </a:solidFill>
            </a:rPr>
            <a:t>Cl</a:t>
          </a:r>
          <a:r>
            <a:rPr lang="vi-VN" b="0">
              <a:solidFill>
                <a:schemeClr val="tx1"/>
              </a:solidFill>
            </a:rPr>
            <a:t>, …</a:t>
          </a:r>
        </a:p>
      </dgm:t>
    </dgm:pt>
    <dgm:pt modelId="{7299F7F2-CF5F-4450-9414-B73D1FC08DB7}" type="parTrans" cxnId="{841A0F4B-FADA-4AD4-A622-3E7F57B96AC9}">
      <dgm:prSet/>
      <dgm:spPr/>
      <dgm:t>
        <a:bodyPr/>
        <a:lstStyle/>
        <a:p>
          <a:endParaRPr lang="vi-VN" b="0">
            <a:solidFill>
              <a:schemeClr val="tx1"/>
            </a:solidFill>
          </a:endParaRPr>
        </a:p>
      </dgm:t>
    </dgm:pt>
    <dgm:pt modelId="{1A04D75A-C751-4540-814D-6B939B3B2D0D}" type="sibTrans" cxnId="{841A0F4B-FADA-4AD4-A622-3E7F57B96AC9}">
      <dgm:prSet/>
      <dgm:spPr/>
      <dgm:t>
        <a:bodyPr/>
        <a:lstStyle/>
        <a:p>
          <a:endParaRPr lang="vi-VN"/>
        </a:p>
      </dgm:t>
    </dgm:pt>
    <dgm:pt modelId="{5EC49BE6-6AA5-4025-B3B2-2493F9E621CB}">
      <dgm:prSet phldrT="[Văn bản]"/>
      <dgm:spPr/>
      <dgm:t>
        <a:bodyPr/>
        <a:lstStyle/>
        <a:p>
          <a:r>
            <a:rPr lang="vi-VN" b="0">
              <a:solidFill>
                <a:schemeClr val="tx1"/>
              </a:solidFill>
            </a:rPr>
            <a:t>CH</a:t>
          </a:r>
          <a:r>
            <a:rPr lang="vi-VN" b="0" baseline="-25000">
              <a:solidFill>
                <a:schemeClr val="tx1"/>
              </a:solidFill>
            </a:rPr>
            <a:t>4</a:t>
          </a:r>
          <a:r>
            <a:rPr lang="vi-VN" b="0">
              <a:solidFill>
                <a:schemeClr val="tx1"/>
              </a:solidFill>
            </a:rPr>
            <a:t>, C</a:t>
          </a:r>
          <a:r>
            <a:rPr lang="vi-VN" b="0" baseline="-25000">
              <a:solidFill>
                <a:schemeClr val="tx1"/>
              </a:solidFill>
            </a:rPr>
            <a:t>6</a:t>
          </a:r>
          <a:r>
            <a:rPr lang="vi-VN" b="0">
              <a:solidFill>
                <a:schemeClr val="tx1"/>
              </a:solidFill>
            </a:rPr>
            <a:t>H</a:t>
          </a:r>
          <a:r>
            <a:rPr lang="vi-VN" b="0" baseline="-25000">
              <a:solidFill>
                <a:schemeClr val="tx1"/>
              </a:solidFill>
            </a:rPr>
            <a:t>6</a:t>
          </a:r>
          <a:endParaRPr lang="vi-VN" b="0">
            <a:solidFill>
              <a:schemeClr val="tx1"/>
            </a:solidFill>
          </a:endParaRPr>
        </a:p>
      </dgm:t>
    </dgm:pt>
    <dgm:pt modelId="{686150ED-0DF7-4110-872A-80A50A21354A}" type="parTrans" cxnId="{673E3DE1-2848-4C7B-8568-B5CECCF0A9BD}">
      <dgm:prSet/>
      <dgm:spPr/>
      <dgm:t>
        <a:bodyPr/>
        <a:lstStyle/>
        <a:p>
          <a:endParaRPr lang="vi-VN" b="0">
            <a:solidFill>
              <a:schemeClr val="tx1"/>
            </a:solidFill>
          </a:endParaRPr>
        </a:p>
      </dgm:t>
    </dgm:pt>
    <dgm:pt modelId="{8ECA6204-9D8F-4E97-946A-AD8908A35662}" type="sibTrans" cxnId="{673E3DE1-2848-4C7B-8568-B5CECCF0A9BD}">
      <dgm:prSet/>
      <dgm:spPr/>
      <dgm:t>
        <a:bodyPr/>
        <a:lstStyle/>
        <a:p>
          <a:endParaRPr lang="vi-VN"/>
        </a:p>
      </dgm:t>
    </dgm:pt>
    <dgm:pt modelId="{78F1501E-6D3B-48B6-BE29-2357F305AD77}">
      <dgm:prSet phldrT="[Văn bản]"/>
      <dgm:spPr/>
      <dgm:t>
        <a:bodyPr/>
        <a:lstStyle/>
        <a:p>
          <a:r>
            <a:rPr lang="vi-VN" b="0" err="1">
              <a:solidFill>
                <a:schemeClr val="tx1"/>
              </a:solidFill>
            </a:rPr>
            <a:t>có</a:t>
          </a:r>
          <a:r>
            <a:rPr lang="vi-VN" b="0">
              <a:solidFill>
                <a:schemeClr val="tx1"/>
              </a:solidFill>
            </a:rPr>
            <a:t> 2 nguyên </a:t>
          </a:r>
          <a:r>
            <a:rPr lang="vi-VN" b="0" err="1">
              <a:solidFill>
                <a:schemeClr val="tx1"/>
              </a:solidFill>
            </a:rPr>
            <a:t>tố</a:t>
          </a:r>
          <a:r>
            <a:rPr lang="vi-VN" b="0">
              <a:solidFill>
                <a:schemeClr val="tx1"/>
              </a:solidFill>
            </a:rPr>
            <a:t>: H &amp; C</a:t>
          </a:r>
        </a:p>
      </dgm:t>
    </dgm:pt>
    <dgm:pt modelId="{978900B5-0208-4103-A6B1-D96E79FBEC78}" type="parTrans" cxnId="{11783B50-45B9-4D30-A2B0-B701C882B1B3}">
      <dgm:prSet/>
      <dgm:spPr/>
      <dgm:t>
        <a:bodyPr/>
        <a:lstStyle/>
        <a:p>
          <a:endParaRPr lang="vi-VN" b="0">
            <a:solidFill>
              <a:schemeClr val="tx1"/>
            </a:solidFill>
          </a:endParaRPr>
        </a:p>
      </dgm:t>
    </dgm:pt>
    <dgm:pt modelId="{1A2C8EC8-37CA-41E3-A132-C4BC1DB58273}" type="sibTrans" cxnId="{11783B50-45B9-4D30-A2B0-B701C882B1B3}">
      <dgm:prSet/>
      <dgm:spPr/>
      <dgm:t>
        <a:bodyPr/>
        <a:lstStyle/>
        <a:p>
          <a:endParaRPr lang="vi-VN"/>
        </a:p>
      </dgm:t>
    </dgm:pt>
    <dgm:pt modelId="{E2BF345E-1510-4688-A1C9-1359D8CDBDE6}">
      <dgm:prSet phldrT="[Văn bản]"/>
      <dgm:spPr/>
      <dgm:t>
        <a:bodyPr/>
        <a:lstStyle/>
        <a:p>
          <a:r>
            <a:rPr lang="vi-VN" b="0">
              <a:solidFill>
                <a:schemeClr val="tx1"/>
              </a:solidFill>
              <a:sym typeface="Wingdings"/>
            </a:rPr>
            <a:t>C</a:t>
          </a:r>
          <a:r>
            <a:rPr lang="vi-VN" b="0" baseline="-25000">
              <a:solidFill>
                <a:schemeClr val="tx1"/>
              </a:solidFill>
              <a:sym typeface="Wingdings"/>
            </a:rPr>
            <a:t>2</a:t>
          </a:r>
          <a:r>
            <a:rPr lang="vi-VN" b="0">
              <a:solidFill>
                <a:schemeClr val="tx1"/>
              </a:solidFill>
              <a:sym typeface="Wingdings"/>
            </a:rPr>
            <a:t>H</a:t>
          </a:r>
          <a:r>
            <a:rPr lang="vi-VN" b="0" baseline="-25000">
              <a:solidFill>
                <a:schemeClr val="tx1"/>
              </a:solidFill>
              <a:sym typeface="Wingdings"/>
            </a:rPr>
            <a:t>6</a:t>
          </a:r>
          <a:r>
            <a:rPr lang="vi-VN" b="0">
              <a:solidFill>
                <a:schemeClr val="tx1"/>
              </a:solidFill>
              <a:sym typeface="Wingdings"/>
            </a:rPr>
            <a:t>O, CH</a:t>
          </a:r>
          <a:r>
            <a:rPr lang="vi-VN" b="0" baseline="-25000">
              <a:solidFill>
                <a:schemeClr val="tx1"/>
              </a:solidFill>
              <a:sym typeface="Wingdings"/>
            </a:rPr>
            <a:t>3</a:t>
          </a:r>
          <a:r>
            <a:rPr lang="vi-VN" b="0">
              <a:solidFill>
                <a:schemeClr val="tx1"/>
              </a:solidFill>
              <a:sym typeface="Wingdings"/>
            </a:rPr>
            <a:t>Cl</a:t>
          </a:r>
          <a:endParaRPr lang="vi-VN" b="0">
            <a:solidFill>
              <a:schemeClr val="tx1"/>
            </a:solidFill>
          </a:endParaRPr>
        </a:p>
      </dgm:t>
    </dgm:pt>
    <dgm:pt modelId="{B2882F34-8E48-4616-A4DC-926DCFD05E81}" type="parTrans" cxnId="{C002F318-1584-43F9-8F4C-88115A8F4057}">
      <dgm:prSet/>
      <dgm:spPr/>
      <dgm:t>
        <a:bodyPr/>
        <a:lstStyle/>
        <a:p>
          <a:endParaRPr lang="vi-VN" b="0">
            <a:solidFill>
              <a:schemeClr val="tx1"/>
            </a:solidFill>
          </a:endParaRPr>
        </a:p>
      </dgm:t>
    </dgm:pt>
    <dgm:pt modelId="{D39E1B53-90DA-47C3-9E6C-043440AAFC12}" type="sibTrans" cxnId="{C002F318-1584-43F9-8F4C-88115A8F4057}">
      <dgm:prSet/>
      <dgm:spPr/>
      <dgm:t>
        <a:bodyPr/>
        <a:lstStyle/>
        <a:p>
          <a:endParaRPr lang="vi-VN"/>
        </a:p>
      </dgm:t>
    </dgm:pt>
    <dgm:pt modelId="{1AE4569C-D00D-45BA-B9EC-D4DA1859EA19}" type="pres">
      <dgm:prSet presAssocID="{B9B2239D-BA88-4F7D-8730-BCBE8716CEB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vi-VN"/>
        </a:p>
      </dgm:t>
    </dgm:pt>
    <dgm:pt modelId="{E1DFC10E-725F-453F-AF7B-56E0B1F9187E}" type="pres">
      <dgm:prSet presAssocID="{D4DD5321-03FC-4F9F-A93B-BE05FC43344A}" presName="root1" presStyleCnt="0"/>
      <dgm:spPr/>
    </dgm:pt>
    <dgm:pt modelId="{920D1163-2632-4EE9-9B69-B6E286E2F4D1}" type="pres">
      <dgm:prSet presAssocID="{D4DD5321-03FC-4F9F-A93B-BE05FC43344A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46F1B657-FA06-4742-8B24-974AD2F51C75}" type="pres">
      <dgm:prSet presAssocID="{D4DD5321-03FC-4F9F-A93B-BE05FC43344A}" presName="level2hierChild" presStyleCnt="0"/>
      <dgm:spPr/>
    </dgm:pt>
    <dgm:pt modelId="{D8E97282-9567-49FF-8F5B-B01E14AB96CE}" type="pres">
      <dgm:prSet presAssocID="{13CFD143-A726-4536-BA55-4E616A7E8E8C}" presName="conn2-1" presStyleLbl="parChTrans1D2" presStyleIdx="0" presStyleCnt="2"/>
      <dgm:spPr/>
      <dgm:t>
        <a:bodyPr/>
        <a:lstStyle/>
        <a:p>
          <a:endParaRPr lang="vi-VN"/>
        </a:p>
      </dgm:t>
    </dgm:pt>
    <dgm:pt modelId="{AACC446B-5AA4-4476-8C7E-F0976393D43A}" type="pres">
      <dgm:prSet presAssocID="{13CFD143-A726-4536-BA55-4E616A7E8E8C}" presName="connTx" presStyleLbl="parChTrans1D2" presStyleIdx="0" presStyleCnt="2"/>
      <dgm:spPr/>
      <dgm:t>
        <a:bodyPr/>
        <a:lstStyle/>
        <a:p>
          <a:endParaRPr lang="vi-VN"/>
        </a:p>
      </dgm:t>
    </dgm:pt>
    <dgm:pt modelId="{0398E867-9D5B-49A4-AF02-B2DE8E830C75}" type="pres">
      <dgm:prSet presAssocID="{911D27CE-B281-438D-8A45-212988AFCC36}" presName="root2" presStyleCnt="0"/>
      <dgm:spPr/>
    </dgm:pt>
    <dgm:pt modelId="{4C455782-244F-4A0C-89BF-7A7897ADCBEF}" type="pres">
      <dgm:prSet presAssocID="{911D27CE-B281-438D-8A45-212988AFCC3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06EBAED2-4F40-4F80-9333-3DC43747C13C}" type="pres">
      <dgm:prSet presAssocID="{911D27CE-B281-438D-8A45-212988AFCC36}" presName="level3hierChild" presStyleCnt="0"/>
      <dgm:spPr/>
    </dgm:pt>
    <dgm:pt modelId="{76E7EAFD-8FF1-4430-92AB-7D11ECDBC142}" type="pres">
      <dgm:prSet presAssocID="{978900B5-0208-4103-A6B1-D96E79FBEC78}" presName="conn2-1" presStyleLbl="parChTrans1D3" presStyleIdx="0" presStyleCnt="2"/>
      <dgm:spPr/>
      <dgm:t>
        <a:bodyPr/>
        <a:lstStyle/>
        <a:p>
          <a:endParaRPr lang="vi-VN"/>
        </a:p>
      </dgm:t>
    </dgm:pt>
    <dgm:pt modelId="{3CB0D3E7-23BD-454B-AE4B-E9BD5A25D980}" type="pres">
      <dgm:prSet presAssocID="{978900B5-0208-4103-A6B1-D96E79FBEC78}" presName="connTx" presStyleLbl="parChTrans1D3" presStyleIdx="0" presStyleCnt="2"/>
      <dgm:spPr/>
      <dgm:t>
        <a:bodyPr/>
        <a:lstStyle/>
        <a:p>
          <a:endParaRPr lang="vi-VN"/>
        </a:p>
      </dgm:t>
    </dgm:pt>
    <dgm:pt modelId="{1363E353-DA2D-4472-93BF-10723154D9D0}" type="pres">
      <dgm:prSet presAssocID="{78F1501E-6D3B-48B6-BE29-2357F305AD77}" presName="root2" presStyleCnt="0"/>
      <dgm:spPr/>
    </dgm:pt>
    <dgm:pt modelId="{29CF8FF4-1816-4BEA-B764-E43C2C50A762}" type="pres">
      <dgm:prSet presAssocID="{78F1501E-6D3B-48B6-BE29-2357F305AD77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8080283D-CA67-4891-9473-320CA3F88BD9}" type="pres">
      <dgm:prSet presAssocID="{78F1501E-6D3B-48B6-BE29-2357F305AD77}" presName="level3hierChild" presStyleCnt="0"/>
      <dgm:spPr/>
    </dgm:pt>
    <dgm:pt modelId="{603EB8AA-BE64-4DFD-AF12-DB091429950B}" type="pres">
      <dgm:prSet presAssocID="{686150ED-0DF7-4110-872A-80A50A21354A}" presName="conn2-1" presStyleLbl="parChTrans1D4" presStyleIdx="0" presStyleCnt="2"/>
      <dgm:spPr/>
      <dgm:t>
        <a:bodyPr/>
        <a:lstStyle/>
        <a:p>
          <a:endParaRPr lang="vi-VN"/>
        </a:p>
      </dgm:t>
    </dgm:pt>
    <dgm:pt modelId="{FCA70E8B-89CC-4EEE-887D-E64BC55A217C}" type="pres">
      <dgm:prSet presAssocID="{686150ED-0DF7-4110-872A-80A50A21354A}" presName="connTx" presStyleLbl="parChTrans1D4" presStyleIdx="0" presStyleCnt="2"/>
      <dgm:spPr/>
      <dgm:t>
        <a:bodyPr/>
        <a:lstStyle/>
        <a:p>
          <a:endParaRPr lang="vi-VN"/>
        </a:p>
      </dgm:t>
    </dgm:pt>
    <dgm:pt modelId="{66B6B4EC-69F1-4E85-8A67-18DEE1C2152F}" type="pres">
      <dgm:prSet presAssocID="{5EC49BE6-6AA5-4025-B3B2-2493F9E621CB}" presName="root2" presStyleCnt="0"/>
      <dgm:spPr/>
    </dgm:pt>
    <dgm:pt modelId="{6E70F15C-5789-4A04-BA9E-C49F722D97C1}" type="pres">
      <dgm:prSet presAssocID="{5EC49BE6-6AA5-4025-B3B2-2493F9E621CB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0661C01A-F4E8-4193-BBF3-BDAB7FE5243B}" type="pres">
      <dgm:prSet presAssocID="{5EC49BE6-6AA5-4025-B3B2-2493F9E621CB}" presName="level3hierChild" presStyleCnt="0"/>
      <dgm:spPr/>
    </dgm:pt>
    <dgm:pt modelId="{74764F62-B581-402E-9099-FB9962BF6837}" type="pres">
      <dgm:prSet presAssocID="{D46631D4-186E-466A-B71E-6B22F7E7FDF0}" presName="conn2-1" presStyleLbl="parChTrans1D2" presStyleIdx="1" presStyleCnt="2"/>
      <dgm:spPr/>
      <dgm:t>
        <a:bodyPr/>
        <a:lstStyle/>
        <a:p>
          <a:endParaRPr lang="vi-VN"/>
        </a:p>
      </dgm:t>
    </dgm:pt>
    <dgm:pt modelId="{4162F10C-D7B2-4E13-8545-5A4E0E06AE32}" type="pres">
      <dgm:prSet presAssocID="{D46631D4-186E-466A-B71E-6B22F7E7FDF0}" presName="connTx" presStyleLbl="parChTrans1D2" presStyleIdx="1" presStyleCnt="2"/>
      <dgm:spPr/>
      <dgm:t>
        <a:bodyPr/>
        <a:lstStyle/>
        <a:p>
          <a:endParaRPr lang="vi-VN"/>
        </a:p>
      </dgm:t>
    </dgm:pt>
    <dgm:pt modelId="{4AE0113D-E89A-48A6-AC62-B1F83B17FC44}" type="pres">
      <dgm:prSet presAssocID="{9BCD3839-9AE6-4D95-AD76-B815DC3D6C07}" presName="root2" presStyleCnt="0"/>
      <dgm:spPr/>
    </dgm:pt>
    <dgm:pt modelId="{9D8FDA94-E82B-4D86-A306-651D1AFCA9A6}" type="pres">
      <dgm:prSet presAssocID="{9BCD3839-9AE6-4D95-AD76-B815DC3D6C0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1C603FC1-D030-46D0-AC24-23153962FB8D}" type="pres">
      <dgm:prSet presAssocID="{9BCD3839-9AE6-4D95-AD76-B815DC3D6C07}" presName="level3hierChild" presStyleCnt="0"/>
      <dgm:spPr/>
    </dgm:pt>
    <dgm:pt modelId="{AC7B2657-BC4B-4B14-9363-9265B278CDEE}" type="pres">
      <dgm:prSet presAssocID="{7299F7F2-CF5F-4450-9414-B73D1FC08DB7}" presName="conn2-1" presStyleLbl="parChTrans1D3" presStyleIdx="1" presStyleCnt="2"/>
      <dgm:spPr/>
      <dgm:t>
        <a:bodyPr/>
        <a:lstStyle/>
        <a:p>
          <a:endParaRPr lang="vi-VN"/>
        </a:p>
      </dgm:t>
    </dgm:pt>
    <dgm:pt modelId="{11DBB03A-F7BB-4E04-A0D9-341A8337FFC2}" type="pres">
      <dgm:prSet presAssocID="{7299F7F2-CF5F-4450-9414-B73D1FC08DB7}" presName="connTx" presStyleLbl="parChTrans1D3" presStyleIdx="1" presStyleCnt="2"/>
      <dgm:spPr/>
      <dgm:t>
        <a:bodyPr/>
        <a:lstStyle/>
        <a:p>
          <a:endParaRPr lang="vi-VN"/>
        </a:p>
      </dgm:t>
    </dgm:pt>
    <dgm:pt modelId="{5F880FFB-D12F-49DD-B927-F291AB5BE9EB}" type="pres">
      <dgm:prSet presAssocID="{73E70548-F47E-4741-B2ED-1970B31EA73B}" presName="root2" presStyleCnt="0"/>
      <dgm:spPr/>
    </dgm:pt>
    <dgm:pt modelId="{4273B609-F2F2-489A-963C-3BC0D3D563E8}" type="pres">
      <dgm:prSet presAssocID="{73E70548-F47E-4741-B2ED-1970B31EA73B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A7B07486-F7A8-4488-B8DC-E8637CA25512}" type="pres">
      <dgm:prSet presAssocID="{73E70548-F47E-4741-B2ED-1970B31EA73B}" presName="level3hierChild" presStyleCnt="0"/>
      <dgm:spPr/>
    </dgm:pt>
    <dgm:pt modelId="{FDEBB4E7-5EC4-407C-84F1-6C4E6E52CC4B}" type="pres">
      <dgm:prSet presAssocID="{B2882F34-8E48-4616-A4DC-926DCFD05E81}" presName="conn2-1" presStyleLbl="parChTrans1D4" presStyleIdx="1" presStyleCnt="2"/>
      <dgm:spPr/>
      <dgm:t>
        <a:bodyPr/>
        <a:lstStyle/>
        <a:p>
          <a:endParaRPr lang="vi-VN"/>
        </a:p>
      </dgm:t>
    </dgm:pt>
    <dgm:pt modelId="{50328575-88D7-4382-81DB-BECAD0156311}" type="pres">
      <dgm:prSet presAssocID="{B2882F34-8E48-4616-A4DC-926DCFD05E81}" presName="connTx" presStyleLbl="parChTrans1D4" presStyleIdx="1" presStyleCnt="2"/>
      <dgm:spPr/>
      <dgm:t>
        <a:bodyPr/>
        <a:lstStyle/>
        <a:p>
          <a:endParaRPr lang="vi-VN"/>
        </a:p>
      </dgm:t>
    </dgm:pt>
    <dgm:pt modelId="{56D1615A-A4F9-44F8-973A-087850E054DB}" type="pres">
      <dgm:prSet presAssocID="{E2BF345E-1510-4688-A1C9-1359D8CDBDE6}" presName="root2" presStyleCnt="0"/>
      <dgm:spPr/>
    </dgm:pt>
    <dgm:pt modelId="{6330F27E-0894-4A48-B426-D01FF5A94637}" type="pres">
      <dgm:prSet presAssocID="{E2BF345E-1510-4688-A1C9-1359D8CDBDE6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vi-VN"/>
        </a:p>
      </dgm:t>
    </dgm:pt>
    <dgm:pt modelId="{6886B876-D0B2-4B4E-B457-EEF232305882}" type="pres">
      <dgm:prSet presAssocID="{E2BF345E-1510-4688-A1C9-1359D8CDBDE6}" presName="level3hierChild" presStyleCnt="0"/>
      <dgm:spPr/>
    </dgm:pt>
  </dgm:ptLst>
  <dgm:cxnLst>
    <dgm:cxn modelId="{52CCD971-1E6C-402A-BE72-6743C9593293}" type="presOf" srcId="{978900B5-0208-4103-A6B1-D96E79FBEC78}" destId="{76E7EAFD-8FF1-4430-92AB-7D11ECDBC142}" srcOrd="0" destOrd="0" presId="urn:microsoft.com/office/officeart/2005/8/layout/hierarchy2"/>
    <dgm:cxn modelId="{AD34888D-81D4-47BE-B488-0E63C3C4A6B8}" type="presOf" srcId="{E2BF345E-1510-4688-A1C9-1359D8CDBDE6}" destId="{6330F27E-0894-4A48-B426-D01FF5A94637}" srcOrd="0" destOrd="0" presId="urn:microsoft.com/office/officeart/2005/8/layout/hierarchy2"/>
    <dgm:cxn modelId="{541CFA62-DB56-48FE-8E53-E08282855C6A}" type="presOf" srcId="{B2882F34-8E48-4616-A4DC-926DCFD05E81}" destId="{FDEBB4E7-5EC4-407C-84F1-6C4E6E52CC4B}" srcOrd="0" destOrd="0" presId="urn:microsoft.com/office/officeart/2005/8/layout/hierarchy2"/>
    <dgm:cxn modelId="{11783B50-45B9-4D30-A2B0-B701C882B1B3}" srcId="{911D27CE-B281-438D-8A45-212988AFCC36}" destId="{78F1501E-6D3B-48B6-BE29-2357F305AD77}" srcOrd="0" destOrd="0" parTransId="{978900B5-0208-4103-A6B1-D96E79FBEC78}" sibTransId="{1A2C8EC8-37CA-41E3-A132-C4BC1DB58273}"/>
    <dgm:cxn modelId="{1F30D110-B3AB-4FB3-9A74-4FE1F2E57B4D}" type="presOf" srcId="{D46631D4-186E-466A-B71E-6B22F7E7FDF0}" destId="{4162F10C-D7B2-4E13-8545-5A4E0E06AE32}" srcOrd="1" destOrd="0" presId="urn:microsoft.com/office/officeart/2005/8/layout/hierarchy2"/>
    <dgm:cxn modelId="{B8643A1A-D35E-45AD-95A3-42D1600A12D2}" type="presOf" srcId="{686150ED-0DF7-4110-872A-80A50A21354A}" destId="{FCA70E8B-89CC-4EEE-887D-E64BC55A217C}" srcOrd="1" destOrd="0" presId="urn:microsoft.com/office/officeart/2005/8/layout/hierarchy2"/>
    <dgm:cxn modelId="{66A5163A-85A9-4966-80F4-1D9414A3ACCF}" type="presOf" srcId="{978900B5-0208-4103-A6B1-D96E79FBEC78}" destId="{3CB0D3E7-23BD-454B-AE4B-E9BD5A25D980}" srcOrd="1" destOrd="0" presId="urn:microsoft.com/office/officeart/2005/8/layout/hierarchy2"/>
    <dgm:cxn modelId="{9CF6C3E5-4D2E-45F9-BE59-4A55C603D20B}" type="presOf" srcId="{B2882F34-8E48-4616-A4DC-926DCFD05E81}" destId="{50328575-88D7-4382-81DB-BECAD0156311}" srcOrd="1" destOrd="0" presId="urn:microsoft.com/office/officeart/2005/8/layout/hierarchy2"/>
    <dgm:cxn modelId="{D4534193-3323-433D-8C5E-FDB14B16B86C}" type="presOf" srcId="{78F1501E-6D3B-48B6-BE29-2357F305AD77}" destId="{29CF8FF4-1816-4BEA-B764-E43C2C50A762}" srcOrd="0" destOrd="0" presId="urn:microsoft.com/office/officeart/2005/8/layout/hierarchy2"/>
    <dgm:cxn modelId="{0034FCF3-E1D0-4F4C-B4E5-6BCC01D02804}" type="presOf" srcId="{D46631D4-186E-466A-B71E-6B22F7E7FDF0}" destId="{74764F62-B581-402E-9099-FB9962BF6837}" srcOrd="0" destOrd="0" presId="urn:microsoft.com/office/officeart/2005/8/layout/hierarchy2"/>
    <dgm:cxn modelId="{3A3EBB75-29C2-4A40-A1FC-990B0A6684E8}" type="presOf" srcId="{9BCD3839-9AE6-4D95-AD76-B815DC3D6C07}" destId="{9D8FDA94-E82B-4D86-A306-651D1AFCA9A6}" srcOrd="0" destOrd="0" presId="urn:microsoft.com/office/officeart/2005/8/layout/hierarchy2"/>
    <dgm:cxn modelId="{21C48671-F6BA-49C9-94A7-0860F8C358B6}" type="presOf" srcId="{13CFD143-A726-4536-BA55-4E616A7E8E8C}" destId="{D8E97282-9567-49FF-8F5B-B01E14AB96CE}" srcOrd="0" destOrd="0" presId="urn:microsoft.com/office/officeart/2005/8/layout/hierarchy2"/>
    <dgm:cxn modelId="{29BE7BD9-90F4-4A0C-80D3-BDCA9AD03CD2}" type="presOf" srcId="{911D27CE-B281-438D-8A45-212988AFCC36}" destId="{4C455782-244F-4A0C-89BF-7A7897ADCBEF}" srcOrd="0" destOrd="0" presId="urn:microsoft.com/office/officeart/2005/8/layout/hierarchy2"/>
    <dgm:cxn modelId="{841A0F4B-FADA-4AD4-A622-3E7F57B96AC9}" srcId="{9BCD3839-9AE6-4D95-AD76-B815DC3D6C07}" destId="{73E70548-F47E-4741-B2ED-1970B31EA73B}" srcOrd="0" destOrd="0" parTransId="{7299F7F2-CF5F-4450-9414-B73D1FC08DB7}" sibTransId="{1A04D75A-C751-4540-814D-6B939B3B2D0D}"/>
    <dgm:cxn modelId="{C002F318-1584-43F9-8F4C-88115A8F4057}" srcId="{73E70548-F47E-4741-B2ED-1970B31EA73B}" destId="{E2BF345E-1510-4688-A1C9-1359D8CDBDE6}" srcOrd="0" destOrd="0" parTransId="{B2882F34-8E48-4616-A4DC-926DCFD05E81}" sibTransId="{D39E1B53-90DA-47C3-9E6C-043440AAFC12}"/>
    <dgm:cxn modelId="{9BD164D3-6FAD-43A9-A85A-60B98BE8AFCC}" type="presOf" srcId="{13CFD143-A726-4536-BA55-4E616A7E8E8C}" destId="{AACC446B-5AA4-4476-8C7E-F0976393D43A}" srcOrd="1" destOrd="0" presId="urn:microsoft.com/office/officeart/2005/8/layout/hierarchy2"/>
    <dgm:cxn modelId="{673E3DE1-2848-4C7B-8568-B5CECCF0A9BD}" srcId="{78F1501E-6D3B-48B6-BE29-2357F305AD77}" destId="{5EC49BE6-6AA5-4025-B3B2-2493F9E621CB}" srcOrd="0" destOrd="0" parTransId="{686150ED-0DF7-4110-872A-80A50A21354A}" sibTransId="{8ECA6204-9D8F-4E97-946A-AD8908A35662}"/>
    <dgm:cxn modelId="{E02946E5-BD3F-4C91-BD10-DC905B83379F}" type="presOf" srcId="{5EC49BE6-6AA5-4025-B3B2-2493F9E621CB}" destId="{6E70F15C-5789-4A04-BA9E-C49F722D97C1}" srcOrd="0" destOrd="0" presId="urn:microsoft.com/office/officeart/2005/8/layout/hierarchy2"/>
    <dgm:cxn modelId="{5E4D0760-1834-48A9-B7D8-7035BE09ADB7}" srcId="{D4DD5321-03FC-4F9F-A93B-BE05FC43344A}" destId="{911D27CE-B281-438D-8A45-212988AFCC36}" srcOrd="0" destOrd="0" parTransId="{13CFD143-A726-4536-BA55-4E616A7E8E8C}" sibTransId="{1BBBBE5B-F6DE-41C1-8025-D360187EF5F8}"/>
    <dgm:cxn modelId="{64BAE01E-ACAD-4C0E-AF81-BBAC7B9C6F20}" type="presOf" srcId="{73E70548-F47E-4741-B2ED-1970B31EA73B}" destId="{4273B609-F2F2-489A-963C-3BC0D3D563E8}" srcOrd="0" destOrd="0" presId="urn:microsoft.com/office/officeart/2005/8/layout/hierarchy2"/>
    <dgm:cxn modelId="{F5A1FB1B-8DA8-4D23-9F9C-B27C5CF001E5}" type="presOf" srcId="{7299F7F2-CF5F-4450-9414-B73D1FC08DB7}" destId="{AC7B2657-BC4B-4B14-9363-9265B278CDEE}" srcOrd="0" destOrd="0" presId="urn:microsoft.com/office/officeart/2005/8/layout/hierarchy2"/>
    <dgm:cxn modelId="{E63F11CB-36DC-4856-9A5D-EAD89F420163}" type="presOf" srcId="{B9B2239D-BA88-4F7D-8730-BCBE8716CEB2}" destId="{1AE4569C-D00D-45BA-B9EC-D4DA1859EA19}" srcOrd="0" destOrd="0" presId="urn:microsoft.com/office/officeart/2005/8/layout/hierarchy2"/>
    <dgm:cxn modelId="{11289C81-A514-413E-B221-8DE561E4942B}" type="presOf" srcId="{686150ED-0DF7-4110-872A-80A50A21354A}" destId="{603EB8AA-BE64-4DFD-AF12-DB091429950B}" srcOrd="0" destOrd="0" presId="urn:microsoft.com/office/officeart/2005/8/layout/hierarchy2"/>
    <dgm:cxn modelId="{F31CB1CA-575B-4887-B54C-377E178BD088}" srcId="{B9B2239D-BA88-4F7D-8730-BCBE8716CEB2}" destId="{D4DD5321-03FC-4F9F-A93B-BE05FC43344A}" srcOrd="0" destOrd="0" parTransId="{CAA8AD4A-B56E-4E30-A847-15379E7B2817}" sibTransId="{2D8DB13C-1985-46EC-B2C5-E8F78445B5FB}"/>
    <dgm:cxn modelId="{49AFA577-7E4B-4FF9-916F-6584C5E31B97}" type="presOf" srcId="{D4DD5321-03FC-4F9F-A93B-BE05FC43344A}" destId="{920D1163-2632-4EE9-9B69-B6E286E2F4D1}" srcOrd="0" destOrd="0" presId="urn:microsoft.com/office/officeart/2005/8/layout/hierarchy2"/>
    <dgm:cxn modelId="{DF6759F3-15DB-447F-8B51-E5191EECE218}" type="presOf" srcId="{7299F7F2-CF5F-4450-9414-B73D1FC08DB7}" destId="{11DBB03A-F7BB-4E04-A0D9-341A8337FFC2}" srcOrd="1" destOrd="0" presId="urn:microsoft.com/office/officeart/2005/8/layout/hierarchy2"/>
    <dgm:cxn modelId="{C8C5405D-92AD-42C8-BB68-89F6D1F01619}" srcId="{D4DD5321-03FC-4F9F-A93B-BE05FC43344A}" destId="{9BCD3839-9AE6-4D95-AD76-B815DC3D6C07}" srcOrd="1" destOrd="0" parTransId="{D46631D4-186E-466A-B71E-6B22F7E7FDF0}" sibTransId="{A97A34E8-D2FE-411D-84DA-BAA31B66B773}"/>
    <dgm:cxn modelId="{9CF4A57A-F5CE-4306-B0D4-891C70DB0E9B}" type="presParOf" srcId="{1AE4569C-D00D-45BA-B9EC-D4DA1859EA19}" destId="{E1DFC10E-725F-453F-AF7B-56E0B1F9187E}" srcOrd="0" destOrd="0" presId="urn:microsoft.com/office/officeart/2005/8/layout/hierarchy2"/>
    <dgm:cxn modelId="{2DB7153A-CE2C-4FFD-A5B3-7C4CFE8A70A0}" type="presParOf" srcId="{E1DFC10E-725F-453F-AF7B-56E0B1F9187E}" destId="{920D1163-2632-4EE9-9B69-B6E286E2F4D1}" srcOrd="0" destOrd="0" presId="urn:microsoft.com/office/officeart/2005/8/layout/hierarchy2"/>
    <dgm:cxn modelId="{4C19AB28-A015-4CBF-B73E-A5993A6F695C}" type="presParOf" srcId="{E1DFC10E-725F-453F-AF7B-56E0B1F9187E}" destId="{46F1B657-FA06-4742-8B24-974AD2F51C75}" srcOrd="1" destOrd="0" presId="urn:microsoft.com/office/officeart/2005/8/layout/hierarchy2"/>
    <dgm:cxn modelId="{AC6CF549-FF00-4CD0-944C-1D5E69A1ACB1}" type="presParOf" srcId="{46F1B657-FA06-4742-8B24-974AD2F51C75}" destId="{D8E97282-9567-49FF-8F5B-B01E14AB96CE}" srcOrd="0" destOrd="0" presId="urn:microsoft.com/office/officeart/2005/8/layout/hierarchy2"/>
    <dgm:cxn modelId="{B99ED0BA-DAEB-42B7-89FC-82A13F25EA81}" type="presParOf" srcId="{D8E97282-9567-49FF-8F5B-B01E14AB96CE}" destId="{AACC446B-5AA4-4476-8C7E-F0976393D43A}" srcOrd="0" destOrd="0" presId="urn:microsoft.com/office/officeart/2005/8/layout/hierarchy2"/>
    <dgm:cxn modelId="{98067DE5-C8D7-4DC9-A159-39F4708FDCC4}" type="presParOf" srcId="{46F1B657-FA06-4742-8B24-974AD2F51C75}" destId="{0398E867-9D5B-49A4-AF02-B2DE8E830C75}" srcOrd="1" destOrd="0" presId="urn:microsoft.com/office/officeart/2005/8/layout/hierarchy2"/>
    <dgm:cxn modelId="{0D928EEB-68E7-47C7-B05E-C5D1CD20E755}" type="presParOf" srcId="{0398E867-9D5B-49A4-AF02-B2DE8E830C75}" destId="{4C455782-244F-4A0C-89BF-7A7897ADCBEF}" srcOrd="0" destOrd="0" presId="urn:microsoft.com/office/officeart/2005/8/layout/hierarchy2"/>
    <dgm:cxn modelId="{BBDC7AA6-8A4F-45F4-A1C6-9E346190FA9E}" type="presParOf" srcId="{0398E867-9D5B-49A4-AF02-B2DE8E830C75}" destId="{06EBAED2-4F40-4F80-9333-3DC43747C13C}" srcOrd="1" destOrd="0" presId="urn:microsoft.com/office/officeart/2005/8/layout/hierarchy2"/>
    <dgm:cxn modelId="{6AF936E1-CB9C-4915-9CDE-B4D2AFCD0DC2}" type="presParOf" srcId="{06EBAED2-4F40-4F80-9333-3DC43747C13C}" destId="{76E7EAFD-8FF1-4430-92AB-7D11ECDBC142}" srcOrd="0" destOrd="0" presId="urn:microsoft.com/office/officeart/2005/8/layout/hierarchy2"/>
    <dgm:cxn modelId="{13ACFD30-6FA5-47E6-8309-BA06172860C7}" type="presParOf" srcId="{76E7EAFD-8FF1-4430-92AB-7D11ECDBC142}" destId="{3CB0D3E7-23BD-454B-AE4B-E9BD5A25D980}" srcOrd="0" destOrd="0" presId="urn:microsoft.com/office/officeart/2005/8/layout/hierarchy2"/>
    <dgm:cxn modelId="{D18734B4-1FD9-4A7A-9097-35CD8C0DC66F}" type="presParOf" srcId="{06EBAED2-4F40-4F80-9333-3DC43747C13C}" destId="{1363E353-DA2D-4472-93BF-10723154D9D0}" srcOrd="1" destOrd="0" presId="urn:microsoft.com/office/officeart/2005/8/layout/hierarchy2"/>
    <dgm:cxn modelId="{DF52ACA4-EBC8-42FD-B3D9-412DA210F59D}" type="presParOf" srcId="{1363E353-DA2D-4472-93BF-10723154D9D0}" destId="{29CF8FF4-1816-4BEA-B764-E43C2C50A762}" srcOrd="0" destOrd="0" presId="urn:microsoft.com/office/officeart/2005/8/layout/hierarchy2"/>
    <dgm:cxn modelId="{0AC0DF0B-547F-4576-9CF7-6786DC5B608E}" type="presParOf" srcId="{1363E353-DA2D-4472-93BF-10723154D9D0}" destId="{8080283D-CA67-4891-9473-320CA3F88BD9}" srcOrd="1" destOrd="0" presId="urn:microsoft.com/office/officeart/2005/8/layout/hierarchy2"/>
    <dgm:cxn modelId="{965CDBAE-C98C-47D7-B1D8-183C50F740B0}" type="presParOf" srcId="{8080283D-CA67-4891-9473-320CA3F88BD9}" destId="{603EB8AA-BE64-4DFD-AF12-DB091429950B}" srcOrd="0" destOrd="0" presId="urn:microsoft.com/office/officeart/2005/8/layout/hierarchy2"/>
    <dgm:cxn modelId="{ABF62B8E-DF3E-4204-8ACC-D6A4CC779759}" type="presParOf" srcId="{603EB8AA-BE64-4DFD-AF12-DB091429950B}" destId="{FCA70E8B-89CC-4EEE-887D-E64BC55A217C}" srcOrd="0" destOrd="0" presId="urn:microsoft.com/office/officeart/2005/8/layout/hierarchy2"/>
    <dgm:cxn modelId="{44C7F273-5E2A-4097-AC5A-3536ED4E4439}" type="presParOf" srcId="{8080283D-CA67-4891-9473-320CA3F88BD9}" destId="{66B6B4EC-69F1-4E85-8A67-18DEE1C2152F}" srcOrd="1" destOrd="0" presId="urn:microsoft.com/office/officeart/2005/8/layout/hierarchy2"/>
    <dgm:cxn modelId="{36F5E584-640F-4562-9023-FABB83EAF79F}" type="presParOf" srcId="{66B6B4EC-69F1-4E85-8A67-18DEE1C2152F}" destId="{6E70F15C-5789-4A04-BA9E-C49F722D97C1}" srcOrd="0" destOrd="0" presId="urn:microsoft.com/office/officeart/2005/8/layout/hierarchy2"/>
    <dgm:cxn modelId="{8828EE10-E3A9-4479-918F-10D1AF9275D3}" type="presParOf" srcId="{66B6B4EC-69F1-4E85-8A67-18DEE1C2152F}" destId="{0661C01A-F4E8-4193-BBF3-BDAB7FE5243B}" srcOrd="1" destOrd="0" presId="urn:microsoft.com/office/officeart/2005/8/layout/hierarchy2"/>
    <dgm:cxn modelId="{58F154E3-DDC4-46B6-9202-01A297451F57}" type="presParOf" srcId="{46F1B657-FA06-4742-8B24-974AD2F51C75}" destId="{74764F62-B581-402E-9099-FB9962BF6837}" srcOrd="2" destOrd="0" presId="urn:microsoft.com/office/officeart/2005/8/layout/hierarchy2"/>
    <dgm:cxn modelId="{689971CB-CC1B-4E1C-8E60-119E9E9BF0AC}" type="presParOf" srcId="{74764F62-B581-402E-9099-FB9962BF6837}" destId="{4162F10C-D7B2-4E13-8545-5A4E0E06AE32}" srcOrd="0" destOrd="0" presId="urn:microsoft.com/office/officeart/2005/8/layout/hierarchy2"/>
    <dgm:cxn modelId="{706819C1-569D-416A-A120-A5AA70B8F956}" type="presParOf" srcId="{46F1B657-FA06-4742-8B24-974AD2F51C75}" destId="{4AE0113D-E89A-48A6-AC62-B1F83B17FC44}" srcOrd="3" destOrd="0" presId="urn:microsoft.com/office/officeart/2005/8/layout/hierarchy2"/>
    <dgm:cxn modelId="{9C141CD2-5E94-4B1A-9C2E-7F97C6474DCB}" type="presParOf" srcId="{4AE0113D-E89A-48A6-AC62-B1F83B17FC44}" destId="{9D8FDA94-E82B-4D86-A306-651D1AFCA9A6}" srcOrd="0" destOrd="0" presId="urn:microsoft.com/office/officeart/2005/8/layout/hierarchy2"/>
    <dgm:cxn modelId="{0B6AB436-2291-471B-93A9-702A565A0C16}" type="presParOf" srcId="{4AE0113D-E89A-48A6-AC62-B1F83B17FC44}" destId="{1C603FC1-D030-46D0-AC24-23153962FB8D}" srcOrd="1" destOrd="0" presId="urn:microsoft.com/office/officeart/2005/8/layout/hierarchy2"/>
    <dgm:cxn modelId="{84AD7227-69CD-496D-83D2-26FDB4EA1318}" type="presParOf" srcId="{1C603FC1-D030-46D0-AC24-23153962FB8D}" destId="{AC7B2657-BC4B-4B14-9363-9265B278CDEE}" srcOrd="0" destOrd="0" presId="urn:microsoft.com/office/officeart/2005/8/layout/hierarchy2"/>
    <dgm:cxn modelId="{58826A20-D572-472F-BA28-182EBA9FDD57}" type="presParOf" srcId="{AC7B2657-BC4B-4B14-9363-9265B278CDEE}" destId="{11DBB03A-F7BB-4E04-A0D9-341A8337FFC2}" srcOrd="0" destOrd="0" presId="urn:microsoft.com/office/officeart/2005/8/layout/hierarchy2"/>
    <dgm:cxn modelId="{A9C2DE28-7973-4056-9D76-DD38411CEBF4}" type="presParOf" srcId="{1C603FC1-D030-46D0-AC24-23153962FB8D}" destId="{5F880FFB-D12F-49DD-B927-F291AB5BE9EB}" srcOrd="1" destOrd="0" presId="urn:microsoft.com/office/officeart/2005/8/layout/hierarchy2"/>
    <dgm:cxn modelId="{9119B1C7-7BFF-4FDF-B31C-B1CF8CD15278}" type="presParOf" srcId="{5F880FFB-D12F-49DD-B927-F291AB5BE9EB}" destId="{4273B609-F2F2-489A-963C-3BC0D3D563E8}" srcOrd="0" destOrd="0" presId="urn:microsoft.com/office/officeart/2005/8/layout/hierarchy2"/>
    <dgm:cxn modelId="{B44FCE85-4F35-4B19-B974-A45193470751}" type="presParOf" srcId="{5F880FFB-D12F-49DD-B927-F291AB5BE9EB}" destId="{A7B07486-F7A8-4488-B8DC-E8637CA25512}" srcOrd="1" destOrd="0" presId="urn:microsoft.com/office/officeart/2005/8/layout/hierarchy2"/>
    <dgm:cxn modelId="{8A74D368-4E6D-4F10-8788-410DA76319B3}" type="presParOf" srcId="{A7B07486-F7A8-4488-B8DC-E8637CA25512}" destId="{FDEBB4E7-5EC4-407C-84F1-6C4E6E52CC4B}" srcOrd="0" destOrd="0" presId="urn:microsoft.com/office/officeart/2005/8/layout/hierarchy2"/>
    <dgm:cxn modelId="{6E4B71BF-BF17-4B5C-94EC-3231100E9AFE}" type="presParOf" srcId="{FDEBB4E7-5EC4-407C-84F1-6C4E6E52CC4B}" destId="{50328575-88D7-4382-81DB-BECAD0156311}" srcOrd="0" destOrd="0" presId="urn:microsoft.com/office/officeart/2005/8/layout/hierarchy2"/>
    <dgm:cxn modelId="{0B393763-8702-41AB-A31B-D7F01DB0841D}" type="presParOf" srcId="{A7B07486-F7A8-4488-B8DC-E8637CA25512}" destId="{56D1615A-A4F9-44F8-973A-087850E054DB}" srcOrd="1" destOrd="0" presId="urn:microsoft.com/office/officeart/2005/8/layout/hierarchy2"/>
    <dgm:cxn modelId="{9E39E516-31BF-4B5A-8CFC-FA5A765C4B73}" type="presParOf" srcId="{56D1615A-A4F9-44F8-973A-087850E054DB}" destId="{6330F27E-0894-4A48-B426-D01FF5A94637}" srcOrd="0" destOrd="0" presId="urn:microsoft.com/office/officeart/2005/8/layout/hierarchy2"/>
    <dgm:cxn modelId="{B52D0A5B-332E-49DE-9932-1AABE67EBD5B}" type="presParOf" srcId="{56D1615A-A4F9-44F8-973A-087850E054DB}" destId="{6886B876-D0B2-4B4E-B457-EEF23230588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D1163-2632-4EE9-9B69-B6E286E2F4D1}">
      <dsp:nvSpPr>
        <dsp:cNvPr id="0" name=""/>
        <dsp:cNvSpPr/>
      </dsp:nvSpPr>
      <dsp:spPr>
        <a:xfrm>
          <a:off x="3728" y="1580043"/>
          <a:ext cx="1757027" cy="87851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 dirty="0">
              <a:solidFill>
                <a:schemeClr val="tx1"/>
              </a:solidFill>
            </a:rPr>
            <a:t>HCHC</a:t>
          </a:r>
        </a:p>
      </dsp:txBody>
      <dsp:txXfrm>
        <a:off x="29459" y="1605774"/>
        <a:ext cx="1705565" cy="827051"/>
      </dsp:txXfrm>
    </dsp:sp>
    <dsp:sp modelId="{D8E97282-9567-49FF-8F5B-B01E14AB96CE}">
      <dsp:nvSpPr>
        <dsp:cNvPr id="0" name=""/>
        <dsp:cNvSpPr/>
      </dsp:nvSpPr>
      <dsp:spPr>
        <a:xfrm rot="19457599">
          <a:off x="1679404" y="1747149"/>
          <a:ext cx="865514" cy="39155"/>
        </a:xfrm>
        <a:custGeom>
          <a:avLst/>
          <a:gdLst/>
          <a:ahLst/>
          <a:cxnLst/>
          <a:rect l="0" t="0" r="0" b="0"/>
          <a:pathLst>
            <a:path>
              <a:moveTo>
                <a:pt x="0" y="19577"/>
              </a:moveTo>
              <a:lnTo>
                <a:pt x="865514" y="1957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b="0" kern="1200">
            <a:solidFill>
              <a:schemeClr val="tx1"/>
            </a:solidFill>
          </a:endParaRPr>
        </a:p>
      </dsp:txBody>
      <dsp:txXfrm>
        <a:off x="2090523" y="1745089"/>
        <a:ext cx="43275" cy="43275"/>
      </dsp:txXfrm>
    </dsp:sp>
    <dsp:sp modelId="{4C455782-244F-4A0C-89BF-7A7897ADCBEF}">
      <dsp:nvSpPr>
        <dsp:cNvPr id="0" name=""/>
        <dsp:cNvSpPr/>
      </dsp:nvSpPr>
      <dsp:spPr>
        <a:xfrm>
          <a:off x="2463566" y="1074897"/>
          <a:ext cx="1757027" cy="878513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>
              <a:solidFill>
                <a:schemeClr val="tx1"/>
              </a:solidFill>
            </a:rPr>
            <a:t>HIĐROCACBON</a:t>
          </a:r>
        </a:p>
      </dsp:txBody>
      <dsp:txXfrm>
        <a:off x="2489297" y="1100628"/>
        <a:ext cx="1705565" cy="827051"/>
      </dsp:txXfrm>
    </dsp:sp>
    <dsp:sp modelId="{76E7EAFD-8FF1-4430-92AB-7D11ECDBC142}">
      <dsp:nvSpPr>
        <dsp:cNvPr id="0" name=""/>
        <dsp:cNvSpPr/>
      </dsp:nvSpPr>
      <dsp:spPr>
        <a:xfrm>
          <a:off x="4220594" y="1494576"/>
          <a:ext cx="702811" cy="39155"/>
        </a:xfrm>
        <a:custGeom>
          <a:avLst/>
          <a:gdLst/>
          <a:ahLst/>
          <a:cxnLst/>
          <a:rect l="0" t="0" r="0" b="0"/>
          <a:pathLst>
            <a:path>
              <a:moveTo>
                <a:pt x="0" y="19577"/>
              </a:moveTo>
              <a:lnTo>
                <a:pt x="702811" y="1957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b="0" kern="1200">
            <a:solidFill>
              <a:schemeClr val="tx1"/>
            </a:solidFill>
          </a:endParaRPr>
        </a:p>
      </dsp:txBody>
      <dsp:txXfrm>
        <a:off x="4554429" y="1496584"/>
        <a:ext cx="35140" cy="35140"/>
      </dsp:txXfrm>
    </dsp:sp>
    <dsp:sp modelId="{29CF8FF4-1816-4BEA-B764-E43C2C50A762}">
      <dsp:nvSpPr>
        <dsp:cNvPr id="0" name=""/>
        <dsp:cNvSpPr/>
      </dsp:nvSpPr>
      <dsp:spPr>
        <a:xfrm>
          <a:off x="4923405" y="1074897"/>
          <a:ext cx="1757027" cy="8785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 err="1">
              <a:solidFill>
                <a:schemeClr val="tx1"/>
              </a:solidFill>
            </a:rPr>
            <a:t>có</a:t>
          </a:r>
          <a:r>
            <a:rPr lang="vi-VN" sz="1700" b="0" kern="1200">
              <a:solidFill>
                <a:schemeClr val="tx1"/>
              </a:solidFill>
            </a:rPr>
            <a:t> 2 nguyên </a:t>
          </a:r>
          <a:r>
            <a:rPr lang="vi-VN" sz="1700" b="0" kern="1200" err="1">
              <a:solidFill>
                <a:schemeClr val="tx1"/>
              </a:solidFill>
            </a:rPr>
            <a:t>tố</a:t>
          </a:r>
          <a:r>
            <a:rPr lang="vi-VN" sz="1700" b="0" kern="1200">
              <a:solidFill>
                <a:schemeClr val="tx1"/>
              </a:solidFill>
            </a:rPr>
            <a:t>: H &amp; C</a:t>
          </a:r>
        </a:p>
      </dsp:txBody>
      <dsp:txXfrm>
        <a:off x="4949136" y="1100628"/>
        <a:ext cx="1705565" cy="827051"/>
      </dsp:txXfrm>
    </dsp:sp>
    <dsp:sp modelId="{603EB8AA-BE64-4DFD-AF12-DB091429950B}">
      <dsp:nvSpPr>
        <dsp:cNvPr id="0" name=""/>
        <dsp:cNvSpPr/>
      </dsp:nvSpPr>
      <dsp:spPr>
        <a:xfrm>
          <a:off x="6680433" y="1494576"/>
          <a:ext cx="702811" cy="39155"/>
        </a:xfrm>
        <a:custGeom>
          <a:avLst/>
          <a:gdLst/>
          <a:ahLst/>
          <a:cxnLst/>
          <a:rect l="0" t="0" r="0" b="0"/>
          <a:pathLst>
            <a:path>
              <a:moveTo>
                <a:pt x="0" y="19577"/>
              </a:moveTo>
              <a:lnTo>
                <a:pt x="702811" y="1957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b="0" kern="1200">
            <a:solidFill>
              <a:schemeClr val="tx1"/>
            </a:solidFill>
          </a:endParaRPr>
        </a:p>
      </dsp:txBody>
      <dsp:txXfrm>
        <a:off x="7014268" y="1496584"/>
        <a:ext cx="35140" cy="35140"/>
      </dsp:txXfrm>
    </dsp:sp>
    <dsp:sp modelId="{6E70F15C-5789-4A04-BA9E-C49F722D97C1}">
      <dsp:nvSpPr>
        <dsp:cNvPr id="0" name=""/>
        <dsp:cNvSpPr/>
      </dsp:nvSpPr>
      <dsp:spPr>
        <a:xfrm>
          <a:off x="7383244" y="1074897"/>
          <a:ext cx="1757027" cy="8785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>
              <a:solidFill>
                <a:schemeClr val="tx1"/>
              </a:solidFill>
            </a:rPr>
            <a:t>CH</a:t>
          </a:r>
          <a:r>
            <a:rPr lang="vi-VN" sz="1700" b="0" kern="1200" baseline="-25000">
              <a:solidFill>
                <a:schemeClr val="tx1"/>
              </a:solidFill>
            </a:rPr>
            <a:t>4</a:t>
          </a:r>
          <a:r>
            <a:rPr lang="vi-VN" sz="1700" b="0" kern="1200">
              <a:solidFill>
                <a:schemeClr val="tx1"/>
              </a:solidFill>
            </a:rPr>
            <a:t>, C</a:t>
          </a:r>
          <a:r>
            <a:rPr lang="vi-VN" sz="1700" b="0" kern="1200" baseline="-25000">
              <a:solidFill>
                <a:schemeClr val="tx1"/>
              </a:solidFill>
            </a:rPr>
            <a:t>6</a:t>
          </a:r>
          <a:r>
            <a:rPr lang="vi-VN" sz="1700" b="0" kern="1200">
              <a:solidFill>
                <a:schemeClr val="tx1"/>
              </a:solidFill>
            </a:rPr>
            <a:t>H</a:t>
          </a:r>
          <a:r>
            <a:rPr lang="vi-VN" sz="1700" b="0" kern="1200" baseline="-25000">
              <a:solidFill>
                <a:schemeClr val="tx1"/>
              </a:solidFill>
            </a:rPr>
            <a:t>6</a:t>
          </a:r>
          <a:endParaRPr lang="vi-VN" sz="1700" b="0" kern="1200">
            <a:solidFill>
              <a:schemeClr val="tx1"/>
            </a:solidFill>
          </a:endParaRPr>
        </a:p>
      </dsp:txBody>
      <dsp:txXfrm>
        <a:off x="7408975" y="1100628"/>
        <a:ext cx="1705565" cy="827051"/>
      </dsp:txXfrm>
    </dsp:sp>
    <dsp:sp modelId="{74764F62-B581-402E-9099-FB9962BF6837}">
      <dsp:nvSpPr>
        <dsp:cNvPr id="0" name=""/>
        <dsp:cNvSpPr/>
      </dsp:nvSpPr>
      <dsp:spPr>
        <a:xfrm rot="2142401">
          <a:off x="1679404" y="2252295"/>
          <a:ext cx="865514" cy="39155"/>
        </a:xfrm>
        <a:custGeom>
          <a:avLst/>
          <a:gdLst/>
          <a:ahLst/>
          <a:cxnLst/>
          <a:rect l="0" t="0" r="0" b="0"/>
          <a:pathLst>
            <a:path>
              <a:moveTo>
                <a:pt x="0" y="19577"/>
              </a:moveTo>
              <a:lnTo>
                <a:pt x="865514" y="1957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b="0" kern="1200">
            <a:solidFill>
              <a:schemeClr val="tx1"/>
            </a:solidFill>
          </a:endParaRPr>
        </a:p>
      </dsp:txBody>
      <dsp:txXfrm>
        <a:off x="2090523" y="2250234"/>
        <a:ext cx="43275" cy="43275"/>
      </dsp:txXfrm>
    </dsp:sp>
    <dsp:sp modelId="{9D8FDA94-E82B-4D86-A306-651D1AFCA9A6}">
      <dsp:nvSpPr>
        <dsp:cNvPr id="0" name=""/>
        <dsp:cNvSpPr/>
      </dsp:nvSpPr>
      <dsp:spPr>
        <a:xfrm>
          <a:off x="2463566" y="2085188"/>
          <a:ext cx="1757027" cy="878513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 dirty="0">
              <a:solidFill>
                <a:schemeClr val="tx1"/>
              </a:solidFill>
            </a:rPr>
            <a:t>DẪN XUẤT CỦA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>
              <a:solidFill>
                <a:schemeClr val="tx1"/>
              </a:solidFill>
            </a:rPr>
            <a:t>HIĐROCACBON</a:t>
          </a:r>
        </a:p>
      </dsp:txBody>
      <dsp:txXfrm>
        <a:off x="2489297" y="2110919"/>
        <a:ext cx="1705565" cy="827051"/>
      </dsp:txXfrm>
    </dsp:sp>
    <dsp:sp modelId="{AC7B2657-BC4B-4B14-9363-9265B278CDEE}">
      <dsp:nvSpPr>
        <dsp:cNvPr id="0" name=""/>
        <dsp:cNvSpPr/>
      </dsp:nvSpPr>
      <dsp:spPr>
        <a:xfrm>
          <a:off x="4220594" y="2504867"/>
          <a:ext cx="702811" cy="39155"/>
        </a:xfrm>
        <a:custGeom>
          <a:avLst/>
          <a:gdLst/>
          <a:ahLst/>
          <a:cxnLst/>
          <a:rect l="0" t="0" r="0" b="0"/>
          <a:pathLst>
            <a:path>
              <a:moveTo>
                <a:pt x="0" y="19577"/>
              </a:moveTo>
              <a:lnTo>
                <a:pt x="702811" y="19577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b="0" kern="1200">
            <a:solidFill>
              <a:schemeClr val="tx1"/>
            </a:solidFill>
          </a:endParaRPr>
        </a:p>
      </dsp:txBody>
      <dsp:txXfrm>
        <a:off x="4554429" y="2506875"/>
        <a:ext cx="35140" cy="35140"/>
      </dsp:txXfrm>
    </dsp:sp>
    <dsp:sp modelId="{4273B609-F2F2-489A-963C-3BC0D3D563E8}">
      <dsp:nvSpPr>
        <dsp:cNvPr id="0" name=""/>
        <dsp:cNvSpPr/>
      </dsp:nvSpPr>
      <dsp:spPr>
        <a:xfrm>
          <a:off x="4923405" y="2085188"/>
          <a:ext cx="1757027" cy="87851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 err="1">
              <a:solidFill>
                <a:schemeClr val="tx1"/>
              </a:solidFill>
            </a:rPr>
            <a:t>Ngoài</a:t>
          </a:r>
          <a:r>
            <a:rPr lang="vi-VN" sz="1700" b="0" kern="1200">
              <a:solidFill>
                <a:schemeClr val="tx1"/>
              </a:solidFill>
            </a:rPr>
            <a:t> C &amp; H, </a:t>
          </a:r>
          <a:r>
            <a:rPr lang="vi-VN" sz="1700" b="0" kern="1200" err="1">
              <a:solidFill>
                <a:schemeClr val="tx1"/>
              </a:solidFill>
            </a:rPr>
            <a:t>còn</a:t>
          </a:r>
          <a:r>
            <a:rPr lang="vi-VN" sz="1700" b="0" kern="1200">
              <a:solidFill>
                <a:schemeClr val="tx1"/>
              </a:solidFill>
            </a:rPr>
            <a:t> </a:t>
          </a:r>
          <a:r>
            <a:rPr lang="vi-VN" sz="1700" b="0" kern="1200" err="1">
              <a:solidFill>
                <a:schemeClr val="tx1"/>
              </a:solidFill>
            </a:rPr>
            <a:t>có</a:t>
          </a:r>
          <a:r>
            <a:rPr lang="vi-VN" sz="1700" b="0" kern="1200">
              <a:solidFill>
                <a:schemeClr val="tx1"/>
              </a:solidFill>
            </a:rPr>
            <a:t> O, N, </a:t>
          </a:r>
          <a:r>
            <a:rPr lang="vi-VN" sz="1700" b="0" kern="1200" err="1">
              <a:solidFill>
                <a:schemeClr val="tx1"/>
              </a:solidFill>
            </a:rPr>
            <a:t>Cl</a:t>
          </a:r>
          <a:r>
            <a:rPr lang="vi-VN" sz="1700" b="0" kern="1200">
              <a:solidFill>
                <a:schemeClr val="tx1"/>
              </a:solidFill>
            </a:rPr>
            <a:t>, …</a:t>
          </a:r>
        </a:p>
      </dsp:txBody>
      <dsp:txXfrm>
        <a:off x="4949136" y="2110919"/>
        <a:ext cx="1705565" cy="827051"/>
      </dsp:txXfrm>
    </dsp:sp>
    <dsp:sp modelId="{FDEBB4E7-5EC4-407C-84F1-6C4E6E52CC4B}">
      <dsp:nvSpPr>
        <dsp:cNvPr id="0" name=""/>
        <dsp:cNvSpPr/>
      </dsp:nvSpPr>
      <dsp:spPr>
        <a:xfrm>
          <a:off x="6680433" y="2504867"/>
          <a:ext cx="702811" cy="39155"/>
        </a:xfrm>
        <a:custGeom>
          <a:avLst/>
          <a:gdLst/>
          <a:ahLst/>
          <a:cxnLst/>
          <a:rect l="0" t="0" r="0" b="0"/>
          <a:pathLst>
            <a:path>
              <a:moveTo>
                <a:pt x="0" y="19577"/>
              </a:moveTo>
              <a:lnTo>
                <a:pt x="702811" y="19577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vi-VN" sz="500" b="0" kern="1200">
            <a:solidFill>
              <a:schemeClr val="tx1"/>
            </a:solidFill>
          </a:endParaRPr>
        </a:p>
      </dsp:txBody>
      <dsp:txXfrm>
        <a:off x="7014268" y="2506875"/>
        <a:ext cx="35140" cy="35140"/>
      </dsp:txXfrm>
    </dsp:sp>
    <dsp:sp modelId="{6330F27E-0894-4A48-B426-D01FF5A94637}">
      <dsp:nvSpPr>
        <dsp:cNvPr id="0" name=""/>
        <dsp:cNvSpPr/>
      </dsp:nvSpPr>
      <dsp:spPr>
        <a:xfrm>
          <a:off x="7383244" y="2085188"/>
          <a:ext cx="1757027" cy="87851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1700" b="0" kern="1200">
              <a:solidFill>
                <a:schemeClr val="tx1"/>
              </a:solidFill>
              <a:sym typeface="Wingdings"/>
            </a:rPr>
            <a:t>C</a:t>
          </a:r>
          <a:r>
            <a:rPr lang="vi-VN" sz="1700" b="0" kern="1200" baseline="-25000">
              <a:solidFill>
                <a:schemeClr val="tx1"/>
              </a:solidFill>
              <a:sym typeface="Wingdings"/>
            </a:rPr>
            <a:t>2</a:t>
          </a:r>
          <a:r>
            <a:rPr lang="vi-VN" sz="1700" b="0" kern="1200">
              <a:solidFill>
                <a:schemeClr val="tx1"/>
              </a:solidFill>
              <a:sym typeface="Wingdings"/>
            </a:rPr>
            <a:t>H</a:t>
          </a:r>
          <a:r>
            <a:rPr lang="vi-VN" sz="1700" b="0" kern="1200" baseline="-25000">
              <a:solidFill>
                <a:schemeClr val="tx1"/>
              </a:solidFill>
              <a:sym typeface="Wingdings"/>
            </a:rPr>
            <a:t>6</a:t>
          </a:r>
          <a:r>
            <a:rPr lang="vi-VN" sz="1700" b="0" kern="1200">
              <a:solidFill>
                <a:schemeClr val="tx1"/>
              </a:solidFill>
              <a:sym typeface="Wingdings"/>
            </a:rPr>
            <a:t>O, CH</a:t>
          </a:r>
          <a:r>
            <a:rPr lang="vi-VN" sz="1700" b="0" kern="1200" baseline="-25000">
              <a:solidFill>
                <a:schemeClr val="tx1"/>
              </a:solidFill>
              <a:sym typeface="Wingdings"/>
            </a:rPr>
            <a:t>3</a:t>
          </a:r>
          <a:r>
            <a:rPr lang="vi-VN" sz="1700" b="0" kern="1200">
              <a:solidFill>
                <a:schemeClr val="tx1"/>
              </a:solidFill>
              <a:sym typeface="Wingdings"/>
            </a:rPr>
            <a:t>Cl</a:t>
          </a:r>
          <a:endParaRPr lang="vi-VN" sz="1700" b="0" kern="1200">
            <a:solidFill>
              <a:schemeClr val="tx1"/>
            </a:solidFill>
          </a:endParaRPr>
        </a:p>
      </dsp:txBody>
      <dsp:txXfrm>
        <a:off x="7408975" y="2110919"/>
        <a:ext cx="1705565" cy="827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vi-VN" sz="7200" dirty="0">
                <a:solidFill>
                  <a:srgbClr val="FF0000"/>
                </a:solidFill>
              </a:rPr>
              <a:t>CHƯƠNG 4 </a:t>
            </a:r>
          </a:p>
          <a:p>
            <a:pPr marL="0" indent="0" algn="ctr">
              <a:buNone/>
            </a:pPr>
            <a:r>
              <a:rPr lang="vi-VN" sz="7200" dirty="0">
                <a:solidFill>
                  <a:srgbClr val="FF0000"/>
                </a:solidFill>
              </a:rPr>
              <a:t>HIĐROCACBON </a:t>
            </a:r>
          </a:p>
          <a:p>
            <a:pPr marL="0" indent="0" algn="ctr">
              <a:buNone/>
            </a:pPr>
            <a:r>
              <a:rPr lang="vi-VN" sz="7200" dirty="0">
                <a:solidFill>
                  <a:srgbClr val="FF0000"/>
                </a:solidFill>
              </a:rPr>
              <a:t>– NHIÊN LIỆU</a:t>
            </a:r>
          </a:p>
          <a:p>
            <a:pPr marL="0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52776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0" indent="0">
              <a:buNone/>
            </a:pPr>
            <a:r>
              <a:rPr lang="vi-VN">
                <a:solidFill>
                  <a:srgbClr val="FF0000"/>
                </a:solidFill>
              </a:rPr>
              <a:t>3. Phân </a:t>
            </a:r>
            <a:r>
              <a:rPr lang="vi-VN" err="1">
                <a:solidFill>
                  <a:srgbClr val="FF0000"/>
                </a:solidFill>
              </a:rPr>
              <a:t>loại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</a:p>
          <a:p>
            <a:pPr marL="0" indent="0">
              <a:buNone/>
            </a:pPr>
            <a:endParaRPr lang="vi-VN">
              <a:sym typeface="Wingdings"/>
            </a:endParaRPr>
          </a:p>
          <a:p>
            <a:pPr marL="0" indent="0">
              <a:buNone/>
            </a:pPr>
            <a:endParaRPr lang="vi-VN"/>
          </a:p>
          <a:p>
            <a:pPr marL="0" indent="0">
              <a:buNone/>
            </a:pPr>
            <a:endParaRPr lang="vi-VN"/>
          </a:p>
        </p:txBody>
      </p:sp>
      <p:graphicFrame>
        <p:nvGraphicFramePr>
          <p:cNvPr id="5" name="Lược đồ 4"/>
          <p:cNvGraphicFramePr/>
          <p:nvPr>
            <p:extLst>
              <p:ext uri="{D42A27DB-BD31-4B8C-83A1-F6EECF244321}">
                <p14:modId xmlns:p14="http://schemas.microsoft.com/office/powerpoint/2010/main" val="297833936"/>
              </p:ext>
            </p:extLst>
          </p:nvPr>
        </p:nvGraphicFramePr>
        <p:xfrm>
          <a:off x="0" y="2716696"/>
          <a:ext cx="91440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012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0" indent="0">
              <a:buNone/>
            </a:pPr>
            <a:r>
              <a:rPr lang="vi-VN">
                <a:solidFill>
                  <a:srgbClr val="FF0000"/>
                </a:solidFill>
              </a:rPr>
              <a:t>3. Phân </a:t>
            </a:r>
            <a:r>
              <a:rPr lang="vi-VN" err="1">
                <a:solidFill>
                  <a:srgbClr val="FF0000"/>
                </a:solidFill>
              </a:rPr>
              <a:t>loại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</a:p>
          <a:p>
            <a:pPr marL="0" indent="0">
              <a:buNone/>
            </a:pPr>
            <a:r>
              <a:rPr lang="vi-VN"/>
              <a:t>VD: Phân </a:t>
            </a:r>
            <a:r>
              <a:rPr lang="vi-VN" err="1"/>
              <a:t>loại</a:t>
            </a:r>
            <a:r>
              <a:rPr lang="vi-VN"/>
              <a:t> </a:t>
            </a:r>
            <a:r>
              <a:rPr lang="vi-VN" err="1"/>
              <a:t>các</a:t>
            </a:r>
            <a:r>
              <a:rPr lang="vi-VN"/>
              <a:t> </a:t>
            </a:r>
            <a:r>
              <a:rPr lang="vi-VN" err="1"/>
              <a:t>hợp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 sau: CH</a:t>
            </a:r>
            <a:r>
              <a:rPr lang="vi-VN" baseline="-25000"/>
              <a:t>4</a:t>
            </a:r>
            <a:r>
              <a:rPr lang="vi-VN"/>
              <a:t>, 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2</a:t>
            </a:r>
            <a:r>
              <a:rPr lang="vi-VN"/>
              <a:t>, 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4</a:t>
            </a:r>
            <a:r>
              <a:rPr lang="vi-VN"/>
              <a:t>Br</a:t>
            </a:r>
            <a:r>
              <a:rPr lang="vi-VN" baseline="-25000"/>
              <a:t>2</a:t>
            </a:r>
            <a:r>
              <a:rPr lang="vi-VN"/>
              <a:t>, CH</a:t>
            </a:r>
            <a:r>
              <a:rPr lang="vi-VN" baseline="-25000"/>
              <a:t>3</a:t>
            </a:r>
            <a:r>
              <a:rPr lang="vi-VN"/>
              <a:t>CHO, C</a:t>
            </a:r>
            <a:r>
              <a:rPr lang="vi-VN" baseline="-25000"/>
              <a:t>6</a:t>
            </a:r>
            <a:r>
              <a:rPr lang="vi-VN"/>
              <a:t>H</a:t>
            </a:r>
            <a:r>
              <a:rPr lang="vi-VN" baseline="-25000"/>
              <a:t>6</a:t>
            </a:r>
            <a:r>
              <a:rPr lang="vi-VN"/>
              <a:t>, CH</a:t>
            </a:r>
            <a:r>
              <a:rPr lang="vi-VN" baseline="-25000"/>
              <a:t>3</a:t>
            </a:r>
            <a:r>
              <a:rPr lang="vi-VN"/>
              <a:t>Cl, 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5</a:t>
            </a:r>
            <a:r>
              <a:rPr lang="vi-VN"/>
              <a:t>OH</a:t>
            </a:r>
          </a:p>
          <a:p>
            <a:pPr marL="0" indent="0">
              <a:buNone/>
            </a:pPr>
            <a:endParaRPr lang="vi-VN"/>
          </a:p>
          <a:p>
            <a:pPr marL="0" indent="0">
              <a:buNone/>
            </a:pPr>
            <a:endParaRPr lang="vi-VN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vi-VN">
              <a:sym typeface="Wingdings"/>
            </a:endParaRPr>
          </a:p>
          <a:p>
            <a:pPr marL="0" indent="0">
              <a:buNone/>
            </a:pPr>
            <a:endParaRPr lang="vi-VN"/>
          </a:p>
          <a:p>
            <a:pPr marL="0" indent="0">
              <a:buNone/>
            </a:pPr>
            <a:endParaRPr lang="vi-VN"/>
          </a:p>
        </p:txBody>
      </p:sp>
      <p:graphicFrame>
        <p:nvGraphicFramePr>
          <p:cNvPr id="4" name="Bảng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434060"/>
              </p:ext>
            </p:extLst>
          </p:nvPr>
        </p:nvGraphicFramePr>
        <p:xfrm>
          <a:off x="1447800" y="4648200"/>
          <a:ext cx="7010400" cy="16132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283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4175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vi-VN" sz="2600"/>
                        <a:t>HIĐROCACBON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600"/>
                        <a:t>DẪN</a:t>
                      </a:r>
                      <a:r>
                        <a:rPr lang="vi-VN" sz="2600" baseline="0"/>
                        <a:t> XUẤT CỦA </a:t>
                      </a:r>
                    </a:p>
                    <a:p>
                      <a:pPr algn="ctr"/>
                      <a:r>
                        <a:rPr lang="vi-VN" sz="2600" baseline="0"/>
                        <a:t>HIĐROCACBON</a:t>
                      </a:r>
                      <a:endParaRPr lang="vi-VN" sz="26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8819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43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>
                <a:solidFill>
                  <a:srgbClr val="FF0000"/>
                </a:solidFill>
                <a:sym typeface="Wingdings"/>
              </a:rPr>
              <a:t>II. KHÁI NIỆM VỀ HÓA HỌC HỮU CƠ </a:t>
            </a:r>
          </a:p>
          <a:p>
            <a:pPr marL="0" indent="0" algn="just">
              <a:buNone/>
            </a:pPr>
            <a:r>
              <a:rPr lang="vi-VN">
                <a:sym typeface="Wingdings"/>
              </a:rPr>
              <a:t> </a:t>
            </a:r>
            <a:r>
              <a:rPr lang="vi-VN" err="1">
                <a:sym typeface="Wingdings"/>
              </a:rPr>
              <a:t>Hóa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học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hữu</a:t>
            </a:r>
            <a:r>
              <a:rPr lang="vi-VN">
                <a:sym typeface="Wingdings"/>
              </a:rPr>
              <a:t> cơ </a:t>
            </a:r>
            <a:r>
              <a:rPr lang="vi-VN" err="1">
                <a:sym typeface="Wingdings"/>
              </a:rPr>
              <a:t>là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ngành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hóa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học</a:t>
            </a:r>
            <a:r>
              <a:rPr lang="vi-VN">
                <a:sym typeface="Wingdings"/>
              </a:rPr>
              <a:t> chuyên nghiên </a:t>
            </a:r>
            <a:r>
              <a:rPr lang="vi-VN" err="1">
                <a:sym typeface="Wingdings"/>
              </a:rPr>
              <a:t>cứu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về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các</a:t>
            </a:r>
            <a:r>
              <a:rPr lang="vi-VN">
                <a:sym typeface="Wingdings"/>
              </a:rPr>
              <a:t> </a:t>
            </a:r>
            <a:r>
              <a:rPr lang="vi-VN" err="1">
                <a:solidFill>
                  <a:srgbClr val="FF0000"/>
                </a:solidFill>
                <a:sym typeface="Wingdings"/>
              </a:rPr>
              <a:t>hợp</a:t>
            </a:r>
            <a:r>
              <a:rPr lang="vi-VN">
                <a:solidFill>
                  <a:srgbClr val="FF0000"/>
                </a:solidFill>
                <a:sym typeface="Wingdings"/>
              </a:rPr>
              <a:t> </a:t>
            </a:r>
            <a:r>
              <a:rPr lang="vi-VN" err="1">
                <a:solidFill>
                  <a:srgbClr val="FF0000"/>
                </a:solidFill>
                <a:sym typeface="Wingdings"/>
              </a:rPr>
              <a:t>chất</a:t>
            </a:r>
            <a:r>
              <a:rPr lang="vi-VN">
                <a:solidFill>
                  <a:srgbClr val="FF0000"/>
                </a:solidFill>
                <a:sym typeface="Wingdings"/>
              </a:rPr>
              <a:t> </a:t>
            </a:r>
            <a:r>
              <a:rPr lang="vi-VN" err="1">
                <a:solidFill>
                  <a:srgbClr val="FF0000"/>
                </a:solidFill>
                <a:sym typeface="Wingdings"/>
              </a:rPr>
              <a:t>hữu</a:t>
            </a:r>
            <a:r>
              <a:rPr lang="vi-VN">
                <a:solidFill>
                  <a:srgbClr val="FF0000"/>
                </a:solidFill>
                <a:sym typeface="Wingdings"/>
              </a:rPr>
              <a:t> cơ </a:t>
            </a:r>
            <a:r>
              <a:rPr lang="vi-VN" err="1">
                <a:sym typeface="Wingdings"/>
              </a:rPr>
              <a:t>và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những</a:t>
            </a:r>
            <a:r>
              <a:rPr lang="vi-VN">
                <a:sym typeface="Wingdings"/>
              </a:rPr>
              <a:t> </a:t>
            </a:r>
            <a:r>
              <a:rPr lang="vi-VN" err="1">
                <a:solidFill>
                  <a:srgbClr val="FF0000"/>
                </a:solidFill>
                <a:sym typeface="Wingdings"/>
              </a:rPr>
              <a:t>chuyển</a:t>
            </a:r>
            <a:r>
              <a:rPr lang="vi-VN">
                <a:solidFill>
                  <a:srgbClr val="FF0000"/>
                </a:solidFill>
                <a:sym typeface="Wingdings"/>
              </a:rPr>
              <a:t> </a:t>
            </a:r>
            <a:r>
              <a:rPr lang="vi-VN" err="1">
                <a:solidFill>
                  <a:srgbClr val="FF0000"/>
                </a:solidFill>
                <a:sym typeface="Wingdings"/>
              </a:rPr>
              <a:t>đổi</a:t>
            </a:r>
            <a:r>
              <a:rPr lang="vi-VN">
                <a:solidFill>
                  <a:srgbClr val="FF0000"/>
                </a:solidFill>
                <a:sym typeface="Wingdings"/>
              </a:rPr>
              <a:t> </a:t>
            </a:r>
            <a:r>
              <a:rPr lang="vi-VN" err="1">
                <a:sym typeface="Wingdings"/>
              </a:rPr>
              <a:t>của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chúng</a:t>
            </a:r>
            <a:r>
              <a:rPr lang="vi-VN">
                <a:sym typeface="Wingdings"/>
              </a:rPr>
              <a:t> </a:t>
            </a:r>
          </a:p>
          <a:p>
            <a:pPr marL="0" indent="0">
              <a:buNone/>
            </a:pPr>
            <a:endParaRPr lang="vi-VN"/>
          </a:p>
          <a:p>
            <a:pPr marL="0" indent="0">
              <a:buNone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821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BÀI TẬP CỦNG CỐ 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b="1" err="1"/>
              <a:t>Bài</a:t>
            </a:r>
            <a:r>
              <a:rPr lang="vi-VN" b="1"/>
              <a:t> 1</a:t>
            </a:r>
            <a:r>
              <a:rPr lang="vi-VN"/>
              <a:t>: </a:t>
            </a:r>
            <a:r>
              <a:rPr lang="vi-VN" err="1"/>
              <a:t>Dãy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nào</a:t>
            </a:r>
            <a:r>
              <a:rPr lang="vi-VN"/>
              <a:t> sau đây </a:t>
            </a:r>
            <a:r>
              <a:rPr lang="vi-VN" err="1"/>
              <a:t>là</a:t>
            </a:r>
            <a:r>
              <a:rPr lang="vi-VN"/>
              <a:t> </a:t>
            </a:r>
            <a:r>
              <a:rPr lang="vi-VN" err="1"/>
              <a:t>hợp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cơ?</a:t>
            </a:r>
          </a:p>
          <a:p>
            <a:pPr marL="514350" indent="-514350">
              <a:buAutoNum type="alphaUcPeriod"/>
            </a:pPr>
            <a:r>
              <a:rPr lang="vi-VN"/>
              <a:t>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5</a:t>
            </a:r>
            <a:r>
              <a:rPr lang="vi-VN"/>
              <a:t>Cl, CH</a:t>
            </a:r>
            <a:r>
              <a:rPr lang="vi-VN" baseline="-25000"/>
              <a:t>3</a:t>
            </a:r>
            <a:r>
              <a:rPr lang="vi-VN"/>
              <a:t>OH, CH</a:t>
            </a:r>
            <a:r>
              <a:rPr lang="vi-VN" baseline="-25000"/>
              <a:t>3</a:t>
            </a:r>
            <a:r>
              <a:rPr lang="vi-VN"/>
              <a:t>COONa, 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2</a:t>
            </a:r>
            <a:endParaRPr lang="vi-VN"/>
          </a:p>
          <a:p>
            <a:pPr marL="514350" indent="-514350">
              <a:buAutoNum type="alphaUcPeriod"/>
            </a:pPr>
            <a:r>
              <a:rPr lang="vi-VN"/>
              <a:t>CH</a:t>
            </a:r>
            <a:r>
              <a:rPr lang="vi-VN" baseline="-25000"/>
              <a:t>4</a:t>
            </a:r>
            <a:r>
              <a:rPr lang="vi-VN"/>
              <a:t>, </a:t>
            </a:r>
            <a:r>
              <a:rPr lang="vi-VN" i="1"/>
              <a:t>CO</a:t>
            </a:r>
            <a:r>
              <a:rPr lang="vi-VN"/>
              <a:t>, HCHO, CH</a:t>
            </a:r>
            <a:r>
              <a:rPr lang="vi-VN" baseline="-25000"/>
              <a:t>3</a:t>
            </a:r>
            <a:r>
              <a:rPr lang="vi-VN"/>
              <a:t>NH</a:t>
            </a:r>
            <a:r>
              <a:rPr lang="vi-VN" baseline="-25000"/>
              <a:t>2</a:t>
            </a:r>
            <a:endParaRPr lang="vi-VN"/>
          </a:p>
          <a:p>
            <a:pPr marL="514350" indent="-514350">
              <a:buAutoNum type="alphaUcPeriod"/>
            </a:pPr>
            <a:r>
              <a:rPr lang="vi-VN"/>
              <a:t>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4</a:t>
            </a:r>
            <a:r>
              <a:rPr lang="vi-VN"/>
              <a:t>, </a:t>
            </a:r>
            <a:r>
              <a:rPr lang="vi-VN" i="1"/>
              <a:t>Na</a:t>
            </a:r>
            <a:r>
              <a:rPr lang="vi-VN" i="1" baseline="-25000"/>
              <a:t>2</a:t>
            </a:r>
            <a:r>
              <a:rPr lang="vi-VN" i="1"/>
              <a:t>CO</a:t>
            </a:r>
            <a:r>
              <a:rPr lang="vi-VN" i="1" baseline="-25000"/>
              <a:t>3</a:t>
            </a:r>
            <a:r>
              <a:rPr lang="vi-VN"/>
              <a:t>, CH</a:t>
            </a:r>
            <a:r>
              <a:rPr lang="vi-VN" baseline="-25000"/>
              <a:t>3</a:t>
            </a:r>
            <a:r>
              <a:rPr lang="vi-VN"/>
              <a:t>COCH</a:t>
            </a:r>
            <a:r>
              <a:rPr lang="vi-VN" baseline="-25000"/>
              <a:t>3</a:t>
            </a:r>
            <a:r>
              <a:rPr lang="vi-VN"/>
              <a:t>, CH</a:t>
            </a:r>
            <a:r>
              <a:rPr lang="vi-VN" baseline="-25000"/>
              <a:t>3</a:t>
            </a:r>
            <a:r>
              <a:rPr lang="vi-VN"/>
              <a:t>COOH</a:t>
            </a:r>
          </a:p>
          <a:p>
            <a:pPr marL="514350" indent="-514350">
              <a:buAutoNum type="alphaUcPeriod"/>
            </a:pPr>
            <a:r>
              <a:rPr lang="vi-VN"/>
              <a:t>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5</a:t>
            </a:r>
            <a:r>
              <a:rPr lang="vi-VN"/>
              <a:t>Cl, CH</a:t>
            </a:r>
            <a:r>
              <a:rPr lang="vi-VN" baseline="-25000"/>
              <a:t>3</a:t>
            </a:r>
            <a:r>
              <a:rPr lang="vi-VN"/>
              <a:t>OH, C</a:t>
            </a:r>
            <a:r>
              <a:rPr lang="vi-VN" baseline="-25000"/>
              <a:t>2</a:t>
            </a:r>
            <a:r>
              <a:rPr lang="vi-VN"/>
              <a:t>H</a:t>
            </a:r>
            <a:r>
              <a:rPr lang="vi-VN" baseline="-25000"/>
              <a:t>5</a:t>
            </a:r>
            <a:r>
              <a:rPr lang="vi-VN"/>
              <a:t>ONa, </a:t>
            </a:r>
            <a:r>
              <a:rPr lang="vi-VN" i="1"/>
              <a:t>CO</a:t>
            </a:r>
            <a:r>
              <a:rPr lang="vi-VN" i="1" baseline="-25000"/>
              <a:t>2</a:t>
            </a:r>
            <a:endParaRPr lang="vi-VN" i="1"/>
          </a:p>
          <a:p>
            <a:pPr marL="0" indent="0">
              <a:buNone/>
            </a:pPr>
            <a:endParaRPr lang="vi-VN"/>
          </a:p>
        </p:txBody>
      </p:sp>
      <p:sp>
        <p:nvSpPr>
          <p:cNvPr id="4" name="Hình Bầu dục 3"/>
          <p:cNvSpPr/>
          <p:nvPr/>
        </p:nvSpPr>
        <p:spPr>
          <a:xfrm>
            <a:off x="381000" y="2743200"/>
            <a:ext cx="6096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0316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BÀI TẬP CỦNG CỐ 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vi-VN" b="1" err="1"/>
              <a:t>Bài</a:t>
            </a:r>
            <a:r>
              <a:rPr lang="vi-VN" b="1"/>
              <a:t> 2</a:t>
            </a:r>
            <a:r>
              <a:rPr lang="vi-VN"/>
              <a:t>: </a:t>
            </a:r>
            <a:r>
              <a:rPr lang="vi-VN" err="1"/>
              <a:t>Chọn</a:t>
            </a:r>
            <a:r>
              <a:rPr lang="vi-VN"/>
              <a:t> câu </a:t>
            </a:r>
            <a:r>
              <a:rPr lang="vi-VN" err="1"/>
              <a:t>đúng</a:t>
            </a:r>
            <a:r>
              <a:rPr lang="vi-VN"/>
              <a:t> trong </a:t>
            </a:r>
            <a:r>
              <a:rPr lang="vi-VN" err="1"/>
              <a:t>các</a:t>
            </a:r>
            <a:r>
              <a:rPr lang="vi-VN"/>
              <a:t> câu sau:</a:t>
            </a:r>
          </a:p>
          <a:p>
            <a:pPr marL="514350" indent="-514350" algn="just">
              <a:buAutoNum type="alphaUcPeriod"/>
            </a:pP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 </a:t>
            </a:r>
            <a:r>
              <a:rPr lang="vi-VN" err="1"/>
              <a:t>là</a:t>
            </a:r>
            <a:r>
              <a:rPr lang="vi-VN"/>
              <a:t> </a:t>
            </a:r>
            <a:r>
              <a:rPr lang="vi-VN" err="1"/>
              <a:t>ngành</a:t>
            </a:r>
            <a:r>
              <a:rPr lang="vi-VN"/>
              <a:t> </a:t>
            </a: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chuyên nghiên </a:t>
            </a:r>
            <a:r>
              <a:rPr lang="vi-VN" err="1"/>
              <a:t>cứu</a:t>
            </a:r>
            <a:r>
              <a:rPr lang="vi-VN"/>
              <a:t> </a:t>
            </a:r>
            <a:r>
              <a:rPr lang="vi-VN" err="1"/>
              <a:t>các</a:t>
            </a:r>
            <a:r>
              <a:rPr lang="vi-VN"/>
              <a:t> </a:t>
            </a:r>
            <a:r>
              <a:rPr lang="vi-VN" i="1" err="1">
                <a:solidFill>
                  <a:schemeClr val="accent6"/>
                </a:solidFill>
              </a:rPr>
              <a:t>hợp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chất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hữu</a:t>
            </a:r>
            <a:r>
              <a:rPr lang="vi-VN" i="1">
                <a:solidFill>
                  <a:schemeClr val="accent6"/>
                </a:solidFill>
              </a:rPr>
              <a:t> cơ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những</a:t>
            </a:r>
            <a:r>
              <a:rPr lang="vi-VN"/>
              <a:t> </a:t>
            </a:r>
            <a:r>
              <a:rPr lang="vi-VN" err="1"/>
              <a:t>chuyển</a:t>
            </a:r>
            <a:r>
              <a:rPr lang="vi-VN"/>
              <a:t> </a:t>
            </a:r>
            <a:r>
              <a:rPr lang="vi-VN" err="1"/>
              <a:t>đổi</a:t>
            </a:r>
            <a:r>
              <a:rPr lang="vi-VN"/>
              <a:t> </a:t>
            </a:r>
            <a:r>
              <a:rPr lang="vi-VN" err="1"/>
              <a:t>của</a:t>
            </a:r>
            <a:r>
              <a:rPr lang="vi-VN"/>
              <a:t> </a:t>
            </a:r>
            <a:r>
              <a:rPr lang="vi-VN" err="1"/>
              <a:t>chúng</a:t>
            </a:r>
            <a:r>
              <a:rPr lang="vi-VN"/>
              <a:t> </a:t>
            </a:r>
          </a:p>
          <a:p>
            <a:pPr marL="514350" indent="-514350" algn="just">
              <a:buFont typeface="Arial" pitchFamily="34" charset="0"/>
              <a:buAutoNum type="alphaUcPeriod"/>
            </a:pP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 </a:t>
            </a:r>
            <a:r>
              <a:rPr lang="vi-VN" err="1"/>
              <a:t>là</a:t>
            </a:r>
            <a:r>
              <a:rPr lang="vi-VN"/>
              <a:t> </a:t>
            </a:r>
            <a:r>
              <a:rPr lang="vi-VN" err="1"/>
              <a:t>ngành</a:t>
            </a:r>
            <a:r>
              <a:rPr lang="vi-VN"/>
              <a:t> </a:t>
            </a: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chuyên nghiên </a:t>
            </a:r>
            <a:r>
              <a:rPr lang="vi-VN" err="1"/>
              <a:t>cứu</a:t>
            </a:r>
            <a:r>
              <a:rPr lang="vi-VN"/>
              <a:t> </a:t>
            </a:r>
            <a:r>
              <a:rPr lang="vi-VN" err="1"/>
              <a:t>các</a:t>
            </a:r>
            <a:r>
              <a:rPr lang="vi-VN"/>
              <a:t> </a:t>
            </a:r>
            <a:r>
              <a:rPr lang="vi-VN" i="1" err="1">
                <a:solidFill>
                  <a:schemeClr val="accent6"/>
                </a:solidFill>
              </a:rPr>
              <a:t>hợp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chất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của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cacbon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những</a:t>
            </a:r>
            <a:r>
              <a:rPr lang="vi-VN"/>
              <a:t> </a:t>
            </a:r>
            <a:r>
              <a:rPr lang="vi-VN" err="1"/>
              <a:t>chuyển</a:t>
            </a:r>
            <a:r>
              <a:rPr lang="vi-VN"/>
              <a:t> </a:t>
            </a:r>
            <a:r>
              <a:rPr lang="vi-VN" err="1"/>
              <a:t>đổi</a:t>
            </a:r>
            <a:r>
              <a:rPr lang="vi-VN"/>
              <a:t> </a:t>
            </a:r>
            <a:r>
              <a:rPr lang="vi-VN" err="1"/>
              <a:t>của</a:t>
            </a:r>
            <a:r>
              <a:rPr lang="vi-VN"/>
              <a:t> </a:t>
            </a:r>
            <a:r>
              <a:rPr lang="vi-VN" err="1"/>
              <a:t>chúng</a:t>
            </a:r>
            <a:r>
              <a:rPr lang="vi-VN"/>
              <a:t> </a:t>
            </a:r>
          </a:p>
          <a:p>
            <a:pPr marL="514350" indent="-514350" algn="just">
              <a:buFont typeface="Arial" pitchFamily="34" charset="0"/>
              <a:buAutoNum type="alphaUcPeriod"/>
            </a:pP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 </a:t>
            </a:r>
            <a:r>
              <a:rPr lang="vi-VN" err="1"/>
              <a:t>là</a:t>
            </a:r>
            <a:r>
              <a:rPr lang="vi-VN"/>
              <a:t> </a:t>
            </a:r>
            <a:r>
              <a:rPr lang="vi-VN" err="1"/>
              <a:t>ngành</a:t>
            </a:r>
            <a:r>
              <a:rPr lang="vi-VN"/>
              <a:t> </a:t>
            </a: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chuyên nghiên </a:t>
            </a:r>
            <a:r>
              <a:rPr lang="vi-VN" err="1"/>
              <a:t>cứu</a:t>
            </a:r>
            <a:r>
              <a:rPr lang="vi-VN"/>
              <a:t> </a:t>
            </a:r>
            <a:r>
              <a:rPr lang="vi-VN" err="1"/>
              <a:t>các</a:t>
            </a:r>
            <a:r>
              <a:rPr lang="vi-VN"/>
              <a:t> </a:t>
            </a:r>
            <a:r>
              <a:rPr lang="vi-VN" i="1" err="1">
                <a:solidFill>
                  <a:schemeClr val="accent6"/>
                </a:solidFill>
              </a:rPr>
              <a:t>hợp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chất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có</a:t>
            </a:r>
            <a:r>
              <a:rPr lang="vi-VN" i="1">
                <a:solidFill>
                  <a:schemeClr val="accent6"/>
                </a:solidFill>
              </a:rPr>
              <a:t> trong cơ </a:t>
            </a:r>
            <a:r>
              <a:rPr lang="vi-VN" i="1" err="1">
                <a:solidFill>
                  <a:schemeClr val="accent6"/>
                </a:solidFill>
              </a:rPr>
              <a:t>thể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sống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những</a:t>
            </a:r>
            <a:r>
              <a:rPr lang="vi-VN"/>
              <a:t> </a:t>
            </a:r>
            <a:r>
              <a:rPr lang="vi-VN" err="1"/>
              <a:t>chuyển</a:t>
            </a:r>
            <a:r>
              <a:rPr lang="vi-VN"/>
              <a:t> </a:t>
            </a:r>
            <a:r>
              <a:rPr lang="vi-VN" err="1"/>
              <a:t>đổi</a:t>
            </a:r>
            <a:r>
              <a:rPr lang="vi-VN"/>
              <a:t> </a:t>
            </a:r>
            <a:r>
              <a:rPr lang="vi-VN" err="1"/>
              <a:t>của</a:t>
            </a:r>
            <a:r>
              <a:rPr lang="vi-VN"/>
              <a:t> </a:t>
            </a:r>
            <a:r>
              <a:rPr lang="vi-VN" err="1"/>
              <a:t>chúng</a:t>
            </a:r>
            <a:r>
              <a:rPr lang="vi-VN"/>
              <a:t> </a:t>
            </a:r>
          </a:p>
          <a:p>
            <a:pPr marL="514350" indent="-514350" algn="just">
              <a:buFont typeface="Arial" pitchFamily="34" charset="0"/>
              <a:buAutoNum type="alphaUcPeriod"/>
            </a:pP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 </a:t>
            </a:r>
            <a:r>
              <a:rPr lang="vi-VN" err="1"/>
              <a:t>là</a:t>
            </a:r>
            <a:r>
              <a:rPr lang="vi-VN"/>
              <a:t> </a:t>
            </a:r>
            <a:r>
              <a:rPr lang="vi-VN" err="1"/>
              <a:t>ngành</a:t>
            </a:r>
            <a:r>
              <a:rPr lang="vi-VN"/>
              <a:t> </a:t>
            </a: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chuyên nghiên </a:t>
            </a:r>
            <a:r>
              <a:rPr lang="vi-VN" err="1"/>
              <a:t>cứu</a:t>
            </a:r>
            <a:r>
              <a:rPr lang="vi-VN"/>
              <a:t> </a:t>
            </a:r>
            <a:r>
              <a:rPr lang="vi-VN" err="1"/>
              <a:t>các</a:t>
            </a:r>
            <a:r>
              <a:rPr lang="vi-VN"/>
              <a:t> </a:t>
            </a:r>
            <a:r>
              <a:rPr lang="vi-VN" i="1" err="1">
                <a:solidFill>
                  <a:schemeClr val="accent6"/>
                </a:solidFill>
              </a:rPr>
              <a:t>hợp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chất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có</a:t>
            </a:r>
            <a:r>
              <a:rPr lang="vi-VN" i="1">
                <a:solidFill>
                  <a:schemeClr val="accent6"/>
                </a:solidFill>
              </a:rPr>
              <a:t> trong </a:t>
            </a:r>
            <a:r>
              <a:rPr lang="vi-VN" i="1" err="1">
                <a:solidFill>
                  <a:schemeClr val="accent6"/>
                </a:solidFill>
              </a:rPr>
              <a:t>thực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i="1" err="1">
                <a:solidFill>
                  <a:schemeClr val="accent6"/>
                </a:solidFill>
              </a:rPr>
              <a:t>vật</a:t>
            </a:r>
            <a:r>
              <a:rPr lang="vi-VN" i="1">
                <a:solidFill>
                  <a:schemeClr val="accent6"/>
                </a:solidFill>
              </a:rPr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những</a:t>
            </a:r>
            <a:r>
              <a:rPr lang="vi-VN"/>
              <a:t> </a:t>
            </a:r>
            <a:r>
              <a:rPr lang="vi-VN" err="1"/>
              <a:t>chuyển</a:t>
            </a:r>
            <a:r>
              <a:rPr lang="vi-VN"/>
              <a:t> </a:t>
            </a:r>
            <a:r>
              <a:rPr lang="vi-VN" err="1"/>
              <a:t>đổi</a:t>
            </a:r>
            <a:r>
              <a:rPr lang="vi-VN"/>
              <a:t> </a:t>
            </a:r>
            <a:r>
              <a:rPr lang="vi-VN" err="1"/>
              <a:t>của</a:t>
            </a:r>
            <a:r>
              <a:rPr lang="vi-VN"/>
              <a:t> </a:t>
            </a:r>
            <a:r>
              <a:rPr lang="vi-VN" err="1"/>
              <a:t>chúng</a:t>
            </a:r>
            <a:r>
              <a:rPr lang="vi-VN"/>
              <a:t> </a:t>
            </a:r>
          </a:p>
          <a:p>
            <a:pPr marL="514350" indent="-514350">
              <a:buFont typeface="Arial" pitchFamily="34" charset="0"/>
              <a:buAutoNum type="alphaUcPeriod"/>
            </a:pPr>
            <a:endParaRPr lang="vi-VN"/>
          </a:p>
          <a:p>
            <a:pPr marL="514350" indent="-514350">
              <a:buFont typeface="Arial" pitchFamily="34" charset="0"/>
              <a:buAutoNum type="alphaUcPeriod"/>
            </a:pPr>
            <a:endParaRPr lang="vi-VN"/>
          </a:p>
          <a:p>
            <a:pPr marL="514350" indent="-514350">
              <a:buAutoNum type="alphaUcPeriod"/>
            </a:pPr>
            <a:endParaRPr lang="vi-VN"/>
          </a:p>
          <a:p>
            <a:pPr marL="0" indent="0">
              <a:buNone/>
            </a:pPr>
            <a:endParaRPr lang="vi-VN"/>
          </a:p>
        </p:txBody>
      </p:sp>
      <p:sp>
        <p:nvSpPr>
          <p:cNvPr id="4" name="Hình Bầu dục 3"/>
          <p:cNvSpPr/>
          <p:nvPr/>
        </p:nvSpPr>
        <p:spPr>
          <a:xfrm>
            <a:off x="304800" y="1905000"/>
            <a:ext cx="6096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895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vi-VN" sz="3600">
                <a:solidFill>
                  <a:srgbClr val="FF0000"/>
                </a:solidFill>
              </a:rPr>
              <a:t>CHƯƠNG 4 </a:t>
            </a:r>
            <a:br>
              <a:rPr lang="vi-VN" sz="3600">
                <a:solidFill>
                  <a:srgbClr val="FF0000"/>
                </a:solidFill>
              </a:rPr>
            </a:br>
            <a:r>
              <a:rPr lang="vi-VN" sz="3600">
                <a:solidFill>
                  <a:srgbClr val="FF0000"/>
                </a:solidFill>
              </a:rPr>
              <a:t>HIĐROCACBON – NHIÊN LIỆU</a:t>
            </a:r>
            <a:endParaRPr lang="vi-VN" sz="3600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err="1"/>
              <a:t>Trình</a:t>
            </a:r>
            <a:r>
              <a:rPr lang="vi-VN"/>
              <a:t> </a:t>
            </a:r>
            <a:r>
              <a:rPr lang="vi-VN" err="1"/>
              <a:t>bày</a:t>
            </a:r>
            <a:r>
              <a:rPr lang="vi-VN"/>
              <a:t> </a:t>
            </a:r>
            <a:r>
              <a:rPr lang="vi-VN" err="1"/>
              <a:t>được</a:t>
            </a:r>
            <a:r>
              <a:rPr lang="vi-VN"/>
              <a:t> </a:t>
            </a:r>
            <a:r>
              <a:rPr lang="vi-VN" err="1"/>
              <a:t>khái</a:t>
            </a:r>
            <a:r>
              <a:rPr lang="vi-VN"/>
              <a:t> </a:t>
            </a:r>
            <a:r>
              <a:rPr lang="vi-VN" err="1"/>
              <a:t>niệm</a:t>
            </a:r>
            <a:r>
              <a:rPr lang="vi-VN"/>
              <a:t> </a:t>
            </a:r>
            <a:r>
              <a:rPr lang="vi-VN" err="1"/>
              <a:t>hợp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cơ.</a:t>
            </a:r>
          </a:p>
          <a:p>
            <a:r>
              <a:rPr lang="vi-VN"/>
              <a:t>Nêu </a:t>
            </a:r>
            <a:r>
              <a:rPr lang="vi-VN" err="1"/>
              <a:t>được</a:t>
            </a:r>
            <a:r>
              <a:rPr lang="vi-VN"/>
              <a:t> </a:t>
            </a:r>
            <a:r>
              <a:rPr lang="vi-VN" err="1"/>
              <a:t>cấu</a:t>
            </a:r>
            <a:r>
              <a:rPr lang="vi-VN"/>
              <a:t> </a:t>
            </a:r>
            <a:r>
              <a:rPr lang="vi-VN" err="1"/>
              <a:t>tạo</a:t>
            </a:r>
            <a:r>
              <a:rPr lang="vi-VN"/>
              <a:t> phân </a:t>
            </a:r>
            <a:r>
              <a:rPr lang="vi-VN" err="1"/>
              <a:t>tử</a:t>
            </a:r>
            <a:r>
              <a:rPr lang="vi-VN"/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tính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</a:t>
            </a:r>
            <a:r>
              <a:rPr lang="vi-VN" err="1"/>
              <a:t>của</a:t>
            </a:r>
            <a:r>
              <a:rPr lang="vi-VN"/>
              <a:t> </a:t>
            </a:r>
            <a:r>
              <a:rPr lang="vi-VN" err="1"/>
              <a:t>một</a:t>
            </a:r>
            <a:r>
              <a:rPr lang="vi-VN"/>
              <a:t> </a:t>
            </a:r>
            <a:r>
              <a:rPr lang="vi-VN" err="1"/>
              <a:t>số</a:t>
            </a:r>
            <a:r>
              <a:rPr lang="vi-VN"/>
              <a:t> </a:t>
            </a:r>
            <a:r>
              <a:rPr lang="vi-VN" err="1"/>
              <a:t>hiđrocacbon</a:t>
            </a:r>
            <a:r>
              <a:rPr lang="vi-VN"/>
              <a:t> đơn </a:t>
            </a:r>
            <a:r>
              <a:rPr lang="vi-VN" err="1"/>
              <a:t>giản</a:t>
            </a:r>
            <a:r>
              <a:rPr lang="vi-VN"/>
              <a:t>.</a:t>
            </a:r>
          </a:p>
          <a:p>
            <a:r>
              <a:rPr lang="vi-VN" err="1"/>
              <a:t>Trình</a:t>
            </a:r>
            <a:r>
              <a:rPr lang="vi-VN"/>
              <a:t> </a:t>
            </a:r>
            <a:r>
              <a:rPr lang="vi-VN" err="1"/>
              <a:t>bày</a:t>
            </a:r>
            <a:r>
              <a:rPr lang="vi-VN"/>
              <a:t> </a:t>
            </a:r>
            <a:r>
              <a:rPr lang="vi-VN" err="1"/>
              <a:t>được</a:t>
            </a:r>
            <a:r>
              <a:rPr lang="vi-VN"/>
              <a:t> </a:t>
            </a:r>
            <a:r>
              <a:rPr lang="vi-VN" err="1"/>
              <a:t>thành</a:t>
            </a:r>
            <a:r>
              <a:rPr lang="vi-VN"/>
              <a:t> </a:t>
            </a:r>
            <a:r>
              <a:rPr lang="vi-VN" err="1"/>
              <a:t>phần</a:t>
            </a:r>
            <a:r>
              <a:rPr lang="vi-VN"/>
              <a:t>, </a:t>
            </a:r>
            <a:r>
              <a:rPr lang="vi-VN" err="1"/>
              <a:t>ứng</a:t>
            </a:r>
            <a:r>
              <a:rPr lang="vi-VN"/>
              <a:t> </a:t>
            </a:r>
            <a:r>
              <a:rPr lang="vi-VN" err="1"/>
              <a:t>dụng</a:t>
            </a:r>
            <a:r>
              <a:rPr lang="vi-VN"/>
              <a:t> </a:t>
            </a:r>
            <a:r>
              <a:rPr lang="vi-VN" err="1"/>
              <a:t>của</a:t>
            </a:r>
            <a:r>
              <a:rPr lang="vi-VN"/>
              <a:t> </a:t>
            </a:r>
            <a:r>
              <a:rPr lang="vi-VN" err="1"/>
              <a:t>dầu</a:t>
            </a:r>
            <a:r>
              <a:rPr lang="vi-VN"/>
              <a:t> </a:t>
            </a:r>
            <a:r>
              <a:rPr lang="vi-VN" err="1"/>
              <a:t>mỏ</a:t>
            </a:r>
            <a:r>
              <a:rPr lang="vi-VN"/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khí</a:t>
            </a:r>
            <a:r>
              <a:rPr lang="vi-VN"/>
              <a:t> thiên nhiên.</a:t>
            </a:r>
          </a:p>
          <a:p>
            <a:r>
              <a:rPr lang="vi-VN" err="1"/>
              <a:t>Giải</a:t>
            </a:r>
            <a:r>
              <a:rPr lang="vi-VN"/>
              <a:t> </a:t>
            </a:r>
            <a:r>
              <a:rPr lang="vi-VN" err="1"/>
              <a:t>thích</a:t>
            </a:r>
            <a:r>
              <a:rPr lang="vi-VN"/>
              <a:t> </a:t>
            </a:r>
            <a:r>
              <a:rPr lang="vi-VN" err="1"/>
              <a:t>được</a:t>
            </a:r>
            <a:r>
              <a:rPr lang="vi-VN"/>
              <a:t> </a:t>
            </a:r>
            <a:r>
              <a:rPr lang="vi-VN" err="1"/>
              <a:t>thế</a:t>
            </a:r>
            <a:r>
              <a:rPr lang="vi-VN"/>
              <a:t> </a:t>
            </a:r>
            <a:r>
              <a:rPr lang="vi-VN" err="1"/>
              <a:t>nào</a:t>
            </a:r>
            <a:r>
              <a:rPr lang="vi-VN"/>
              <a:t> </a:t>
            </a:r>
            <a:r>
              <a:rPr lang="vi-VN" err="1"/>
              <a:t>là</a:t>
            </a:r>
            <a:r>
              <a:rPr lang="vi-VN"/>
              <a:t> nhiên </a:t>
            </a:r>
            <a:r>
              <a:rPr lang="vi-VN" err="1"/>
              <a:t>liệu</a:t>
            </a:r>
            <a:r>
              <a:rPr lang="vi-VN"/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biết</a:t>
            </a:r>
            <a:r>
              <a:rPr lang="vi-VN"/>
              <a:t> </a:t>
            </a:r>
            <a:r>
              <a:rPr lang="vi-VN" err="1"/>
              <a:t>cách</a:t>
            </a:r>
            <a:r>
              <a:rPr lang="vi-VN"/>
              <a:t> </a:t>
            </a:r>
            <a:r>
              <a:rPr lang="vi-VN" err="1"/>
              <a:t>sử</a:t>
            </a:r>
            <a:r>
              <a:rPr lang="vi-VN"/>
              <a:t> </a:t>
            </a:r>
            <a:r>
              <a:rPr lang="vi-VN" err="1"/>
              <a:t>dụng</a:t>
            </a:r>
            <a:r>
              <a:rPr lang="vi-VN"/>
              <a:t> nhiên </a:t>
            </a:r>
            <a:r>
              <a:rPr lang="vi-VN" err="1"/>
              <a:t>liệu</a:t>
            </a:r>
            <a:r>
              <a:rPr lang="vi-VN"/>
              <a:t> </a:t>
            </a:r>
            <a:r>
              <a:rPr lang="vi-VN" err="1"/>
              <a:t>hiệu</a:t>
            </a:r>
            <a:r>
              <a:rPr lang="vi-VN"/>
              <a:t> </a:t>
            </a:r>
            <a:r>
              <a:rPr lang="vi-VN" err="1"/>
              <a:t>quả</a:t>
            </a:r>
            <a:r>
              <a:rPr lang="vi-VN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1700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vi-VN" sz="5400" dirty="0">
                <a:solidFill>
                  <a:srgbClr val="FF0000"/>
                </a:solidFill>
              </a:rPr>
              <a:t>BÀI 34: </a:t>
            </a:r>
          </a:p>
          <a:p>
            <a:pPr marL="0" indent="0" algn="ctr">
              <a:buNone/>
            </a:pPr>
            <a:r>
              <a:rPr lang="vi-VN" sz="5400" dirty="0">
                <a:solidFill>
                  <a:srgbClr val="FF0000"/>
                </a:solidFill>
              </a:rPr>
              <a:t>KHÁI NIỆM VỀ </a:t>
            </a:r>
          </a:p>
          <a:p>
            <a:pPr marL="0" indent="0" algn="ctr">
              <a:buNone/>
            </a:pPr>
            <a:r>
              <a:rPr lang="vi-VN" sz="5400" dirty="0">
                <a:solidFill>
                  <a:srgbClr val="FF0000"/>
                </a:solidFill>
              </a:rPr>
              <a:t>HỢP CHẤT HỮU CƠ </a:t>
            </a:r>
          </a:p>
          <a:p>
            <a:pPr marL="0" indent="0" algn="ctr">
              <a:buNone/>
            </a:pPr>
            <a:r>
              <a:rPr lang="vi-VN" sz="5400" dirty="0">
                <a:solidFill>
                  <a:srgbClr val="FF0000"/>
                </a:solidFill>
              </a:rPr>
              <a:t>VÀ HOÁ HỌC HỮU CƠ</a:t>
            </a:r>
          </a:p>
        </p:txBody>
      </p:sp>
    </p:spTree>
    <p:extLst>
      <p:ext uri="{BB962C8B-B14F-4D97-AF65-F5344CB8AC3E}">
        <p14:creationId xmlns:p14="http://schemas.microsoft.com/office/powerpoint/2010/main" val="402168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vi-VN" err="1"/>
              <a:t>Trình</a:t>
            </a:r>
            <a:r>
              <a:rPr lang="vi-VN"/>
              <a:t> </a:t>
            </a:r>
            <a:r>
              <a:rPr lang="vi-VN" err="1"/>
              <a:t>bày</a:t>
            </a:r>
            <a:r>
              <a:rPr lang="vi-VN"/>
              <a:t> </a:t>
            </a:r>
            <a:r>
              <a:rPr lang="vi-VN" err="1"/>
              <a:t>được</a:t>
            </a:r>
            <a:r>
              <a:rPr lang="vi-VN"/>
              <a:t> </a:t>
            </a:r>
            <a:r>
              <a:rPr lang="vi-VN" err="1"/>
              <a:t>khái</a:t>
            </a:r>
            <a:r>
              <a:rPr lang="vi-VN"/>
              <a:t> </a:t>
            </a:r>
            <a:r>
              <a:rPr lang="vi-VN" err="1"/>
              <a:t>niệm</a:t>
            </a:r>
            <a:r>
              <a:rPr lang="vi-VN"/>
              <a:t> </a:t>
            </a:r>
            <a:r>
              <a:rPr lang="vi-VN" err="1"/>
              <a:t>hợp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cơ.</a:t>
            </a:r>
          </a:p>
          <a:p>
            <a:pPr>
              <a:buFontTx/>
              <a:buChar char="-"/>
            </a:pPr>
            <a:r>
              <a:rPr lang="vi-VN"/>
              <a:t>Nêu </a:t>
            </a:r>
            <a:r>
              <a:rPr lang="vi-VN" err="1"/>
              <a:t>được</a:t>
            </a:r>
            <a:r>
              <a:rPr lang="vi-VN"/>
              <a:t> </a:t>
            </a:r>
            <a:r>
              <a:rPr lang="vi-VN" err="1"/>
              <a:t>khái</a:t>
            </a:r>
            <a:r>
              <a:rPr lang="vi-VN"/>
              <a:t> </a:t>
            </a:r>
            <a:r>
              <a:rPr lang="vi-VN" err="1"/>
              <a:t>niệm</a:t>
            </a:r>
            <a:r>
              <a:rPr lang="vi-VN"/>
              <a:t> </a:t>
            </a:r>
            <a:r>
              <a:rPr lang="vi-VN" err="1"/>
              <a:t>hóa</a:t>
            </a:r>
            <a:r>
              <a:rPr lang="vi-VN"/>
              <a:t> </a:t>
            </a:r>
            <a:r>
              <a:rPr lang="vi-VN" err="1"/>
              <a:t>học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cơ.</a:t>
            </a:r>
          </a:p>
        </p:txBody>
      </p:sp>
    </p:spTree>
    <p:extLst>
      <p:ext uri="{BB962C8B-B14F-4D97-AF65-F5344CB8AC3E}">
        <p14:creationId xmlns:p14="http://schemas.microsoft.com/office/powerpoint/2010/main" val="342706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514350" indent="-514350">
              <a:buAutoNum type="arabicPeriod"/>
            </a:pP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  <a:r>
              <a:rPr lang="vi-VN" err="1">
                <a:solidFill>
                  <a:srgbClr val="FF0000"/>
                </a:solidFill>
              </a:rPr>
              <a:t>có</a:t>
            </a:r>
            <a:r>
              <a:rPr lang="vi-VN">
                <a:solidFill>
                  <a:srgbClr val="FF0000"/>
                </a:solidFill>
              </a:rPr>
              <a:t> ở đâu?</a:t>
            </a:r>
          </a:p>
          <a:p>
            <a:pPr marL="0" indent="0">
              <a:buNone/>
            </a:pPr>
            <a:endParaRPr lang="vi-VN"/>
          </a:p>
        </p:txBody>
      </p:sp>
      <p:pic>
        <p:nvPicPr>
          <p:cNvPr id="5" name="Ảnh 4" descr="tải xuống (3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784764"/>
            <a:ext cx="3124200" cy="3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Ảnh 5" descr="tải xuống (4)"/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784765"/>
            <a:ext cx="2895600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56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514350" indent="-514350">
              <a:buAutoNum type="arabicPeriod"/>
            </a:pP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  <a:r>
              <a:rPr lang="vi-VN" err="1">
                <a:solidFill>
                  <a:srgbClr val="FF0000"/>
                </a:solidFill>
              </a:rPr>
              <a:t>có</a:t>
            </a:r>
            <a:r>
              <a:rPr lang="vi-VN">
                <a:solidFill>
                  <a:srgbClr val="FF0000"/>
                </a:solidFill>
              </a:rPr>
              <a:t> ở đâu?</a:t>
            </a:r>
          </a:p>
          <a:p>
            <a:pPr marL="0" indent="0">
              <a:buNone/>
            </a:pPr>
            <a:endParaRPr lang="vi-VN"/>
          </a:p>
        </p:txBody>
      </p:sp>
      <p:pic>
        <p:nvPicPr>
          <p:cNvPr id="4" name="Ảnh 3" descr="tải xuống (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514" y="2819400"/>
            <a:ext cx="3076486" cy="3733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Ảnh 6" descr="tải xuống (5)"/>
          <p:cNvPicPr>
            <a:picLocks noGrp="1" noChangeAspect="1"/>
          </p:cNvPicPr>
          <p:nvPr isPhoto="1"/>
        </p:nvPicPr>
        <p:blipFill>
          <a:blip r:embed="rId3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819400"/>
            <a:ext cx="3147621" cy="3733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1506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514350" indent="-514350">
              <a:buAutoNum type="arabicPeriod"/>
            </a:pP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  <a:r>
              <a:rPr lang="vi-VN" err="1">
                <a:solidFill>
                  <a:srgbClr val="FF0000"/>
                </a:solidFill>
              </a:rPr>
              <a:t>có</a:t>
            </a:r>
            <a:r>
              <a:rPr lang="vi-VN">
                <a:solidFill>
                  <a:srgbClr val="FF0000"/>
                </a:solidFill>
              </a:rPr>
              <a:t> ở đâu?</a:t>
            </a:r>
          </a:p>
          <a:p>
            <a:pPr algn="just">
              <a:buFont typeface="Wingdings"/>
              <a:buChar char="!"/>
            </a:pP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Hợp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chất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hữu</a:t>
            </a:r>
            <a:r>
              <a:rPr lang="vi-VN">
                <a:sym typeface="Wingdings"/>
              </a:rPr>
              <a:t> cơ </a:t>
            </a:r>
            <a:r>
              <a:rPr lang="vi-VN" err="1">
                <a:sym typeface="Wingdings"/>
              </a:rPr>
              <a:t>tồn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tại</a:t>
            </a:r>
            <a:r>
              <a:rPr lang="vi-VN">
                <a:sym typeface="Wingdings"/>
              </a:rPr>
              <a:t> xung quanh </a:t>
            </a:r>
            <a:r>
              <a:rPr lang="vi-VN" err="1">
                <a:sym typeface="Wingdings"/>
              </a:rPr>
              <a:t>chúng</a:t>
            </a:r>
            <a:r>
              <a:rPr lang="vi-VN">
                <a:sym typeface="Wingdings"/>
              </a:rPr>
              <a:t> ta, trong:</a:t>
            </a:r>
          </a:p>
          <a:p>
            <a:pPr algn="just">
              <a:buFontTx/>
              <a:buChar char="-"/>
            </a:pPr>
            <a:r>
              <a:rPr lang="vi-VN">
                <a:sym typeface="Wingdings"/>
              </a:rPr>
              <a:t>Cơ </a:t>
            </a:r>
            <a:r>
              <a:rPr lang="vi-VN" err="1">
                <a:sym typeface="Wingdings"/>
              </a:rPr>
              <a:t>thể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người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và</a:t>
            </a:r>
            <a:r>
              <a:rPr lang="vi-VN">
                <a:sym typeface="Wingdings"/>
              </a:rPr>
              <a:t> sinh </a:t>
            </a:r>
            <a:r>
              <a:rPr lang="vi-VN" err="1">
                <a:sym typeface="Wingdings"/>
              </a:rPr>
              <a:t>vật</a:t>
            </a:r>
            <a:r>
              <a:rPr lang="vi-VN">
                <a:sym typeface="Wingdings"/>
              </a:rPr>
              <a:t>;</a:t>
            </a:r>
          </a:p>
          <a:p>
            <a:pPr algn="just">
              <a:buFontTx/>
              <a:buChar char="-"/>
            </a:pPr>
            <a:r>
              <a:rPr lang="vi-VN" err="1">
                <a:sym typeface="Wingdings"/>
              </a:rPr>
              <a:t>Các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loại</a:t>
            </a:r>
            <a:r>
              <a:rPr lang="vi-VN">
                <a:sym typeface="Wingdings"/>
              </a:rPr>
              <a:t> lương </a:t>
            </a:r>
            <a:r>
              <a:rPr lang="vi-VN" err="1">
                <a:sym typeface="Wingdings"/>
              </a:rPr>
              <a:t>thực</a:t>
            </a:r>
            <a:r>
              <a:rPr lang="vi-VN">
                <a:sym typeface="Wingdings"/>
              </a:rPr>
              <a:t>, </a:t>
            </a:r>
            <a:r>
              <a:rPr lang="vi-VN" err="1">
                <a:sym typeface="Wingdings"/>
              </a:rPr>
              <a:t>thực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phẩm</a:t>
            </a:r>
            <a:r>
              <a:rPr lang="vi-VN">
                <a:sym typeface="Wingdings"/>
              </a:rPr>
              <a:t>;</a:t>
            </a:r>
          </a:p>
          <a:p>
            <a:pPr algn="just">
              <a:buFontTx/>
              <a:buChar char="-"/>
            </a:pPr>
            <a:r>
              <a:rPr lang="vi-VN" err="1">
                <a:sym typeface="Wingdings"/>
              </a:rPr>
              <a:t>Đồ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dùng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hàng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ngày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290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0" indent="0">
              <a:buNone/>
            </a:pPr>
            <a:r>
              <a:rPr lang="vi-VN">
                <a:solidFill>
                  <a:srgbClr val="FF0000"/>
                </a:solidFill>
              </a:rPr>
              <a:t>2. </a:t>
            </a: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  <a:r>
              <a:rPr lang="vi-VN" err="1">
                <a:solidFill>
                  <a:srgbClr val="FF0000"/>
                </a:solidFill>
              </a:rPr>
              <a:t>là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gì</a:t>
            </a:r>
            <a:r>
              <a:rPr lang="vi-VN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vi-VN"/>
              <a:t>Quan </a:t>
            </a:r>
            <a:r>
              <a:rPr lang="vi-VN" err="1"/>
              <a:t>sát</a:t>
            </a:r>
            <a:r>
              <a:rPr lang="vi-VN"/>
              <a:t> </a:t>
            </a:r>
            <a:r>
              <a:rPr lang="vi-VN" err="1"/>
              <a:t>video</a:t>
            </a:r>
            <a:r>
              <a:rPr lang="vi-VN"/>
              <a:t> </a:t>
            </a:r>
            <a:r>
              <a:rPr lang="vi-VN" err="1"/>
              <a:t>thí</a:t>
            </a:r>
            <a:r>
              <a:rPr lang="vi-VN"/>
              <a:t> </a:t>
            </a:r>
            <a:r>
              <a:rPr lang="vi-VN" err="1"/>
              <a:t>nghiệm</a:t>
            </a:r>
            <a:r>
              <a:rPr lang="vi-VN"/>
              <a:t>, nêu </a:t>
            </a:r>
            <a:r>
              <a:rPr lang="vi-VN" err="1"/>
              <a:t>hiện</a:t>
            </a:r>
            <a:r>
              <a:rPr lang="vi-VN"/>
              <a:t> </a:t>
            </a:r>
            <a:r>
              <a:rPr lang="vi-VN" err="1"/>
              <a:t>tượng</a:t>
            </a:r>
            <a:r>
              <a:rPr lang="vi-VN"/>
              <a:t> </a:t>
            </a:r>
            <a:r>
              <a:rPr lang="vi-VN" err="1"/>
              <a:t>và</a:t>
            </a:r>
            <a:r>
              <a:rPr lang="vi-VN"/>
              <a:t> </a:t>
            </a:r>
            <a:r>
              <a:rPr lang="vi-VN" err="1"/>
              <a:t>giải</a:t>
            </a:r>
            <a:r>
              <a:rPr lang="vi-VN"/>
              <a:t> </a:t>
            </a:r>
            <a:r>
              <a:rPr lang="vi-VN" err="1"/>
              <a:t>thích</a:t>
            </a:r>
            <a:r>
              <a:rPr lang="vi-VN"/>
              <a:t>:</a:t>
            </a:r>
          </a:p>
          <a:p>
            <a:pPr>
              <a:buFontTx/>
              <a:buChar char="-"/>
            </a:pPr>
            <a:r>
              <a:rPr lang="vi-VN" err="1"/>
              <a:t>Hiện</a:t>
            </a:r>
            <a:r>
              <a:rPr lang="vi-VN"/>
              <a:t> </a:t>
            </a:r>
            <a:r>
              <a:rPr lang="vi-VN" err="1"/>
              <a:t>tượng</a:t>
            </a:r>
            <a:r>
              <a:rPr lang="vi-VN"/>
              <a:t> : </a:t>
            </a:r>
            <a:r>
              <a:rPr lang="vi-VN" err="1"/>
              <a:t>dd</a:t>
            </a:r>
            <a:r>
              <a:rPr lang="vi-VN"/>
              <a:t> </a:t>
            </a:r>
            <a:r>
              <a:rPr lang="vi-VN" err="1"/>
              <a:t>nước</a:t>
            </a:r>
            <a:r>
              <a:rPr lang="vi-VN"/>
              <a:t> vôi trong </a:t>
            </a:r>
            <a:r>
              <a:rPr lang="vi-VN" err="1"/>
              <a:t>bị</a:t>
            </a:r>
            <a:r>
              <a:rPr lang="vi-VN"/>
              <a:t> </a:t>
            </a:r>
            <a:r>
              <a:rPr lang="vi-VN" err="1"/>
              <a:t>vẩn</a:t>
            </a:r>
            <a:r>
              <a:rPr lang="vi-VN"/>
              <a:t> </a:t>
            </a:r>
            <a:r>
              <a:rPr lang="vi-VN" err="1"/>
              <a:t>đục</a:t>
            </a:r>
            <a:r>
              <a:rPr lang="vi-VN"/>
              <a:t> </a:t>
            </a:r>
          </a:p>
          <a:p>
            <a:pPr algn="just">
              <a:buFontTx/>
              <a:buChar char="-"/>
            </a:pPr>
            <a:r>
              <a:rPr lang="vi-VN" err="1"/>
              <a:t>Giải</a:t>
            </a:r>
            <a:r>
              <a:rPr lang="vi-VN"/>
              <a:t> </a:t>
            </a:r>
            <a:r>
              <a:rPr lang="vi-VN" err="1"/>
              <a:t>thích</a:t>
            </a:r>
            <a:r>
              <a:rPr lang="vi-VN"/>
              <a:t>    : </a:t>
            </a:r>
            <a:r>
              <a:rPr lang="vi-VN" err="1"/>
              <a:t>khí</a:t>
            </a:r>
            <a:r>
              <a:rPr lang="vi-VN"/>
              <a:t> sinh ra </a:t>
            </a:r>
            <a:r>
              <a:rPr lang="vi-VN" err="1"/>
              <a:t>là</a:t>
            </a:r>
            <a:r>
              <a:rPr lang="vi-VN"/>
              <a:t> </a:t>
            </a:r>
            <a:r>
              <a:rPr lang="vi-VN" err="1"/>
              <a:t>khí</a:t>
            </a:r>
            <a:r>
              <a:rPr lang="vi-VN"/>
              <a:t> CO</a:t>
            </a:r>
            <a:r>
              <a:rPr lang="vi-VN" baseline="-25000"/>
              <a:t>2 </a:t>
            </a:r>
            <a:endParaRPr lang="vi-VN"/>
          </a:p>
          <a:p>
            <a:pPr marL="0" indent="0" algn="just">
              <a:buNone/>
            </a:pPr>
            <a:r>
              <a:rPr lang="vi-VN">
                <a:sym typeface="Wingdings"/>
              </a:rPr>
              <a:t> </a:t>
            </a:r>
            <a:r>
              <a:rPr lang="vi-VN" err="1"/>
              <a:t>chứng</a:t>
            </a:r>
            <a:r>
              <a:rPr lang="vi-VN"/>
              <a:t> </a:t>
            </a:r>
            <a:r>
              <a:rPr lang="vi-VN" err="1"/>
              <a:t>tỏ</a:t>
            </a:r>
            <a:r>
              <a:rPr lang="vi-VN"/>
              <a:t> trong </a:t>
            </a:r>
            <a:r>
              <a:rPr lang="vi-VN" err="1"/>
              <a:t>những</a:t>
            </a:r>
            <a:r>
              <a:rPr lang="vi-VN"/>
              <a:t> </a:t>
            </a:r>
            <a:r>
              <a:rPr lang="vi-VN" err="1"/>
              <a:t>chất</a:t>
            </a:r>
            <a:r>
              <a:rPr lang="vi-VN"/>
              <a:t> </a:t>
            </a:r>
            <a:r>
              <a:rPr lang="vi-VN" err="1"/>
              <a:t>hữu</a:t>
            </a:r>
            <a:r>
              <a:rPr lang="vi-VN"/>
              <a:t> cơ </a:t>
            </a:r>
            <a:r>
              <a:rPr lang="vi-VN" err="1"/>
              <a:t>có</a:t>
            </a:r>
            <a:r>
              <a:rPr lang="vi-VN"/>
              <a:t> nguyên </a:t>
            </a:r>
            <a:r>
              <a:rPr lang="vi-VN" err="1"/>
              <a:t>tố</a:t>
            </a:r>
            <a:r>
              <a:rPr lang="vi-VN"/>
              <a:t> </a:t>
            </a:r>
            <a:r>
              <a:rPr lang="vi-VN" err="1"/>
              <a:t>cacbon</a:t>
            </a:r>
            <a:endParaRPr lang="vi-VN"/>
          </a:p>
          <a:p>
            <a:pPr marL="0" indent="0">
              <a:buNone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18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BÀI 34: KHÁI NIỆM VỀ HỢP CHẤT HỮU CƠ VÀ HOÁ HỌC HỮU CƠ</a:t>
            </a:r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vi-VN">
                <a:solidFill>
                  <a:srgbClr val="FF0000"/>
                </a:solidFill>
              </a:rPr>
              <a:t>KHÁI NIỆM VỀ HỢP CHẤT HỮU CƠ </a:t>
            </a:r>
          </a:p>
          <a:p>
            <a:pPr marL="0" indent="0">
              <a:buNone/>
            </a:pPr>
            <a:r>
              <a:rPr lang="vi-VN">
                <a:solidFill>
                  <a:srgbClr val="FF0000"/>
                </a:solidFill>
              </a:rPr>
              <a:t>2. </a:t>
            </a:r>
            <a:r>
              <a:rPr lang="vi-VN" err="1">
                <a:solidFill>
                  <a:srgbClr val="FF0000"/>
                </a:solidFill>
              </a:rPr>
              <a:t>Hợp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chất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hữu</a:t>
            </a:r>
            <a:r>
              <a:rPr lang="vi-VN">
                <a:solidFill>
                  <a:srgbClr val="FF0000"/>
                </a:solidFill>
              </a:rPr>
              <a:t> cơ </a:t>
            </a:r>
            <a:r>
              <a:rPr lang="vi-VN" err="1">
                <a:solidFill>
                  <a:srgbClr val="FF0000"/>
                </a:solidFill>
              </a:rPr>
              <a:t>là</a:t>
            </a:r>
            <a:r>
              <a:rPr lang="vi-VN">
                <a:solidFill>
                  <a:srgbClr val="FF0000"/>
                </a:solidFill>
              </a:rPr>
              <a:t> </a:t>
            </a:r>
            <a:r>
              <a:rPr lang="vi-VN" err="1">
                <a:solidFill>
                  <a:srgbClr val="FF0000"/>
                </a:solidFill>
              </a:rPr>
              <a:t>gì</a:t>
            </a:r>
            <a:r>
              <a:rPr lang="vi-VN">
                <a:solidFill>
                  <a:srgbClr val="FF0000"/>
                </a:solidFill>
              </a:rPr>
              <a:t>?</a:t>
            </a:r>
          </a:p>
          <a:p>
            <a:pPr algn="just">
              <a:buFont typeface="Wingdings"/>
              <a:buChar char="!"/>
            </a:pPr>
            <a:r>
              <a:rPr lang="vi-VN" err="1">
                <a:sym typeface="Wingdings"/>
              </a:rPr>
              <a:t>Hợp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chất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hữu</a:t>
            </a:r>
            <a:r>
              <a:rPr lang="vi-VN">
                <a:sym typeface="Wingdings"/>
              </a:rPr>
              <a:t> cơ </a:t>
            </a:r>
            <a:r>
              <a:rPr lang="vi-VN" err="1">
                <a:sym typeface="Wingdings"/>
              </a:rPr>
              <a:t>là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hợp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chất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của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cacbon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trừ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một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số</a:t>
            </a:r>
            <a:r>
              <a:rPr lang="vi-VN">
                <a:sym typeface="Wingdings"/>
              </a:rPr>
              <a:t> </a:t>
            </a:r>
            <a:r>
              <a:rPr lang="vi-VN" err="1">
                <a:sym typeface="Wingdings"/>
              </a:rPr>
              <a:t>chất</a:t>
            </a:r>
            <a:r>
              <a:rPr lang="vi-VN">
                <a:sym typeface="Wingdings"/>
              </a:rPr>
              <a:t> (CO, CO</a:t>
            </a:r>
            <a:r>
              <a:rPr lang="vi-VN" baseline="-25000">
                <a:sym typeface="Wingdings"/>
              </a:rPr>
              <a:t>2</a:t>
            </a:r>
            <a:r>
              <a:rPr lang="vi-VN">
                <a:sym typeface="Wingdings"/>
              </a:rPr>
              <a:t>, H</a:t>
            </a:r>
            <a:r>
              <a:rPr lang="vi-VN" baseline="-25000">
                <a:sym typeface="Wingdings"/>
              </a:rPr>
              <a:t>2</a:t>
            </a:r>
            <a:r>
              <a:rPr lang="vi-VN">
                <a:sym typeface="Wingdings"/>
              </a:rPr>
              <a:t>CO</a:t>
            </a:r>
            <a:r>
              <a:rPr lang="vi-VN" baseline="-25000">
                <a:sym typeface="Wingdings"/>
              </a:rPr>
              <a:t>3</a:t>
            </a:r>
            <a:r>
              <a:rPr lang="vi-VN">
                <a:sym typeface="Wingdings"/>
              </a:rPr>
              <a:t>, </a:t>
            </a:r>
            <a:r>
              <a:rPr lang="vi-VN" err="1">
                <a:sym typeface="Wingdings"/>
              </a:rPr>
              <a:t>muối</a:t>
            </a:r>
            <a:r>
              <a:rPr lang="vi-VN">
                <a:sym typeface="Wingdings"/>
              </a:rPr>
              <a:t> CO</a:t>
            </a:r>
            <a:r>
              <a:rPr lang="vi-VN" baseline="-25000">
                <a:sym typeface="Wingdings"/>
              </a:rPr>
              <a:t>3</a:t>
            </a:r>
            <a:r>
              <a:rPr lang="vi-VN">
                <a:sym typeface="Wingdings"/>
              </a:rPr>
              <a:t>(II) ...)</a:t>
            </a:r>
          </a:p>
        </p:txBody>
      </p:sp>
    </p:spTree>
    <p:extLst>
      <p:ext uri="{BB962C8B-B14F-4D97-AF65-F5344CB8AC3E}">
        <p14:creationId xmlns:p14="http://schemas.microsoft.com/office/powerpoint/2010/main" val="369071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697</Words>
  <Application>Microsoft Office PowerPoint</Application>
  <PresentationFormat>Trình chiếu trên màn hình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14</vt:i4>
      </vt:variant>
    </vt:vector>
  </HeadingPairs>
  <TitlesOfParts>
    <vt:vector size="15" baseType="lpstr">
      <vt:lpstr>Office Theme</vt:lpstr>
      <vt:lpstr>Bản trình bày của PowerPoint</vt:lpstr>
      <vt:lpstr>CHƯƠNG 4  HIĐROCACBON – NHIÊN LIỆU</vt:lpstr>
      <vt:lpstr>Bản trình bày của PowerPoint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34: KHÁI NIỆM VỀ HỢP CHẤT HỮU CƠ VÀ HOÁ HỌC HỮU CƠ</vt:lpstr>
      <vt:lpstr>BÀI TẬP CỦNG CỐ </vt:lpstr>
      <vt:lpstr>BÀI TẬP CỦNG CỐ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Administrator</dc:creator>
  <cp:lastModifiedBy>Administrator</cp:lastModifiedBy>
  <cp:revision>3</cp:revision>
  <dcterms:created xsi:type="dcterms:W3CDTF">2006-08-16T00:00:00Z</dcterms:created>
  <dcterms:modified xsi:type="dcterms:W3CDTF">2022-02-18T03:28:55Z</dcterms:modified>
</cp:coreProperties>
</file>