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9" r:id="rId2"/>
  </p:sldMasterIdLst>
  <p:notesMasterIdLst>
    <p:notesMasterId r:id="rId14"/>
  </p:notesMasterIdLst>
  <p:sldIdLst>
    <p:sldId id="268" r:id="rId3"/>
    <p:sldId id="270" r:id="rId4"/>
    <p:sldId id="281" r:id="rId5"/>
    <p:sldId id="269" r:id="rId6"/>
    <p:sldId id="294" r:id="rId7"/>
    <p:sldId id="285" r:id="rId8"/>
    <p:sldId id="283" r:id="rId9"/>
    <p:sldId id="274" r:id="rId10"/>
    <p:sldId id="306" r:id="rId11"/>
    <p:sldId id="263" r:id="rId12"/>
    <p:sldId id="291" r:id="rId13"/>
  </p:sldIdLst>
  <p:sldSz cx="9144000" cy="5143500" type="screen16x9"/>
  <p:notesSz cx="6858000" cy="9144000"/>
  <p:embeddedFontLst>
    <p:embeddedFont>
      <p:font typeface="#9Slide03 IcielUni Sans Heavy" panose="00000500000000000000" pitchFamily="2" charset="-93"/>
      <p:bold r:id="rId15"/>
    </p:embeddedFont>
    <p:embeddedFont>
      <p:font typeface="#9Slide03 Roboto Condensed" panose="02000000000000000000" pitchFamily="2" charset="0"/>
      <p:regular r:id="rId16"/>
      <p:bold r:id="rId17"/>
    </p:embeddedFont>
    <p:embeddedFont>
      <p:font typeface="#9Slide03 Roboto Medium" panose="02000000000000000000" pitchFamily="2" charset="0"/>
      <p:regular r:id="rId18"/>
    </p:embeddedFont>
    <p:embeddedFont>
      <p:font typeface="#9Slide05 Great Vibes" panose="02000507080000020002" pitchFamily="2" charset="-93"/>
      <p:regular r:id="rId19"/>
    </p:embeddedFont>
    <p:embeddedFont>
      <p:font typeface="Bebas Neue" panose="020B0604020202020204" charset="0"/>
      <p:regular r:id="rId20"/>
    </p:embeddedFon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Darker Grotesque Medium" panose="020B0604020202020204" charset="0"/>
      <p:regular r:id="rId29"/>
      <p:bold r:id="rId30"/>
    </p:embeddedFont>
    <p:embeddedFont>
      <p:font typeface="Proxima Nova" panose="020B0604020202020204" charset="0"/>
      <p:regular r:id="rId31"/>
      <p:bold r:id="rId32"/>
      <p:italic r:id="rId33"/>
      <p:boldItalic r:id="rId34"/>
    </p:embeddedFont>
    <p:embeddedFont>
      <p:font typeface="Proxima Nova Semibold" panose="020B0604020202020204" charset="0"/>
      <p:regular r:id="rId35"/>
      <p:bold r:id="rId36"/>
      <p:boldItalic r:id="rId37"/>
    </p:embeddedFont>
    <p:embeddedFont>
      <p:font typeface="Roboto Condensed Light" panose="02000000000000000000" pitchFamily="2" charset="0"/>
      <p:regular r:id="rId38"/>
      <p:italic r:id="rId39"/>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1F4C"/>
    <a:srgbClr val="A24E6F"/>
    <a:srgbClr val="FECE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789E3-FA91-445D-8EE6-A84267492CCE}" type="datetimeFigureOut">
              <a:rPr lang="en-US" smtClean="0"/>
              <a:t>25/7/2021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773D2-8F8C-4EB7-A07A-70EF5E02AD2A}" type="slidenum">
              <a:rPr lang="en-US" smtClean="0"/>
              <a:t>‹#›</a:t>
            </a:fld>
            <a:endParaRPr lang="en-US"/>
          </a:p>
        </p:txBody>
      </p:sp>
    </p:spTree>
    <p:extLst>
      <p:ext uri="{BB962C8B-B14F-4D97-AF65-F5344CB8AC3E}">
        <p14:creationId xmlns:p14="http://schemas.microsoft.com/office/powerpoint/2010/main" val="87996777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a99c09f7d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a99c09f7d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99c09f7d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a99c09f7d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ad4e9fce70_0_12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gad4e9fce70_0_12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30ea55e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30ea55e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80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d1f1296a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d1f1296a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30ea55e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30ea55e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a99c09f7d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a99c09f7d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ad1f1296a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ad1f1296a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ad1f1296a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ad1f1296a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516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ad1f1296a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ad1f1296a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ad1f1296a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gad1f1296a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24.jp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20500" y="1153000"/>
            <a:ext cx="4503000" cy="20526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Font typeface="Century Gothic"/>
              <a:buNone/>
              <a:defRPr sz="7200" b="0">
                <a:latin typeface="Bebas Neue"/>
                <a:ea typeface="Bebas Neue"/>
                <a:cs typeface="Bebas Neue"/>
                <a:sym typeface="Bebas Neu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176500" y="3456100"/>
            <a:ext cx="4791000" cy="38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solidFill>
                  <a:schemeClr val="lt1"/>
                </a:solidFill>
                <a:latin typeface="Darker Grotesque Medium"/>
                <a:ea typeface="Darker Grotesque Medium"/>
                <a:cs typeface="Darker Grotesque Medium"/>
                <a:sym typeface="Darker Grotesque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72505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284000" y="13543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6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 name="Google Shape;41;p11"/>
          <p:cNvSpPr txBox="1">
            <a:spLocks noGrp="1"/>
          </p:cNvSpPr>
          <p:nvPr>
            <p:ph type="subTitle" idx="1"/>
          </p:nvPr>
        </p:nvSpPr>
        <p:spPr>
          <a:xfrm>
            <a:off x="2138250" y="2865475"/>
            <a:ext cx="4867500" cy="5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solidFill>
                  <a:schemeClr val="lt1"/>
                </a:solidFill>
              </a:defRPr>
            </a:lvl1pPr>
            <a:lvl2pPr lvl="1" algn="ctr" rtl="0">
              <a:lnSpc>
                <a:spcPct val="100000"/>
              </a:lnSpc>
              <a:spcBef>
                <a:spcPts val="1600"/>
              </a:spcBef>
              <a:spcAft>
                <a:spcPts val="0"/>
              </a:spcAft>
              <a:buSzPts val="1800"/>
              <a:buNone/>
              <a:defRPr sz="1800"/>
            </a:lvl2pPr>
            <a:lvl3pPr lvl="2" algn="ctr" rtl="0">
              <a:lnSpc>
                <a:spcPct val="100000"/>
              </a:lnSpc>
              <a:spcBef>
                <a:spcPts val="1600"/>
              </a:spcBef>
              <a:spcAft>
                <a:spcPts val="0"/>
              </a:spcAft>
              <a:buSzPts val="1800"/>
              <a:buNone/>
              <a:defRPr sz="1800"/>
            </a:lvl3pPr>
            <a:lvl4pPr lvl="3" algn="ctr" rtl="0">
              <a:lnSpc>
                <a:spcPct val="100000"/>
              </a:lnSpc>
              <a:spcBef>
                <a:spcPts val="1600"/>
              </a:spcBef>
              <a:spcAft>
                <a:spcPts val="0"/>
              </a:spcAft>
              <a:buSzPts val="1800"/>
              <a:buNone/>
              <a:defRPr sz="1800"/>
            </a:lvl4pPr>
            <a:lvl5pPr lvl="4" algn="ctr" rtl="0">
              <a:lnSpc>
                <a:spcPct val="100000"/>
              </a:lnSpc>
              <a:spcBef>
                <a:spcPts val="1600"/>
              </a:spcBef>
              <a:spcAft>
                <a:spcPts val="0"/>
              </a:spcAft>
              <a:buSzPts val="1800"/>
              <a:buNone/>
              <a:defRPr sz="1800"/>
            </a:lvl5pPr>
            <a:lvl6pPr lvl="5" algn="ctr" rtl="0">
              <a:lnSpc>
                <a:spcPct val="100000"/>
              </a:lnSpc>
              <a:spcBef>
                <a:spcPts val="1600"/>
              </a:spcBef>
              <a:spcAft>
                <a:spcPts val="0"/>
              </a:spcAft>
              <a:buSzPts val="1800"/>
              <a:buNone/>
              <a:defRPr sz="1800"/>
            </a:lvl6pPr>
            <a:lvl7pPr lvl="6" algn="ctr" rtl="0">
              <a:lnSpc>
                <a:spcPct val="100000"/>
              </a:lnSpc>
              <a:spcBef>
                <a:spcPts val="1600"/>
              </a:spcBef>
              <a:spcAft>
                <a:spcPts val="0"/>
              </a:spcAft>
              <a:buSzPts val="1800"/>
              <a:buNone/>
              <a:defRPr sz="1800"/>
            </a:lvl7pPr>
            <a:lvl8pPr lvl="7" algn="ctr" rtl="0">
              <a:lnSpc>
                <a:spcPct val="100000"/>
              </a:lnSpc>
              <a:spcBef>
                <a:spcPts val="1600"/>
              </a:spcBef>
              <a:spcAft>
                <a:spcPts val="0"/>
              </a:spcAft>
              <a:buSzPts val="1800"/>
              <a:buNone/>
              <a:defRPr sz="1800"/>
            </a:lvl8pPr>
            <a:lvl9pPr lvl="8" algn="ctr" rtl="0">
              <a:lnSpc>
                <a:spcPct val="100000"/>
              </a:lnSpc>
              <a:spcBef>
                <a:spcPts val="1600"/>
              </a:spcBef>
              <a:spcAft>
                <a:spcPts val="1600"/>
              </a:spcAft>
              <a:buSzPts val="1800"/>
              <a:buNone/>
              <a:defRPr sz="1800"/>
            </a:lvl9pPr>
          </a:lstStyle>
          <a:p>
            <a:endParaRPr/>
          </a:p>
        </p:txBody>
      </p:sp>
    </p:spTree>
    <p:extLst>
      <p:ext uri="{BB962C8B-B14F-4D97-AF65-F5344CB8AC3E}">
        <p14:creationId xmlns:p14="http://schemas.microsoft.com/office/powerpoint/2010/main" val="195891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1764234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subTitle" idx="1"/>
          </p:nvPr>
        </p:nvSpPr>
        <p:spPr>
          <a:xfrm>
            <a:off x="1874100" y="1664950"/>
            <a:ext cx="5395800" cy="261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Char char="●"/>
              <a:defRPr/>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a:endParaRPr/>
          </a:p>
        </p:txBody>
      </p:sp>
      <p:sp>
        <p:nvSpPr>
          <p:cNvPr id="45" name="Google Shape;45;p13"/>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670976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46"/>
        <p:cNvGrpSpPr/>
        <p:nvPr/>
      </p:nvGrpSpPr>
      <p:grpSpPr>
        <a:xfrm>
          <a:off x="0" y="0"/>
          <a:ext cx="0" cy="0"/>
          <a:chOff x="0" y="0"/>
          <a:chExt cx="0" cy="0"/>
        </a:xfrm>
      </p:grpSpPr>
      <p:sp>
        <p:nvSpPr>
          <p:cNvPr id="47" name="Google Shape;47;p14"/>
          <p:cNvSpPr/>
          <p:nvPr/>
        </p:nvSpPr>
        <p:spPr>
          <a:xfrm>
            <a:off x="-6775" y="1375"/>
            <a:ext cx="9144000" cy="5143500"/>
          </a:xfrm>
          <a:prstGeom prst="rect">
            <a:avLst/>
          </a:prstGeom>
          <a:solidFill>
            <a:srgbClr val="FECEC5">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48" name="Google Shape;48;p14"/>
          <p:cNvPicPr preferRelativeResize="0"/>
          <p:nvPr/>
        </p:nvPicPr>
        <p:blipFill rotWithShape="1">
          <a:blip r:embed="rId2">
            <a:alphaModFix/>
          </a:blip>
          <a:srcRect/>
          <a:stretch/>
        </p:blipFill>
        <p:spPr>
          <a:xfrm>
            <a:off x="2" y="0"/>
            <a:ext cx="9144003" cy="5143504"/>
          </a:xfrm>
          <a:prstGeom prst="rect">
            <a:avLst/>
          </a:prstGeom>
          <a:noFill/>
          <a:ln>
            <a:noFill/>
          </a:ln>
        </p:spPr>
      </p:pic>
      <p:sp>
        <p:nvSpPr>
          <p:cNvPr id="49" name="Google Shape;49;p14"/>
          <p:cNvSpPr txBox="1">
            <a:spLocks noGrp="1"/>
          </p:cNvSpPr>
          <p:nvPr>
            <p:ph type="title"/>
          </p:nvPr>
        </p:nvSpPr>
        <p:spPr>
          <a:xfrm>
            <a:off x="4040400" y="540000"/>
            <a:ext cx="4383600" cy="1370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5774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1543370" y="1370800"/>
            <a:ext cx="2439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 name="Google Shape;52;p15"/>
          <p:cNvSpPr txBox="1">
            <a:spLocks noGrp="1"/>
          </p:cNvSpPr>
          <p:nvPr>
            <p:ph type="title" idx="2" hasCustomPrompt="1"/>
          </p:nvPr>
        </p:nvSpPr>
        <p:spPr>
          <a:xfrm>
            <a:off x="884000" y="1470575"/>
            <a:ext cx="659400" cy="59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5"/>
          <p:cNvSpPr txBox="1">
            <a:spLocks noGrp="1"/>
          </p:cNvSpPr>
          <p:nvPr>
            <p:ph type="subTitle" idx="1"/>
          </p:nvPr>
        </p:nvSpPr>
        <p:spPr>
          <a:xfrm>
            <a:off x="1543386" y="1804925"/>
            <a:ext cx="2722800" cy="76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rgbClr val="2A072F"/>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sp>
        <p:nvSpPr>
          <p:cNvPr id="54" name="Google Shape;54;p15"/>
          <p:cNvSpPr txBox="1">
            <a:spLocks noGrp="1"/>
          </p:cNvSpPr>
          <p:nvPr>
            <p:ph type="title" idx="3"/>
          </p:nvPr>
        </p:nvSpPr>
        <p:spPr>
          <a:xfrm>
            <a:off x="5537187" y="1370800"/>
            <a:ext cx="2439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 name="Google Shape;55;p15"/>
          <p:cNvSpPr txBox="1">
            <a:spLocks noGrp="1"/>
          </p:cNvSpPr>
          <p:nvPr>
            <p:ph type="title" idx="4" hasCustomPrompt="1"/>
          </p:nvPr>
        </p:nvSpPr>
        <p:spPr>
          <a:xfrm>
            <a:off x="4877826" y="1470575"/>
            <a:ext cx="659400" cy="59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5"/>
          <p:cNvSpPr txBox="1">
            <a:spLocks noGrp="1"/>
          </p:cNvSpPr>
          <p:nvPr>
            <p:ph type="subTitle" idx="5"/>
          </p:nvPr>
        </p:nvSpPr>
        <p:spPr>
          <a:xfrm>
            <a:off x="5537203" y="1804925"/>
            <a:ext cx="2722800" cy="76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rgbClr val="2A072F"/>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sp>
        <p:nvSpPr>
          <p:cNvPr id="57" name="Google Shape;57;p15"/>
          <p:cNvSpPr txBox="1">
            <a:spLocks noGrp="1"/>
          </p:cNvSpPr>
          <p:nvPr>
            <p:ph type="title" idx="6"/>
          </p:nvPr>
        </p:nvSpPr>
        <p:spPr>
          <a:xfrm>
            <a:off x="1543370" y="2869150"/>
            <a:ext cx="2439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5"/>
          <p:cNvSpPr txBox="1">
            <a:spLocks noGrp="1"/>
          </p:cNvSpPr>
          <p:nvPr>
            <p:ph type="title" idx="7" hasCustomPrompt="1"/>
          </p:nvPr>
        </p:nvSpPr>
        <p:spPr>
          <a:xfrm>
            <a:off x="884000" y="2968925"/>
            <a:ext cx="659400" cy="59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5"/>
          <p:cNvSpPr txBox="1">
            <a:spLocks noGrp="1"/>
          </p:cNvSpPr>
          <p:nvPr>
            <p:ph type="subTitle" idx="8"/>
          </p:nvPr>
        </p:nvSpPr>
        <p:spPr>
          <a:xfrm>
            <a:off x="1543386" y="3303275"/>
            <a:ext cx="2722800" cy="76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rgbClr val="2A072F"/>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sp>
        <p:nvSpPr>
          <p:cNvPr id="60" name="Google Shape;60;p15"/>
          <p:cNvSpPr txBox="1">
            <a:spLocks noGrp="1"/>
          </p:cNvSpPr>
          <p:nvPr>
            <p:ph type="title" idx="9"/>
          </p:nvPr>
        </p:nvSpPr>
        <p:spPr>
          <a:xfrm>
            <a:off x="5537187" y="2869150"/>
            <a:ext cx="24393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15"/>
          <p:cNvSpPr txBox="1">
            <a:spLocks noGrp="1"/>
          </p:cNvSpPr>
          <p:nvPr>
            <p:ph type="title" idx="13" hasCustomPrompt="1"/>
          </p:nvPr>
        </p:nvSpPr>
        <p:spPr>
          <a:xfrm>
            <a:off x="4877826" y="2968925"/>
            <a:ext cx="659400" cy="59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 name="Google Shape;62;p15"/>
          <p:cNvSpPr txBox="1">
            <a:spLocks noGrp="1"/>
          </p:cNvSpPr>
          <p:nvPr>
            <p:ph type="subTitle" idx="14"/>
          </p:nvPr>
        </p:nvSpPr>
        <p:spPr>
          <a:xfrm>
            <a:off x="5537203" y="3303275"/>
            <a:ext cx="2722800" cy="76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rgbClr val="2A072F"/>
                </a:solidFill>
              </a:defRPr>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sp>
        <p:nvSpPr>
          <p:cNvPr id="63" name="Google Shape;63;p15"/>
          <p:cNvSpPr txBox="1">
            <a:spLocks noGrp="1"/>
          </p:cNvSpPr>
          <p:nvPr>
            <p:ph type="title" idx="15"/>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2586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3331350" y="3186075"/>
            <a:ext cx="24813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9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6" name="Google Shape;66;p16"/>
          <p:cNvSpPr txBox="1">
            <a:spLocks noGrp="1"/>
          </p:cNvSpPr>
          <p:nvPr>
            <p:ph type="subTitle" idx="1"/>
          </p:nvPr>
        </p:nvSpPr>
        <p:spPr>
          <a:xfrm>
            <a:off x="2002950" y="1628500"/>
            <a:ext cx="5138100" cy="13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2400">
                <a:solidFill>
                  <a:schemeClr val="lt1"/>
                </a:solidFill>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412415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720000" y="2603360"/>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69" name="Google Shape;69;p17"/>
          <p:cNvSpPr txBox="1">
            <a:spLocks noGrp="1"/>
          </p:cNvSpPr>
          <p:nvPr>
            <p:ph type="subTitle" idx="1"/>
          </p:nvPr>
        </p:nvSpPr>
        <p:spPr>
          <a:xfrm>
            <a:off x="720000" y="3048425"/>
            <a:ext cx="2336400" cy="8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70" name="Google Shape;70;p17"/>
          <p:cNvSpPr txBox="1">
            <a:spLocks noGrp="1"/>
          </p:cNvSpPr>
          <p:nvPr>
            <p:ph type="title" idx="2"/>
          </p:nvPr>
        </p:nvSpPr>
        <p:spPr>
          <a:xfrm>
            <a:off x="3403800" y="2603360"/>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1" name="Google Shape;71;p17"/>
          <p:cNvSpPr txBox="1">
            <a:spLocks noGrp="1"/>
          </p:cNvSpPr>
          <p:nvPr>
            <p:ph type="subTitle" idx="3"/>
          </p:nvPr>
        </p:nvSpPr>
        <p:spPr>
          <a:xfrm>
            <a:off x="3403800" y="3048425"/>
            <a:ext cx="2336400" cy="8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72" name="Google Shape;72;p17"/>
          <p:cNvSpPr txBox="1">
            <a:spLocks noGrp="1"/>
          </p:cNvSpPr>
          <p:nvPr>
            <p:ph type="title" idx="4"/>
          </p:nvPr>
        </p:nvSpPr>
        <p:spPr>
          <a:xfrm>
            <a:off x="6087600" y="2603360"/>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3" name="Google Shape;73;p17"/>
          <p:cNvSpPr txBox="1">
            <a:spLocks noGrp="1"/>
          </p:cNvSpPr>
          <p:nvPr>
            <p:ph type="subTitle" idx="5"/>
          </p:nvPr>
        </p:nvSpPr>
        <p:spPr>
          <a:xfrm>
            <a:off x="6087600" y="3048425"/>
            <a:ext cx="2336400" cy="8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74" name="Google Shape;74;p17"/>
          <p:cNvSpPr txBox="1">
            <a:spLocks noGrp="1"/>
          </p:cNvSpPr>
          <p:nvPr>
            <p:ph type="title" idx="6"/>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7185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1705825" y="1533313"/>
            <a:ext cx="2584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18"/>
          <p:cNvSpPr txBox="1">
            <a:spLocks noGrp="1"/>
          </p:cNvSpPr>
          <p:nvPr>
            <p:ph type="subTitle" idx="1"/>
          </p:nvPr>
        </p:nvSpPr>
        <p:spPr>
          <a:xfrm>
            <a:off x="1705825" y="1916675"/>
            <a:ext cx="258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78" name="Google Shape;78;p18"/>
          <p:cNvSpPr txBox="1">
            <a:spLocks noGrp="1"/>
          </p:cNvSpPr>
          <p:nvPr>
            <p:ph type="title" idx="2"/>
          </p:nvPr>
        </p:nvSpPr>
        <p:spPr>
          <a:xfrm>
            <a:off x="5723975" y="1533325"/>
            <a:ext cx="270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9" name="Google Shape;79;p18"/>
          <p:cNvSpPr txBox="1">
            <a:spLocks noGrp="1"/>
          </p:cNvSpPr>
          <p:nvPr>
            <p:ph type="subTitle" idx="3"/>
          </p:nvPr>
        </p:nvSpPr>
        <p:spPr>
          <a:xfrm>
            <a:off x="5723975" y="1916687"/>
            <a:ext cx="2700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80" name="Google Shape;80;p18"/>
          <p:cNvSpPr txBox="1">
            <a:spLocks noGrp="1"/>
          </p:cNvSpPr>
          <p:nvPr>
            <p:ph type="title" idx="4"/>
          </p:nvPr>
        </p:nvSpPr>
        <p:spPr>
          <a:xfrm>
            <a:off x="1705825" y="3119113"/>
            <a:ext cx="2584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1" name="Google Shape;81;p18"/>
          <p:cNvSpPr txBox="1">
            <a:spLocks noGrp="1"/>
          </p:cNvSpPr>
          <p:nvPr>
            <p:ph type="subTitle" idx="5"/>
          </p:nvPr>
        </p:nvSpPr>
        <p:spPr>
          <a:xfrm>
            <a:off x="1705825" y="3507350"/>
            <a:ext cx="258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82" name="Google Shape;82;p18"/>
          <p:cNvSpPr txBox="1">
            <a:spLocks noGrp="1"/>
          </p:cNvSpPr>
          <p:nvPr>
            <p:ph type="title" idx="6"/>
          </p:nvPr>
        </p:nvSpPr>
        <p:spPr>
          <a:xfrm>
            <a:off x="5723975" y="3119117"/>
            <a:ext cx="2700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3" name="Google Shape;83;p18"/>
          <p:cNvSpPr txBox="1">
            <a:spLocks noGrp="1"/>
          </p:cNvSpPr>
          <p:nvPr>
            <p:ph type="subTitle" idx="7"/>
          </p:nvPr>
        </p:nvSpPr>
        <p:spPr>
          <a:xfrm>
            <a:off x="5723975" y="3507353"/>
            <a:ext cx="2700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84" name="Google Shape;84;p18"/>
          <p:cNvSpPr txBox="1">
            <a:spLocks noGrp="1"/>
          </p:cNvSpPr>
          <p:nvPr>
            <p:ph type="title" idx="8"/>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398103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0"/>
          <p:cNvSpPr txBox="1">
            <a:spLocks noGrp="1"/>
          </p:cNvSpPr>
          <p:nvPr>
            <p:ph type="title" hasCustomPrompt="1"/>
          </p:nvPr>
        </p:nvSpPr>
        <p:spPr>
          <a:xfrm>
            <a:off x="1284000" y="1024463"/>
            <a:ext cx="65760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5500">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1" name="Google Shape;101;p20"/>
          <p:cNvSpPr txBox="1">
            <a:spLocks noGrp="1"/>
          </p:cNvSpPr>
          <p:nvPr>
            <p:ph type="subTitle" idx="1"/>
          </p:nvPr>
        </p:nvSpPr>
        <p:spPr>
          <a:xfrm>
            <a:off x="1284000" y="1730488"/>
            <a:ext cx="6576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102" name="Google Shape;102;p20"/>
          <p:cNvSpPr txBox="1">
            <a:spLocks noGrp="1"/>
          </p:cNvSpPr>
          <p:nvPr>
            <p:ph type="title" idx="2" hasCustomPrompt="1"/>
          </p:nvPr>
        </p:nvSpPr>
        <p:spPr>
          <a:xfrm>
            <a:off x="1284000" y="2839763"/>
            <a:ext cx="65760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5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3" name="Google Shape;103;p20"/>
          <p:cNvSpPr txBox="1">
            <a:spLocks noGrp="1"/>
          </p:cNvSpPr>
          <p:nvPr>
            <p:ph type="subTitle" idx="3"/>
          </p:nvPr>
        </p:nvSpPr>
        <p:spPr>
          <a:xfrm>
            <a:off x="1284000" y="3545788"/>
            <a:ext cx="6576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3678969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1"/>
          <p:cNvSpPr txBox="1">
            <a:spLocks noGrp="1"/>
          </p:cNvSpPr>
          <p:nvPr>
            <p:ph type="subTitle" idx="1"/>
          </p:nvPr>
        </p:nvSpPr>
        <p:spPr>
          <a:xfrm>
            <a:off x="5184900" y="1965300"/>
            <a:ext cx="3239100" cy="121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06" name="Google Shape;106;p21"/>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2245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645500" y="1918690"/>
            <a:ext cx="3705000" cy="118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9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5066702" y="690650"/>
            <a:ext cx="2862600" cy="104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5066700" y="3426325"/>
            <a:ext cx="2862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solidFill>
                  <a:schemeClr val="lt1"/>
                </a:solidFill>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34087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2"/>
          <p:cNvSpPr txBox="1">
            <a:spLocks noGrp="1"/>
          </p:cNvSpPr>
          <p:nvPr>
            <p:ph type="subTitle" idx="1"/>
          </p:nvPr>
        </p:nvSpPr>
        <p:spPr>
          <a:xfrm>
            <a:off x="964125" y="2053250"/>
            <a:ext cx="3800400" cy="121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0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9" name="Google Shape;109;p22"/>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99468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3"/>
          <p:cNvSpPr txBox="1">
            <a:spLocks noGrp="1"/>
          </p:cNvSpPr>
          <p:nvPr>
            <p:ph type="subTitle" idx="1"/>
          </p:nvPr>
        </p:nvSpPr>
        <p:spPr>
          <a:xfrm>
            <a:off x="4572000" y="2252875"/>
            <a:ext cx="3451500" cy="11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12" name="Google Shape;112;p23"/>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06621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13"/>
        <p:cNvGrpSpPr/>
        <p:nvPr/>
      </p:nvGrpSpPr>
      <p:grpSpPr>
        <a:xfrm>
          <a:off x="0" y="0"/>
          <a:ext cx="0" cy="0"/>
          <a:chOff x="0" y="0"/>
          <a:chExt cx="0" cy="0"/>
        </a:xfrm>
      </p:grpSpPr>
      <p:sp>
        <p:nvSpPr>
          <p:cNvPr id="114" name="Google Shape;114;p24"/>
          <p:cNvSpPr txBox="1">
            <a:spLocks noGrp="1"/>
          </p:cNvSpPr>
          <p:nvPr>
            <p:ph type="subTitle" idx="1"/>
          </p:nvPr>
        </p:nvSpPr>
        <p:spPr>
          <a:xfrm>
            <a:off x="1253175" y="3689600"/>
            <a:ext cx="2785800" cy="91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Century Gothic"/>
              <a:buNone/>
              <a:defRPr/>
            </a:lvl1pPr>
            <a:lvl2pPr lvl="1"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2pPr>
            <a:lvl3pPr lvl="2"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3pPr>
            <a:lvl4pPr lvl="3"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4pPr>
            <a:lvl5pPr lvl="4"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5pPr>
            <a:lvl6pPr lvl="5"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6pPr>
            <a:lvl7pPr lvl="6"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7pPr>
            <a:lvl8pPr lvl="7"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8pPr>
            <a:lvl9pPr lvl="8" algn="ctr" rtl="0">
              <a:lnSpc>
                <a:spcPct val="100000"/>
              </a:lnSpc>
              <a:spcBef>
                <a:spcPts val="1600"/>
              </a:spcBef>
              <a:spcAft>
                <a:spcPts val="1600"/>
              </a:spcAft>
              <a:buSzPts val="1600"/>
              <a:buFont typeface="Century Gothic"/>
              <a:buNone/>
              <a:defRPr sz="1600">
                <a:latin typeface="Century Gothic"/>
                <a:ea typeface="Century Gothic"/>
                <a:cs typeface="Century Gothic"/>
                <a:sym typeface="Century Gothic"/>
              </a:defRPr>
            </a:lvl9pPr>
          </a:lstStyle>
          <a:p>
            <a:endParaRPr/>
          </a:p>
        </p:txBody>
      </p:sp>
      <p:sp>
        <p:nvSpPr>
          <p:cNvPr id="115" name="Google Shape;115;p24"/>
          <p:cNvSpPr txBox="1">
            <a:spLocks noGrp="1"/>
          </p:cNvSpPr>
          <p:nvPr>
            <p:ph type="subTitle" idx="2"/>
          </p:nvPr>
        </p:nvSpPr>
        <p:spPr>
          <a:xfrm>
            <a:off x="5105100" y="3689600"/>
            <a:ext cx="2785800" cy="91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Century Gothic"/>
              <a:buNone/>
              <a:defRPr/>
            </a:lvl1pPr>
            <a:lvl2pPr lvl="1"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2pPr>
            <a:lvl3pPr lvl="2"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3pPr>
            <a:lvl4pPr lvl="3"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4pPr>
            <a:lvl5pPr lvl="4"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5pPr>
            <a:lvl6pPr lvl="5"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6pPr>
            <a:lvl7pPr lvl="6"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7pPr>
            <a:lvl8pPr lvl="7" algn="ctr" rtl="0">
              <a:lnSpc>
                <a:spcPct val="100000"/>
              </a:lnSpc>
              <a:spcBef>
                <a:spcPts val="1600"/>
              </a:spcBef>
              <a:spcAft>
                <a:spcPts val="0"/>
              </a:spcAft>
              <a:buSzPts val="1600"/>
              <a:buFont typeface="Century Gothic"/>
              <a:buNone/>
              <a:defRPr sz="1600">
                <a:latin typeface="Century Gothic"/>
                <a:ea typeface="Century Gothic"/>
                <a:cs typeface="Century Gothic"/>
                <a:sym typeface="Century Gothic"/>
              </a:defRPr>
            </a:lvl8pPr>
            <a:lvl9pPr lvl="8" algn="ctr" rtl="0">
              <a:lnSpc>
                <a:spcPct val="100000"/>
              </a:lnSpc>
              <a:spcBef>
                <a:spcPts val="1600"/>
              </a:spcBef>
              <a:spcAft>
                <a:spcPts val="1600"/>
              </a:spcAft>
              <a:buSzPts val="1600"/>
              <a:buFont typeface="Century Gothic"/>
              <a:buNone/>
              <a:defRPr sz="1600">
                <a:latin typeface="Century Gothic"/>
                <a:ea typeface="Century Gothic"/>
                <a:cs typeface="Century Gothic"/>
                <a:sym typeface="Century Gothic"/>
              </a:defRPr>
            </a:lvl9pPr>
          </a:lstStyle>
          <a:p>
            <a:endParaRPr/>
          </a:p>
        </p:txBody>
      </p:sp>
      <p:sp>
        <p:nvSpPr>
          <p:cNvPr id="116" name="Google Shape;116;p24"/>
          <p:cNvSpPr txBox="1">
            <a:spLocks noGrp="1"/>
          </p:cNvSpPr>
          <p:nvPr>
            <p:ph type="subTitle" idx="3"/>
          </p:nvPr>
        </p:nvSpPr>
        <p:spPr>
          <a:xfrm>
            <a:off x="1253025" y="3128600"/>
            <a:ext cx="2785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Century Gothic"/>
              <a:buNone/>
              <a:defRPr sz="2400">
                <a:solidFill>
                  <a:schemeClr val="accent2"/>
                </a:solidFill>
                <a:latin typeface="Bebas Neue"/>
                <a:ea typeface="Bebas Neue"/>
                <a:cs typeface="Bebas Neue"/>
                <a:sym typeface="Bebas Neue"/>
              </a:defRPr>
            </a:lvl1pPr>
            <a:lvl2pPr lvl="1"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algn="ctr" rtl="0">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a:endParaRPr/>
          </a:p>
        </p:txBody>
      </p:sp>
      <p:sp>
        <p:nvSpPr>
          <p:cNvPr id="117" name="Google Shape;117;p24"/>
          <p:cNvSpPr txBox="1">
            <a:spLocks noGrp="1"/>
          </p:cNvSpPr>
          <p:nvPr>
            <p:ph type="subTitle" idx="4"/>
          </p:nvPr>
        </p:nvSpPr>
        <p:spPr>
          <a:xfrm>
            <a:off x="5105100" y="3128600"/>
            <a:ext cx="2785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Century Gothic"/>
              <a:buNone/>
              <a:defRPr sz="2400">
                <a:solidFill>
                  <a:schemeClr val="accent2"/>
                </a:solidFill>
                <a:latin typeface="Bebas Neue"/>
                <a:ea typeface="Bebas Neue"/>
                <a:cs typeface="Bebas Neue"/>
                <a:sym typeface="Bebas Neue"/>
              </a:defRPr>
            </a:lvl1pPr>
            <a:lvl2pPr lvl="1"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algn="ctr" rtl="0">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a:endParaRPr/>
          </a:p>
        </p:txBody>
      </p:sp>
      <p:sp>
        <p:nvSpPr>
          <p:cNvPr id="118" name="Google Shape;118;p24"/>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96599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
  <p:cSld name="Title only ">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37477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64827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4645500" y="1918690"/>
            <a:ext cx="3705000" cy="11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5" name="Google Shape;125;p27"/>
          <p:cNvSpPr txBox="1">
            <a:spLocks noGrp="1"/>
          </p:cNvSpPr>
          <p:nvPr>
            <p:ph type="title" idx="2" hasCustomPrompt="1"/>
          </p:nvPr>
        </p:nvSpPr>
        <p:spPr>
          <a:xfrm>
            <a:off x="5066702" y="690650"/>
            <a:ext cx="2862600" cy="104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6" name="Google Shape;126;p27"/>
          <p:cNvSpPr txBox="1">
            <a:spLocks noGrp="1"/>
          </p:cNvSpPr>
          <p:nvPr>
            <p:ph type="subTitle" idx="1"/>
          </p:nvPr>
        </p:nvSpPr>
        <p:spPr>
          <a:xfrm>
            <a:off x="5066700" y="3426325"/>
            <a:ext cx="2862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solidFill>
                  <a:schemeClr val="lt1"/>
                </a:solidFill>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263372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2719500" y="1918690"/>
            <a:ext cx="3705000" cy="11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9" name="Google Shape;129;p28"/>
          <p:cNvSpPr txBox="1">
            <a:spLocks noGrp="1"/>
          </p:cNvSpPr>
          <p:nvPr>
            <p:ph type="title" idx="2" hasCustomPrompt="1"/>
          </p:nvPr>
        </p:nvSpPr>
        <p:spPr>
          <a:xfrm>
            <a:off x="3140702" y="690650"/>
            <a:ext cx="2862600" cy="104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0" name="Google Shape;130;p28"/>
          <p:cNvSpPr txBox="1">
            <a:spLocks noGrp="1"/>
          </p:cNvSpPr>
          <p:nvPr>
            <p:ph type="subTitle" idx="1"/>
          </p:nvPr>
        </p:nvSpPr>
        <p:spPr>
          <a:xfrm>
            <a:off x="3140700" y="3426325"/>
            <a:ext cx="2862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653263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
  <p:cSld name="Thanks ">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9"/>
          <p:cNvSpPr txBox="1">
            <a:spLocks noGrp="1"/>
          </p:cNvSpPr>
          <p:nvPr>
            <p:ph type="ctrTitle"/>
          </p:nvPr>
        </p:nvSpPr>
        <p:spPr>
          <a:xfrm>
            <a:off x="720000" y="232700"/>
            <a:ext cx="45927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3" name="Google Shape;133;p29"/>
          <p:cNvSpPr txBox="1">
            <a:spLocks noGrp="1"/>
          </p:cNvSpPr>
          <p:nvPr>
            <p:ph type="subTitle" idx="1"/>
          </p:nvPr>
        </p:nvSpPr>
        <p:spPr>
          <a:xfrm>
            <a:off x="720000" y="1355300"/>
            <a:ext cx="4592700" cy="96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4" name="Google Shape;134;p29"/>
          <p:cNvSpPr txBox="1"/>
          <p:nvPr/>
        </p:nvSpPr>
        <p:spPr>
          <a:xfrm>
            <a:off x="1127050" y="3137600"/>
            <a:ext cx="3739800" cy="96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2"/>
                </a:solidFill>
                <a:latin typeface="Darker Grotesque Medium"/>
                <a:ea typeface="Darker Grotesque Medium"/>
                <a:cs typeface="Darker Grotesque Medium"/>
                <a:sym typeface="Darker Grotesque Medium"/>
              </a:rPr>
              <a:t>CREDITS: This presentation template was created by </a:t>
            </a:r>
            <a:r>
              <a:rPr lang="en" sz="1600" u="sng">
                <a:solidFill>
                  <a:schemeClr val="dk1"/>
                </a:solidFill>
                <a:latin typeface="Darker Grotesque Medium"/>
                <a:ea typeface="Darker Grotesque Medium"/>
                <a:cs typeface="Darker Grotesque Medium"/>
                <a:sym typeface="Darker Grotesque Medium"/>
                <a:hlinkClick r:id="rId3">
                  <a:extLst>
                    <a:ext uri="{A12FA001-AC4F-418D-AE19-62706E023703}">
                      <ahyp:hlinkClr xmlns:ahyp="http://schemas.microsoft.com/office/drawing/2018/hyperlinkcolor" val="tx"/>
                    </a:ext>
                  </a:extLst>
                </a:hlinkClick>
              </a:rPr>
              <a:t>Slidesgo</a:t>
            </a:r>
            <a:r>
              <a:rPr lang="en" sz="1600">
                <a:solidFill>
                  <a:schemeClr val="accent2"/>
                </a:solidFill>
                <a:latin typeface="Darker Grotesque Medium"/>
                <a:ea typeface="Darker Grotesque Medium"/>
                <a:cs typeface="Darker Grotesque Medium"/>
                <a:sym typeface="Darker Grotesque Medium"/>
              </a:rPr>
              <a:t>, including icons by </a:t>
            </a:r>
            <a:r>
              <a:rPr lang="en" sz="1600" u="sng">
                <a:solidFill>
                  <a:schemeClr val="dk1"/>
                </a:solidFill>
                <a:latin typeface="Darker Grotesque Medium"/>
                <a:ea typeface="Darker Grotesque Medium"/>
                <a:cs typeface="Darker Grotesque Medium"/>
                <a:sym typeface="Darker Grotesque Medium"/>
                <a:hlinkClick r:id="rId4">
                  <a:extLst>
                    <a:ext uri="{A12FA001-AC4F-418D-AE19-62706E023703}">
                      <ahyp:hlinkClr xmlns:ahyp="http://schemas.microsoft.com/office/drawing/2018/hyperlinkcolor" val="tx"/>
                    </a:ext>
                  </a:extLst>
                </a:hlinkClick>
              </a:rPr>
              <a:t>Flaticon</a:t>
            </a:r>
            <a:r>
              <a:rPr lang="en" sz="1600">
                <a:solidFill>
                  <a:schemeClr val="accent2"/>
                </a:solidFill>
                <a:latin typeface="Darker Grotesque Medium"/>
                <a:ea typeface="Darker Grotesque Medium"/>
                <a:cs typeface="Darker Grotesque Medium"/>
                <a:sym typeface="Darker Grotesque Medium"/>
              </a:rPr>
              <a:t>, infographics &amp; images by</a:t>
            </a:r>
            <a:r>
              <a:rPr lang="en" sz="1600">
                <a:solidFill>
                  <a:schemeClr val="accent2"/>
                </a:solidFill>
                <a:uFill>
                  <a:noFill/>
                </a:uFill>
                <a:latin typeface="Darker Grotesque Medium"/>
                <a:ea typeface="Darker Grotesque Medium"/>
                <a:cs typeface="Darker Grotesque Medium"/>
                <a:sym typeface="Darker Grotesque Medium"/>
                <a:hlinkClick r:id="rId5">
                  <a:extLst>
                    <a:ext uri="{A12FA001-AC4F-418D-AE19-62706E023703}">
                      <ahyp:hlinkClr xmlns:ahyp="http://schemas.microsoft.com/office/drawing/2018/hyperlinkcolor" val="tx"/>
                    </a:ext>
                  </a:extLst>
                </a:hlinkClick>
              </a:rPr>
              <a:t> </a:t>
            </a:r>
            <a:r>
              <a:rPr lang="en" sz="1600" u="sng">
                <a:solidFill>
                  <a:schemeClr val="dk1"/>
                </a:solidFill>
                <a:latin typeface="Darker Grotesque Medium"/>
                <a:ea typeface="Darker Grotesque Medium"/>
                <a:cs typeface="Darker Grotesque Medium"/>
                <a:sym typeface="Darker Grotesque Medium"/>
                <a:hlinkClick r:id="rId5">
                  <a:extLst>
                    <a:ext uri="{A12FA001-AC4F-418D-AE19-62706E023703}">
                      <ahyp:hlinkClr xmlns:ahyp="http://schemas.microsoft.com/office/drawing/2018/hyperlinkcolor" val="tx"/>
                    </a:ext>
                  </a:extLst>
                </a:hlinkClick>
              </a:rPr>
              <a:t>Freepik</a:t>
            </a:r>
            <a:r>
              <a:rPr lang="en" sz="1600">
                <a:solidFill>
                  <a:schemeClr val="accent2"/>
                </a:solidFill>
                <a:latin typeface="Darker Grotesque Medium"/>
                <a:ea typeface="Darker Grotesque Medium"/>
                <a:cs typeface="Darker Grotesque Medium"/>
                <a:sym typeface="Darker Grotesque Medium"/>
              </a:rPr>
              <a:t>.</a:t>
            </a:r>
            <a:endParaRPr sz="1600">
              <a:solidFill>
                <a:schemeClr val="accent2"/>
              </a:solidFill>
              <a:latin typeface="Darker Grotesque Medium"/>
              <a:ea typeface="Darker Grotesque Medium"/>
              <a:cs typeface="Darker Grotesque Medium"/>
              <a:sym typeface="Darker Grotesque Medium"/>
            </a:endParaRPr>
          </a:p>
        </p:txBody>
      </p:sp>
    </p:spTree>
    <p:extLst>
      <p:ext uri="{BB962C8B-B14F-4D97-AF65-F5344CB8AC3E}">
        <p14:creationId xmlns:p14="http://schemas.microsoft.com/office/powerpoint/2010/main" val="2281427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5"/>
        <p:cNvGrpSpPr/>
        <p:nvPr/>
      </p:nvGrpSpPr>
      <p:grpSpPr>
        <a:xfrm>
          <a:off x="0" y="0"/>
          <a:ext cx="0" cy="0"/>
          <a:chOff x="0" y="0"/>
          <a:chExt cx="0" cy="0"/>
        </a:xfrm>
      </p:grpSpPr>
    </p:spTree>
    <p:extLst>
      <p:ext uri="{BB962C8B-B14F-4D97-AF65-F5344CB8AC3E}">
        <p14:creationId xmlns:p14="http://schemas.microsoft.com/office/powerpoint/2010/main" val="1299324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39"/>
        <p:cNvGrpSpPr/>
        <p:nvPr/>
      </p:nvGrpSpPr>
      <p:grpSpPr>
        <a:xfrm>
          <a:off x="0" y="0"/>
          <a:ext cx="0" cy="0"/>
          <a:chOff x="0" y="0"/>
          <a:chExt cx="0" cy="0"/>
        </a:xfrm>
      </p:grpSpPr>
    </p:spTree>
    <p:extLst>
      <p:ext uri="{BB962C8B-B14F-4D97-AF65-F5344CB8AC3E}">
        <p14:creationId xmlns:p14="http://schemas.microsoft.com/office/powerpoint/2010/main" val="418134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720000" y="1017725"/>
            <a:ext cx="7704000" cy="3416400"/>
          </a:xfrm>
          <a:prstGeom prst="rect">
            <a:avLst/>
          </a:prstGeom>
        </p:spPr>
        <p:txBody>
          <a:bodyPr spcFirstLastPara="1" wrap="square" lIns="91425" tIns="91425" rIns="91425" bIns="91425" anchor="ctr" anchorCtr="0">
            <a:noAutofit/>
          </a:bodyPr>
          <a:lstStyle>
            <a:lvl1pPr marL="457178" lvl="0" indent="-317484" rtl="0">
              <a:lnSpc>
                <a:spcPct val="90000"/>
              </a:lnSpc>
              <a:spcBef>
                <a:spcPts val="0"/>
              </a:spcBef>
              <a:spcAft>
                <a:spcPts val="0"/>
              </a:spcAft>
              <a:buClr>
                <a:srgbClr val="434343"/>
              </a:buClr>
              <a:buSzPts val="1400"/>
              <a:buFont typeface="Century Gothic"/>
              <a:buAutoNum type="arabicPeriod"/>
              <a:defRPr sz="1400">
                <a:solidFill>
                  <a:srgbClr val="434343"/>
                </a:solidFill>
              </a:defRPr>
            </a:lvl1pPr>
            <a:lvl2pPr marL="914355" lvl="1" indent="-317484" rtl="0">
              <a:lnSpc>
                <a:spcPct val="115000"/>
              </a:lnSpc>
              <a:spcBef>
                <a:spcPts val="0"/>
              </a:spcBef>
              <a:spcAft>
                <a:spcPts val="0"/>
              </a:spcAft>
              <a:buClr>
                <a:srgbClr val="434343"/>
              </a:buClr>
              <a:buSzPts val="1400"/>
              <a:buFont typeface="Roboto Condensed Light"/>
              <a:buAutoNum type="alphaLcPeriod"/>
              <a:defRPr sz="1600">
                <a:solidFill>
                  <a:srgbClr val="434343"/>
                </a:solidFill>
              </a:defRPr>
            </a:lvl2pPr>
            <a:lvl3pPr marL="1371532" lvl="2" indent="-317484" rtl="0">
              <a:lnSpc>
                <a:spcPct val="115000"/>
              </a:lnSpc>
              <a:spcBef>
                <a:spcPts val="1600"/>
              </a:spcBef>
              <a:spcAft>
                <a:spcPts val="0"/>
              </a:spcAft>
              <a:buClr>
                <a:srgbClr val="434343"/>
              </a:buClr>
              <a:buSzPts val="1400"/>
              <a:buFont typeface="Roboto Condensed Light"/>
              <a:buAutoNum type="romanLcPeriod"/>
              <a:defRPr sz="1600">
                <a:solidFill>
                  <a:srgbClr val="434343"/>
                </a:solidFill>
              </a:defRPr>
            </a:lvl3pPr>
            <a:lvl4pPr marL="1828709" lvl="3" indent="-317484" rtl="0">
              <a:lnSpc>
                <a:spcPct val="115000"/>
              </a:lnSpc>
              <a:spcBef>
                <a:spcPts val="1600"/>
              </a:spcBef>
              <a:spcAft>
                <a:spcPts val="0"/>
              </a:spcAft>
              <a:buClr>
                <a:srgbClr val="434343"/>
              </a:buClr>
              <a:buSzPts val="1400"/>
              <a:buFont typeface="Roboto Condensed Light"/>
              <a:buAutoNum type="arabicPeriod"/>
              <a:defRPr sz="1600">
                <a:solidFill>
                  <a:srgbClr val="434343"/>
                </a:solidFill>
              </a:defRPr>
            </a:lvl4pPr>
            <a:lvl5pPr marL="2285886" lvl="4" indent="-317484" rtl="0">
              <a:lnSpc>
                <a:spcPct val="115000"/>
              </a:lnSpc>
              <a:spcBef>
                <a:spcPts val="1600"/>
              </a:spcBef>
              <a:spcAft>
                <a:spcPts val="0"/>
              </a:spcAft>
              <a:buClr>
                <a:srgbClr val="434343"/>
              </a:buClr>
              <a:buSzPts val="1400"/>
              <a:buFont typeface="Roboto Condensed Light"/>
              <a:buAutoNum type="alphaLcPeriod"/>
              <a:defRPr sz="1600">
                <a:solidFill>
                  <a:srgbClr val="434343"/>
                </a:solidFill>
              </a:defRPr>
            </a:lvl5pPr>
            <a:lvl6pPr marL="2743064" lvl="5" indent="-317484" rtl="0">
              <a:lnSpc>
                <a:spcPct val="115000"/>
              </a:lnSpc>
              <a:spcBef>
                <a:spcPts val="1600"/>
              </a:spcBef>
              <a:spcAft>
                <a:spcPts val="0"/>
              </a:spcAft>
              <a:buClr>
                <a:srgbClr val="434343"/>
              </a:buClr>
              <a:buSzPts val="1400"/>
              <a:buFont typeface="Roboto Condensed Light"/>
              <a:buAutoNum type="romanLcPeriod"/>
              <a:defRPr sz="1600">
                <a:solidFill>
                  <a:srgbClr val="434343"/>
                </a:solidFill>
              </a:defRPr>
            </a:lvl6pPr>
            <a:lvl7pPr marL="3200240" lvl="6" indent="-317484" rtl="0">
              <a:lnSpc>
                <a:spcPct val="115000"/>
              </a:lnSpc>
              <a:spcBef>
                <a:spcPts val="1600"/>
              </a:spcBef>
              <a:spcAft>
                <a:spcPts val="0"/>
              </a:spcAft>
              <a:buClr>
                <a:srgbClr val="434343"/>
              </a:buClr>
              <a:buSzPts val="1400"/>
              <a:buFont typeface="Roboto Condensed Light"/>
              <a:buAutoNum type="arabicPeriod"/>
              <a:defRPr sz="1600">
                <a:solidFill>
                  <a:srgbClr val="434343"/>
                </a:solidFill>
              </a:defRPr>
            </a:lvl7pPr>
            <a:lvl8pPr marL="3657418" lvl="7" indent="-317484" rtl="0">
              <a:lnSpc>
                <a:spcPct val="115000"/>
              </a:lnSpc>
              <a:spcBef>
                <a:spcPts val="1600"/>
              </a:spcBef>
              <a:spcAft>
                <a:spcPts val="0"/>
              </a:spcAft>
              <a:buClr>
                <a:srgbClr val="434343"/>
              </a:buClr>
              <a:buSzPts val="1400"/>
              <a:buFont typeface="Roboto Condensed Light"/>
              <a:buAutoNum type="alphaLcPeriod"/>
              <a:defRPr sz="1600">
                <a:solidFill>
                  <a:srgbClr val="434343"/>
                </a:solidFill>
              </a:defRPr>
            </a:lvl8pPr>
            <a:lvl9pPr marL="4114595" lvl="8" indent="-317484" rtl="0">
              <a:lnSpc>
                <a:spcPct val="115000"/>
              </a:lnSpc>
              <a:spcBef>
                <a:spcPts val="1600"/>
              </a:spcBef>
              <a:spcAft>
                <a:spcPts val="1600"/>
              </a:spcAft>
              <a:buClr>
                <a:srgbClr val="434343"/>
              </a:buClr>
              <a:buSzPts val="1400"/>
              <a:buFont typeface="Roboto Condensed Light"/>
              <a:buAutoNum type="romanLcPeriod"/>
              <a:defRPr sz="1600">
                <a:solidFill>
                  <a:srgbClr val="434343"/>
                </a:solidFill>
              </a:defRPr>
            </a:lvl9pPr>
          </a:lstStyle>
          <a:p>
            <a:endParaRPr/>
          </a:p>
        </p:txBody>
      </p:sp>
    </p:spTree>
    <p:extLst>
      <p:ext uri="{BB962C8B-B14F-4D97-AF65-F5344CB8AC3E}">
        <p14:creationId xmlns:p14="http://schemas.microsoft.com/office/powerpoint/2010/main" val="329699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969900" y="2581220"/>
            <a:ext cx="3352200" cy="512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2400">
                <a:latin typeface="Bebas Neue"/>
                <a:ea typeface="Bebas Neue"/>
                <a:cs typeface="Bebas Neue"/>
                <a:sym typeface="Bebas Neue"/>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21900" y="2581220"/>
            <a:ext cx="3352200" cy="51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400">
                <a:latin typeface="Bebas Neue"/>
                <a:ea typeface="Bebas Neue"/>
                <a:cs typeface="Bebas Neue"/>
                <a:sym typeface="Bebas Neue"/>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89375" y="3028900"/>
            <a:ext cx="2713200" cy="104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22" name="Google Shape;22;p5"/>
          <p:cNvSpPr txBox="1">
            <a:spLocks noGrp="1"/>
          </p:cNvSpPr>
          <p:nvPr>
            <p:ph type="subTitle" idx="4"/>
          </p:nvPr>
        </p:nvSpPr>
        <p:spPr>
          <a:xfrm>
            <a:off x="5141400" y="3028900"/>
            <a:ext cx="2713200" cy="104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23" name="Google Shape;23;p5"/>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2840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35270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8279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2330850" y="1193175"/>
            <a:ext cx="4482300" cy="103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Century Gothic"/>
              <a:buNone/>
              <a:defRPr sz="5500"/>
            </a:lvl1pPr>
            <a:lvl2pPr lvl="1" rtl="0">
              <a:spcBef>
                <a:spcPts val="0"/>
              </a:spcBef>
              <a:spcAft>
                <a:spcPts val="0"/>
              </a:spcAft>
              <a:buSzPts val="2800"/>
              <a:buFont typeface="Century Gothic"/>
              <a:buNone/>
              <a:defRPr>
                <a:latin typeface="Century Gothic"/>
                <a:ea typeface="Century Gothic"/>
                <a:cs typeface="Century Gothic"/>
                <a:sym typeface="Century Gothic"/>
              </a:defRPr>
            </a:lvl2pPr>
            <a:lvl3pPr lvl="2" rtl="0">
              <a:spcBef>
                <a:spcPts val="0"/>
              </a:spcBef>
              <a:spcAft>
                <a:spcPts val="0"/>
              </a:spcAft>
              <a:buSzPts val="2800"/>
              <a:buFont typeface="Century Gothic"/>
              <a:buNone/>
              <a:defRPr>
                <a:latin typeface="Century Gothic"/>
                <a:ea typeface="Century Gothic"/>
                <a:cs typeface="Century Gothic"/>
                <a:sym typeface="Century Gothic"/>
              </a:defRPr>
            </a:lvl3pPr>
            <a:lvl4pPr lvl="3" rtl="0">
              <a:spcBef>
                <a:spcPts val="0"/>
              </a:spcBef>
              <a:spcAft>
                <a:spcPts val="0"/>
              </a:spcAft>
              <a:buSzPts val="2800"/>
              <a:buFont typeface="Century Gothic"/>
              <a:buNone/>
              <a:defRPr>
                <a:latin typeface="Century Gothic"/>
                <a:ea typeface="Century Gothic"/>
                <a:cs typeface="Century Gothic"/>
                <a:sym typeface="Century Gothic"/>
              </a:defRPr>
            </a:lvl4pPr>
            <a:lvl5pPr lvl="4" rtl="0">
              <a:spcBef>
                <a:spcPts val="0"/>
              </a:spcBef>
              <a:spcAft>
                <a:spcPts val="0"/>
              </a:spcAft>
              <a:buSzPts val="2800"/>
              <a:buFont typeface="Century Gothic"/>
              <a:buNone/>
              <a:defRPr>
                <a:latin typeface="Century Gothic"/>
                <a:ea typeface="Century Gothic"/>
                <a:cs typeface="Century Gothic"/>
                <a:sym typeface="Century Gothic"/>
              </a:defRPr>
            </a:lvl5pPr>
            <a:lvl6pPr lvl="5" rtl="0">
              <a:spcBef>
                <a:spcPts val="0"/>
              </a:spcBef>
              <a:spcAft>
                <a:spcPts val="0"/>
              </a:spcAft>
              <a:buSzPts val="2800"/>
              <a:buFont typeface="Century Gothic"/>
              <a:buNone/>
              <a:defRPr>
                <a:latin typeface="Century Gothic"/>
                <a:ea typeface="Century Gothic"/>
                <a:cs typeface="Century Gothic"/>
                <a:sym typeface="Century Gothic"/>
              </a:defRPr>
            </a:lvl6pPr>
            <a:lvl7pPr lvl="6" rtl="0">
              <a:spcBef>
                <a:spcPts val="0"/>
              </a:spcBef>
              <a:spcAft>
                <a:spcPts val="0"/>
              </a:spcAft>
              <a:buSzPts val="2800"/>
              <a:buFont typeface="Century Gothic"/>
              <a:buNone/>
              <a:defRPr>
                <a:latin typeface="Century Gothic"/>
                <a:ea typeface="Century Gothic"/>
                <a:cs typeface="Century Gothic"/>
                <a:sym typeface="Century Gothic"/>
              </a:defRPr>
            </a:lvl7pPr>
            <a:lvl8pPr lvl="7" rtl="0">
              <a:spcBef>
                <a:spcPts val="0"/>
              </a:spcBef>
              <a:spcAft>
                <a:spcPts val="0"/>
              </a:spcAft>
              <a:buSzPts val="2800"/>
              <a:buFont typeface="Century Gothic"/>
              <a:buNone/>
              <a:defRPr>
                <a:latin typeface="Century Gothic"/>
                <a:ea typeface="Century Gothic"/>
                <a:cs typeface="Century Gothic"/>
                <a:sym typeface="Century Gothic"/>
              </a:defRPr>
            </a:lvl8pPr>
            <a:lvl9pPr lvl="8" rtl="0">
              <a:spcBef>
                <a:spcPts val="0"/>
              </a:spcBef>
              <a:spcAft>
                <a:spcPts val="0"/>
              </a:spcAft>
              <a:buSzPts val="2800"/>
              <a:buFont typeface="Century Gothic"/>
              <a:buNone/>
              <a:defRPr>
                <a:latin typeface="Century Gothic"/>
                <a:ea typeface="Century Gothic"/>
                <a:cs typeface="Century Gothic"/>
                <a:sym typeface="Century Gothic"/>
              </a:defRPr>
            </a:lvl9pPr>
          </a:lstStyle>
          <a:p>
            <a:endParaRPr/>
          </a:p>
        </p:txBody>
      </p:sp>
      <p:sp>
        <p:nvSpPr>
          <p:cNvPr id="28" name="Google Shape;28;p7"/>
          <p:cNvSpPr txBox="1">
            <a:spLocks noGrp="1"/>
          </p:cNvSpPr>
          <p:nvPr>
            <p:ph type="subTitle" idx="1"/>
          </p:nvPr>
        </p:nvSpPr>
        <p:spPr>
          <a:xfrm>
            <a:off x="2330850" y="2441553"/>
            <a:ext cx="4482300" cy="12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Century Gothic"/>
              <a:buNone/>
              <a:defRPr sz="2000">
                <a:solidFill>
                  <a:schemeClr val="lt1"/>
                </a:solidFill>
              </a:defRPr>
            </a:lvl1pPr>
            <a:lvl2pPr lvl="1"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2pPr>
            <a:lvl3pPr lvl="2"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3pPr>
            <a:lvl4pPr lvl="3"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4pPr>
            <a:lvl5pPr lvl="4"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5pPr>
            <a:lvl6pPr lvl="5"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6pPr>
            <a:lvl7pPr lvl="6"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7pPr>
            <a:lvl8pPr lvl="7" algn="ctr" rtl="0">
              <a:lnSpc>
                <a:spcPct val="100000"/>
              </a:lnSpc>
              <a:spcBef>
                <a:spcPts val="1600"/>
              </a:spcBef>
              <a:spcAft>
                <a:spcPts val="0"/>
              </a:spcAft>
              <a:buSzPts val="1400"/>
              <a:buFont typeface="Century Gothic"/>
              <a:buNone/>
              <a:defRPr>
                <a:latin typeface="Century Gothic"/>
                <a:ea typeface="Century Gothic"/>
                <a:cs typeface="Century Gothic"/>
                <a:sym typeface="Century Gothic"/>
              </a:defRPr>
            </a:lvl8pPr>
            <a:lvl9pPr lvl="8" algn="ctr" rtl="0">
              <a:lnSpc>
                <a:spcPct val="100000"/>
              </a:lnSpc>
              <a:spcBef>
                <a:spcPts val="1600"/>
              </a:spcBef>
              <a:spcAft>
                <a:spcPts val="1600"/>
              </a:spcAft>
              <a:buSzPts val="1400"/>
              <a:buFont typeface="Century Gothic"/>
              <a:buNone/>
              <a:defRPr>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64236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241075"/>
            <a:ext cx="6367800" cy="188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ubTitle" idx="1"/>
          </p:nvPr>
        </p:nvSpPr>
        <p:spPr>
          <a:xfrm>
            <a:off x="2328750" y="3562825"/>
            <a:ext cx="4486500" cy="629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a:solidFill>
                  <a:schemeClr val="lt1"/>
                </a:solidFill>
              </a:defRPr>
            </a:lvl1pPr>
            <a:lvl2pPr lvl="1">
              <a:spcBef>
                <a:spcPts val="1600"/>
              </a:spcBef>
              <a:spcAft>
                <a:spcPts val="0"/>
              </a:spcAft>
              <a:buSzPts val="1600"/>
              <a:buNone/>
              <a:defRPr sz="1600"/>
            </a:lvl2pPr>
            <a:lvl3pPr lvl="2">
              <a:spcBef>
                <a:spcPts val="1600"/>
              </a:spcBef>
              <a:spcAft>
                <a:spcPts val="0"/>
              </a:spcAft>
              <a:buSzPts val="1600"/>
              <a:buNone/>
              <a:defRPr sz="1600"/>
            </a:lvl3pPr>
            <a:lvl4pPr lvl="3">
              <a:spcBef>
                <a:spcPts val="1600"/>
              </a:spcBef>
              <a:spcAft>
                <a:spcPts val="0"/>
              </a:spcAft>
              <a:buSzPts val="1600"/>
              <a:buNone/>
              <a:defRPr sz="1600"/>
            </a:lvl4pPr>
            <a:lvl5pPr lvl="4">
              <a:spcBef>
                <a:spcPts val="1600"/>
              </a:spcBef>
              <a:spcAft>
                <a:spcPts val="0"/>
              </a:spcAft>
              <a:buSzPts val="1600"/>
              <a:buNone/>
              <a:defRPr sz="1600"/>
            </a:lvl5pPr>
            <a:lvl6pPr lvl="5">
              <a:spcBef>
                <a:spcPts val="1600"/>
              </a:spcBef>
              <a:spcAft>
                <a:spcPts val="0"/>
              </a:spcAft>
              <a:buSzPts val="1600"/>
              <a:buNone/>
              <a:defRPr sz="1600"/>
            </a:lvl6pPr>
            <a:lvl7pPr lvl="6">
              <a:spcBef>
                <a:spcPts val="1600"/>
              </a:spcBef>
              <a:spcAft>
                <a:spcPts val="0"/>
              </a:spcAft>
              <a:buSzPts val="1600"/>
              <a:buNone/>
              <a:defRPr sz="1600"/>
            </a:lvl7pPr>
            <a:lvl8pPr lvl="7">
              <a:spcBef>
                <a:spcPts val="1600"/>
              </a:spcBef>
              <a:spcAft>
                <a:spcPts val="0"/>
              </a:spcAft>
              <a:buSzPts val="1600"/>
              <a:buNone/>
              <a:defRPr sz="1600"/>
            </a:lvl8pPr>
            <a:lvl9pPr lvl="8">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313106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pic>
        <p:nvPicPr>
          <p:cNvPr id="33" name="Google Shape;33;p9"/>
          <p:cNvPicPr preferRelativeResize="0"/>
          <p:nvPr/>
        </p:nvPicPr>
        <p:blipFill rotWithShape="1">
          <a:blip r:embed="rId2">
            <a:alphaModFix/>
          </a:blip>
          <a:srcRect/>
          <a:stretch/>
        </p:blipFill>
        <p:spPr>
          <a:xfrm>
            <a:off x="2" y="2"/>
            <a:ext cx="9144003" cy="5143501"/>
          </a:xfrm>
          <a:prstGeom prst="rect">
            <a:avLst/>
          </a:prstGeom>
          <a:noFill/>
          <a:ln>
            <a:noFill/>
          </a:ln>
        </p:spPr>
      </p:pic>
      <p:sp>
        <p:nvSpPr>
          <p:cNvPr id="34" name="Google Shape;34;p9"/>
          <p:cNvSpPr txBox="1">
            <a:spLocks noGrp="1"/>
          </p:cNvSpPr>
          <p:nvPr>
            <p:ph type="title"/>
          </p:nvPr>
        </p:nvSpPr>
        <p:spPr>
          <a:xfrm>
            <a:off x="720000" y="2150850"/>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 name="Google Shape;35;p9"/>
          <p:cNvSpPr txBox="1">
            <a:spLocks noGrp="1"/>
          </p:cNvSpPr>
          <p:nvPr>
            <p:ph type="subTitle" idx="1"/>
          </p:nvPr>
        </p:nvSpPr>
        <p:spPr>
          <a:xfrm>
            <a:off x="957950" y="2863625"/>
            <a:ext cx="3376200" cy="94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418099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720000" y="683675"/>
            <a:ext cx="4671300" cy="164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 name="Google Shape;38;p10"/>
          <p:cNvSpPr txBox="1">
            <a:spLocks noGrp="1"/>
          </p:cNvSpPr>
          <p:nvPr>
            <p:ph type="subTitle" idx="1"/>
          </p:nvPr>
        </p:nvSpPr>
        <p:spPr>
          <a:xfrm>
            <a:off x="720000" y="2332475"/>
            <a:ext cx="3516900" cy="1202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a:lvl1pPr>
            <a:lvl2pPr lvl="1">
              <a:spcBef>
                <a:spcPts val="1600"/>
              </a:spcBef>
              <a:spcAft>
                <a:spcPts val="0"/>
              </a:spcAft>
              <a:buSzPts val="1600"/>
              <a:buNone/>
              <a:defRPr sz="1600"/>
            </a:lvl2pPr>
            <a:lvl3pPr lvl="2">
              <a:spcBef>
                <a:spcPts val="1600"/>
              </a:spcBef>
              <a:spcAft>
                <a:spcPts val="0"/>
              </a:spcAft>
              <a:buSzPts val="1600"/>
              <a:buNone/>
              <a:defRPr sz="1600"/>
            </a:lvl3pPr>
            <a:lvl4pPr lvl="3">
              <a:spcBef>
                <a:spcPts val="1600"/>
              </a:spcBef>
              <a:spcAft>
                <a:spcPts val="0"/>
              </a:spcAft>
              <a:buSzPts val="1600"/>
              <a:buNone/>
              <a:defRPr sz="1600"/>
            </a:lvl4pPr>
            <a:lvl5pPr lvl="4">
              <a:spcBef>
                <a:spcPts val="1600"/>
              </a:spcBef>
              <a:spcAft>
                <a:spcPts val="0"/>
              </a:spcAft>
              <a:buSzPts val="1600"/>
              <a:buNone/>
              <a:defRPr sz="1600"/>
            </a:lvl5pPr>
            <a:lvl6pPr lvl="5">
              <a:spcBef>
                <a:spcPts val="1600"/>
              </a:spcBef>
              <a:spcAft>
                <a:spcPts val="0"/>
              </a:spcAft>
              <a:buSzPts val="1600"/>
              <a:buNone/>
              <a:defRPr sz="1600"/>
            </a:lvl6pPr>
            <a:lvl7pPr lvl="6">
              <a:spcBef>
                <a:spcPts val="1600"/>
              </a:spcBef>
              <a:spcAft>
                <a:spcPts val="0"/>
              </a:spcAft>
              <a:buSzPts val="1600"/>
              <a:buNone/>
              <a:defRPr sz="1600"/>
            </a:lvl7pPr>
            <a:lvl8pPr lvl="7">
              <a:spcBef>
                <a:spcPts val="1600"/>
              </a:spcBef>
              <a:spcAft>
                <a:spcPts val="0"/>
              </a:spcAft>
              <a:buSzPts val="1600"/>
              <a:buNone/>
              <a:defRPr sz="1600"/>
            </a:lvl8pPr>
            <a:lvl9pPr lvl="8">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300322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Darker Grotesque Medium"/>
              <a:buChar char="●"/>
              <a:defRPr sz="1800">
                <a:solidFill>
                  <a:schemeClr val="dk2"/>
                </a:solidFill>
                <a:latin typeface="Darker Grotesque Medium"/>
                <a:ea typeface="Darker Grotesque Medium"/>
                <a:cs typeface="Darker Grotesque Medium"/>
                <a:sym typeface="Darker Grotesque Medium"/>
              </a:defRPr>
            </a:lvl1pPr>
            <a:lvl2pPr marL="914400" lvl="1"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2pPr>
            <a:lvl3pPr marL="1371600" lvl="2"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3pPr>
            <a:lvl4pPr marL="1828800" lvl="3"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4pPr>
            <a:lvl5pPr marL="2286000" lvl="4"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5pPr>
            <a:lvl6pPr marL="2743200" lvl="5"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6pPr>
            <a:lvl7pPr marL="3200400" lvl="6"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7pPr>
            <a:lvl8pPr marL="3657600" lvl="7" indent="-317500">
              <a:lnSpc>
                <a:spcPct val="115000"/>
              </a:lnSpc>
              <a:spcBef>
                <a:spcPts val="1600"/>
              </a:spcBef>
              <a:spcAft>
                <a:spcPts val="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8pPr>
            <a:lvl9pPr marL="4114800" lvl="8" indent="-317500">
              <a:lnSpc>
                <a:spcPct val="115000"/>
              </a:lnSpc>
              <a:spcBef>
                <a:spcPts val="1600"/>
              </a:spcBef>
              <a:spcAft>
                <a:spcPts val="1600"/>
              </a:spcAft>
              <a:buClr>
                <a:schemeClr val="dk2"/>
              </a:buClr>
              <a:buSzPts val="1400"/>
              <a:buFont typeface="Darker Grotesque Medium"/>
              <a:buChar char="■"/>
              <a:defRPr>
                <a:solidFill>
                  <a:schemeClr val="dk2"/>
                </a:solidFill>
                <a:latin typeface="Darker Grotesque Medium"/>
                <a:ea typeface="Darker Grotesque Medium"/>
                <a:cs typeface="Darker Grotesque Medium"/>
                <a:sym typeface="Darker Grotesque Medium"/>
              </a:defRPr>
            </a:lvl9pPr>
          </a:lstStyle>
          <a:p>
            <a:endParaRPr/>
          </a:p>
        </p:txBody>
      </p:sp>
    </p:spTree>
    <p:extLst>
      <p:ext uri="{BB962C8B-B14F-4D97-AF65-F5344CB8AC3E}">
        <p14:creationId xmlns:p14="http://schemas.microsoft.com/office/powerpoint/2010/main" val="29340444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36"/>
        <p:cNvGrpSpPr/>
        <p:nvPr/>
      </p:nvGrpSpPr>
      <p:grpSpPr>
        <a:xfrm>
          <a:off x="0" y="0"/>
          <a:ext cx="0" cy="0"/>
          <a:chOff x="0" y="0"/>
          <a:chExt cx="0" cy="0"/>
        </a:xfrm>
      </p:grpSpPr>
      <p:sp>
        <p:nvSpPr>
          <p:cNvPr id="137" name="Google Shape;137;p3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38" name="Google Shape;138;p3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972246034"/>
      </p:ext>
    </p:extLst>
  </p:cSld>
  <p:clrMap bg1="lt1" tx1="dk1" bg2="dk2" tx2="lt2" accent1="accent1" accent2="accent2" accent3="accent3" accent4="accent4" accent5="accent5" accent6="accent6" hlink="hlink" folHlink="folHlink"/>
  <p:sldLayoutIdLst>
    <p:sldLayoutId id="214748369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onts.google.com/specimen/Darker+Grotesque"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hyperlink" Target="https://fonts.google.com/specimen/Bebas+Neu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21" name="TextBox 20">
            <a:extLst>
              <a:ext uri="{FF2B5EF4-FFF2-40B4-BE49-F238E27FC236}">
                <a16:creationId xmlns:a16="http://schemas.microsoft.com/office/drawing/2014/main" id="{C586E277-5B43-4D6C-8940-8F3BB70B31B6}"/>
              </a:ext>
            </a:extLst>
          </p:cNvPr>
          <p:cNvSpPr txBox="1"/>
          <p:nvPr/>
        </p:nvSpPr>
        <p:spPr>
          <a:xfrm>
            <a:off x="294291" y="1477853"/>
            <a:ext cx="8618482" cy="1477328"/>
          </a:xfrm>
          <a:prstGeom prst="rect">
            <a:avLst/>
          </a:prstGeom>
          <a:noFill/>
        </p:spPr>
        <p:txBody>
          <a:bodyPr wrap="square">
            <a:spAutoFit/>
          </a:bodyPr>
          <a:lstStyle/>
          <a:p>
            <a:pPr algn="ctr" defTabSz="685783"/>
            <a:r>
              <a:rPr lang="en-US" sz="4500" dirty="0">
                <a:solidFill>
                  <a:schemeClr val="bg1"/>
                </a:solidFill>
                <a:latin typeface="#9Slide03 IcielUni Sans Heavy" panose="00000500000000000000" pitchFamily="2" charset="-93"/>
              </a:rPr>
              <a:t>BÀI 30. THỰC HÀNH</a:t>
            </a:r>
          </a:p>
          <a:p>
            <a:pPr algn="ctr" defTabSz="685783"/>
            <a:r>
              <a:rPr lang="en-US" sz="4500" dirty="0">
                <a:solidFill>
                  <a:schemeClr val="bg1"/>
                </a:solidFill>
                <a:latin typeface="#9Slide03 IcielUni Sans Heavy" panose="00000500000000000000" pitchFamily="2" charset="-93"/>
              </a:rPr>
              <a:t>ĐỌC BẢN ĐỒ ĐỊA HÌNH VIỆT NAM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2" name="TextBox 11">
            <a:extLst>
              <a:ext uri="{FF2B5EF4-FFF2-40B4-BE49-F238E27FC236}">
                <a16:creationId xmlns:a16="http://schemas.microsoft.com/office/drawing/2014/main" id="{514DBD5E-60E9-4CB4-9692-F1681766C8BB}"/>
              </a:ext>
            </a:extLst>
          </p:cNvPr>
          <p:cNvSpPr txBox="1"/>
          <p:nvPr/>
        </p:nvSpPr>
        <p:spPr>
          <a:xfrm>
            <a:off x="3295558" y="1218878"/>
            <a:ext cx="5372017" cy="147732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FFFFFF"/>
                </a:solidFill>
                <a:effectLst/>
                <a:uLnTx/>
                <a:uFillTx/>
                <a:latin typeface="#9Slide05 Great Vibes" panose="02000507080000020002" pitchFamily="2" charset="-93"/>
                <a:ea typeface="#9Slide03 Roboto Medium" panose="02000000000000000000" pitchFamily="2" charset="0"/>
                <a:cs typeface="+mn-cs"/>
              </a:rPr>
              <a:t>Thank You</a:t>
            </a:r>
            <a:endParaRPr kumimoji="0" lang="en-US" sz="9000" b="0" i="0" u="none" strike="noStrike" kern="1200" cap="none" spc="0" normalizeH="0" baseline="0" noProof="0" dirty="0">
              <a:ln>
                <a:noFill/>
              </a:ln>
              <a:solidFill>
                <a:srgbClr val="FFFFFF"/>
              </a:solidFill>
              <a:effectLst/>
              <a:uLnTx/>
              <a:uFillTx/>
              <a:latin typeface="#9Slide05 Great Vibes" panose="02000507080000020002" pitchFamily="2" charset="-93"/>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576"/>
        <p:cNvGrpSpPr/>
        <p:nvPr/>
      </p:nvGrpSpPr>
      <p:grpSpPr>
        <a:xfrm>
          <a:off x="0" y="0"/>
          <a:ext cx="0" cy="0"/>
          <a:chOff x="0" y="0"/>
          <a:chExt cx="0" cy="0"/>
        </a:xfrm>
      </p:grpSpPr>
      <p:sp>
        <p:nvSpPr>
          <p:cNvPr id="1577" name="Google Shape;1577;p68"/>
          <p:cNvSpPr txBox="1">
            <a:spLocks noGrp="1"/>
          </p:cNvSpPr>
          <p:nvPr>
            <p:ph type="title" idx="4294967295"/>
          </p:nvPr>
        </p:nvSpPr>
        <p:spPr>
          <a:xfrm>
            <a:off x="1048350" y="95440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Fonts &amp; colors used</a:t>
            </a:r>
            <a:endParaRPr>
              <a:solidFill>
                <a:srgbClr val="FFFFFF"/>
              </a:solidFill>
              <a:latin typeface="Arial"/>
              <a:ea typeface="Arial"/>
              <a:cs typeface="Arial"/>
              <a:sym typeface="Arial"/>
            </a:endParaRPr>
          </a:p>
        </p:txBody>
      </p:sp>
      <p:sp>
        <p:nvSpPr>
          <p:cNvPr id="1578" name="Google Shape;1578;p68"/>
          <p:cNvSpPr txBox="1">
            <a:spLocks noGrp="1"/>
          </p:cNvSpPr>
          <p:nvPr>
            <p:ph type="body" idx="4294967295"/>
          </p:nvPr>
        </p:nvSpPr>
        <p:spPr>
          <a:xfrm>
            <a:off x="1068100" y="1457875"/>
            <a:ext cx="7047300" cy="4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Arial"/>
                <a:ea typeface="Arial"/>
                <a:cs typeface="Arial"/>
                <a:sym typeface="Arial"/>
              </a:rPr>
              <a:t>This presentation has been made using the following fonts:</a:t>
            </a:r>
            <a:endParaRPr sz="1200">
              <a:solidFill>
                <a:srgbClr val="FFFFFF"/>
              </a:solidFill>
              <a:latin typeface="Arial"/>
              <a:ea typeface="Arial"/>
              <a:cs typeface="Arial"/>
              <a:sym typeface="Arial"/>
            </a:endParaRPr>
          </a:p>
          <a:p>
            <a:pPr marL="0" lvl="0" indent="0" algn="l" rtl="0">
              <a:spcBef>
                <a:spcPts val="0"/>
              </a:spcBef>
              <a:spcAft>
                <a:spcPts val="0"/>
              </a:spcAft>
              <a:buNone/>
            </a:pPr>
            <a:endParaRPr sz="1400">
              <a:solidFill>
                <a:srgbClr val="435D74"/>
              </a:solidFill>
              <a:latin typeface="Arial"/>
              <a:ea typeface="Arial"/>
              <a:cs typeface="Arial"/>
              <a:sym typeface="Arial"/>
            </a:endParaRPr>
          </a:p>
        </p:txBody>
      </p:sp>
      <p:sp>
        <p:nvSpPr>
          <p:cNvPr id="1579" name="Google Shape;1579;p68"/>
          <p:cNvSpPr txBox="1">
            <a:spLocks noGrp="1"/>
          </p:cNvSpPr>
          <p:nvPr>
            <p:ph type="body" idx="4294967295"/>
          </p:nvPr>
        </p:nvSpPr>
        <p:spPr>
          <a:xfrm>
            <a:off x="1068100" y="1919049"/>
            <a:ext cx="7047300" cy="125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EFEFEF"/>
                </a:solidFill>
                <a:latin typeface="Arial"/>
                <a:ea typeface="Arial"/>
                <a:cs typeface="Arial"/>
                <a:sym typeface="Arial"/>
              </a:rPr>
              <a:t>Darker Grotesque</a:t>
            </a:r>
            <a:endParaRPr b="1">
              <a:solidFill>
                <a:srgbClr val="EFEFEF"/>
              </a:solidFill>
              <a:latin typeface="Arial"/>
              <a:ea typeface="Arial"/>
              <a:cs typeface="Arial"/>
              <a:sym typeface="Arial"/>
            </a:endParaRPr>
          </a:p>
          <a:p>
            <a:pPr marL="0" lvl="0" indent="0" algn="ctr" rtl="0">
              <a:spcBef>
                <a:spcPts val="0"/>
              </a:spcBef>
              <a:spcAft>
                <a:spcPts val="0"/>
              </a:spcAft>
              <a:buNone/>
            </a:pPr>
            <a:r>
              <a:rPr lang="en" b="1">
                <a:solidFill>
                  <a:srgbClr val="EFEFEF"/>
                </a:solidFill>
                <a:latin typeface="Arial"/>
                <a:ea typeface="Arial"/>
                <a:cs typeface="Arial"/>
                <a:sym typeface="Arial"/>
              </a:rPr>
              <a:t>(</a:t>
            </a:r>
            <a:r>
              <a:rPr lang="en">
                <a:solidFill>
                  <a:schemeClr val="lt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https://fonts.google.com/specimen/Darker+Grotesque</a:t>
            </a:r>
            <a:r>
              <a:rPr lang="en">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marL="0" lvl="0" indent="0" algn="ctr" rtl="0">
              <a:spcBef>
                <a:spcPts val="0"/>
              </a:spcBef>
              <a:spcAft>
                <a:spcPts val="0"/>
              </a:spcAft>
              <a:buNone/>
            </a:pPr>
            <a:endParaRPr>
              <a:solidFill>
                <a:srgbClr val="FFFFFF"/>
              </a:solidFill>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b="1">
                <a:solidFill>
                  <a:srgbClr val="EFEFEF"/>
                </a:solidFill>
                <a:latin typeface="Arial"/>
                <a:ea typeface="Arial"/>
                <a:cs typeface="Arial"/>
                <a:sym typeface="Arial"/>
              </a:rPr>
              <a:t>Bebas Neue Bold</a:t>
            </a:r>
            <a:endParaRPr b="1">
              <a:solidFill>
                <a:srgbClr val="EFEFEF"/>
              </a:solidFill>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b="1">
                <a:solidFill>
                  <a:srgbClr val="EFEFEF"/>
                </a:solidFill>
                <a:latin typeface="Arial"/>
                <a:ea typeface="Arial"/>
                <a:cs typeface="Arial"/>
                <a:sym typeface="Arial"/>
              </a:rPr>
              <a:t>(</a:t>
            </a:r>
            <a:r>
              <a:rPr lang="en">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https://fonts.google.com/specimen/Bebas+Neue</a:t>
            </a:r>
            <a:r>
              <a:rPr lang="en">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marL="0" lvl="0" indent="0" algn="ctr" rtl="0">
              <a:spcBef>
                <a:spcPts val="0"/>
              </a:spcBef>
              <a:spcAft>
                <a:spcPts val="0"/>
              </a:spcAft>
              <a:buNone/>
            </a:pPr>
            <a:endParaRPr>
              <a:solidFill>
                <a:srgbClr val="FFFFFF"/>
              </a:solidFill>
              <a:latin typeface="Arial"/>
              <a:ea typeface="Arial"/>
              <a:cs typeface="Arial"/>
              <a:sym typeface="Arial"/>
            </a:endParaRPr>
          </a:p>
        </p:txBody>
      </p:sp>
      <p:grpSp>
        <p:nvGrpSpPr>
          <p:cNvPr id="1580" name="Google Shape;1580;p68"/>
          <p:cNvGrpSpPr/>
          <p:nvPr/>
        </p:nvGrpSpPr>
        <p:grpSpPr>
          <a:xfrm>
            <a:off x="459913" y="3498875"/>
            <a:ext cx="8224175" cy="754200"/>
            <a:chOff x="459913" y="3498875"/>
            <a:chExt cx="8224175" cy="754200"/>
          </a:xfrm>
        </p:grpSpPr>
        <p:sp>
          <p:nvSpPr>
            <p:cNvPr id="1581" name="Google Shape;1581;p68"/>
            <p:cNvSpPr/>
            <p:nvPr/>
          </p:nvSpPr>
          <p:spPr>
            <a:xfrm>
              <a:off x="1521738" y="3498875"/>
              <a:ext cx="791400" cy="754200"/>
            </a:xfrm>
            <a:prstGeom prst="roundRect">
              <a:avLst>
                <a:gd name="adj" fmla="val 16667"/>
              </a:avLst>
            </a:prstGeom>
            <a:solidFill>
              <a:srgbClr val="301E4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2" name="Google Shape;1582;p68"/>
            <p:cNvSpPr/>
            <p:nvPr/>
          </p:nvSpPr>
          <p:spPr>
            <a:xfrm>
              <a:off x="2583557" y="3498875"/>
              <a:ext cx="791400" cy="754200"/>
            </a:xfrm>
            <a:prstGeom prst="roundRect">
              <a:avLst>
                <a:gd name="adj" fmla="val 16667"/>
              </a:avLst>
            </a:prstGeom>
            <a:solidFill>
              <a:srgbClr val="42234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3" name="Google Shape;1583;p68"/>
            <p:cNvSpPr/>
            <p:nvPr/>
          </p:nvSpPr>
          <p:spPr>
            <a:xfrm>
              <a:off x="459913" y="3498875"/>
              <a:ext cx="791400" cy="754200"/>
            </a:xfrm>
            <a:prstGeom prst="roundRect">
              <a:avLst>
                <a:gd name="adj" fmla="val 16667"/>
              </a:avLst>
            </a:prstGeom>
            <a:solidFill>
              <a:srgbClr val="2A072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4" name="Google Shape;1584;p68"/>
            <p:cNvSpPr txBox="1"/>
            <p:nvPr/>
          </p:nvSpPr>
          <p:spPr>
            <a:xfrm>
              <a:off x="1521738" y="3655925"/>
              <a:ext cx="791400" cy="440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FFFFFF"/>
                  </a:solidFill>
                  <a:effectLst/>
                  <a:uLnTx/>
                  <a:uFillTx/>
                  <a:latin typeface="Arial"/>
                  <a:ea typeface="+mn-ea"/>
                  <a:cs typeface="Arial"/>
                  <a:sym typeface="Arial"/>
                </a:rPr>
                <a:t>#301e4b</a:t>
              </a:r>
              <a:endParaRPr kumimoji="0" sz="10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585" name="Google Shape;1585;p68"/>
            <p:cNvSpPr txBox="1"/>
            <p:nvPr/>
          </p:nvSpPr>
          <p:spPr>
            <a:xfrm>
              <a:off x="2583563" y="3655925"/>
              <a:ext cx="791400" cy="440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FFFFFF"/>
                  </a:solidFill>
                  <a:effectLst/>
                  <a:uLnTx/>
                  <a:uFillTx/>
                  <a:latin typeface="Arial"/>
                  <a:ea typeface="+mn-ea"/>
                  <a:cs typeface="Arial"/>
                  <a:sym typeface="Arial"/>
                </a:rPr>
                <a:t>#42234e</a:t>
              </a:r>
              <a:endParaRPr kumimoji="0" sz="10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586" name="Google Shape;1586;p68"/>
            <p:cNvSpPr txBox="1"/>
            <p:nvPr/>
          </p:nvSpPr>
          <p:spPr>
            <a:xfrm>
              <a:off x="459913" y="3655925"/>
              <a:ext cx="791400" cy="440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FFFFFF"/>
                  </a:solidFill>
                  <a:effectLst/>
                  <a:uLnTx/>
                  <a:uFillTx/>
                  <a:latin typeface="Arial"/>
                  <a:ea typeface="+mn-ea"/>
                  <a:cs typeface="Arial"/>
                  <a:sym typeface="Arial"/>
                </a:rPr>
                <a:t>#2a072f</a:t>
              </a:r>
              <a:endParaRPr kumimoji="0" sz="10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587" name="Google Shape;1587;p68"/>
            <p:cNvSpPr/>
            <p:nvPr/>
          </p:nvSpPr>
          <p:spPr>
            <a:xfrm>
              <a:off x="4707202" y="3498875"/>
              <a:ext cx="791400" cy="754200"/>
            </a:xfrm>
            <a:prstGeom prst="roundRect">
              <a:avLst>
                <a:gd name="adj" fmla="val 16667"/>
              </a:avLst>
            </a:prstGeom>
            <a:solidFill>
              <a:srgbClr val="AF717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68"/>
            <p:cNvSpPr txBox="1"/>
            <p:nvPr/>
          </p:nvSpPr>
          <p:spPr>
            <a:xfrm>
              <a:off x="4707213" y="3655925"/>
              <a:ext cx="791400" cy="440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FFFFFF"/>
                  </a:solidFill>
                  <a:effectLst/>
                  <a:uLnTx/>
                  <a:uFillTx/>
                  <a:latin typeface="Arial"/>
                  <a:ea typeface="+mn-ea"/>
                  <a:cs typeface="Arial"/>
                  <a:sym typeface="Arial"/>
                </a:rPr>
                <a:t>#af7172</a:t>
              </a:r>
              <a:endParaRPr kumimoji="0" sz="10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589" name="Google Shape;1589;p68"/>
            <p:cNvSpPr/>
            <p:nvPr/>
          </p:nvSpPr>
          <p:spPr>
            <a:xfrm>
              <a:off x="5769027" y="3498875"/>
              <a:ext cx="791400" cy="754200"/>
            </a:xfrm>
            <a:prstGeom prst="roundRect">
              <a:avLst>
                <a:gd name="adj" fmla="val 16667"/>
              </a:avLst>
            </a:prstGeom>
            <a:solidFill>
              <a:srgbClr val="FECEC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68"/>
            <p:cNvSpPr txBox="1"/>
            <p:nvPr/>
          </p:nvSpPr>
          <p:spPr>
            <a:xfrm>
              <a:off x="5769038" y="3655925"/>
              <a:ext cx="791400" cy="440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FFFFFF"/>
                  </a:solidFill>
                  <a:effectLst/>
                  <a:uLnTx/>
                  <a:uFillTx/>
                  <a:latin typeface="Arial"/>
                  <a:ea typeface="+mn-ea"/>
                  <a:cs typeface="Arial"/>
                  <a:sym typeface="Arial"/>
                </a:rPr>
                <a:t>#fecec5</a:t>
              </a:r>
              <a:endParaRPr kumimoji="0" sz="10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591" name="Google Shape;1591;p68"/>
            <p:cNvSpPr/>
            <p:nvPr/>
          </p:nvSpPr>
          <p:spPr>
            <a:xfrm>
              <a:off x="6830852" y="3498875"/>
              <a:ext cx="791400" cy="754200"/>
            </a:xfrm>
            <a:prstGeom prst="roundRect">
              <a:avLst>
                <a:gd name="adj" fmla="val 16667"/>
              </a:avLst>
            </a:prstGeom>
            <a:solidFill>
              <a:srgbClr val="FEB5BA"/>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68"/>
            <p:cNvSpPr txBox="1"/>
            <p:nvPr/>
          </p:nvSpPr>
          <p:spPr>
            <a:xfrm>
              <a:off x="6830863" y="3655925"/>
              <a:ext cx="791400" cy="440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FFFFFF"/>
                  </a:solidFill>
                  <a:effectLst/>
                  <a:uLnTx/>
                  <a:uFillTx/>
                  <a:latin typeface="Arial"/>
                  <a:ea typeface="+mn-ea"/>
                  <a:cs typeface="Arial"/>
                  <a:sym typeface="Arial"/>
                </a:rPr>
                <a:t>#feb5ba</a:t>
              </a:r>
              <a:endParaRPr kumimoji="0" sz="10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593" name="Google Shape;1593;p68"/>
            <p:cNvSpPr/>
            <p:nvPr/>
          </p:nvSpPr>
          <p:spPr>
            <a:xfrm>
              <a:off x="3645364" y="3498875"/>
              <a:ext cx="791400" cy="754200"/>
            </a:xfrm>
            <a:prstGeom prst="roundRect">
              <a:avLst>
                <a:gd name="adj" fmla="val 16667"/>
              </a:avLst>
            </a:prstGeom>
            <a:solidFill>
              <a:srgbClr val="AC5169"/>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68"/>
            <p:cNvSpPr txBox="1"/>
            <p:nvPr/>
          </p:nvSpPr>
          <p:spPr>
            <a:xfrm>
              <a:off x="3645375" y="3655925"/>
              <a:ext cx="791400" cy="440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FFFFFF"/>
                  </a:solidFill>
                  <a:effectLst/>
                  <a:uLnTx/>
                  <a:uFillTx/>
                  <a:latin typeface="Arial"/>
                  <a:ea typeface="+mn-ea"/>
                  <a:cs typeface="Arial"/>
                  <a:sym typeface="Arial"/>
                </a:rPr>
                <a:t>#ac5169</a:t>
              </a:r>
              <a:endParaRPr kumimoji="0" sz="10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1595" name="Google Shape;1595;p68"/>
            <p:cNvSpPr/>
            <p:nvPr/>
          </p:nvSpPr>
          <p:spPr>
            <a:xfrm>
              <a:off x="7892677" y="3498875"/>
              <a:ext cx="791400" cy="754200"/>
            </a:xfrm>
            <a:prstGeom prst="roundRect">
              <a:avLst>
                <a:gd name="adj" fmla="val 16667"/>
              </a:avLst>
            </a:prstGeom>
            <a:solidFill>
              <a:srgbClr val="FE9EA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68"/>
            <p:cNvSpPr txBox="1"/>
            <p:nvPr/>
          </p:nvSpPr>
          <p:spPr>
            <a:xfrm>
              <a:off x="7892688" y="3655925"/>
              <a:ext cx="791400" cy="440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FFFFFF"/>
                  </a:solidFill>
                  <a:effectLst/>
                  <a:uLnTx/>
                  <a:uFillTx/>
                  <a:latin typeface="Arial"/>
                  <a:ea typeface="+mn-ea"/>
                  <a:cs typeface="Arial"/>
                  <a:sym typeface="Arial"/>
                </a:rPr>
                <a:t>#fe9ea2</a:t>
              </a:r>
              <a:endParaRPr kumimoji="0" sz="1000" b="0" i="0" u="none" strike="noStrike" kern="0" cap="none" spc="0" normalizeH="0" baseline="0" noProof="0">
                <a:ln>
                  <a:noFill/>
                </a:ln>
                <a:solidFill>
                  <a:srgbClr val="FFFFFF"/>
                </a:solidFill>
                <a:effectLst/>
                <a:uLnTx/>
                <a:uFillTx/>
                <a:latin typeface="Arial"/>
                <a:ea typeface="+mn-ea"/>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16" name="Google Shape;322;p46">
            <a:extLst>
              <a:ext uri="{FF2B5EF4-FFF2-40B4-BE49-F238E27FC236}">
                <a16:creationId xmlns:a16="http://schemas.microsoft.com/office/drawing/2014/main" id="{CB4748B2-06EE-47EF-BE37-51265B4241F2}"/>
              </a:ext>
            </a:extLst>
          </p:cNvPr>
          <p:cNvSpPr txBox="1"/>
          <p:nvPr/>
        </p:nvSpPr>
        <p:spPr>
          <a:xfrm>
            <a:off x="2471287" y="4267477"/>
            <a:ext cx="4276354" cy="520056"/>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01A36"/>
                </a:solidFill>
                <a:effectLst/>
                <a:uLnTx/>
                <a:uFillTx/>
                <a:latin typeface="#9Slide03 Roboto Medium" panose="02000000000000000000" pitchFamily="2" charset="0"/>
                <a:ea typeface="#9Slide03 Roboto Medium" panose="02000000000000000000" pitchFamily="2" charset="0"/>
                <a:cs typeface="Darker Grotesque Medium"/>
                <a:sym typeface="Darker Grotesque Medium"/>
              </a:rPr>
              <a:t>Vận</a:t>
            </a:r>
            <a:r>
              <a:rPr kumimoji="0" lang="en-US" sz="2000" b="0" i="0" u="none" strike="noStrike" kern="0" cap="none" spc="0" normalizeH="0" baseline="0" noProof="0" dirty="0">
                <a:ln>
                  <a:noFill/>
                </a:ln>
                <a:solidFill>
                  <a:srgbClr val="201A36"/>
                </a:solidFill>
                <a:effectLst/>
                <a:uLnTx/>
                <a:uFillTx/>
                <a:latin typeface="#9Slide03 Roboto Medium" panose="02000000000000000000" pitchFamily="2" charset="0"/>
                <a:ea typeface="#9Slide03 Roboto Medium" panose="02000000000000000000" pitchFamily="2" charset="0"/>
                <a:cs typeface="Darker Grotesque Medium"/>
                <a:sym typeface="Darker Grotesque Medium"/>
              </a:rPr>
              <a:t> </a:t>
            </a:r>
            <a:r>
              <a:rPr kumimoji="0" lang="en-US" sz="2000" b="0" i="0" u="none" strike="noStrike" kern="0" cap="none" spc="0" normalizeH="0" baseline="0" noProof="0" dirty="0" err="1">
                <a:ln>
                  <a:noFill/>
                </a:ln>
                <a:solidFill>
                  <a:srgbClr val="201A36"/>
                </a:solidFill>
                <a:effectLst/>
                <a:uLnTx/>
                <a:uFillTx/>
                <a:latin typeface="#9Slide03 Roboto Medium" panose="02000000000000000000" pitchFamily="2" charset="0"/>
                <a:ea typeface="#9Slide03 Roboto Medium" panose="02000000000000000000" pitchFamily="2" charset="0"/>
                <a:cs typeface="Darker Grotesque Medium"/>
                <a:sym typeface="Darker Grotesque Medium"/>
              </a:rPr>
              <a:t>động</a:t>
            </a:r>
            <a:r>
              <a:rPr kumimoji="0" lang="en-US" sz="2000" b="0" i="0" u="none" strike="noStrike" kern="0" cap="none" spc="0" normalizeH="0" baseline="0" noProof="0" dirty="0">
                <a:ln>
                  <a:noFill/>
                </a:ln>
                <a:solidFill>
                  <a:srgbClr val="201A36"/>
                </a:solidFill>
                <a:effectLst/>
                <a:uLnTx/>
                <a:uFillTx/>
                <a:latin typeface="#9Slide03 Roboto Medium" panose="02000000000000000000" pitchFamily="2" charset="0"/>
                <a:ea typeface="#9Slide03 Roboto Medium" panose="02000000000000000000" pitchFamily="2" charset="0"/>
                <a:cs typeface="Darker Grotesque Medium"/>
                <a:sym typeface="Darker Grotesque Medium"/>
              </a:rPr>
              <a:t> </a:t>
            </a:r>
            <a:r>
              <a:rPr kumimoji="0" lang="en-US" sz="2000" b="0" i="0" u="none" strike="noStrike" kern="0" cap="none" spc="0" normalizeH="0" baseline="0" noProof="0" dirty="0" err="1">
                <a:ln>
                  <a:noFill/>
                </a:ln>
                <a:solidFill>
                  <a:srgbClr val="201A36"/>
                </a:solidFill>
                <a:effectLst/>
                <a:uLnTx/>
                <a:uFillTx/>
                <a:latin typeface="#9Slide03 Roboto Medium" panose="02000000000000000000" pitchFamily="2" charset="0"/>
                <a:ea typeface="#9Slide03 Roboto Medium" panose="02000000000000000000" pitchFamily="2" charset="0"/>
                <a:cs typeface="Darker Grotesque Medium"/>
                <a:sym typeface="Darker Grotesque Medium"/>
              </a:rPr>
              <a:t>theo</a:t>
            </a:r>
            <a:r>
              <a:rPr kumimoji="0" lang="en-US" sz="2000" b="0" i="0" u="none" strike="noStrike" kern="0" cap="none" spc="0" normalizeH="0" baseline="0" noProof="0" dirty="0">
                <a:ln>
                  <a:noFill/>
                </a:ln>
                <a:solidFill>
                  <a:srgbClr val="201A36"/>
                </a:solidFill>
                <a:effectLst/>
                <a:uLnTx/>
                <a:uFillTx/>
                <a:latin typeface="#9Slide03 Roboto Medium" panose="02000000000000000000" pitchFamily="2" charset="0"/>
                <a:ea typeface="#9Slide03 Roboto Medium" panose="02000000000000000000" pitchFamily="2" charset="0"/>
                <a:cs typeface="Darker Grotesque Medium"/>
                <a:sym typeface="Darker Grotesque Medium"/>
              </a:rPr>
              <a:t> </a:t>
            </a:r>
            <a:r>
              <a:rPr kumimoji="0" lang="en-US" sz="2000" b="0" i="0" u="none" strike="noStrike" kern="0" cap="none" spc="0" normalizeH="0" baseline="0" noProof="0" dirty="0" err="1">
                <a:ln>
                  <a:noFill/>
                </a:ln>
                <a:solidFill>
                  <a:srgbClr val="201A36"/>
                </a:solidFill>
                <a:effectLst/>
                <a:uLnTx/>
                <a:uFillTx/>
                <a:latin typeface="#9Slide03 Roboto Medium" panose="02000000000000000000" pitchFamily="2" charset="0"/>
                <a:ea typeface="#9Slide03 Roboto Medium" panose="02000000000000000000" pitchFamily="2" charset="0"/>
                <a:cs typeface="Darker Grotesque Medium"/>
                <a:sym typeface="Darker Grotesque Medium"/>
              </a:rPr>
              <a:t>ph</a:t>
            </a:r>
            <a:r>
              <a:rPr kumimoji="0" lang="vi-VN" sz="2000" b="0" i="0" u="none" strike="noStrike" kern="0" cap="none" spc="0" normalizeH="0" baseline="0" noProof="0" dirty="0">
                <a:ln>
                  <a:noFill/>
                </a:ln>
                <a:solidFill>
                  <a:srgbClr val="201A36"/>
                </a:solidFill>
                <a:effectLst/>
                <a:uLnTx/>
                <a:uFillTx/>
                <a:latin typeface="#9Slide03 Roboto Medium" panose="02000000000000000000" pitchFamily="2" charset="0"/>
                <a:ea typeface="#9Slide03 Roboto Medium" panose="02000000000000000000" pitchFamily="2" charset="0"/>
                <a:cs typeface="Darker Grotesque Medium"/>
                <a:sym typeface="Darker Grotesque Medium"/>
              </a:rPr>
              <a:t>ươ</a:t>
            </a:r>
            <a:r>
              <a:rPr kumimoji="0" lang="en-US" sz="2000" b="0" i="0" u="none" strike="noStrike" kern="0" cap="none" spc="0" normalizeH="0" baseline="0" noProof="0" dirty="0">
                <a:ln>
                  <a:noFill/>
                </a:ln>
                <a:solidFill>
                  <a:srgbClr val="201A36"/>
                </a:solidFill>
                <a:effectLst/>
                <a:uLnTx/>
                <a:uFillTx/>
                <a:latin typeface="#9Slide03 Roboto Medium" panose="02000000000000000000" pitchFamily="2" charset="0"/>
                <a:ea typeface="#9Slide03 Roboto Medium" panose="02000000000000000000" pitchFamily="2" charset="0"/>
                <a:cs typeface="Darker Grotesque Medium"/>
                <a:sym typeface="Darker Grotesque Medium"/>
              </a:rPr>
              <a:t>ng </a:t>
            </a:r>
            <a:r>
              <a:rPr kumimoji="0" lang="en-US" sz="2000" b="0" i="0" u="none" strike="noStrike" kern="0" cap="none" spc="0" normalizeH="0" baseline="0" noProof="0" dirty="0" err="1">
                <a:ln>
                  <a:noFill/>
                </a:ln>
                <a:solidFill>
                  <a:srgbClr val="201A36"/>
                </a:solidFill>
                <a:effectLst/>
                <a:uLnTx/>
                <a:uFillTx/>
                <a:latin typeface="#9Slide03 Roboto Medium" panose="02000000000000000000" pitchFamily="2" charset="0"/>
                <a:ea typeface="#9Slide03 Roboto Medium" panose="02000000000000000000" pitchFamily="2" charset="0"/>
                <a:cs typeface="Darker Grotesque Medium"/>
                <a:sym typeface="Darker Grotesque Medium"/>
              </a:rPr>
              <a:t>nằm</a:t>
            </a:r>
            <a:r>
              <a:rPr kumimoji="0" lang="en-US" sz="2000" b="0" i="0" u="none" strike="noStrike" kern="0" cap="none" spc="0" normalizeH="0" baseline="0" noProof="0" dirty="0">
                <a:ln>
                  <a:noFill/>
                </a:ln>
                <a:solidFill>
                  <a:srgbClr val="201A36"/>
                </a:solidFill>
                <a:effectLst/>
                <a:uLnTx/>
                <a:uFillTx/>
                <a:latin typeface="#9Slide03 Roboto Medium" panose="02000000000000000000" pitchFamily="2" charset="0"/>
                <a:ea typeface="#9Slide03 Roboto Medium" panose="02000000000000000000" pitchFamily="2" charset="0"/>
                <a:cs typeface="Darker Grotesque Medium"/>
                <a:sym typeface="Darker Grotesque Medium"/>
              </a:rPr>
              <a:t> </a:t>
            </a:r>
            <a:r>
              <a:rPr kumimoji="0" lang="en-US" sz="2000" b="0" i="0" u="none" strike="noStrike" kern="0" cap="none" spc="0" normalizeH="0" baseline="0" noProof="0" dirty="0" err="1">
                <a:ln>
                  <a:noFill/>
                </a:ln>
                <a:solidFill>
                  <a:srgbClr val="201A36"/>
                </a:solidFill>
                <a:effectLst/>
                <a:uLnTx/>
                <a:uFillTx/>
                <a:latin typeface="#9Slide03 Roboto Medium" panose="02000000000000000000" pitchFamily="2" charset="0"/>
                <a:ea typeface="#9Slide03 Roboto Medium" panose="02000000000000000000" pitchFamily="2" charset="0"/>
                <a:cs typeface="Darker Grotesque Medium"/>
                <a:sym typeface="Darker Grotesque Medium"/>
              </a:rPr>
              <a:t>ngang</a:t>
            </a:r>
            <a:endParaRPr kumimoji="0" sz="2000" b="0" i="0" u="none" strike="noStrike" kern="0" cap="none" spc="0" normalizeH="0" baseline="0" noProof="0" dirty="0">
              <a:ln>
                <a:noFill/>
              </a:ln>
              <a:solidFill>
                <a:srgbClr val="201A36"/>
              </a:solidFill>
              <a:effectLst/>
              <a:uLnTx/>
              <a:uFillTx/>
              <a:latin typeface="#9Slide03 Roboto Medium" panose="02000000000000000000" pitchFamily="2" charset="0"/>
              <a:ea typeface="#9Slide03 Roboto Medium" panose="02000000000000000000" pitchFamily="2" charset="0"/>
              <a:cs typeface="Darker Grotesque Medium"/>
              <a:sym typeface="Darker Grotesque Medium"/>
            </a:endParaRPr>
          </a:p>
        </p:txBody>
      </p:sp>
      <p:sp>
        <p:nvSpPr>
          <p:cNvPr id="2" name="Rectangle 1">
            <a:extLst>
              <a:ext uri="{FF2B5EF4-FFF2-40B4-BE49-F238E27FC236}">
                <a16:creationId xmlns:a16="http://schemas.microsoft.com/office/drawing/2014/main" id="{F4CF9CB8-CFCD-4F74-A151-E778D8C90812}"/>
              </a:ext>
            </a:extLst>
          </p:cNvPr>
          <p:cNvSpPr/>
          <p:nvPr/>
        </p:nvSpPr>
        <p:spPr>
          <a:xfrm>
            <a:off x="0" y="3563007"/>
            <a:ext cx="9144000" cy="1580493"/>
          </a:xfrm>
          <a:prstGeom prst="rect">
            <a:avLst/>
          </a:prstGeom>
          <a:solidFill>
            <a:srgbClr val="FEC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07438CB-EBB7-4F0E-81C4-32785D4E053C}"/>
              </a:ext>
            </a:extLst>
          </p:cNvPr>
          <p:cNvPicPr>
            <a:picLocks noChangeAspect="1"/>
          </p:cNvPicPr>
          <p:nvPr/>
        </p:nvPicPr>
        <p:blipFill>
          <a:blip r:embed="rId3"/>
          <a:stretch>
            <a:fillRect/>
          </a:stretch>
        </p:blipFill>
        <p:spPr>
          <a:xfrm>
            <a:off x="1249514" y="0"/>
            <a:ext cx="2765438" cy="5143500"/>
          </a:xfrm>
          <a:prstGeom prst="rect">
            <a:avLst/>
          </a:prstGeom>
        </p:spPr>
      </p:pic>
      <p:sp>
        <p:nvSpPr>
          <p:cNvPr id="7" name="Rectangle 6">
            <a:extLst>
              <a:ext uri="{FF2B5EF4-FFF2-40B4-BE49-F238E27FC236}">
                <a16:creationId xmlns:a16="http://schemas.microsoft.com/office/drawing/2014/main" id="{40E0830B-96DC-4803-A413-4866764A9BF7}"/>
              </a:ext>
            </a:extLst>
          </p:cNvPr>
          <p:cNvSpPr/>
          <p:nvPr/>
        </p:nvSpPr>
        <p:spPr>
          <a:xfrm>
            <a:off x="1416835" y="4589502"/>
            <a:ext cx="2450971" cy="553998"/>
          </a:xfrm>
          <a:prstGeom prst="rect">
            <a:avLst/>
          </a:prstGeom>
        </p:spPr>
        <p:txBody>
          <a:bodyPr wrap="square">
            <a:spAutoFit/>
          </a:bodyPr>
          <a:lstStyle/>
          <a:p>
            <a:pPr algn="ctr"/>
            <a:r>
              <a:rPr lang="en-US" sz="1500" b="1" dirty="0" err="1">
                <a:solidFill>
                  <a:schemeClr val="accent4">
                    <a:lumMod val="10000"/>
                  </a:schemeClr>
                </a:solidFill>
                <a:latin typeface="#9Slide03 Roboto Condensed" panose="02000000000000000000" pitchFamily="2" charset="0"/>
                <a:ea typeface="#9Slide03 Roboto Condensed" panose="02000000000000000000" pitchFamily="2" charset="0"/>
              </a:rPr>
              <a:t>Hình</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28.1. L</a:t>
            </a:r>
            <a:r>
              <a:rPr lang="vi-VN" sz="1500" b="1" dirty="0">
                <a:solidFill>
                  <a:schemeClr val="accent4">
                    <a:lumMod val="10000"/>
                  </a:schemeClr>
                </a:solidFill>
                <a:latin typeface="#9Slide03 Roboto Condensed" panose="02000000000000000000" pitchFamily="2" charset="0"/>
                <a:ea typeface="#9Slide03 Roboto Condensed" panose="02000000000000000000" pitchFamily="2" charset="0"/>
              </a:rPr>
              <a:t>ược</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a:t>
            </a:r>
            <a:r>
              <a:rPr lang="en-US" sz="1500" b="1" dirty="0" err="1">
                <a:solidFill>
                  <a:schemeClr val="accent4">
                    <a:lumMod val="10000"/>
                  </a:schemeClr>
                </a:solidFill>
                <a:latin typeface="#9Slide03 Roboto Condensed" panose="02000000000000000000" pitchFamily="2" charset="0"/>
                <a:ea typeface="#9Slide03 Roboto Condensed" panose="02000000000000000000" pitchFamily="2" charset="0"/>
              </a:rPr>
              <a:t>đồ</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a:t>
            </a:r>
            <a:r>
              <a:rPr lang="en-US" sz="1500" b="1" dirty="0" err="1">
                <a:solidFill>
                  <a:schemeClr val="accent4">
                    <a:lumMod val="10000"/>
                  </a:schemeClr>
                </a:solidFill>
                <a:latin typeface="#9Slide03 Roboto Condensed" panose="02000000000000000000" pitchFamily="2" charset="0"/>
                <a:ea typeface="#9Slide03 Roboto Condensed" panose="02000000000000000000" pitchFamily="2" charset="0"/>
              </a:rPr>
              <a:t>địa</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a:t>
            </a:r>
            <a:r>
              <a:rPr lang="en-US" sz="1500" b="1" dirty="0" err="1">
                <a:solidFill>
                  <a:schemeClr val="accent4">
                    <a:lumMod val="10000"/>
                  </a:schemeClr>
                </a:solidFill>
                <a:latin typeface="#9Slide03 Roboto Condensed" panose="02000000000000000000" pitchFamily="2" charset="0"/>
                <a:ea typeface="#9Slide03 Roboto Condensed" panose="02000000000000000000" pitchFamily="2" charset="0"/>
              </a:rPr>
              <a:t>hình</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a:t>
            </a:r>
            <a:r>
              <a:rPr lang="en-US" sz="1500" b="1" dirty="0" err="1">
                <a:solidFill>
                  <a:schemeClr val="accent4">
                    <a:lumMod val="10000"/>
                  </a:schemeClr>
                </a:solidFill>
                <a:latin typeface="#9Slide03 Roboto Condensed" panose="02000000000000000000" pitchFamily="2" charset="0"/>
                <a:ea typeface="#9Slide03 Roboto Condensed" panose="02000000000000000000" pitchFamily="2" charset="0"/>
              </a:rPr>
              <a:t>Việt</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Nam</a:t>
            </a:r>
          </a:p>
        </p:txBody>
      </p:sp>
      <p:pic>
        <p:nvPicPr>
          <p:cNvPr id="4" name="Picture 3">
            <a:extLst>
              <a:ext uri="{FF2B5EF4-FFF2-40B4-BE49-F238E27FC236}">
                <a16:creationId xmlns:a16="http://schemas.microsoft.com/office/drawing/2014/main" id="{23406F1B-27D2-4B0D-85B5-EE76E1AF4707}"/>
              </a:ext>
            </a:extLst>
          </p:cNvPr>
          <p:cNvPicPr>
            <a:picLocks noChangeAspect="1"/>
          </p:cNvPicPr>
          <p:nvPr/>
        </p:nvPicPr>
        <p:blipFill>
          <a:blip r:embed="rId4"/>
          <a:stretch>
            <a:fillRect/>
          </a:stretch>
        </p:blipFill>
        <p:spPr>
          <a:xfrm>
            <a:off x="4293311" y="0"/>
            <a:ext cx="3594126" cy="5143500"/>
          </a:xfrm>
          <a:prstGeom prst="rect">
            <a:avLst/>
          </a:prstGeom>
        </p:spPr>
      </p:pic>
      <p:sp>
        <p:nvSpPr>
          <p:cNvPr id="10" name="Rectangle 9">
            <a:extLst>
              <a:ext uri="{FF2B5EF4-FFF2-40B4-BE49-F238E27FC236}">
                <a16:creationId xmlns:a16="http://schemas.microsoft.com/office/drawing/2014/main" id="{BDD82128-E9F4-4E03-81ED-DB25361F9910}"/>
              </a:ext>
            </a:extLst>
          </p:cNvPr>
          <p:cNvSpPr/>
          <p:nvPr/>
        </p:nvSpPr>
        <p:spPr>
          <a:xfrm>
            <a:off x="4627746" y="4589502"/>
            <a:ext cx="2693546" cy="553998"/>
          </a:xfrm>
          <a:prstGeom prst="rect">
            <a:avLst/>
          </a:prstGeom>
        </p:spPr>
        <p:txBody>
          <a:bodyPr wrap="square">
            <a:spAutoFit/>
          </a:bodyPr>
          <a:lstStyle/>
          <a:p>
            <a:pPr algn="ctr"/>
            <a:r>
              <a:rPr lang="en-US" sz="1500" b="1" dirty="0" err="1">
                <a:solidFill>
                  <a:schemeClr val="accent4">
                    <a:lumMod val="10000"/>
                  </a:schemeClr>
                </a:solidFill>
                <a:latin typeface="#9Slide03 Roboto Condensed" panose="02000000000000000000" pitchFamily="2" charset="0"/>
                <a:ea typeface="#9Slide03 Roboto Condensed" panose="02000000000000000000" pitchFamily="2" charset="0"/>
              </a:rPr>
              <a:t>Hình</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33.1. L</a:t>
            </a:r>
            <a:r>
              <a:rPr lang="vi-VN" sz="1500" b="1" dirty="0">
                <a:solidFill>
                  <a:schemeClr val="accent4">
                    <a:lumMod val="10000"/>
                  </a:schemeClr>
                </a:solidFill>
                <a:latin typeface="#9Slide03 Roboto Condensed" panose="02000000000000000000" pitchFamily="2" charset="0"/>
                <a:ea typeface="#9Slide03 Roboto Condensed" panose="02000000000000000000" pitchFamily="2" charset="0"/>
              </a:rPr>
              <a:t>ược</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a:t>
            </a:r>
            <a:r>
              <a:rPr lang="en-US" sz="1500" b="1" dirty="0" err="1">
                <a:solidFill>
                  <a:schemeClr val="accent4">
                    <a:lumMod val="10000"/>
                  </a:schemeClr>
                </a:solidFill>
                <a:latin typeface="#9Slide03 Roboto Condensed" panose="02000000000000000000" pitchFamily="2" charset="0"/>
                <a:ea typeface="#9Slide03 Roboto Condensed" panose="02000000000000000000" pitchFamily="2" charset="0"/>
              </a:rPr>
              <a:t>đồ</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a:t>
            </a:r>
            <a:r>
              <a:rPr lang="en-US" sz="1500" b="1" dirty="0" err="1">
                <a:solidFill>
                  <a:schemeClr val="accent4">
                    <a:lumMod val="10000"/>
                  </a:schemeClr>
                </a:solidFill>
                <a:latin typeface="#9Slide03 Roboto Condensed" panose="02000000000000000000" pitchFamily="2" charset="0"/>
                <a:ea typeface="#9Slide03 Roboto Condensed" panose="02000000000000000000" pitchFamily="2" charset="0"/>
              </a:rPr>
              <a:t>các</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a:t>
            </a:r>
            <a:r>
              <a:rPr lang="en-US" sz="1500" b="1" dirty="0" err="1">
                <a:solidFill>
                  <a:schemeClr val="accent4">
                    <a:lumMod val="10000"/>
                  </a:schemeClr>
                </a:solidFill>
                <a:latin typeface="#9Slide03 Roboto Condensed" panose="02000000000000000000" pitchFamily="2" charset="0"/>
                <a:ea typeface="#9Slide03 Roboto Condensed" panose="02000000000000000000" pitchFamily="2" charset="0"/>
              </a:rPr>
              <a:t>hệ</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a:t>
            </a:r>
            <a:r>
              <a:rPr lang="en-US" sz="1500" b="1" dirty="0" err="1">
                <a:solidFill>
                  <a:schemeClr val="accent4">
                    <a:lumMod val="10000"/>
                  </a:schemeClr>
                </a:solidFill>
                <a:latin typeface="#9Slide03 Roboto Condensed" panose="02000000000000000000" pitchFamily="2" charset="0"/>
                <a:ea typeface="#9Slide03 Roboto Condensed" panose="02000000000000000000" pitchFamily="2" charset="0"/>
              </a:rPr>
              <a:t>thống</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a:t>
            </a:r>
            <a:r>
              <a:rPr lang="en-US" sz="1500" b="1" dirty="0" err="1">
                <a:solidFill>
                  <a:schemeClr val="accent4">
                    <a:lumMod val="10000"/>
                  </a:schemeClr>
                </a:solidFill>
                <a:latin typeface="#9Slide03 Roboto Condensed" panose="02000000000000000000" pitchFamily="2" charset="0"/>
                <a:ea typeface="#9Slide03 Roboto Condensed" panose="02000000000000000000" pitchFamily="2" charset="0"/>
              </a:rPr>
              <a:t>sông</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a:t>
            </a:r>
            <a:r>
              <a:rPr lang="en-US" sz="1500" b="1" dirty="0" err="1">
                <a:solidFill>
                  <a:schemeClr val="accent4">
                    <a:lumMod val="10000"/>
                  </a:schemeClr>
                </a:solidFill>
                <a:latin typeface="#9Slide03 Roboto Condensed" panose="02000000000000000000" pitchFamily="2" charset="0"/>
                <a:ea typeface="#9Slide03 Roboto Condensed" panose="02000000000000000000" pitchFamily="2" charset="0"/>
              </a:rPr>
              <a:t>lớn</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ở </a:t>
            </a:r>
            <a:r>
              <a:rPr lang="en-US" sz="1500" b="1" dirty="0" err="1">
                <a:solidFill>
                  <a:schemeClr val="accent4">
                    <a:lumMod val="10000"/>
                  </a:schemeClr>
                </a:solidFill>
                <a:latin typeface="#9Slide03 Roboto Condensed" panose="02000000000000000000" pitchFamily="2" charset="0"/>
                <a:ea typeface="#9Slide03 Roboto Condensed" panose="02000000000000000000" pitchFamily="2" charset="0"/>
              </a:rPr>
              <a:t>Việt</a:t>
            </a:r>
            <a:r>
              <a:rPr lang="en-US" sz="1500" b="1" dirty="0">
                <a:solidFill>
                  <a:schemeClr val="accent4">
                    <a:lumMod val="10000"/>
                  </a:schemeClr>
                </a:solidFill>
                <a:latin typeface="#9Slide03 Roboto Condensed" panose="02000000000000000000" pitchFamily="2" charset="0"/>
                <a:ea typeface="#9Slide03 Roboto Condensed" panose="02000000000000000000" pitchFamily="2" charset="0"/>
              </a:rPr>
              <a:t> Nam</a:t>
            </a:r>
          </a:p>
        </p:txBody>
      </p:sp>
    </p:spTree>
    <p:extLst>
      <p:ext uri="{BB962C8B-B14F-4D97-AF65-F5344CB8AC3E}">
        <p14:creationId xmlns:p14="http://schemas.microsoft.com/office/powerpoint/2010/main" val="3586299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2" name="Picture 1">
            <a:extLst>
              <a:ext uri="{FF2B5EF4-FFF2-40B4-BE49-F238E27FC236}">
                <a16:creationId xmlns:a16="http://schemas.microsoft.com/office/drawing/2014/main" id="{2AC9E004-B75C-4A1E-ACC6-FA02FF420941}"/>
              </a:ext>
            </a:extLst>
          </p:cNvPr>
          <p:cNvPicPr>
            <a:picLocks noChangeAspect="1"/>
          </p:cNvPicPr>
          <p:nvPr/>
        </p:nvPicPr>
        <p:blipFill>
          <a:blip r:embed="rId3"/>
          <a:stretch>
            <a:fillRect/>
          </a:stretch>
        </p:blipFill>
        <p:spPr>
          <a:xfrm>
            <a:off x="209269" y="472965"/>
            <a:ext cx="3295688" cy="3256570"/>
          </a:xfrm>
          <a:prstGeom prst="rect">
            <a:avLst/>
          </a:prstGeom>
        </p:spPr>
      </p:pic>
      <p:sp>
        <p:nvSpPr>
          <p:cNvPr id="6" name="TextBox 5">
            <a:extLst>
              <a:ext uri="{FF2B5EF4-FFF2-40B4-BE49-F238E27FC236}">
                <a16:creationId xmlns:a16="http://schemas.microsoft.com/office/drawing/2014/main" id="{92C8EB6C-5C4A-480E-B9B1-820B83BA85E8}"/>
              </a:ext>
            </a:extLst>
          </p:cNvPr>
          <p:cNvSpPr txBox="1"/>
          <p:nvPr/>
        </p:nvSpPr>
        <p:spPr>
          <a:xfrm>
            <a:off x="420414" y="1444578"/>
            <a:ext cx="2764221" cy="1073499"/>
          </a:xfrm>
          <a:prstGeom prst="rect">
            <a:avLst/>
          </a:prstGeom>
          <a:noFill/>
        </p:spPr>
        <p:txBody>
          <a:bodyPr wrap="square">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9Slide03 IcielUni Sans Heavy" panose="00000500000000000000" pitchFamily="2" charset="-93"/>
                <a:ea typeface="+mn-ea"/>
                <a:cs typeface="+mn-cs"/>
              </a:rPr>
              <a:t>CÂU 1</a:t>
            </a:r>
            <a:endParaRPr kumimoji="0" lang="en-US" sz="4800" b="0" i="0" u="none" strike="noStrike" kern="1200" cap="none" spc="0" normalizeH="0" baseline="0" noProof="0" dirty="0">
              <a:ln>
                <a:noFill/>
              </a:ln>
              <a:solidFill>
                <a:srgbClr val="FFFFFF"/>
              </a:solidFill>
              <a:effectLst/>
              <a:uLnTx/>
              <a:uFillTx/>
              <a:latin typeface="#9Slide03 IcielUni Sans Heavy" panose="00000500000000000000" pitchFamily="2" charset="-93"/>
              <a:ea typeface="+mn-ea"/>
              <a:cs typeface="+mn-cs"/>
            </a:endParaRPr>
          </a:p>
        </p:txBody>
      </p:sp>
      <p:sp>
        <p:nvSpPr>
          <p:cNvPr id="7" name="Rectangle 1">
            <a:extLst>
              <a:ext uri="{FF2B5EF4-FFF2-40B4-BE49-F238E27FC236}">
                <a16:creationId xmlns:a16="http://schemas.microsoft.com/office/drawing/2014/main" id="{DA78062F-68CB-44B2-9CF7-3CB62934E718}"/>
              </a:ext>
            </a:extLst>
          </p:cNvPr>
          <p:cNvSpPr>
            <a:spLocks noChangeArrowheads="1"/>
          </p:cNvSpPr>
          <p:nvPr/>
        </p:nvSpPr>
        <p:spPr bwMode="auto">
          <a:xfrm>
            <a:off x="3430006" y="903173"/>
            <a:ext cx="5598381" cy="224676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Đi</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theo</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vĩ</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tuyến</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22</a:t>
            </a:r>
            <a:r>
              <a:rPr kumimoji="0" lang="en-US" altLang="en-US" sz="2400" b="1" u="none" strike="noStrike" cap="none" normalizeH="0" baseline="3000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o</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B,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từ</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biên</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giới</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Việt</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Lào</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đến</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biên</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giới</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Việt</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Trung</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ta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phải</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vượt</a:t>
            </a:r>
            <a:r>
              <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qua:</a:t>
            </a:r>
            <a:endParaRPr kumimoji="0" lang="en-US" altLang="en-US" sz="2400" b="1"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endParaRPr>
          </a:p>
          <a:p>
            <a:pPr marR="0" lvl="0" algn="just"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a. </a:t>
            </a:r>
            <a:r>
              <a:rPr kumimoji="0" lang="en-US" altLang="en-US" sz="2400" b="1" i="0"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Các</a:t>
            </a:r>
            <a:r>
              <a:rPr kumimoji="0" lang="en-US" altLang="en-US" sz="2400" b="1" i="0"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i="0"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dãy</a:t>
            </a:r>
            <a:r>
              <a:rPr kumimoji="0" lang="en-US" altLang="en-US" sz="2400" b="1" i="0"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i="0"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núi</a:t>
            </a:r>
            <a:r>
              <a:rPr kumimoji="0" lang="en-US" altLang="en-US" sz="2400" b="1" i="0"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i="0"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nào</a:t>
            </a:r>
            <a:r>
              <a:rPr kumimoji="0" lang="en-US" altLang="en-US" sz="2400" b="1" i="0"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a:t>
            </a:r>
            <a:r>
              <a:rPr lang="en-US" altLang="en-US" sz="2400" b="1" dirty="0">
                <a:solidFill>
                  <a:schemeClr val="bg1"/>
                </a:solidFill>
                <a:latin typeface="#9Slide03 Roboto Condensed" panose="02000000000000000000" pitchFamily="2" charset="0"/>
                <a:ea typeface="#9Slide03 Roboto Condensed" panose="02000000000000000000" pitchFamily="2" charset="0"/>
              </a:rPr>
              <a:t>			</a:t>
            </a:r>
          </a:p>
          <a:p>
            <a:pPr marR="0" lvl="0" algn="just" defTabSz="914400" rtl="0" eaLnBrk="0" fontAlgn="base" latinLnBrk="0" hangingPunct="0">
              <a:lnSpc>
                <a:spcPct val="150000"/>
              </a:lnSpc>
              <a:spcBef>
                <a:spcPct val="0"/>
              </a:spcBef>
              <a:spcAft>
                <a:spcPct val="0"/>
              </a:spcAft>
              <a:buClrTx/>
              <a:buSzTx/>
              <a:tabLst/>
            </a:pPr>
            <a:r>
              <a:rPr lang="en-US" altLang="en-US" sz="2400" b="1" dirty="0">
                <a:solidFill>
                  <a:schemeClr val="bg1"/>
                </a:solidFill>
                <a:latin typeface="#9Slide03 Roboto Condensed" panose="02000000000000000000" pitchFamily="2" charset="0"/>
                <a:ea typeface="#9Slide03 Roboto Condensed" panose="02000000000000000000" pitchFamily="2" charset="0"/>
                <a:cs typeface="Open Sans" panose="020B0606030504020204" pitchFamily="34" charset="0"/>
              </a:rPr>
              <a:t>b. </a:t>
            </a:r>
            <a:r>
              <a:rPr kumimoji="0" lang="en-US" altLang="en-US" sz="2400" b="1" i="0"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Các</a:t>
            </a:r>
            <a:r>
              <a:rPr kumimoji="0" lang="en-US" altLang="en-US" sz="2400" b="1" i="0"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i="0"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dòng</a:t>
            </a:r>
            <a:r>
              <a:rPr kumimoji="0" lang="en-US" altLang="en-US" sz="2400" b="1" i="0"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i="0"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sông</a:t>
            </a:r>
            <a:r>
              <a:rPr kumimoji="0" lang="en-US" altLang="en-US" sz="2400" b="1" i="0"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400" b="1" i="0" u="none" strike="noStrike" cap="none" normalizeH="0" baseline="0" dirty="0" err="1">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lớn</a:t>
            </a:r>
            <a:r>
              <a:rPr kumimoji="0" lang="en-US" altLang="en-US" sz="2400" b="1" i="0"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cs typeface="Open Sans" panose="020B0606030504020204" pitchFamily="34" charset="0"/>
              </a:rPr>
              <a:t>?</a:t>
            </a:r>
            <a:endParaRPr kumimoji="0" lang="en-US" altLang="en-US" sz="2400" b="1" i="0" u="none" strike="noStrike" cap="none" normalizeH="0" baseline="0" dirty="0">
              <a:ln>
                <a:noFill/>
              </a:ln>
              <a:solidFill>
                <a:schemeClr val="bg1"/>
              </a:solidFill>
              <a:effectLst/>
              <a:latin typeface="#9Slide03 Roboto Condensed" panose="02000000000000000000" pitchFamily="2" charset="0"/>
              <a:ea typeface="#9Slide03 Roboto Condensed"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21" name="TextBox 20">
            <a:extLst>
              <a:ext uri="{FF2B5EF4-FFF2-40B4-BE49-F238E27FC236}">
                <a16:creationId xmlns:a16="http://schemas.microsoft.com/office/drawing/2014/main" id="{36CE69DE-39FA-40E7-89D7-B8E9D55747C5}"/>
              </a:ext>
            </a:extLst>
          </p:cNvPr>
          <p:cNvSpPr txBox="1"/>
          <p:nvPr/>
        </p:nvSpPr>
        <p:spPr>
          <a:xfrm>
            <a:off x="168166" y="1376079"/>
            <a:ext cx="8818179" cy="2067233"/>
          </a:xfrm>
          <a:prstGeom prst="rect">
            <a:avLst/>
          </a:prstGeom>
          <a:noFill/>
        </p:spPr>
        <p:txBody>
          <a:bodyPr wrap="square">
            <a:spAutoFit/>
          </a:bodyPr>
          <a:lstStyle/>
          <a:p>
            <a:pPr algn="just">
              <a:lnSpc>
                <a:spcPct val="150000"/>
              </a:lnSpc>
            </a:pPr>
            <a:r>
              <a:rPr lang="vi-VN" sz="2200" b="0" i="0" dirty="0">
                <a:solidFill>
                  <a:srgbClr val="000000"/>
                </a:solidFill>
                <a:effectLst/>
                <a:latin typeface="#9Slide03 Roboto Condensed" panose="02000000000000000000" pitchFamily="2" charset="0"/>
                <a:ea typeface="#9Slide03 Roboto Condensed" panose="02000000000000000000" pitchFamily="2" charset="0"/>
              </a:rPr>
              <a:t>- Vượt qua các dãy núi: Pu Đen Đinh, Hoàng Liên Sơn, Con Voi, cách cung sông Gâm, cánh cung Ngân Sơn, cách cung Bắc Sơn.</a:t>
            </a:r>
          </a:p>
          <a:p>
            <a:pPr algn="just">
              <a:lnSpc>
                <a:spcPct val="150000"/>
              </a:lnSpc>
            </a:pPr>
            <a:r>
              <a:rPr lang="vi-VN" sz="2200" b="0" i="0" dirty="0">
                <a:solidFill>
                  <a:srgbClr val="000000"/>
                </a:solidFill>
                <a:effectLst/>
                <a:latin typeface="#9Slide03 Roboto Condensed" panose="02000000000000000000" pitchFamily="2" charset="0"/>
                <a:ea typeface="#9Slide03 Roboto Condensed" panose="02000000000000000000" pitchFamily="2" charset="0"/>
              </a:rPr>
              <a:t>- Vượt qua các dòng sông lớn: sông Đà, sông hồng, sông Chảy, sông Lô, Sông Gâm, sông Cầu, sông Kì Cùng.</a:t>
            </a:r>
          </a:p>
        </p:txBody>
      </p:sp>
      <p:sp>
        <p:nvSpPr>
          <p:cNvPr id="24" name="Google Shape;807;p58">
            <a:extLst>
              <a:ext uri="{FF2B5EF4-FFF2-40B4-BE49-F238E27FC236}">
                <a16:creationId xmlns:a16="http://schemas.microsoft.com/office/drawing/2014/main" id="{319DA859-B68D-4A55-869A-277A43100CAE}"/>
              </a:ext>
            </a:extLst>
          </p:cNvPr>
          <p:cNvSpPr/>
          <p:nvPr/>
        </p:nvSpPr>
        <p:spPr>
          <a:xfrm>
            <a:off x="3597848" y="552560"/>
            <a:ext cx="1741408" cy="519495"/>
          </a:xfrm>
          <a:prstGeom prst="roundRect">
            <a:avLst>
              <a:gd name="adj" fmla="val 16667"/>
            </a:avLst>
          </a:prstGeom>
          <a:solidFill>
            <a:srgbClr val="D56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TextBox 25">
            <a:extLst>
              <a:ext uri="{FF2B5EF4-FFF2-40B4-BE49-F238E27FC236}">
                <a16:creationId xmlns:a16="http://schemas.microsoft.com/office/drawing/2014/main" id="{4996E0E6-C0A9-4C39-B0B2-C8C1A8CB0F3B}"/>
              </a:ext>
            </a:extLst>
          </p:cNvPr>
          <p:cNvSpPr txBox="1"/>
          <p:nvPr/>
        </p:nvSpPr>
        <p:spPr>
          <a:xfrm>
            <a:off x="3836277" y="608113"/>
            <a:ext cx="1250731" cy="461665"/>
          </a:xfrm>
          <a:prstGeom prst="rect">
            <a:avLst/>
          </a:prstGeom>
          <a:noFill/>
        </p:spPr>
        <p:txBody>
          <a:bodyPr wrap="square">
            <a:spAutoFit/>
          </a:bodyPr>
          <a:lstStyle/>
          <a:p>
            <a:pPr algn="ctr"/>
            <a:r>
              <a:rPr lang="en-US" sz="2400" b="1" dirty="0" err="1">
                <a:solidFill>
                  <a:schemeClr val="bg1"/>
                </a:solidFill>
                <a:latin typeface="#9Slide03 Roboto Condensed" panose="02000000000000000000" pitchFamily="2" charset="0"/>
                <a:ea typeface="#9Slide03 Roboto Condensed" panose="02000000000000000000" pitchFamily="2" charset="0"/>
                <a:cs typeface="Open Sans" panose="020B0606030504020204" pitchFamily="34" charset="0"/>
              </a:rPr>
              <a:t>Trả</a:t>
            </a:r>
            <a:r>
              <a:rPr lang="en-US" sz="2400" b="1" dirty="0">
                <a:solidFill>
                  <a:schemeClr val="bg1"/>
                </a:solidFill>
                <a:latin typeface="#9Slide03 Roboto Condensed" panose="02000000000000000000" pitchFamily="2" charset="0"/>
                <a:ea typeface="#9Slide03 Roboto Condensed" panose="02000000000000000000" pitchFamily="2" charset="0"/>
                <a:cs typeface="Open Sans" panose="020B0606030504020204" pitchFamily="34" charset="0"/>
              </a:rPr>
              <a:t> </a:t>
            </a:r>
            <a:r>
              <a:rPr lang="en-US" sz="2400" b="1" dirty="0" err="1">
                <a:solidFill>
                  <a:schemeClr val="bg1"/>
                </a:solidFill>
                <a:latin typeface="#9Slide03 Roboto Condensed" panose="02000000000000000000" pitchFamily="2" charset="0"/>
                <a:ea typeface="#9Slide03 Roboto Condensed" panose="02000000000000000000" pitchFamily="2" charset="0"/>
                <a:cs typeface="Open Sans" panose="020B0606030504020204" pitchFamily="34" charset="0"/>
              </a:rPr>
              <a:t>lời</a:t>
            </a:r>
            <a:endParaRPr lang="en-US" sz="2400"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5" name="TextBox 4">
            <a:extLst>
              <a:ext uri="{FF2B5EF4-FFF2-40B4-BE49-F238E27FC236}">
                <a16:creationId xmlns:a16="http://schemas.microsoft.com/office/drawing/2014/main" id="{DBB512C4-F4A5-42FA-AFCC-B112776FCE37}"/>
              </a:ext>
            </a:extLst>
          </p:cNvPr>
          <p:cNvSpPr txBox="1"/>
          <p:nvPr/>
        </p:nvSpPr>
        <p:spPr>
          <a:xfrm>
            <a:off x="3005956" y="1114097"/>
            <a:ext cx="6053957" cy="2575064"/>
          </a:xfrm>
          <a:prstGeom prst="rect">
            <a:avLst/>
          </a:prstGeom>
          <a:noFill/>
        </p:spPr>
        <p:txBody>
          <a:bodyPr wrap="square">
            <a:spAutoFit/>
          </a:bodyPr>
          <a:lstStyle/>
          <a:p>
            <a:pPr algn="just">
              <a:lnSpc>
                <a:spcPct val="150000"/>
              </a:lnSpc>
            </a:pPr>
            <a:r>
              <a:rPr lang="en-US" sz="2200" b="1" dirty="0" err="1">
                <a:solidFill>
                  <a:schemeClr val="bg1"/>
                </a:solidFill>
                <a:effectLst/>
                <a:latin typeface="#9Slide03 Roboto Condensed" panose="02000000000000000000" pitchFamily="2" charset="0"/>
                <a:ea typeface="#9Slide03 Roboto Condensed" panose="02000000000000000000" pitchFamily="2" charset="0"/>
              </a:rPr>
              <a:t>Đi</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dọc</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kinh</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tuyến</a:t>
            </a:r>
            <a:r>
              <a:rPr lang="en-US" sz="2200" b="1" dirty="0">
                <a:solidFill>
                  <a:schemeClr val="bg1"/>
                </a:solidFill>
                <a:effectLst/>
                <a:latin typeface="#9Slide03 Roboto Condensed" panose="02000000000000000000" pitchFamily="2" charset="0"/>
                <a:ea typeface="#9Slide03 Roboto Condensed" panose="02000000000000000000" pitchFamily="2" charset="0"/>
              </a:rPr>
              <a:t> 108</a:t>
            </a:r>
            <a:r>
              <a:rPr lang="en-US" sz="2200" b="1" baseline="30000" dirty="0">
                <a:solidFill>
                  <a:schemeClr val="bg1"/>
                </a:solidFill>
                <a:effectLst/>
                <a:latin typeface="#9Slide03 Roboto Condensed" panose="02000000000000000000" pitchFamily="2" charset="0"/>
                <a:ea typeface="#9Slide03 Roboto Condensed" panose="02000000000000000000" pitchFamily="2" charset="0"/>
              </a:rPr>
              <a:t>o</a:t>
            </a:r>
            <a:r>
              <a:rPr lang="en-US" sz="2200" b="1" dirty="0">
                <a:solidFill>
                  <a:schemeClr val="bg1"/>
                </a:solidFill>
                <a:effectLst/>
                <a:latin typeface="#9Slide03 Roboto Condensed" panose="02000000000000000000" pitchFamily="2" charset="0"/>
                <a:ea typeface="#9Slide03 Roboto Condensed" panose="02000000000000000000" pitchFamily="2" charset="0"/>
              </a:rPr>
              <a:t>Đ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hình</a:t>
            </a:r>
            <a:r>
              <a:rPr lang="en-US" sz="2200" b="1" dirty="0">
                <a:solidFill>
                  <a:schemeClr val="bg1"/>
                </a:solidFill>
                <a:effectLst/>
                <a:latin typeface="#9Slide03 Roboto Condensed" panose="02000000000000000000" pitchFamily="2" charset="0"/>
                <a:ea typeface="#9Slide03 Roboto Condensed" panose="02000000000000000000" pitchFamily="2" charset="0"/>
              </a:rPr>
              <a:t> 30.1),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đoạn</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từ</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dãy</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núi</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Bạch</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Mã</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đến</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bờ</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biển</a:t>
            </a:r>
            <a:r>
              <a:rPr lang="en-US" sz="2200" b="1" dirty="0">
                <a:solidFill>
                  <a:schemeClr val="bg1"/>
                </a:solidFill>
                <a:effectLst/>
                <a:latin typeface="#9Slide03 Roboto Condensed" panose="02000000000000000000" pitchFamily="2" charset="0"/>
                <a:ea typeface="#9Slide03 Roboto Condensed" panose="02000000000000000000" pitchFamily="2" charset="0"/>
              </a:rPr>
              <a:t> Phan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Thiết</a:t>
            </a:r>
            <a:r>
              <a:rPr lang="en-US" sz="2200" b="1" dirty="0">
                <a:solidFill>
                  <a:schemeClr val="bg1"/>
                </a:solidFill>
                <a:effectLst/>
                <a:latin typeface="#9Slide03 Roboto Condensed" panose="02000000000000000000" pitchFamily="2" charset="0"/>
                <a:ea typeface="#9Slide03 Roboto Condensed" panose="02000000000000000000" pitchFamily="2" charset="0"/>
              </a:rPr>
              <a:t>, ta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phải</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đi</a:t>
            </a:r>
            <a:r>
              <a:rPr lang="en-US" sz="2200" b="1" dirty="0">
                <a:solidFill>
                  <a:schemeClr val="bg1"/>
                </a:solidFill>
                <a:effectLst/>
                <a:latin typeface="#9Slide03 Roboto Condensed" panose="02000000000000000000" pitchFamily="2" charset="0"/>
                <a:ea typeface="#9Slide03 Roboto Condensed" panose="02000000000000000000" pitchFamily="2" charset="0"/>
              </a:rPr>
              <a:t> qua:</a:t>
            </a:r>
          </a:p>
          <a:p>
            <a:pPr algn="just">
              <a:lnSpc>
                <a:spcPct val="150000"/>
              </a:lnSpc>
            </a:pPr>
            <a:r>
              <a:rPr lang="en-US" sz="2200" b="1" dirty="0">
                <a:solidFill>
                  <a:schemeClr val="bg1"/>
                </a:solidFill>
                <a:latin typeface="#9Slide03 Roboto Condensed" panose="02000000000000000000" pitchFamily="2" charset="0"/>
                <a:ea typeface="#9Slide03 Roboto Condensed" panose="02000000000000000000" pitchFamily="2" charset="0"/>
              </a:rPr>
              <a:t>a.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Các</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cao</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nguyên</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nào</a:t>
            </a:r>
            <a:r>
              <a:rPr lang="en-US" sz="2200" b="1" dirty="0">
                <a:solidFill>
                  <a:schemeClr val="bg1"/>
                </a:solidFill>
                <a:effectLst/>
                <a:latin typeface="#9Slide03 Roboto Condensed" panose="02000000000000000000" pitchFamily="2" charset="0"/>
                <a:ea typeface="#9Slide03 Roboto Condensed" panose="02000000000000000000" pitchFamily="2" charset="0"/>
              </a:rPr>
              <a:t>?</a:t>
            </a:r>
          </a:p>
          <a:p>
            <a:pPr algn="just">
              <a:lnSpc>
                <a:spcPct val="150000"/>
              </a:lnSpc>
            </a:pPr>
            <a:r>
              <a:rPr lang="en-US" sz="2200" b="1" dirty="0">
                <a:solidFill>
                  <a:schemeClr val="bg1"/>
                </a:solidFill>
                <a:latin typeface="#9Slide03 Roboto Condensed" panose="02000000000000000000" pitchFamily="2" charset="0"/>
                <a:ea typeface="#9Slide03 Roboto Condensed" panose="02000000000000000000" pitchFamily="2" charset="0"/>
              </a:rPr>
              <a:t>b.</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Em</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có</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nhận</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xét</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gì</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về</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địa</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hình</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và</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nham</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thạch</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của</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các</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cao</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nguyên</a:t>
            </a:r>
            <a:r>
              <a:rPr lang="en-US" sz="2200" b="1" dirty="0">
                <a:solidFill>
                  <a:schemeClr val="bg1"/>
                </a:solidFill>
                <a:effectLst/>
                <a:latin typeface="#9Slide03 Roboto Condensed" panose="02000000000000000000" pitchFamily="2" charset="0"/>
                <a:ea typeface="#9Slide03 Roboto Condensed" panose="02000000000000000000" pitchFamily="2" charset="0"/>
              </a:rPr>
              <a:t> </a:t>
            </a:r>
            <a:r>
              <a:rPr lang="en-US" sz="2200" b="1" dirty="0" err="1">
                <a:solidFill>
                  <a:schemeClr val="bg1"/>
                </a:solidFill>
                <a:effectLst/>
                <a:latin typeface="#9Slide03 Roboto Condensed" panose="02000000000000000000" pitchFamily="2" charset="0"/>
                <a:ea typeface="#9Slide03 Roboto Condensed" panose="02000000000000000000" pitchFamily="2" charset="0"/>
              </a:rPr>
              <a:t>này</a:t>
            </a:r>
            <a:r>
              <a:rPr lang="en-US" sz="2200" b="1" dirty="0">
                <a:solidFill>
                  <a:schemeClr val="bg1"/>
                </a:solidFill>
                <a:effectLst/>
                <a:latin typeface="#9Slide03 Roboto Condensed" panose="02000000000000000000" pitchFamily="2" charset="0"/>
                <a:ea typeface="#9Slide03 Roboto Condensed" panose="02000000000000000000" pitchFamily="2" charset="0"/>
              </a:rPr>
              <a:t>?</a:t>
            </a:r>
          </a:p>
        </p:txBody>
      </p:sp>
      <p:pic>
        <p:nvPicPr>
          <p:cNvPr id="2" name="Picture 1">
            <a:extLst>
              <a:ext uri="{FF2B5EF4-FFF2-40B4-BE49-F238E27FC236}">
                <a16:creationId xmlns:a16="http://schemas.microsoft.com/office/drawing/2014/main" id="{D59C6ADF-4F0B-484E-9EE1-5BC5A274C2B6}"/>
              </a:ext>
            </a:extLst>
          </p:cNvPr>
          <p:cNvPicPr>
            <a:picLocks noChangeAspect="1"/>
          </p:cNvPicPr>
          <p:nvPr/>
        </p:nvPicPr>
        <p:blipFill>
          <a:blip r:embed="rId3"/>
          <a:stretch>
            <a:fillRect/>
          </a:stretch>
        </p:blipFill>
        <p:spPr>
          <a:xfrm>
            <a:off x="85688" y="872359"/>
            <a:ext cx="2967323" cy="2927700"/>
          </a:xfrm>
          <a:prstGeom prst="rect">
            <a:avLst/>
          </a:prstGeom>
        </p:spPr>
      </p:pic>
      <p:sp>
        <p:nvSpPr>
          <p:cNvPr id="7" name="TextBox 6">
            <a:extLst>
              <a:ext uri="{FF2B5EF4-FFF2-40B4-BE49-F238E27FC236}">
                <a16:creationId xmlns:a16="http://schemas.microsoft.com/office/drawing/2014/main" id="{383276D9-A70A-49F0-AF81-4367460E5773}"/>
              </a:ext>
            </a:extLst>
          </p:cNvPr>
          <p:cNvSpPr txBox="1"/>
          <p:nvPr/>
        </p:nvSpPr>
        <p:spPr>
          <a:xfrm>
            <a:off x="282198" y="1761632"/>
            <a:ext cx="2618658" cy="909993"/>
          </a:xfrm>
          <a:prstGeom prst="rect">
            <a:avLst/>
          </a:prstGeom>
          <a:noFill/>
        </p:spPr>
        <p:txBody>
          <a:bodyPr wrap="square">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A072F"/>
                </a:solidFill>
                <a:effectLst/>
                <a:uLnTx/>
                <a:uFillTx/>
                <a:latin typeface="#9Slide03 IcielUni Sans Heavy" panose="00000500000000000000" pitchFamily="2" charset="-93"/>
                <a:ea typeface="+mn-ea"/>
                <a:cs typeface="+mn-cs"/>
              </a:rPr>
              <a:t>CÂU 2</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pic>
        <p:nvPicPr>
          <p:cNvPr id="5" name="Picture 2" descr="Bài 30. Thực hành: Đọc bản đồ địa hình Việt Nam (Địa lý 8) – ÔN THI ĐỊA LÝ  – ÔTĐL">
            <a:extLst>
              <a:ext uri="{FF2B5EF4-FFF2-40B4-BE49-F238E27FC236}">
                <a16:creationId xmlns:a16="http://schemas.microsoft.com/office/drawing/2014/main" id="{A0EA3FAE-B0BE-4E69-B740-A29A858F3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302764"/>
            <a:ext cx="7866945" cy="33968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C5D6C80-E174-4FBA-93B2-F3ECBC49B02A}"/>
              </a:ext>
            </a:extLst>
          </p:cNvPr>
          <p:cNvSpPr txBox="1"/>
          <p:nvPr/>
        </p:nvSpPr>
        <p:spPr>
          <a:xfrm>
            <a:off x="1229712" y="3863824"/>
            <a:ext cx="6547943" cy="769441"/>
          </a:xfrm>
          <a:prstGeom prst="rect">
            <a:avLst/>
          </a:prstGeom>
          <a:noFill/>
        </p:spPr>
        <p:txBody>
          <a:bodyPr wrap="square">
            <a:spAutoFit/>
          </a:bodyPr>
          <a:lstStyle/>
          <a:p>
            <a:pPr algn="ctr"/>
            <a:r>
              <a:rPr lang="en-US" sz="2200" b="1" i="0" dirty="0" err="1">
                <a:solidFill>
                  <a:srgbClr val="000000"/>
                </a:solidFill>
                <a:effectLst/>
                <a:latin typeface="#9Slide03 Roboto Condensed" panose="02000000000000000000" pitchFamily="2" charset="0"/>
                <a:ea typeface="#9Slide03 Roboto Condensed" panose="02000000000000000000" pitchFamily="2" charset="0"/>
              </a:rPr>
              <a:t>Hình</a:t>
            </a:r>
            <a:r>
              <a:rPr lang="en-US" sz="2200" b="1" i="0" dirty="0">
                <a:solidFill>
                  <a:srgbClr val="000000"/>
                </a:solidFill>
                <a:effectLst/>
                <a:latin typeface="#9Slide03 Roboto Condensed" panose="02000000000000000000" pitchFamily="2" charset="0"/>
                <a:ea typeface="#9Slide03 Roboto Condensed" panose="02000000000000000000" pitchFamily="2" charset="0"/>
              </a:rPr>
              <a:t> 30.1. </a:t>
            </a:r>
            <a:r>
              <a:rPr lang="en-US" sz="2200" b="1" i="0" dirty="0" err="1">
                <a:solidFill>
                  <a:srgbClr val="000000"/>
                </a:solidFill>
                <a:effectLst/>
                <a:latin typeface="#9Slide03 Roboto Condensed" panose="02000000000000000000" pitchFamily="2" charset="0"/>
                <a:ea typeface="#9Slide03 Roboto Condensed" panose="02000000000000000000" pitchFamily="2" charset="0"/>
              </a:rPr>
              <a:t>Lát</a:t>
            </a:r>
            <a:r>
              <a:rPr lang="en-US" sz="2200" b="1" i="0" dirty="0">
                <a:solidFill>
                  <a:srgbClr val="000000"/>
                </a:solidFill>
                <a:effectLst/>
                <a:latin typeface="#9Slide03 Roboto Condensed" panose="02000000000000000000" pitchFamily="2" charset="0"/>
                <a:ea typeface="#9Slide03 Roboto Condensed" panose="02000000000000000000" pitchFamily="2" charset="0"/>
              </a:rPr>
              <a:t> </a:t>
            </a:r>
            <a:r>
              <a:rPr lang="en-US" sz="2200" b="1" i="0" dirty="0" err="1">
                <a:solidFill>
                  <a:srgbClr val="000000"/>
                </a:solidFill>
                <a:effectLst/>
                <a:latin typeface="#9Slide03 Roboto Condensed" panose="02000000000000000000" pitchFamily="2" charset="0"/>
                <a:ea typeface="#9Slide03 Roboto Condensed" panose="02000000000000000000" pitchFamily="2" charset="0"/>
              </a:rPr>
              <a:t>cắt</a:t>
            </a:r>
            <a:r>
              <a:rPr lang="en-US" sz="2200" b="1" i="0" dirty="0">
                <a:solidFill>
                  <a:srgbClr val="000000"/>
                </a:solidFill>
                <a:effectLst/>
                <a:latin typeface="#9Slide03 Roboto Condensed" panose="02000000000000000000" pitchFamily="2" charset="0"/>
                <a:ea typeface="#9Slide03 Roboto Condensed" panose="02000000000000000000" pitchFamily="2" charset="0"/>
              </a:rPr>
              <a:t> </a:t>
            </a:r>
            <a:r>
              <a:rPr lang="en-US" sz="2200" b="1" i="0" dirty="0" err="1">
                <a:solidFill>
                  <a:srgbClr val="000000"/>
                </a:solidFill>
                <a:effectLst/>
                <a:latin typeface="#9Slide03 Roboto Condensed" panose="02000000000000000000" pitchFamily="2" charset="0"/>
                <a:ea typeface="#9Slide03 Roboto Condensed" panose="02000000000000000000" pitchFamily="2" charset="0"/>
              </a:rPr>
              <a:t>địa</a:t>
            </a:r>
            <a:r>
              <a:rPr lang="en-US" sz="2200" b="1" i="0" dirty="0">
                <a:solidFill>
                  <a:srgbClr val="000000"/>
                </a:solidFill>
                <a:effectLst/>
                <a:latin typeface="#9Slide03 Roboto Condensed" panose="02000000000000000000" pitchFamily="2" charset="0"/>
                <a:ea typeface="#9Slide03 Roboto Condensed" panose="02000000000000000000" pitchFamily="2" charset="0"/>
              </a:rPr>
              <a:t> </a:t>
            </a:r>
            <a:r>
              <a:rPr lang="en-US" sz="2200" b="1" i="0" dirty="0" err="1">
                <a:solidFill>
                  <a:srgbClr val="000000"/>
                </a:solidFill>
                <a:effectLst/>
                <a:latin typeface="#9Slide03 Roboto Condensed" panose="02000000000000000000" pitchFamily="2" charset="0"/>
                <a:ea typeface="#9Slide03 Roboto Condensed" panose="02000000000000000000" pitchFamily="2" charset="0"/>
              </a:rPr>
              <a:t>hình</a:t>
            </a:r>
            <a:r>
              <a:rPr lang="en-US" sz="2200" b="1" i="0" dirty="0">
                <a:solidFill>
                  <a:srgbClr val="000000"/>
                </a:solidFill>
                <a:effectLst/>
                <a:latin typeface="#9Slide03 Roboto Condensed" panose="02000000000000000000" pitchFamily="2" charset="0"/>
                <a:ea typeface="#9Slide03 Roboto Condensed" panose="02000000000000000000" pitchFamily="2" charset="0"/>
              </a:rPr>
              <a:t> </a:t>
            </a:r>
            <a:r>
              <a:rPr lang="en-US" sz="2200" b="1" i="0" dirty="0" err="1">
                <a:solidFill>
                  <a:srgbClr val="000000"/>
                </a:solidFill>
                <a:effectLst/>
                <a:latin typeface="#9Slide03 Roboto Condensed" panose="02000000000000000000" pitchFamily="2" charset="0"/>
                <a:ea typeface="#9Slide03 Roboto Condensed" panose="02000000000000000000" pitchFamily="2" charset="0"/>
              </a:rPr>
              <a:t>dọc</a:t>
            </a:r>
            <a:r>
              <a:rPr lang="en-US" sz="2200" b="1" i="0" dirty="0">
                <a:solidFill>
                  <a:srgbClr val="000000"/>
                </a:solidFill>
                <a:effectLst/>
                <a:latin typeface="#9Slide03 Roboto Condensed" panose="02000000000000000000" pitchFamily="2" charset="0"/>
                <a:ea typeface="#9Slide03 Roboto Condensed" panose="02000000000000000000" pitchFamily="2" charset="0"/>
              </a:rPr>
              <a:t> </a:t>
            </a:r>
            <a:r>
              <a:rPr lang="en-US" sz="2200" b="1" i="0" dirty="0" err="1">
                <a:solidFill>
                  <a:srgbClr val="000000"/>
                </a:solidFill>
                <a:effectLst/>
                <a:latin typeface="#9Slide03 Roboto Condensed" panose="02000000000000000000" pitchFamily="2" charset="0"/>
                <a:ea typeface="#9Slide03 Roboto Condensed" panose="02000000000000000000" pitchFamily="2" charset="0"/>
              </a:rPr>
              <a:t>kinh</a:t>
            </a:r>
            <a:r>
              <a:rPr lang="en-US" sz="2200" b="1" i="0" dirty="0">
                <a:solidFill>
                  <a:srgbClr val="000000"/>
                </a:solidFill>
                <a:effectLst/>
                <a:latin typeface="#9Slide03 Roboto Condensed" panose="02000000000000000000" pitchFamily="2" charset="0"/>
                <a:ea typeface="#9Slide03 Roboto Condensed" panose="02000000000000000000" pitchFamily="2" charset="0"/>
              </a:rPr>
              <a:t> </a:t>
            </a:r>
            <a:r>
              <a:rPr lang="en-US" sz="2200" b="1" i="0" dirty="0" err="1">
                <a:solidFill>
                  <a:srgbClr val="000000"/>
                </a:solidFill>
                <a:effectLst/>
                <a:latin typeface="#9Slide03 Roboto Condensed" panose="02000000000000000000" pitchFamily="2" charset="0"/>
                <a:ea typeface="#9Slide03 Roboto Condensed" panose="02000000000000000000" pitchFamily="2" charset="0"/>
              </a:rPr>
              <a:t>tuyến</a:t>
            </a:r>
            <a:r>
              <a:rPr lang="en-US" sz="2200" b="1" i="0" dirty="0">
                <a:solidFill>
                  <a:srgbClr val="000000"/>
                </a:solidFill>
                <a:effectLst/>
                <a:latin typeface="#9Slide03 Roboto Condensed" panose="02000000000000000000" pitchFamily="2" charset="0"/>
                <a:ea typeface="#9Slide03 Roboto Condensed" panose="02000000000000000000" pitchFamily="2" charset="0"/>
              </a:rPr>
              <a:t> 180</a:t>
            </a:r>
            <a:r>
              <a:rPr lang="en-US" sz="2200" b="1" i="0" baseline="30000" dirty="0">
                <a:solidFill>
                  <a:srgbClr val="000000"/>
                </a:solidFill>
                <a:effectLst/>
                <a:latin typeface="#9Slide03 Roboto Condensed" panose="02000000000000000000" pitchFamily="2" charset="0"/>
                <a:ea typeface="#9Slide03 Roboto Condensed" panose="02000000000000000000" pitchFamily="2" charset="0"/>
              </a:rPr>
              <a:t>0</a:t>
            </a:r>
            <a:r>
              <a:rPr lang="en-US" sz="2200" b="1" i="0" dirty="0">
                <a:solidFill>
                  <a:srgbClr val="000000"/>
                </a:solidFill>
                <a:effectLst/>
                <a:latin typeface="#9Slide03 Roboto Condensed" panose="02000000000000000000" pitchFamily="2" charset="0"/>
                <a:ea typeface="#9Slide03 Roboto Condensed" panose="02000000000000000000" pitchFamily="2" charset="0"/>
              </a:rPr>
              <a:t>Đ, </a:t>
            </a:r>
          </a:p>
          <a:p>
            <a:pPr algn="ctr"/>
            <a:r>
              <a:rPr lang="en-US" sz="2200" b="1" i="0" dirty="0" err="1">
                <a:solidFill>
                  <a:srgbClr val="000000"/>
                </a:solidFill>
                <a:effectLst/>
                <a:latin typeface="#9Slide03 Roboto Condensed" panose="02000000000000000000" pitchFamily="2" charset="0"/>
                <a:ea typeface="#9Slide03 Roboto Condensed" panose="02000000000000000000" pitchFamily="2" charset="0"/>
              </a:rPr>
              <a:t>từ</a:t>
            </a:r>
            <a:r>
              <a:rPr lang="en-US" sz="2200" b="1" dirty="0">
                <a:solidFill>
                  <a:srgbClr val="000000"/>
                </a:solidFill>
                <a:latin typeface="#9Slide03 Roboto Condensed" panose="02000000000000000000" pitchFamily="2" charset="0"/>
                <a:ea typeface="#9Slide03 Roboto Condensed" panose="02000000000000000000" pitchFamily="2" charset="0"/>
              </a:rPr>
              <a:t> </a:t>
            </a:r>
            <a:r>
              <a:rPr lang="en-US" sz="2200" b="1" dirty="0" err="1">
                <a:solidFill>
                  <a:srgbClr val="000000"/>
                </a:solidFill>
                <a:latin typeface="#9Slide03 Roboto Condensed" panose="02000000000000000000" pitchFamily="2" charset="0"/>
                <a:ea typeface="#9Slide03 Roboto Condensed" panose="02000000000000000000" pitchFamily="2" charset="0"/>
              </a:rPr>
              <a:t>Bạch</a:t>
            </a:r>
            <a:r>
              <a:rPr lang="en-US" sz="2200" b="1" dirty="0">
                <a:solidFill>
                  <a:srgbClr val="000000"/>
                </a:solidFill>
                <a:latin typeface="#9Slide03 Roboto Condensed" panose="02000000000000000000" pitchFamily="2" charset="0"/>
                <a:ea typeface="#9Slide03 Roboto Condensed" panose="02000000000000000000" pitchFamily="2" charset="0"/>
              </a:rPr>
              <a:t> </a:t>
            </a:r>
            <a:r>
              <a:rPr lang="en-US" sz="2200" b="1" dirty="0" err="1">
                <a:solidFill>
                  <a:srgbClr val="000000"/>
                </a:solidFill>
                <a:latin typeface="#9Slide03 Roboto Condensed" panose="02000000000000000000" pitchFamily="2" charset="0"/>
                <a:ea typeface="#9Slide03 Roboto Condensed" panose="02000000000000000000" pitchFamily="2" charset="0"/>
              </a:rPr>
              <a:t>Mã</a:t>
            </a:r>
            <a:r>
              <a:rPr lang="en-US" sz="2200" b="1" dirty="0">
                <a:solidFill>
                  <a:srgbClr val="000000"/>
                </a:solidFill>
                <a:latin typeface="#9Slide03 Roboto Condensed" panose="02000000000000000000" pitchFamily="2" charset="0"/>
                <a:ea typeface="#9Slide03 Roboto Condensed" panose="02000000000000000000" pitchFamily="2" charset="0"/>
              </a:rPr>
              <a:t> </a:t>
            </a:r>
            <a:r>
              <a:rPr lang="en-US" sz="2200" b="1" dirty="0" err="1">
                <a:solidFill>
                  <a:srgbClr val="000000"/>
                </a:solidFill>
                <a:latin typeface="#9Slide03 Roboto Condensed" panose="02000000000000000000" pitchFamily="2" charset="0"/>
                <a:ea typeface="#9Slide03 Roboto Condensed" panose="02000000000000000000" pitchFamily="2" charset="0"/>
              </a:rPr>
              <a:t>tới</a:t>
            </a:r>
            <a:r>
              <a:rPr lang="en-US" sz="2200" b="1" dirty="0">
                <a:solidFill>
                  <a:srgbClr val="000000"/>
                </a:solidFill>
                <a:latin typeface="#9Slide03 Roboto Condensed" panose="02000000000000000000" pitchFamily="2" charset="0"/>
                <a:ea typeface="#9Slide03 Roboto Condensed" panose="02000000000000000000" pitchFamily="2" charset="0"/>
              </a:rPr>
              <a:t> Phan </a:t>
            </a:r>
            <a:r>
              <a:rPr lang="en-US" sz="2200" b="1" dirty="0" err="1">
                <a:solidFill>
                  <a:srgbClr val="000000"/>
                </a:solidFill>
                <a:latin typeface="#9Slide03 Roboto Condensed" panose="02000000000000000000" pitchFamily="2" charset="0"/>
                <a:ea typeface="#9Slide03 Roboto Condensed" panose="02000000000000000000" pitchFamily="2" charset="0"/>
              </a:rPr>
              <a:t>Thiết</a:t>
            </a:r>
            <a:endParaRPr lang="vi-VN" sz="2200" b="1" i="0" dirty="0">
              <a:solidFill>
                <a:srgbClr val="000000"/>
              </a:solidFill>
              <a:effectLst/>
              <a:latin typeface="#9Slide03 Roboto Condensed" panose="02000000000000000000" pitchFamily="2" charset="0"/>
              <a:ea typeface="#9Slide03 Roboto Condensed"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2" name="Rectangle 1">
            <a:extLst>
              <a:ext uri="{FF2B5EF4-FFF2-40B4-BE49-F238E27FC236}">
                <a16:creationId xmlns:a16="http://schemas.microsoft.com/office/drawing/2014/main" id="{31190EC6-8402-4671-BDF3-D6F8DC7F0794}"/>
              </a:ext>
            </a:extLst>
          </p:cNvPr>
          <p:cNvSpPr>
            <a:spLocks noChangeArrowheads="1"/>
          </p:cNvSpPr>
          <p:nvPr/>
        </p:nvSpPr>
        <p:spPr bwMode="auto">
          <a:xfrm>
            <a:off x="0" y="947468"/>
            <a:ext cx="905991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Đi</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dọc</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kinh</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tuyến</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108</a:t>
            </a:r>
            <a:r>
              <a:rPr kumimoji="0" lang="en-US" altLang="en-US" sz="2200" b="0" i="0" u="none" strike="noStrike" cap="none" normalizeH="0" baseline="3000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o</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đoạn</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từ</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dãy</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núi</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Bạch</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Mã</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đến</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bờ</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biển</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Phan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Thiết</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ta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phải</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đi</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qua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các</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cao</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nguyên</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Kon Tum,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Đắc</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Lắc</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Mơ</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Nông</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và</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Di Linh.</a:t>
            </a:r>
            <a:endParaRPr kumimoji="0" lang="en-US" altLang="en-US" sz="2200" b="0" i="0" u="none" strike="noStrike" cap="none" normalizeH="0" baseline="0" dirty="0">
              <a:ln>
                <a:noFill/>
              </a:ln>
              <a:solidFill>
                <a:schemeClr val="tx1"/>
              </a:solidFill>
              <a:effectLst/>
              <a:latin typeface="#9Slide03 Roboto Condensed" panose="02000000000000000000" pitchFamily="2" charset="0"/>
              <a:ea typeface="#9Slide03 Roboto Condensed" panose="02000000000000000000" pitchFamily="2" charset="0"/>
            </a:endParaRPr>
          </a:p>
        </p:txBody>
      </p:sp>
      <p:sp>
        <p:nvSpPr>
          <p:cNvPr id="14" name="TextBox 13">
            <a:extLst>
              <a:ext uri="{FF2B5EF4-FFF2-40B4-BE49-F238E27FC236}">
                <a16:creationId xmlns:a16="http://schemas.microsoft.com/office/drawing/2014/main" id="{76F092DB-05C9-4382-AB1C-BAE883A82F24}"/>
              </a:ext>
            </a:extLst>
          </p:cNvPr>
          <p:cNvSpPr txBox="1"/>
          <p:nvPr/>
        </p:nvSpPr>
        <p:spPr>
          <a:xfrm>
            <a:off x="0" y="1782652"/>
            <a:ext cx="9144000" cy="430887"/>
          </a:xfrm>
          <a:prstGeom prst="rect">
            <a:avLst/>
          </a:prstGeom>
          <a:noFill/>
        </p:spPr>
        <p:txBody>
          <a:bodyPr wrap="square">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Nhận</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xét</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về</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địa</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hình</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va</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thạch</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nham</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của</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cao</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2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nguyên</a:t>
            </a:r>
            <a:r>
              <a:rPr kumimoji="0" lang="en-US" altLang="en-US" sz="22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a:t>
            </a:r>
            <a:endParaRPr kumimoji="0" lang="en-US" altLang="en-US" sz="2200" b="0" i="0" u="none" strike="noStrike" cap="none" normalizeH="0" baseline="0" dirty="0">
              <a:ln>
                <a:noFill/>
              </a:ln>
              <a:solidFill>
                <a:schemeClr val="tx1"/>
              </a:solidFill>
              <a:effectLst/>
              <a:latin typeface="#9Slide03 Roboto Condensed" panose="02000000000000000000" pitchFamily="2" charset="0"/>
              <a:ea typeface="#9Slide03 Roboto Condensed" panose="02000000000000000000" pitchFamily="2" charset="0"/>
            </a:endParaRPr>
          </a:p>
        </p:txBody>
      </p:sp>
      <p:sp>
        <p:nvSpPr>
          <p:cNvPr id="17" name="TextBox 16">
            <a:extLst>
              <a:ext uri="{FF2B5EF4-FFF2-40B4-BE49-F238E27FC236}">
                <a16:creationId xmlns:a16="http://schemas.microsoft.com/office/drawing/2014/main" id="{8FC56D31-DF2B-43A5-9AC5-415C047F4622}"/>
              </a:ext>
            </a:extLst>
          </p:cNvPr>
          <p:cNvSpPr txBox="1"/>
          <p:nvPr/>
        </p:nvSpPr>
        <p:spPr>
          <a:xfrm>
            <a:off x="289036" y="2247207"/>
            <a:ext cx="8455572" cy="1785104"/>
          </a:xfrm>
          <a:prstGeom prst="rect">
            <a:avLst/>
          </a:prstGeom>
          <a:noFill/>
        </p:spPr>
        <p:txBody>
          <a:bodyPr wrap="square">
            <a:spAutoFit/>
          </a:bodyPr>
          <a:lstStyle/>
          <a:p>
            <a:pPr algn="just"/>
            <a:r>
              <a:rPr lang="vi-VN" sz="2200" b="0" i="0" dirty="0">
                <a:solidFill>
                  <a:srgbClr val="000000"/>
                </a:solidFill>
                <a:effectLst/>
                <a:latin typeface="#9Slide03 Roboto Condensed" panose="02000000000000000000" pitchFamily="2" charset="0"/>
                <a:ea typeface="#9Slide03 Roboto Condensed" panose="02000000000000000000" pitchFamily="2" charset="0"/>
              </a:rPr>
              <a:t> Tây Nguyên là khu vực nền cổ, bị nứt vỡ kèm theo phun trào mác ma vào thời kì kiến tạo. Dung nhan núi lửa tạo nên các cao nguyên rất dốc đã khiến các dòng là những cao nguyên xếp tầng. Sườn các cao nguyên rất dốc đã biến các dòng sông, dòng suối thành những thác nước hùng vĩ như Pren, Cam-li, Pông-gua…</a:t>
            </a:r>
            <a:endParaRPr lang="en-US" sz="2200" dirty="0">
              <a:latin typeface="#9Slide03 Roboto Condensed" panose="02000000000000000000" pitchFamily="2" charset="0"/>
              <a:ea typeface="#9Slide03 Roboto Condensed" panose="02000000000000000000" pitchFamily="2" charset="0"/>
            </a:endParaRPr>
          </a:p>
        </p:txBody>
      </p:sp>
      <p:sp>
        <p:nvSpPr>
          <p:cNvPr id="18" name="Google Shape;807;p58">
            <a:extLst>
              <a:ext uri="{FF2B5EF4-FFF2-40B4-BE49-F238E27FC236}">
                <a16:creationId xmlns:a16="http://schemas.microsoft.com/office/drawing/2014/main" id="{180A0FE7-49B8-4D2B-9802-DF65DBCF1AE3}"/>
              </a:ext>
            </a:extLst>
          </p:cNvPr>
          <p:cNvSpPr/>
          <p:nvPr/>
        </p:nvSpPr>
        <p:spPr>
          <a:xfrm>
            <a:off x="3629379" y="279291"/>
            <a:ext cx="1741408" cy="519495"/>
          </a:xfrm>
          <a:prstGeom prst="roundRect">
            <a:avLst>
              <a:gd name="adj" fmla="val 16667"/>
            </a:avLst>
          </a:prstGeom>
          <a:solidFill>
            <a:srgbClr val="D56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354892A5-249E-4A42-AAF7-928FBD4AB92F}"/>
              </a:ext>
            </a:extLst>
          </p:cNvPr>
          <p:cNvSpPr txBox="1"/>
          <p:nvPr/>
        </p:nvSpPr>
        <p:spPr>
          <a:xfrm>
            <a:off x="3867808" y="334844"/>
            <a:ext cx="1250731" cy="461665"/>
          </a:xfrm>
          <a:prstGeom prst="rect">
            <a:avLst/>
          </a:prstGeom>
          <a:noFill/>
        </p:spPr>
        <p:txBody>
          <a:bodyPr wrap="square">
            <a:spAutoFit/>
          </a:bodyPr>
          <a:lstStyle/>
          <a:p>
            <a:pPr algn="ctr"/>
            <a:r>
              <a:rPr lang="en-US" sz="2400" b="1" dirty="0" err="1">
                <a:solidFill>
                  <a:schemeClr val="bg1"/>
                </a:solidFill>
                <a:latin typeface="#9Slide03 Roboto Condensed" panose="02000000000000000000" pitchFamily="2" charset="0"/>
                <a:ea typeface="#9Slide03 Roboto Condensed" panose="02000000000000000000" pitchFamily="2" charset="0"/>
                <a:cs typeface="Open Sans" panose="020B0606030504020204" pitchFamily="34" charset="0"/>
              </a:rPr>
              <a:t>Trả</a:t>
            </a:r>
            <a:r>
              <a:rPr lang="en-US" sz="2400" b="1" dirty="0">
                <a:solidFill>
                  <a:schemeClr val="bg1"/>
                </a:solidFill>
                <a:latin typeface="#9Slide03 Roboto Condensed" panose="02000000000000000000" pitchFamily="2" charset="0"/>
                <a:ea typeface="#9Slide03 Roboto Condensed" panose="02000000000000000000" pitchFamily="2" charset="0"/>
                <a:cs typeface="Open Sans" panose="020B0606030504020204" pitchFamily="34" charset="0"/>
              </a:rPr>
              <a:t> </a:t>
            </a:r>
            <a:r>
              <a:rPr lang="en-US" sz="2400" b="1" dirty="0" err="1">
                <a:solidFill>
                  <a:schemeClr val="bg1"/>
                </a:solidFill>
                <a:latin typeface="#9Slide03 Roboto Condensed" panose="02000000000000000000" pitchFamily="2" charset="0"/>
                <a:ea typeface="#9Slide03 Roboto Condensed" panose="02000000000000000000" pitchFamily="2" charset="0"/>
                <a:cs typeface="Open Sans" panose="020B0606030504020204" pitchFamily="34" charset="0"/>
              </a:rPr>
              <a:t>lời</a:t>
            </a:r>
            <a:endParaRPr lang="en-US" sz="2400" dirty="0">
              <a:solidFill>
                <a:schemeClr val="bg1"/>
              </a:solidFill>
            </a:endParaRPr>
          </a:p>
        </p:txBody>
      </p:sp>
    </p:spTree>
    <p:extLst>
      <p:ext uri="{BB962C8B-B14F-4D97-AF65-F5344CB8AC3E}">
        <p14:creationId xmlns:p14="http://schemas.microsoft.com/office/powerpoint/2010/main" val="29816310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2" name="Picture 1">
            <a:extLst>
              <a:ext uri="{FF2B5EF4-FFF2-40B4-BE49-F238E27FC236}">
                <a16:creationId xmlns:a16="http://schemas.microsoft.com/office/drawing/2014/main" id="{AD5EBCED-0747-43F3-BCB0-4E994EDEA290}"/>
              </a:ext>
            </a:extLst>
          </p:cNvPr>
          <p:cNvPicPr>
            <a:picLocks noChangeAspect="1"/>
          </p:cNvPicPr>
          <p:nvPr/>
        </p:nvPicPr>
        <p:blipFill>
          <a:blip r:embed="rId3"/>
          <a:stretch>
            <a:fillRect/>
          </a:stretch>
        </p:blipFill>
        <p:spPr>
          <a:xfrm>
            <a:off x="557048" y="693363"/>
            <a:ext cx="2785242" cy="2748050"/>
          </a:xfrm>
          <a:prstGeom prst="rect">
            <a:avLst/>
          </a:prstGeom>
        </p:spPr>
      </p:pic>
      <p:sp>
        <p:nvSpPr>
          <p:cNvPr id="8" name="TextBox 7">
            <a:extLst>
              <a:ext uri="{FF2B5EF4-FFF2-40B4-BE49-F238E27FC236}">
                <a16:creationId xmlns:a16="http://schemas.microsoft.com/office/drawing/2014/main" id="{7EB12B46-9B9F-42EB-A753-9CDD9B550367}"/>
              </a:ext>
            </a:extLst>
          </p:cNvPr>
          <p:cNvSpPr txBox="1"/>
          <p:nvPr/>
        </p:nvSpPr>
        <p:spPr>
          <a:xfrm>
            <a:off x="3410607" y="982279"/>
            <a:ext cx="4997670" cy="2067233"/>
          </a:xfrm>
          <a:prstGeom prst="rect">
            <a:avLst/>
          </a:prstGeom>
          <a:noFill/>
        </p:spPr>
        <p:txBody>
          <a:bodyPr wrap="square">
            <a:spAutoFit/>
          </a:bodyPr>
          <a:lstStyle/>
          <a:p>
            <a:pPr algn="just">
              <a:lnSpc>
                <a:spcPct val="150000"/>
              </a:lnSpc>
            </a:pPr>
            <a:r>
              <a:rPr lang="vi-VN" sz="2200" b="1" dirty="0">
                <a:solidFill>
                  <a:srgbClr val="000000"/>
                </a:solidFill>
                <a:effectLst/>
                <a:latin typeface="#9Slide03 Roboto Condensed" panose="02000000000000000000" pitchFamily="2" charset="0"/>
                <a:ea typeface="#9Slide03 Roboto Condensed" panose="02000000000000000000" pitchFamily="2" charset="0"/>
              </a:rPr>
              <a:t>Cho biết quốc lộ 1A từ Lạng Sơn tới Cà Mau vượt qua các đèo lớn nào? Các đèo lớn này có ảnh hưởng tới giao thông bắc nam như thế nào? Cho ví dụ?</a:t>
            </a:r>
            <a:endParaRPr lang="en-US" sz="2200" b="1" dirty="0">
              <a:latin typeface="#9Slide03 Roboto Condensed" panose="02000000000000000000" pitchFamily="2" charset="0"/>
              <a:ea typeface="#9Slide03 Roboto Condensed"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6" name="TextBox 5">
            <a:extLst>
              <a:ext uri="{FF2B5EF4-FFF2-40B4-BE49-F238E27FC236}">
                <a16:creationId xmlns:a16="http://schemas.microsoft.com/office/drawing/2014/main" id="{00F67F53-39B0-44E2-AEFB-8496067D0701}"/>
              </a:ext>
            </a:extLst>
          </p:cNvPr>
          <p:cNvSpPr txBox="1"/>
          <p:nvPr/>
        </p:nvSpPr>
        <p:spPr>
          <a:xfrm>
            <a:off x="78827" y="1199858"/>
            <a:ext cx="8865476" cy="2575064"/>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vi-VN" sz="2200" b="0" i="0" dirty="0">
                <a:solidFill>
                  <a:srgbClr val="000000"/>
                </a:solidFill>
                <a:effectLst/>
                <a:latin typeface="#9Slide03 Roboto Condensed" panose="02000000000000000000" pitchFamily="2" charset="0"/>
                <a:ea typeface="#9Slide03 Roboto Condensed" panose="02000000000000000000" pitchFamily="2" charset="0"/>
              </a:rPr>
              <a:t>Quốc lộ 1A từ Lạng Sơn tới Cà Mau vượt qua các đèo lớn: Sài Hồ (Lạng Sơn), Tam Điệp (Ninh Bình), Nganng (Hà Tĩnh –Quảng Bình), Hải Vân (Thừa Thiên – Huế - Đà Nẵng), Cù Mông (Bình Định-Phú Yên), Cả (Phú Yên – Khánh Hòa).</a:t>
            </a:r>
            <a:endParaRPr lang="en-US" sz="2200" b="0" i="0" dirty="0">
              <a:solidFill>
                <a:srgbClr val="000000"/>
              </a:solidFill>
              <a:effectLst/>
              <a:latin typeface="#9Slide03 Roboto Condensed" panose="02000000000000000000" pitchFamily="2" charset="0"/>
              <a:ea typeface="#9Slide03 Roboto Condensed" panose="02000000000000000000" pitchFamily="2" charset="0"/>
            </a:endParaRPr>
          </a:p>
          <a:p>
            <a:pPr marL="285750" indent="-285750" algn="just">
              <a:lnSpc>
                <a:spcPct val="150000"/>
              </a:lnSpc>
              <a:buFont typeface="Wingdings" panose="05000000000000000000" pitchFamily="2" charset="2"/>
              <a:buChar char="ü"/>
            </a:pPr>
            <a:r>
              <a:rPr lang="vi-VN" sz="2200" b="0" i="0" dirty="0">
                <a:solidFill>
                  <a:srgbClr val="000000"/>
                </a:solidFill>
                <a:effectLst/>
                <a:latin typeface="#9Slide03 Roboto Condensed" panose="02000000000000000000" pitchFamily="2" charset="0"/>
                <a:ea typeface="#9Slide03 Roboto Condensed" panose="02000000000000000000" pitchFamily="2" charset="0"/>
              </a:rPr>
              <a:t>Các đèo này có ảnh hưởng lớn tới giao thông vận tải giữa các vùng, các tỉnh từ Bắc tới Nam</a:t>
            </a:r>
            <a:r>
              <a:rPr lang="en-US" sz="2200" dirty="0">
                <a:solidFill>
                  <a:srgbClr val="000000"/>
                </a:solidFill>
                <a:latin typeface="#9Slide03 Roboto Condensed" panose="02000000000000000000" pitchFamily="2" charset="0"/>
                <a:ea typeface="#9Slide03 Roboto Condensed" panose="02000000000000000000" pitchFamily="2" charset="0"/>
              </a:rPr>
              <a:t>.</a:t>
            </a:r>
            <a:endParaRPr lang="vi-VN" sz="2200" b="0" i="0" dirty="0">
              <a:solidFill>
                <a:srgbClr val="000000"/>
              </a:solidFill>
              <a:effectLst/>
              <a:latin typeface="#9Slide03 Roboto Condensed" panose="02000000000000000000" pitchFamily="2" charset="0"/>
              <a:ea typeface="#9Slide03 Roboto Condensed" panose="02000000000000000000" pitchFamily="2" charset="0"/>
            </a:endParaRPr>
          </a:p>
        </p:txBody>
      </p:sp>
      <p:sp>
        <p:nvSpPr>
          <p:cNvPr id="7" name="Google Shape;807;p58">
            <a:extLst>
              <a:ext uri="{FF2B5EF4-FFF2-40B4-BE49-F238E27FC236}">
                <a16:creationId xmlns:a16="http://schemas.microsoft.com/office/drawing/2014/main" id="{D914FD9C-5AAA-4AEE-BA53-65726132092A}"/>
              </a:ext>
            </a:extLst>
          </p:cNvPr>
          <p:cNvSpPr/>
          <p:nvPr/>
        </p:nvSpPr>
        <p:spPr>
          <a:xfrm>
            <a:off x="3660910" y="510519"/>
            <a:ext cx="1741408" cy="519495"/>
          </a:xfrm>
          <a:prstGeom prst="roundRect">
            <a:avLst>
              <a:gd name="adj" fmla="val 16667"/>
            </a:avLst>
          </a:prstGeom>
          <a:solidFill>
            <a:srgbClr val="D56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A025FB05-D309-4160-8629-349C15804B25}"/>
              </a:ext>
            </a:extLst>
          </p:cNvPr>
          <p:cNvSpPr txBox="1"/>
          <p:nvPr/>
        </p:nvSpPr>
        <p:spPr>
          <a:xfrm>
            <a:off x="3899339" y="566072"/>
            <a:ext cx="1250731" cy="461665"/>
          </a:xfrm>
          <a:prstGeom prst="rect">
            <a:avLst/>
          </a:prstGeom>
          <a:noFill/>
        </p:spPr>
        <p:txBody>
          <a:bodyPr wrap="square">
            <a:spAutoFit/>
          </a:bodyPr>
          <a:lstStyle/>
          <a:p>
            <a:pPr algn="ctr"/>
            <a:r>
              <a:rPr lang="en-US" sz="2400" b="1" dirty="0" err="1">
                <a:solidFill>
                  <a:schemeClr val="bg1"/>
                </a:solidFill>
                <a:latin typeface="#9Slide03 Roboto Condensed" panose="02000000000000000000" pitchFamily="2" charset="0"/>
                <a:ea typeface="#9Slide03 Roboto Condensed" panose="02000000000000000000" pitchFamily="2" charset="0"/>
                <a:cs typeface="Open Sans" panose="020B0606030504020204" pitchFamily="34" charset="0"/>
              </a:rPr>
              <a:t>Trả</a:t>
            </a:r>
            <a:r>
              <a:rPr lang="en-US" sz="2400" b="1" dirty="0">
                <a:solidFill>
                  <a:schemeClr val="bg1"/>
                </a:solidFill>
                <a:latin typeface="#9Slide03 Roboto Condensed" panose="02000000000000000000" pitchFamily="2" charset="0"/>
                <a:ea typeface="#9Slide03 Roboto Condensed" panose="02000000000000000000" pitchFamily="2" charset="0"/>
                <a:cs typeface="Open Sans" panose="020B0606030504020204" pitchFamily="34" charset="0"/>
              </a:rPr>
              <a:t> </a:t>
            </a:r>
            <a:r>
              <a:rPr lang="en-US" sz="2400" b="1" dirty="0" err="1">
                <a:solidFill>
                  <a:schemeClr val="bg1"/>
                </a:solidFill>
                <a:latin typeface="#9Slide03 Roboto Condensed" panose="02000000000000000000" pitchFamily="2" charset="0"/>
                <a:ea typeface="#9Slide03 Roboto Condensed" panose="02000000000000000000" pitchFamily="2" charset="0"/>
                <a:cs typeface="Open Sans" panose="020B0606030504020204" pitchFamily="34" charset="0"/>
              </a:rPr>
              <a:t>lời</a:t>
            </a:r>
            <a:endParaRPr lang="en-US" sz="2400"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heme/theme1.xml><?xml version="1.0" encoding="utf-8"?>
<a:theme xmlns:a="http://schemas.openxmlformats.org/drawingml/2006/main" name="Mountain Backgrounds by Slidesgo">
  <a:themeElements>
    <a:clrScheme name="Simple Light">
      <a:dk1>
        <a:srgbClr val="2A072F"/>
      </a:dk1>
      <a:lt1>
        <a:srgbClr val="FFFFFF"/>
      </a:lt1>
      <a:dk2>
        <a:srgbClr val="301E4B"/>
      </a:dk2>
      <a:lt2>
        <a:srgbClr val="42234E"/>
      </a:lt2>
      <a:accent1>
        <a:srgbClr val="2A072F"/>
      </a:accent1>
      <a:accent2>
        <a:srgbClr val="AC5169"/>
      </a:accent2>
      <a:accent3>
        <a:srgbClr val="AF7172"/>
      </a:accent3>
      <a:accent4>
        <a:srgbClr val="FECEC5"/>
      </a:accent4>
      <a:accent5>
        <a:srgbClr val="FEB5BA"/>
      </a:accent5>
      <a:accent6>
        <a:srgbClr val="FE9EA2"/>
      </a:accent6>
      <a:hlink>
        <a:srgbClr val="2A07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540</Words>
  <Application>Microsoft Office PowerPoint</Application>
  <PresentationFormat>On-screen Show (16:9)</PresentationFormat>
  <Paragraphs>42</Paragraphs>
  <Slides>11</Slides>
  <Notes>11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11</vt:i4>
      </vt:variant>
    </vt:vector>
  </HeadingPairs>
  <TitlesOfParts>
    <vt:vector size="26" baseType="lpstr">
      <vt:lpstr>#9Slide03 Roboto Medium</vt:lpstr>
      <vt:lpstr>Century Gothic</vt:lpstr>
      <vt:lpstr>Proxima Nova</vt:lpstr>
      <vt:lpstr>Proxima Nova Semibold</vt:lpstr>
      <vt:lpstr>Calibri</vt:lpstr>
      <vt:lpstr>#9Slide05 Great Vibes</vt:lpstr>
      <vt:lpstr>Wingdings</vt:lpstr>
      <vt:lpstr>#9Slide03 IcielUni Sans Heavy</vt:lpstr>
      <vt:lpstr>Arial</vt:lpstr>
      <vt:lpstr>Darker Grotesque Medium</vt:lpstr>
      <vt:lpstr>Bebas Neue</vt:lpstr>
      <vt:lpstr>Roboto Condensed Light</vt:lpstr>
      <vt:lpstr>#9Slide03 Roboto Condensed</vt:lpstr>
      <vt:lpstr>Mountain Backgrounds by Slidesgo</vt:lpstr>
      <vt:lpstr>Slidesgo Final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Fonts &amp; colors used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21</cp:revision>
  <dcterms:created xsi:type="dcterms:W3CDTF">2021-07-16T13:14:53Z</dcterms:created>
  <dcterms:modified xsi:type="dcterms:W3CDTF">2021-07-25T12:59:07Z</dcterms:modified>
</cp:coreProperties>
</file>