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62" r:id="rId3"/>
    <p:sldId id="457" r:id="rId4"/>
    <p:sldId id="456" r:id="rId5"/>
    <p:sldId id="458" r:id="rId6"/>
    <p:sldId id="459" r:id="rId7"/>
    <p:sldId id="282" r:id="rId8"/>
    <p:sldId id="460" r:id="rId9"/>
    <p:sldId id="300" r:id="rId10"/>
    <p:sldId id="461" r:id="rId11"/>
    <p:sldId id="274" r:id="rId12"/>
    <p:sldId id="302" r:id="rId13"/>
    <p:sldId id="463" r:id="rId14"/>
    <p:sldId id="464" r:id="rId15"/>
    <p:sldId id="465" r:id="rId16"/>
    <p:sldId id="466" r:id="rId17"/>
    <p:sldId id="4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0D0A1-650E-4E90-943F-EA761D5A79D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124506-C0CD-4EB0-BE43-8189103E691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2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33: VÙNG ĐÔNG NAM BỘ (</a:t>
          </a:r>
          <a:r>
            <a:rPr lang="en-US" sz="32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75542647-303C-413C-BAD7-8D5E98D5C5AB}" type="parTrans" cxnId="{103DF2B6-1D82-4785-9555-E82AA0F22AD3}">
      <dgm:prSet/>
      <dgm:spPr/>
      <dgm:t>
        <a:bodyPr/>
        <a:lstStyle/>
        <a:p>
          <a:pPr algn="ctr"/>
          <a:endParaRPr lang="en-US" sz="3200" b="1">
            <a:solidFill>
              <a:srgbClr val="FF0000"/>
            </a:solidFill>
          </a:endParaRPr>
        </a:p>
      </dgm:t>
    </dgm:pt>
    <dgm:pt modelId="{A9169B2A-81FC-43F0-AB8B-61CFA1B22FD7}" type="sibTrans" cxnId="{103DF2B6-1D82-4785-9555-E82AA0F22AD3}">
      <dgm:prSet/>
      <dgm:spPr/>
      <dgm:t>
        <a:bodyPr/>
        <a:lstStyle/>
        <a:p>
          <a:pPr algn="ctr"/>
          <a:endParaRPr lang="en-US" sz="3200" b="1">
            <a:solidFill>
              <a:srgbClr val="FF0000"/>
            </a:solidFill>
          </a:endParaRPr>
        </a:p>
      </dgm:t>
    </dgm:pt>
    <dgm:pt modelId="{E0204F8F-448E-4915-B93A-73E4A3764210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IV. TÌNH HÌNH PHÁT TRIỂN KINH TẾ</a:t>
          </a:r>
        </a:p>
        <a:p>
          <a:pPr algn="ctr"/>
          <a:r>
            <a: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US" sz="3200" b="1" dirty="0" err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vụ</a:t>
          </a:r>
          <a:endParaRPr lang="en-US" sz="32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E2C021-5700-4F67-96AB-961F8B25CCD1}" type="parTrans" cxnId="{58FF46FB-8773-4FF7-876C-9D501A8B524C}">
      <dgm:prSet/>
      <dgm:spPr/>
      <dgm:t>
        <a:bodyPr/>
        <a:lstStyle/>
        <a:p>
          <a:pPr algn="ctr"/>
          <a:endParaRPr lang="en-US" sz="3200" b="1">
            <a:solidFill>
              <a:srgbClr val="FF0000"/>
            </a:solidFill>
          </a:endParaRPr>
        </a:p>
      </dgm:t>
    </dgm:pt>
    <dgm:pt modelId="{593E2CA7-6A05-4603-BFB1-20F10E6A6107}" type="sibTrans" cxnId="{58FF46FB-8773-4FF7-876C-9D501A8B524C}">
      <dgm:prSet/>
      <dgm:spPr/>
      <dgm:t>
        <a:bodyPr/>
        <a:lstStyle/>
        <a:p>
          <a:pPr algn="ctr"/>
          <a:endParaRPr lang="en-US" sz="3200" b="1">
            <a:solidFill>
              <a:srgbClr val="FF0000"/>
            </a:solidFill>
          </a:endParaRPr>
        </a:p>
      </dgm:t>
    </dgm:pt>
    <dgm:pt modelId="{3E7380B0-31E7-43CF-B4E6-9F646584B96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V. CÁC TRUNG TÂM KINH TẾ VÀ VÙNG KINH TẾ TRỌNG ĐIỂM PHÍA NAM</a:t>
          </a:r>
        </a:p>
      </dgm:t>
    </dgm:pt>
    <dgm:pt modelId="{FD360C4E-BB75-457A-86D9-2C66BB9CB11F}" type="parTrans" cxnId="{B5EB0772-3AE2-43D3-96B1-67CBED66F64B}">
      <dgm:prSet/>
      <dgm:spPr/>
      <dgm:t>
        <a:bodyPr/>
        <a:lstStyle/>
        <a:p>
          <a:pPr algn="ctr"/>
          <a:endParaRPr lang="en-US" sz="3200" b="1">
            <a:solidFill>
              <a:srgbClr val="FF0000"/>
            </a:solidFill>
          </a:endParaRPr>
        </a:p>
      </dgm:t>
    </dgm:pt>
    <dgm:pt modelId="{9DEF01F0-ABF0-43B0-B01D-3664DB4BFD0C}" type="sibTrans" cxnId="{B5EB0772-3AE2-43D3-96B1-67CBED66F64B}">
      <dgm:prSet/>
      <dgm:spPr/>
      <dgm:t>
        <a:bodyPr/>
        <a:lstStyle/>
        <a:p>
          <a:pPr algn="ctr"/>
          <a:endParaRPr lang="en-US" sz="3200" b="1">
            <a:solidFill>
              <a:srgbClr val="FF0000"/>
            </a:solidFill>
          </a:endParaRPr>
        </a:p>
      </dgm:t>
    </dgm:pt>
    <dgm:pt modelId="{D90FA670-2303-4499-9652-AF81A7D88C1F}" type="pres">
      <dgm:prSet presAssocID="{B870D0A1-650E-4E90-943F-EA761D5A79D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67CFACA-0835-45C6-A865-79935A595055}" type="pres">
      <dgm:prSet presAssocID="{C0124506-C0CD-4EB0-BE43-8189103E691E}" presName="root" presStyleCnt="0">
        <dgm:presLayoutVars>
          <dgm:chMax/>
          <dgm:chPref val="4"/>
        </dgm:presLayoutVars>
      </dgm:prSet>
      <dgm:spPr/>
    </dgm:pt>
    <dgm:pt modelId="{CBCA1CC1-F02F-4987-BC30-19D4A80D7026}" type="pres">
      <dgm:prSet presAssocID="{C0124506-C0CD-4EB0-BE43-8189103E691E}" presName="rootComposite" presStyleCnt="0">
        <dgm:presLayoutVars/>
      </dgm:prSet>
      <dgm:spPr/>
    </dgm:pt>
    <dgm:pt modelId="{A3649599-622C-4DE5-8114-F962681DF02F}" type="pres">
      <dgm:prSet presAssocID="{C0124506-C0CD-4EB0-BE43-8189103E691E}" presName="rootText" presStyleLbl="node0" presStyleIdx="0" presStyleCnt="1" custLinFactNeighborX="0">
        <dgm:presLayoutVars>
          <dgm:chMax/>
          <dgm:chPref val="4"/>
        </dgm:presLayoutVars>
      </dgm:prSet>
      <dgm:spPr/>
    </dgm:pt>
    <dgm:pt modelId="{56BFFAF2-8C30-4F3E-AC47-44992ED9958D}" type="pres">
      <dgm:prSet presAssocID="{C0124506-C0CD-4EB0-BE43-8189103E691E}" presName="childShape" presStyleCnt="0">
        <dgm:presLayoutVars>
          <dgm:chMax val="0"/>
          <dgm:chPref val="0"/>
        </dgm:presLayoutVars>
      </dgm:prSet>
      <dgm:spPr/>
    </dgm:pt>
    <dgm:pt modelId="{A59FCCE4-408D-49E9-AF2B-DB8B8C5AE87A}" type="pres">
      <dgm:prSet presAssocID="{E0204F8F-448E-4915-B93A-73E4A3764210}" presName="childComposite" presStyleCnt="0">
        <dgm:presLayoutVars>
          <dgm:chMax val="0"/>
          <dgm:chPref val="0"/>
        </dgm:presLayoutVars>
      </dgm:prSet>
      <dgm:spPr/>
    </dgm:pt>
    <dgm:pt modelId="{8FED6C69-704D-42DE-AA72-BA70ED0C134B}" type="pres">
      <dgm:prSet presAssocID="{E0204F8F-448E-4915-B93A-73E4A3764210}" presName="Image" presStyleLbl="node1" presStyleIdx="0" presStyleCnt="2" custScaleX="113629" custScaleY="10455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DE579D9-9C9F-45FD-B2B6-5A0D2499BD0F}" type="pres">
      <dgm:prSet presAssocID="{E0204F8F-448E-4915-B93A-73E4A3764210}" presName="childText" presStyleLbl="lnNode1" presStyleIdx="0" presStyleCnt="2" custScaleX="96853" custLinFactNeighborX="930" custLinFactNeighborY="-2622">
        <dgm:presLayoutVars>
          <dgm:chMax val="0"/>
          <dgm:chPref val="0"/>
          <dgm:bulletEnabled val="1"/>
        </dgm:presLayoutVars>
      </dgm:prSet>
      <dgm:spPr/>
    </dgm:pt>
    <dgm:pt modelId="{72D675A6-1000-4DBC-9778-FC4A7201B913}" type="pres">
      <dgm:prSet presAssocID="{3E7380B0-31E7-43CF-B4E6-9F646584B967}" presName="childComposite" presStyleCnt="0">
        <dgm:presLayoutVars>
          <dgm:chMax val="0"/>
          <dgm:chPref val="0"/>
        </dgm:presLayoutVars>
      </dgm:prSet>
      <dgm:spPr/>
    </dgm:pt>
    <dgm:pt modelId="{CE9C77BA-0F61-4FAB-B90A-ECEBCCF7777F}" type="pres">
      <dgm:prSet presAssocID="{3E7380B0-31E7-43CF-B4E6-9F646584B967}" presName="Image" presStyleLbl="node1" presStyleIdx="1" presStyleCnt="2" custScaleX="118412" custScaleY="101086" custLinFactNeighborX="-416" custLinFactNeighborY="-4589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22056D7-7A6A-4AE8-805F-42476C3E2145}" type="pres">
      <dgm:prSet presAssocID="{3E7380B0-31E7-43CF-B4E6-9F646584B967}" presName="childText" presStyleLbl="lnNode1" presStyleIdx="1" presStyleCnt="2" custScaleX="96750" custScaleY="99133" custLinFactNeighborX="39" custLinFactNeighborY="-7211">
        <dgm:presLayoutVars>
          <dgm:chMax val="0"/>
          <dgm:chPref val="0"/>
          <dgm:bulletEnabled val="1"/>
        </dgm:presLayoutVars>
      </dgm:prSet>
      <dgm:spPr/>
    </dgm:pt>
  </dgm:ptLst>
  <dgm:cxnLst>
    <dgm:cxn modelId="{9C262C60-0344-4388-8030-2EC890A1A9DF}" type="presOf" srcId="{3E7380B0-31E7-43CF-B4E6-9F646584B967}" destId="{622056D7-7A6A-4AE8-805F-42476C3E2145}" srcOrd="0" destOrd="0" presId="urn:microsoft.com/office/officeart/2008/layout/PictureAccentList"/>
    <dgm:cxn modelId="{B5EB0772-3AE2-43D3-96B1-67CBED66F64B}" srcId="{C0124506-C0CD-4EB0-BE43-8189103E691E}" destId="{3E7380B0-31E7-43CF-B4E6-9F646584B967}" srcOrd="1" destOrd="0" parTransId="{FD360C4E-BB75-457A-86D9-2C66BB9CB11F}" sibTransId="{9DEF01F0-ABF0-43B0-B01D-3664DB4BFD0C}"/>
    <dgm:cxn modelId="{CA5D1988-D48D-4601-B0F9-AE6E960F0717}" type="presOf" srcId="{E0204F8F-448E-4915-B93A-73E4A3764210}" destId="{DDE579D9-9C9F-45FD-B2B6-5A0D2499BD0F}" srcOrd="0" destOrd="0" presId="urn:microsoft.com/office/officeart/2008/layout/PictureAccentList"/>
    <dgm:cxn modelId="{D9B568AE-3F79-46DA-A3AE-AF6A7D52E55A}" type="presOf" srcId="{B870D0A1-650E-4E90-943F-EA761D5A79D0}" destId="{D90FA670-2303-4499-9652-AF81A7D88C1F}" srcOrd="0" destOrd="0" presId="urn:microsoft.com/office/officeart/2008/layout/PictureAccentList"/>
    <dgm:cxn modelId="{103DF2B6-1D82-4785-9555-E82AA0F22AD3}" srcId="{B870D0A1-650E-4E90-943F-EA761D5A79D0}" destId="{C0124506-C0CD-4EB0-BE43-8189103E691E}" srcOrd="0" destOrd="0" parTransId="{75542647-303C-413C-BAD7-8D5E98D5C5AB}" sibTransId="{A9169B2A-81FC-43F0-AB8B-61CFA1B22FD7}"/>
    <dgm:cxn modelId="{49A14AE0-3A44-4BE5-ADE8-A6FAE0428801}" type="presOf" srcId="{C0124506-C0CD-4EB0-BE43-8189103E691E}" destId="{A3649599-622C-4DE5-8114-F962681DF02F}" srcOrd="0" destOrd="0" presId="urn:microsoft.com/office/officeart/2008/layout/PictureAccentList"/>
    <dgm:cxn modelId="{58FF46FB-8773-4FF7-876C-9D501A8B524C}" srcId="{C0124506-C0CD-4EB0-BE43-8189103E691E}" destId="{E0204F8F-448E-4915-B93A-73E4A3764210}" srcOrd="0" destOrd="0" parTransId="{AAE2C021-5700-4F67-96AB-961F8B25CCD1}" sibTransId="{593E2CA7-6A05-4603-BFB1-20F10E6A6107}"/>
    <dgm:cxn modelId="{43565E52-6A68-4A86-8ABA-EB277BF88FA3}" type="presParOf" srcId="{D90FA670-2303-4499-9652-AF81A7D88C1F}" destId="{F67CFACA-0835-45C6-A865-79935A595055}" srcOrd="0" destOrd="0" presId="urn:microsoft.com/office/officeart/2008/layout/PictureAccentList"/>
    <dgm:cxn modelId="{79B6CF89-AFD0-440C-AB77-DBCEB4F5B58E}" type="presParOf" srcId="{F67CFACA-0835-45C6-A865-79935A595055}" destId="{CBCA1CC1-F02F-4987-BC30-19D4A80D7026}" srcOrd="0" destOrd="0" presId="urn:microsoft.com/office/officeart/2008/layout/PictureAccentList"/>
    <dgm:cxn modelId="{9E77511C-8359-431B-A3DF-CD0857445FBC}" type="presParOf" srcId="{CBCA1CC1-F02F-4987-BC30-19D4A80D7026}" destId="{A3649599-622C-4DE5-8114-F962681DF02F}" srcOrd="0" destOrd="0" presId="urn:microsoft.com/office/officeart/2008/layout/PictureAccentList"/>
    <dgm:cxn modelId="{D8C0E073-1497-4B1F-AD71-FE129669780F}" type="presParOf" srcId="{F67CFACA-0835-45C6-A865-79935A595055}" destId="{56BFFAF2-8C30-4F3E-AC47-44992ED9958D}" srcOrd="1" destOrd="0" presId="urn:microsoft.com/office/officeart/2008/layout/PictureAccentList"/>
    <dgm:cxn modelId="{9F117D2D-9FE2-4F3D-A8E3-14483FC21CBB}" type="presParOf" srcId="{56BFFAF2-8C30-4F3E-AC47-44992ED9958D}" destId="{A59FCCE4-408D-49E9-AF2B-DB8B8C5AE87A}" srcOrd="0" destOrd="0" presId="urn:microsoft.com/office/officeart/2008/layout/PictureAccentList"/>
    <dgm:cxn modelId="{A303CB89-503F-4A82-9B81-F8F740FE5A70}" type="presParOf" srcId="{A59FCCE4-408D-49E9-AF2B-DB8B8C5AE87A}" destId="{8FED6C69-704D-42DE-AA72-BA70ED0C134B}" srcOrd="0" destOrd="0" presId="urn:microsoft.com/office/officeart/2008/layout/PictureAccentList"/>
    <dgm:cxn modelId="{93015851-7E03-44CF-BCAF-06FFCA03E06F}" type="presParOf" srcId="{A59FCCE4-408D-49E9-AF2B-DB8B8C5AE87A}" destId="{DDE579D9-9C9F-45FD-B2B6-5A0D2499BD0F}" srcOrd="1" destOrd="0" presId="urn:microsoft.com/office/officeart/2008/layout/PictureAccentList"/>
    <dgm:cxn modelId="{53AC203C-708A-4BB7-9E67-E5E4DC9E087C}" type="presParOf" srcId="{56BFFAF2-8C30-4F3E-AC47-44992ED9958D}" destId="{72D675A6-1000-4DBC-9778-FC4A7201B913}" srcOrd="1" destOrd="0" presId="urn:microsoft.com/office/officeart/2008/layout/PictureAccentList"/>
    <dgm:cxn modelId="{97E0A346-6832-44E1-9F6E-22BF02935355}" type="presParOf" srcId="{72D675A6-1000-4DBC-9778-FC4A7201B913}" destId="{CE9C77BA-0F61-4FAB-B90A-ECEBCCF7777F}" srcOrd="0" destOrd="0" presId="urn:microsoft.com/office/officeart/2008/layout/PictureAccentList"/>
    <dgm:cxn modelId="{2F2A6630-82D2-4607-8DFF-6FBD1CCDD81C}" type="presParOf" srcId="{72D675A6-1000-4DBC-9778-FC4A7201B913}" destId="{622056D7-7A6A-4AE8-805F-42476C3E2145}" srcOrd="1" destOrd="0" presId="urn:microsoft.com/office/officeart/2008/layout/PictureAccentList"/>
  </dgm:cxnLst>
  <dgm:bg/>
  <dgm:whole>
    <a:ln>
      <a:solidFill>
        <a:schemeClr val="accent6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9599-622C-4DE5-8114-F962681DF02F}">
      <dsp:nvSpPr>
        <dsp:cNvPr id="0" name=""/>
        <dsp:cNvSpPr/>
      </dsp:nvSpPr>
      <dsp:spPr>
        <a:xfrm>
          <a:off x="0" y="467533"/>
          <a:ext cx="10515598" cy="145295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33: VÙNG ĐÔNG NAM BỘ (</a:t>
          </a:r>
          <a:r>
            <a:rPr lang="en-US" sz="32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tiếp</a:t>
          </a: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theo</a:t>
          </a: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2556" y="510089"/>
        <a:ext cx="10430486" cy="1367847"/>
      </dsp:txXfrm>
    </dsp:sp>
    <dsp:sp modelId="{8FED6C69-704D-42DE-AA72-BA70ED0C134B}">
      <dsp:nvSpPr>
        <dsp:cNvPr id="0" name=""/>
        <dsp:cNvSpPr/>
      </dsp:nvSpPr>
      <dsp:spPr>
        <a:xfrm>
          <a:off x="36171" y="2182025"/>
          <a:ext cx="1650983" cy="15191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579D9-9C9F-45FD-B2B6-5A0D2499BD0F}">
      <dsp:nvSpPr>
        <dsp:cNvPr id="0" name=""/>
        <dsp:cNvSpPr/>
      </dsp:nvSpPr>
      <dsp:spPr>
        <a:xfrm>
          <a:off x="1822594" y="2177041"/>
          <a:ext cx="8693004" cy="1452959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IV. TÌNH HÌNH PHÁT TRIỂN KINH TẾ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Dịch</a:t>
          </a:r>
          <a:r>
            <a:rPr lang="en-US" sz="32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vụ</a:t>
          </a:r>
          <a:endParaRPr lang="en-US" sz="32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3534" y="2247981"/>
        <a:ext cx="8551124" cy="1311079"/>
      </dsp:txXfrm>
    </dsp:sp>
    <dsp:sp modelId="{CE9C77BA-0F61-4FAB-B90A-ECEBCCF7777F}">
      <dsp:nvSpPr>
        <dsp:cNvPr id="0" name=""/>
        <dsp:cNvSpPr/>
      </dsp:nvSpPr>
      <dsp:spPr>
        <a:xfrm>
          <a:off x="1" y="3808889"/>
          <a:ext cx="1720478" cy="146873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056D7-7A6A-4AE8-805F-42476C3E2145}">
      <dsp:nvSpPr>
        <dsp:cNvPr id="0" name=""/>
        <dsp:cNvSpPr/>
      </dsp:nvSpPr>
      <dsp:spPr>
        <a:xfrm>
          <a:off x="1829294" y="3784981"/>
          <a:ext cx="8683759" cy="1440362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V. CÁC TRUNG TÂM KINH TẾ VÀ VÙNG KINH TẾ TRỌNG ĐIỂM PHÍA NAM</a:t>
          </a:r>
        </a:p>
      </dsp:txBody>
      <dsp:txXfrm>
        <a:off x="1899619" y="3855306"/>
        <a:ext cx="8543109" cy="129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58D2B-FFDB-430D-8F29-D6402615D17B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8F6F-1930-4476-901A-AF64CC20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1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B962-2E0D-47A8-AAAE-7C9B4464F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5D4F3-579A-44FC-8B1E-A093B80B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DEC4-C022-4A04-8133-AF0AE191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A46B-243F-4388-BB92-EF7D7B61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7354-2BE2-4DD8-8316-07CDD0B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38F9-B1CF-4821-B62C-2C473D33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A5985-8C2F-4D94-A64F-003938615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E62F6-A435-4150-B68A-BC70F60D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2CB7-CB05-467C-AA5B-D3AA44E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3B0-4796-403F-8C61-B470C17C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5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F1D46-AD20-4C0D-A8B2-0EDD6D125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9D6A2-3BB2-4DC7-95C6-AD67E3A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8B7A-D831-423B-9D56-8BE42932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AF65-94C8-4316-BA36-8CDAAA39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1871D-0C32-43FF-9049-6B93A48E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5762-DCB5-4C62-A052-BAA59FB4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D8AF-5F02-4711-A3E0-06A6DBA9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570D-D66D-4B2E-BA8B-B43A4EBE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F97D6-8E73-4F60-A81F-0FF4B932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9112A-E187-4F99-B114-B79076BE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D1AB-E970-4E58-A9BB-82E70521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CBCF-554A-4C4B-AA12-F981C895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F5A1-3F6A-4A39-B122-6D40F515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A508-0BDE-4F8B-8E96-000CBEB7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1A95-AEFC-46E7-BEF1-7F61AD2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0841-3F6D-4C53-B1A0-B8B55FB9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B64D1-D4D4-4A05-8F86-9793CC87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935DF-8989-4C2A-94D1-73C8D8FA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CD09D-6B35-4B94-BC39-611EE0B1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5437-93D3-49E7-A232-E259E7F0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F8162-A57F-4D25-9567-BA876FCB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3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DF7C-AA98-4090-BE58-4F92787E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3E159-AA17-4DD3-A136-EE8BB4BD9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10B68-3144-4903-BAF2-0709A6F08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06FB9-DF00-47AA-BD59-F627D6C9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38611-4784-4B8F-A226-34E4975BA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414AB-51A2-43AA-B685-96817EA1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10DCF-A57D-4F11-99BA-3F7E7619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504B2-7B9D-4C8C-B96D-16B54D58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91C3-63E5-4D8E-92AD-672413D9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2C8BE-3C46-47B6-B52F-BF72984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9A71C-DBF0-4070-83CB-41849A76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467A0-A7F1-4C68-BFF4-B6620C71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E1302-7321-42A1-B562-1C735D4C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82FDE-3293-46B6-8707-83B86738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24051-509E-4942-96AE-2DA0FEFA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4A66-464A-4E42-9FF0-11443E70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0462-E713-42DC-B036-CB6078639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9A111-6FB9-4071-AD45-3230A8B10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BB0A3-0FAC-4DDA-AFA0-7F65CBBD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DEBC0-1410-4D0C-A9DA-F6CE243B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D4FC6-9F9A-4159-8DA4-605BE7FA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3727-FD10-43EE-A023-7D233F24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7ECED-C206-4459-B2F4-30C8E067C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894F7-2CB9-4999-99B5-92BAF2C22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5A845-DDCE-471E-A930-E8F833A91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736A9-4EC7-43CB-9992-345C2DCE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D7CC-2213-4BBC-A11D-A3BF8562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1FC73-D391-485F-8684-75DEA510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47BBB-25BA-4F52-A736-C26E6945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2361D-C020-44DF-AE84-B05F931FB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B063-9E5E-4F08-83B3-B2D79EC6CB68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761F-4AC1-4147-92DF-7DF3916EB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DD97-59EF-453E-A50B-F387A2160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BA4D-663C-425B-BE81-D93A66083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o.gov.v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BF663F-F704-48AD-BADF-21155D16108C}"/>
              </a:ext>
            </a:extLst>
          </p:cNvPr>
          <p:cNvSpPr/>
          <p:nvPr/>
        </p:nvSpPr>
        <p:spPr>
          <a:xfrm>
            <a:off x="523875" y="1533524"/>
            <a:ext cx="10963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b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VÙNG ĐÔNG NAM BỘ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320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ướng dẫn sử dụng Atlat địa lí Việt Nam trang “vùng Đông Nam Bộ ...">
            <a:extLst>
              <a:ext uri="{FF2B5EF4-FFF2-40B4-BE49-F238E27FC236}">
                <a16:creationId xmlns:a16="http://schemas.microsoft.com/office/drawing/2014/main" id="{BDDA79CB-BC1C-4149-9B21-FD3C2BEE1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0"/>
          <a:stretch/>
        </p:blipFill>
        <p:spPr bwMode="auto">
          <a:xfrm>
            <a:off x="305760" y="798368"/>
            <a:ext cx="7283331" cy="507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thumb-FCD-1">
            <a:extLst>
              <a:ext uri="{FF2B5EF4-FFF2-40B4-BE49-F238E27FC236}">
                <a16:creationId xmlns:a16="http://schemas.microsoft.com/office/drawing/2014/main" id="{19BFB801-9506-43ED-872D-8EE474C4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59" y="247756"/>
            <a:ext cx="3394193" cy="224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2" descr="img_9950">
            <a:extLst>
              <a:ext uri="{FF2B5EF4-FFF2-40B4-BE49-F238E27FC236}">
                <a16:creationId xmlns:a16="http://schemas.microsoft.com/office/drawing/2014/main" id="{E9CC1007-9C22-4F42-8304-225D3D9C2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1"/>
          <a:stretch/>
        </p:blipFill>
        <p:spPr bwMode="auto">
          <a:xfrm>
            <a:off x="8091659" y="2727451"/>
            <a:ext cx="3394193" cy="183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ổng thông tin điện tử">
            <a:extLst>
              <a:ext uri="{FF2B5EF4-FFF2-40B4-BE49-F238E27FC236}">
                <a16:creationId xmlns:a16="http://schemas.microsoft.com/office/drawing/2014/main" id="{CD135E3F-FE96-4A87-90E8-C2EA4A07F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8"/>
          <a:stretch/>
        </p:blipFill>
        <p:spPr bwMode="auto">
          <a:xfrm>
            <a:off x="8091659" y="4775626"/>
            <a:ext cx="3454084" cy="192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1D8CB0-2CFC-4DD4-BD64-8D2B73C31334}"/>
              </a:ext>
            </a:extLst>
          </p:cNvPr>
          <p:cNvSpPr/>
          <p:nvPr/>
        </p:nvSpPr>
        <p:spPr>
          <a:xfrm>
            <a:off x="8971558" y="6400800"/>
            <a:ext cx="1899795" cy="2862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0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TP.VŨNG TÀU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75EE8-7472-4F14-A0F6-C5CD40613156}"/>
              </a:ext>
            </a:extLst>
          </p:cNvPr>
          <p:cNvSpPr/>
          <p:nvPr/>
        </p:nvSpPr>
        <p:spPr>
          <a:xfrm>
            <a:off x="9110945" y="4188980"/>
            <a:ext cx="1760408" cy="3519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0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TP.BIÊN HOÀ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88EC19-41C1-4C9E-8F5D-0BF2973B59E8}"/>
              </a:ext>
            </a:extLst>
          </p:cNvPr>
          <p:cNvSpPr/>
          <p:nvPr/>
        </p:nvSpPr>
        <p:spPr>
          <a:xfrm>
            <a:off x="8803420" y="2274335"/>
            <a:ext cx="2375458" cy="2400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018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TP.HỒ CHÍ MINH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27AD4E-BC4A-42B3-BBA6-FE2A28EDAA3A}"/>
              </a:ext>
            </a:extLst>
          </p:cNvPr>
          <p:cNvCxnSpPr/>
          <p:nvPr/>
        </p:nvCxnSpPr>
        <p:spPr>
          <a:xfrm flipH="1">
            <a:off x="3124200" y="2274335"/>
            <a:ext cx="4967459" cy="2288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55108A-662D-4B29-8AE2-9084900BAB48}"/>
              </a:ext>
            </a:extLst>
          </p:cNvPr>
          <p:cNvCxnSpPr/>
          <p:nvPr/>
        </p:nvCxnSpPr>
        <p:spPr>
          <a:xfrm flipH="1">
            <a:off x="3388581" y="3895725"/>
            <a:ext cx="4703078" cy="76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C6785D-D8A7-4B12-98D6-636736A7090D}"/>
              </a:ext>
            </a:extLst>
          </p:cNvPr>
          <p:cNvCxnSpPr/>
          <p:nvPr/>
        </p:nvCxnSpPr>
        <p:spPr>
          <a:xfrm flipH="1" flipV="1">
            <a:off x="4019550" y="5457825"/>
            <a:ext cx="4229100" cy="4113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ướng dẫn sử dụng Atlat địa lí Việt Nam trang “Các Vùng Kinh T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122219"/>
            <a:ext cx="5140036" cy="43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7972" y="5383067"/>
            <a:ext cx="451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7245926" y="1006306"/>
            <a:ext cx="3713019" cy="4222462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6795653" y="1829064"/>
            <a:ext cx="4613564" cy="83127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9455" y="2901205"/>
            <a:ext cx="4613564" cy="89787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19455" y="4058059"/>
            <a:ext cx="4613564" cy="8589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19,3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5926" y="5487747"/>
            <a:ext cx="433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id-ID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506-1674-47BB-927C-F4F94A60E3AA}" type="slidenum">
              <a:rPr lang="id-ID" smtClean="0"/>
              <a:t>11</a:t>
            </a:fld>
            <a:endParaRPr lang="id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383259-BDEB-45F6-8E88-58A8370A1952}"/>
              </a:ext>
            </a:extLst>
          </p:cNvPr>
          <p:cNvSpPr txBox="1"/>
          <p:nvPr/>
        </p:nvSpPr>
        <p:spPr>
          <a:xfrm>
            <a:off x="554182" y="218062"/>
            <a:ext cx="863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Vùng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06271"/>
              </p:ext>
            </p:extLst>
          </p:nvPr>
        </p:nvGraphicFramePr>
        <p:xfrm>
          <a:off x="1440873" y="1741370"/>
          <a:ext cx="931025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9694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id-ID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GDP</a:t>
                      </a:r>
                      <a:endParaRPr lang="id-ID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id-ID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id-ID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694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KT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id-ID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id-ID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id-ID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id-ID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0680" y="667764"/>
            <a:ext cx="9949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33.2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100%)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694" y="5279132"/>
            <a:ext cx="1103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ĐNB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506-1674-47BB-927C-F4F94A60E3AA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0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983086-C7EE-4962-8047-1522B6336F2F}"/>
              </a:ext>
            </a:extLst>
          </p:cNvPr>
          <p:cNvSpPr txBox="1"/>
          <p:nvPr/>
        </p:nvSpPr>
        <p:spPr>
          <a:xfrm>
            <a:off x="1181528" y="1284269"/>
            <a:ext cx="10613205" cy="5007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1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6F0079-08CD-450A-B5D7-033EFC0AA214}"/>
              </a:ext>
            </a:extLst>
          </p:cNvPr>
          <p:cNvSpPr txBox="1"/>
          <p:nvPr/>
        </p:nvSpPr>
        <p:spPr>
          <a:xfrm>
            <a:off x="863031" y="1119883"/>
            <a:ext cx="11054992" cy="402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C.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8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E546DC-6471-4375-9532-9D8E3721EFE7}"/>
              </a:ext>
            </a:extLst>
          </p:cNvPr>
          <p:cNvSpPr txBox="1"/>
          <p:nvPr/>
        </p:nvSpPr>
        <p:spPr>
          <a:xfrm>
            <a:off x="626724" y="770562"/>
            <a:ext cx="11363218" cy="551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Vùng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 C.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An.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		 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C32734-FF60-474E-8D77-3BAD3DD35D02}"/>
              </a:ext>
            </a:extLst>
          </p:cNvPr>
          <p:cNvSpPr txBox="1"/>
          <p:nvPr/>
        </p:nvSpPr>
        <p:spPr>
          <a:xfrm>
            <a:off x="811658" y="1168701"/>
            <a:ext cx="10931704" cy="4520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Vùng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						 B.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						 D.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vùng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so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40%.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 C.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50 - 60%.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40 - 50%.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		 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60%.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A5EF-149E-4BFE-9C2A-A9019153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2A366-238E-4DE9-8895-6089AC7AC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FBDB8-6FCC-42B2-80F1-B36F43475F62}"/>
              </a:ext>
            </a:extLst>
          </p:cNvPr>
          <p:cNvGrpSpPr/>
          <p:nvPr/>
        </p:nvGrpSpPr>
        <p:grpSpPr>
          <a:xfrm>
            <a:off x="67801" y="101600"/>
            <a:ext cx="12124199" cy="6756400"/>
            <a:chOff x="629776" y="866774"/>
            <a:chExt cx="12192000" cy="6857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0C556-D257-4368-AE35-4D396B21E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776" y="866774"/>
              <a:ext cx="12192000" cy="685799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5E1112-1CDE-4A03-85A7-AD239ECE7E69}"/>
                </a:ext>
              </a:extLst>
            </p:cNvPr>
            <p:cNvSpPr/>
            <p:nvPr/>
          </p:nvSpPr>
          <p:spPr>
            <a:xfrm>
              <a:off x="3849174" y="1496567"/>
              <a:ext cx="7953585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66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1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0CB40B-335E-4292-83C2-AC7BB3E5F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721059"/>
              </p:ext>
            </p:extLst>
          </p:nvPr>
        </p:nvGraphicFramePr>
        <p:xfrm>
          <a:off x="838201" y="681037"/>
          <a:ext cx="10515599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98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649599-622C-4DE5-8114-F962681D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3649599-622C-4DE5-8114-F962681D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3649599-622C-4DE5-8114-F962681D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D6C69-704D-42DE-AA72-BA70ED0C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8FED6C69-704D-42DE-AA72-BA70ED0C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8FED6C69-704D-42DE-AA72-BA70ED0C1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579D9-9C9F-45FD-B2B6-5A0D2499B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DE579D9-9C9F-45FD-B2B6-5A0D2499B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DE579D9-9C9F-45FD-B2B6-5A0D2499B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C77BA-0F61-4FAB-B90A-ECEBCCF7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CE9C77BA-0F61-4FAB-B90A-ECEBCCF7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E9C77BA-0F61-4FAB-B90A-ECEBCCF7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2056D7-7A6A-4AE8-805F-42476C3E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22056D7-7A6A-4AE8-805F-42476C3E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622056D7-7A6A-4AE8-805F-42476C3E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C5335D-2F6F-4F59-B757-02F62195B61D}"/>
              </a:ext>
            </a:extLst>
          </p:cNvPr>
          <p:cNvSpPr txBox="1"/>
          <p:nvPr/>
        </p:nvSpPr>
        <p:spPr>
          <a:xfrm>
            <a:off x="1149002" y="2144917"/>
            <a:ext cx="261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id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CE052-F79B-411D-85D5-744F263D471A}"/>
              </a:ext>
            </a:extLst>
          </p:cNvPr>
          <p:cNvSpPr txBox="1"/>
          <p:nvPr/>
        </p:nvSpPr>
        <p:spPr>
          <a:xfrm>
            <a:off x="1149002" y="575257"/>
            <a:ext cx="8367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B5722-FFE6-4F98-9DD4-B4F03708EE9E}"/>
              </a:ext>
            </a:extLst>
          </p:cNvPr>
          <p:cNvSpPr txBox="1"/>
          <p:nvPr/>
        </p:nvSpPr>
        <p:spPr>
          <a:xfrm>
            <a:off x="1149001" y="2782669"/>
            <a:ext cx="9928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3.7037E-7 L 5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3B72DE-B03A-437F-8408-CD43851BC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98497"/>
              </p:ext>
            </p:extLst>
          </p:nvPr>
        </p:nvGraphicFramePr>
        <p:xfrm>
          <a:off x="901928" y="1160863"/>
          <a:ext cx="10378756" cy="297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9159">
                <a:tc>
                  <a:txBody>
                    <a:bodyPr/>
                    <a:lstStyle/>
                    <a:p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id-ID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76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lẻ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id-ID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id-ID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id-ID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id-ID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1A546E-39B8-484C-887A-04065275748B}"/>
              </a:ext>
            </a:extLst>
          </p:cNvPr>
          <p:cNvSpPr txBox="1"/>
          <p:nvPr/>
        </p:nvSpPr>
        <p:spPr>
          <a:xfrm>
            <a:off x="964664" y="216221"/>
            <a:ext cx="10259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33.1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ĐNB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100%)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BDE83-42D0-4970-A88C-54421EE6099F}"/>
              </a:ext>
            </a:extLst>
          </p:cNvPr>
          <p:cNvSpPr txBox="1"/>
          <p:nvPr/>
        </p:nvSpPr>
        <p:spPr>
          <a:xfrm>
            <a:off x="6534150" y="4067207"/>
            <a:ext cx="50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id-ID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https://www.gso.gov.vn/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0D6CAEE-5E7C-4919-AF2B-DDEEF38ACC44}"/>
              </a:ext>
            </a:extLst>
          </p:cNvPr>
          <p:cNvSpPr/>
          <p:nvPr/>
        </p:nvSpPr>
        <p:spPr>
          <a:xfrm>
            <a:off x="672439" y="4645683"/>
            <a:ext cx="11172825" cy="1856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3A5669-877F-47E3-9090-BE4CDA072D54}"/>
              </a:ext>
            </a:extLst>
          </p:cNvPr>
          <p:cNvGrpSpPr/>
          <p:nvPr/>
        </p:nvGrpSpPr>
        <p:grpSpPr>
          <a:xfrm>
            <a:off x="1081088" y="1362075"/>
            <a:ext cx="10291762" cy="5229224"/>
            <a:chOff x="1081088" y="257177"/>
            <a:chExt cx="10639424" cy="6334122"/>
          </a:xfrm>
        </p:grpSpPr>
        <p:pic>
          <p:nvPicPr>
            <p:cNvPr id="1026" name="Picture 2" descr="Ga Sài Gòn - Vé Tàu Hỏa">
              <a:extLst>
                <a:ext uri="{FF2B5EF4-FFF2-40B4-BE49-F238E27FC236}">
                  <a16:creationId xmlns:a16="http://schemas.microsoft.com/office/drawing/2014/main" id="{3F24BD1C-5724-4E26-A105-99F3FFBE7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899" y="3209924"/>
              <a:ext cx="5072063" cy="3381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ân Sơn Nhất nâng lên 50 triệu khách/năm: Vẫn chưa đáp ứng được nhu cầu">
              <a:extLst>
                <a:ext uri="{FF2B5EF4-FFF2-40B4-BE49-F238E27FC236}">
                  <a16:creationId xmlns:a16="http://schemas.microsoft.com/office/drawing/2014/main" id="{197420C8-D3DA-4207-A23A-FBFEAA0CE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449" y="3209923"/>
              <a:ext cx="5072063" cy="3381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VGP News :. | Đề xuất về phí bảo đảm hàng hải | BÁO ĐIỆN TỬ CHÍNH PHỦ NƯỚC  CHXHCN VIỆT NAM">
              <a:extLst>
                <a:ext uri="{FF2B5EF4-FFF2-40B4-BE49-F238E27FC236}">
                  <a16:creationId xmlns:a16="http://schemas.microsoft.com/office/drawing/2014/main" id="{53989BF5-8B64-46A7-B265-43C7D60ED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88" y="266701"/>
              <a:ext cx="5072062" cy="2676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TP. HCM: Nút giao Võ Văn Kiệt - Quốc lộ 1A sẽ được tăng chiều cao xây">
              <a:extLst>
                <a:ext uri="{FF2B5EF4-FFF2-40B4-BE49-F238E27FC236}">
                  <a16:creationId xmlns:a16="http://schemas.microsoft.com/office/drawing/2014/main" id="{4AC71985-67FF-493E-9006-2839847D8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449" y="324584"/>
              <a:ext cx="5072063" cy="26765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DE03EE-E88B-4B6E-BB27-DE8631AF9FAD}"/>
                </a:ext>
              </a:extLst>
            </p:cNvPr>
            <p:cNvSpPr/>
            <p:nvPr/>
          </p:nvSpPr>
          <p:spPr>
            <a:xfrm>
              <a:off x="7372349" y="315794"/>
              <a:ext cx="3952876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Kiệt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-QL 1A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C5CBA6-A71B-4040-9FDD-FAB7CFC58F9E}"/>
                </a:ext>
              </a:extLst>
            </p:cNvPr>
            <p:cNvSpPr/>
            <p:nvPr/>
          </p:nvSpPr>
          <p:spPr>
            <a:xfrm>
              <a:off x="2431256" y="3190875"/>
              <a:ext cx="2457451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Gòn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F8BB31-FC32-4A26-BDCA-7DCA25B37661}"/>
                </a:ext>
              </a:extLst>
            </p:cNvPr>
            <p:cNvSpPr/>
            <p:nvPr/>
          </p:nvSpPr>
          <p:spPr>
            <a:xfrm>
              <a:off x="7679530" y="3216301"/>
              <a:ext cx="3144927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EBA20-2835-4613-8020-35D8FE1DAC62}"/>
                </a:ext>
              </a:extLst>
            </p:cNvPr>
            <p:cNvSpPr/>
            <p:nvPr/>
          </p:nvSpPr>
          <p:spPr>
            <a:xfrm>
              <a:off x="2431256" y="257177"/>
              <a:ext cx="2371726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Sài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Gòn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FE0D5C-9C36-41FD-A632-F989F6DB686D}"/>
              </a:ext>
            </a:extLst>
          </p:cNvPr>
          <p:cNvSpPr txBox="1"/>
          <p:nvPr/>
        </p:nvSpPr>
        <p:spPr>
          <a:xfrm>
            <a:off x="847726" y="218569"/>
            <a:ext cx="1114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Giao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TP.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6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847D8B-9B41-4B3A-A98C-C5C5150B5BCD}"/>
              </a:ext>
            </a:extLst>
          </p:cNvPr>
          <p:cNvSpPr txBox="1"/>
          <p:nvPr/>
        </p:nvSpPr>
        <p:spPr>
          <a:xfrm>
            <a:off x="714374" y="347960"/>
            <a:ext cx="92487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vùng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2" descr="Trả lời câu hỏi 3 Bài 33 Trang 121 SGK Địa lí lớp 9 - BAIVIET.COM">
            <a:extLst>
              <a:ext uri="{FF2B5EF4-FFF2-40B4-BE49-F238E27FC236}">
                <a16:creationId xmlns:a16="http://schemas.microsoft.com/office/drawing/2014/main" id="{64E742B2-37D0-40EE-AF12-4ED763D4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5" y="1929174"/>
            <a:ext cx="6268476" cy="26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E8DB2-61D9-4F78-9810-EE2976AF38FE}"/>
              </a:ext>
            </a:extLst>
          </p:cNvPr>
          <p:cNvSpPr txBox="1"/>
          <p:nvPr/>
        </p:nvSpPr>
        <p:spPr>
          <a:xfrm>
            <a:off x="1161024" y="4825368"/>
            <a:ext cx="10288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42%.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144CD-9EE3-47AE-B164-06E01A6AA2C3}"/>
              </a:ext>
            </a:extLst>
          </p:cNvPr>
          <p:cNvSpPr txBox="1"/>
          <p:nvPr/>
        </p:nvSpPr>
        <p:spPr>
          <a:xfrm>
            <a:off x="1085850" y="5315196"/>
            <a:ext cx="7784665" cy="459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6232887" y="1876627"/>
            <a:ext cx="8294" cy="4571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3372" y="1388573"/>
            <a:ext cx="521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id-ID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2179" y="1410825"/>
            <a:ext cx="551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id-ID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Nhựa đường Petrolimex: “Đi tắt đón đầu” - Petrolimex - Tập đoà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0" y="208516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35000" y="6006364"/>
            <a:ext cx="1891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082" y="5934296"/>
            <a:ext cx="318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1649" y="6023879"/>
            <a:ext cx="360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3134" y="6078432"/>
            <a:ext cx="156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9848" y="6059449"/>
            <a:ext cx="268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6" name="Picture 14" descr="Cơ Sở, Máy Móc &amp; Thiết Bị - Quảng cáo Cường Kh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18" y="1990621"/>
            <a:ext cx="5715000" cy="399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61199" y="6012082"/>
            <a:ext cx="408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8" name="Picture 16" descr="Nguyên liệu, vật tư của hoạt động gia công, sản xuất xuất khẩu đều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69" y="2018879"/>
            <a:ext cx="5571949" cy="39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73147" y="5975895"/>
            <a:ext cx="326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0" name="Picture 18" descr="Đồ dùng trong nhà tắm cao cấp màu đen kim mjj201804130013 - YiY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71" y="2001953"/>
            <a:ext cx="5658544" cy="39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08046" y="601792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7905" y="6506730"/>
            <a:ext cx="2743200" cy="365125"/>
          </a:xfrm>
        </p:spPr>
        <p:txBody>
          <a:bodyPr/>
          <a:lstStyle/>
          <a:p>
            <a:fld id="{AC78C506-1674-47BB-927C-F4F94A60E3AA}" type="slidenum">
              <a:rPr lang="id-ID" smtClean="0"/>
              <a:t>7</a:t>
            </a:fld>
            <a:endParaRPr lang="id-ID"/>
          </a:p>
        </p:txBody>
      </p:sp>
      <p:pic>
        <p:nvPicPr>
          <p:cNvPr id="1026" name="Picture 2" descr="Chế biến thủy sản: phải gắn xuất khẩu với tiêu thụ nội đị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9" y="2094945"/>
            <a:ext cx="5685063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Lượng hàng may mặc Việt Nam xuất khẩu vào Hàn Quốc lớn thứ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3" y="2059283"/>
            <a:ext cx="5703473" cy="38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Những bệnh lý bàn chân liên quan đến giày dép - KhoaHoc.t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1" y="2030175"/>
            <a:ext cx="5757856" cy="38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Xuất khẩu đồ gỗ mang về 2,6 tỷ USD trong 4 tháng 20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1" y="2065545"/>
            <a:ext cx="5715000" cy="38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đồ du lịch Thành phố Hồ Chí Minh. Tourist map. Carte ...">
            <a:extLst>
              <a:ext uri="{FF2B5EF4-FFF2-40B4-BE49-F238E27FC236}">
                <a16:creationId xmlns:a16="http://schemas.microsoft.com/office/drawing/2014/main" id="{D41CD8D6-A2FB-45A1-A03D-5FE42B31F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 bwMode="auto">
          <a:xfrm>
            <a:off x="497079" y="283892"/>
            <a:ext cx="4819466" cy="629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713197D-8544-4FD3-9CFA-079107E458F3}"/>
              </a:ext>
            </a:extLst>
          </p:cNvPr>
          <p:cNvGrpSpPr/>
          <p:nvPr/>
        </p:nvGrpSpPr>
        <p:grpSpPr>
          <a:xfrm>
            <a:off x="5838825" y="571499"/>
            <a:ext cx="5781675" cy="4800891"/>
            <a:chOff x="0" y="1001301"/>
            <a:chExt cx="7427350" cy="5628390"/>
          </a:xfrm>
        </p:grpSpPr>
        <p:pic>
          <p:nvPicPr>
            <p:cNvPr id="6" name="Picture 6" descr="Tour Du Lịch Côn Đảo 3 Ngày Từ Hải Phòng">
              <a:extLst>
                <a:ext uri="{FF2B5EF4-FFF2-40B4-BE49-F238E27FC236}">
                  <a16:creationId xmlns:a16="http://schemas.microsoft.com/office/drawing/2014/main" id="{24FB8AB6-D0D2-4DE6-AF63-CD84CF15D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650" y="3063404"/>
              <a:ext cx="2662700" cy="1746732"/>
            </a:xfrm>
            <a:prstGeom prst="wedgeEllipseCallout">
              <a:avLst>
                <a:gd name="adj1" fmla="val -64885"/>
                <a:gd name="adj2" fmla="val -35784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Tour du lịch Đà Nẵng Nha Trang 4 ngày 3 đêm giá rẻ">
              <a:extLst>
                <a:ext uri="{FF2B5EF4-FFF2-40B4-BE49-F238E27FC236}">
                  <a16:creationId xmlns:a16="http://schemas.microsoft.com/office/drawing/2014/main" id="{1E5E59D9-50DC-41A7-A872-EFF9B45D8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8446"/>
              <a:ext cx="2290833" cy="1557106"/>
            </a:xfrm>
            <a:prstGeom prst="wedgeEllipseCallout">
              <a:avLst>
                <a:gd name="adj1" fmla="val 47503"/>
                <a:gd name="adj2" fmla="val -69326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Đánh thức tiềm năng du lịch Đồng bằng sông Cửu Long">
              <a:extLst>
                <a:ext uri="{FF2B5EF4-FFF2-40B4-BE49-F238E27FC236}">
                  <a16:creationId xmlns:a16="http://schemas.microsoft.com/office/drawing/2014/main" id="{E063C513-75CF-43DD-9A35-58D7073E02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66" b="4591"/>
            <a:stretch/>
          </p:blipFill>
          <p:spPr bwMode="auto">
            <a:xfrm>
              <a:off x="3183498" y="4875259"/>
              <a:ext cx="2244589" cy="1754432"/>
            </a:xfrm>
            <a:prstGeom prst="wedgeEllipseCallout">
              <a:avLst>
                <a:gd name="adj1" fmla="val -47151"/>
                <a:gd name="adj2" fmla="val -72811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ổ phần hóa DNNN 'ì ạch', TP.HCM bị nhắc nhở">
              <a:extLst>
                <a:ext uri="{FF2B5EF4-FFF2-40B4-BE49-F238E27FC236}">
                  <a16:creationId xmlns:a16="http://schemas.microsoft.com/office/drawing/2014/main" id="{98C14D9D-EE24-4D05-88D8-E1638D046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493" y="2714454"/>
              <a:ext cx="3057856" cy="1782966"/>
            </a:xfrm>
            <a:prstGeom prst="cloud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Mua bảo hiểm ô tô Vũng Tàu - Tổng Công ty Bảo hiểm Bảo Việt">
              <a:extLst>
                <a:ext uri="{FF2B5EF4-FFF2-40B4-BE49-F238E27FC236}">
                  <a16:creationId xmlns:a16="http://schemas.microsoft.com/office/drawing/2014/main" id="{514D5874-31FF-4014-B80E-D3C72D09D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94" y="1149927"/>
              <a:ext cx="2616249" cy="1569750"/>
            </a:xfrm>
            <a:prstGeom prst="wedgeEllipseCallout">
              <a:avLst>
                <a:gd name="adj1" fmla="val 44063"/>
                <a:gd name="adj2" fmla="val 57168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Saigontourist - Du lịch Tết Nguyên Đán 2020 tại Đà Lạt - Trang ...">
              <a:extLst>
                <a:ext uri="{FF2B5EF4-FFF2-40B4-BE49-F238E27FC236}">
                  <a16:creationId xmlns:a16="http://schemas.microsoft.com/office/drawing/2014/main" id="{7CC352C6-82BF-467D-9BC1-DCBE148F6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091" y="1001301"/>
              <a:ext cx="2397117" cy="1707703"/>
            </a:xfrm>
            <a:prstGeom prst="wedgeEllipseCallout">
              <a:avLst>
                <a:gd name="adj1" fmla="val -45327"/>
                <a:gd name="adj2" fmla="val 50434"/>
              </a:avLst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5CA42C-8203-4C14-AA85-542807EF2B18}"/>
              </a:ext>
            </a:extLst>
          </p:cNvPr>
          <p:cNvSpPr txBox="1"/>
          <p:nvPr/>
        </p:nvSpPr>
        <p:spPr>
          <a:xfrm>
            <a:off x="5448300" y="5694679"/>
            <a:ext cx="665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HCM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613" y="2747107"/>
            <a:ext cx="261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613" y="1177447"/>
            <a:ext cx="8367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TÌNH HÌNH PHÁT TRIỂN KINH TẾ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613" y="3331882"/>
            <a:ext cx="11346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CÁC TRUNG TÂM KINH TẾ VÀ VÙNG KINH TẾ TRỌNG ĐIỂM PHÍA NAM</a:t>
            </a:r>
            <a:endParaRPr lang="id-ID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523" y="4409100"/>
            <a:ext cx="820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C506-1674-47BB-927C-F4F94A60E3A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72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1001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38 PHÁT TRIỂN TỔNG HỢP KINH TẾ VÀ BẢO VỆ TÀI NGUYÊN, MÔI TRƯỜNG BIỂN – ĐẢO </dc:title>
  <dc:creator>le thi phuong</dc:creator>
  <cp:lastModifiedBy>le thi phuong</cp:lastModifiedBy>
  <cp:revision>137</cp:revision>
  <dcterms:created xsi:type="dcterms:W3CDTF">2021-05-18T14:03:23Z</dcterms:created>
  <dcterms:modified xsi:type="dcterms:W3CDTF">2022-02-06T14:41:06Z</dcterms:modified>
</cp:coreProperties>
</file>