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6" r:id="rId3"/>
    <p:sldId id="277" r:id="rId4"/>
    <p:sldId id="299" r:id="rId5"/>
    <p:sldId id="300" r:id="rId6"/>
    <p:sldId id="301" r:id="rId7"/>
    <p:sldId id="302" r:id="rId8"/>
    <p:sldId id="303" r:id="rId9"/>
    <p:sldId id="304" r:id="rId10"/>
    <p:sldId id="305" r:id="rId11"/>
    <p:sldId id="306" r:id="rId12"/>
    <p:sldId id="307" r:id="rId13"/>
    <p:sldId id="265" r:id="rId14"/>
    <p:sldId id="266" r:id="rId15"/>
    <p:sldId id="267" r:id="rId16"/>
    <p:sldId id="268" r:id="rId17"/>
    <p:sldId id="269" r:id="rId18"/>
    <p:sldId id="310" r:id="rId19"/>
    <p:sldId id="311" r:id="rId20"/>
    <p:sldId id="312" r:id="rId21"/>
    <p:sldId id="313" r:id="rId22"/>
    <p:sldId id="314" r:id="rId23"/>
    <p:sldId id="262"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h Nguyễn Hoàng" initials="MN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0" autoAdjust="0"/>
    <p:restoredTop sz="94660"/>
  </p:normalViewPr>
  <p:slideViewPr>
    <p:cSldViewPr snapToGrid="0">
      <p:cViewPr varScale="1">
        <p:scale>
          <a:sx n="72" d="100"/>
          <a:sy n="72" d="100"/>
        </p:scale>
        <p:origin x="9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1-08-19T14:10:50"/>
    </inkml:context>
    <inkml:brush xml:id="br0">
      <inkml:brushProperty name="width" value="0.13333" units="cm"/>
      <inkml:brushProperty name="height" value="0.13333" units="cm"/>
      <inkml:brushProperty name="color" value="#fff200"/>
      <inkml:brushProperty name="fitToCurve" value="1"/>
    </inkml:brush>
  </inkml:definitions>
  <inkml:trace contextRef="#ctx0" brushRef="#br0">5 332 0,'37'0'78,"0"0"16,0 0-78,0 0 15,-1 0 0,1 0 0,0 0-15,-37-37 15,37 37-31,0 0 47,-37-37-31,37 37-1,-1-37 1,1 37 0,0-36-1,0 36 1,0 0 15,-37-37 16</inkml:trace>
  <inkml:trace contextRef="#ctx0" brushRef="#br0">116 0 0,'0'37'344,"0"0"-250,-37-37-79,37 37 1,0 0 47,0 0-17,0-1-14,0 1-1,0 0 31,-37-37-30,37 37-17,0 0 32,0-1-31,0 1 15,0 0-15,0 0-1,0 0 17,0-1-1,0 1-16,0 0 1,0 0 0,0 0 31,0-1 93,-37-36-109,37 37 313</inkml:trace>
  <inkml:trace contextRef="#ctx0" brushRef="#br0">42 369 0,'37'0'234,"0"0"-203,0 0 1,-37 36-32,36-36 31,-36 37-31,0 0 31,37 0 94,0 0-94,-37-1-15,37-36 0,0 37-1,-37 0 1,37-37 0,-37 37-1,36-37 16,-36 37 1,37-37 61,0 36-77,-37 1 31</inkml:trace>
  <inkml:trace contextRef="#ctx0" brushRef="#br0">-2056 3240 0,'0'-37'219,"0"0"-188,-37 37 16,37-37-47,-37 37 78,1 0 0,-1 0-31,0 0 47,0 0 0,0 0-63,0 0 0,1 0 16,36 37-31,0 0-1,-37-37-15,0 37 32,37 0 15,0-1 78,0 1-110,0 0 1,0 0-1,0 0 1,0 0 31,0-1-16,0 1 32,0 0-32,0 0-15,0 0 30,37-1 1,0-36-15,-37 37-17,36 0 16,1-37 1,-37 37-17,37-37 1,0 0 15,0 0 0,0 0-15,-1 0 15,1 0 16,0 0 141,0 0-188,-37-37 15,0 0 1,0 0 15,0 1 16,0-1 187,0 0-202,0 0 30,0 0 79,0 1 140</inkml:trace>
  <inkml:trace contextRef="#ctx0" brushRef="#br0">-2203 3461 0,'37'0'204,"-1"0"-158,1 0 1,0 0 63,0 0-79,0 0 110,-1 0-79,1 0 110,0 0-16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21-08-19T14:11:04"/>
    </inkml:context>
    <inkml:brush xml:id="br0">
      <inkml:brushProperty name="width" value="0.13333" units="cm"/>
      <inkml:brushProperty name="height" value="0.13333" units="cm"/>
      <inkml:brushProperty name="color" value="#fff200"/>
      <inkml:brushProperty name="fitToCurve" value="1"/>
    </inkml:brush>
  </inkml:definitions>
  <inkml:trace contextRef="#ctx0" brushRef="#br0">405-74 0,'0'37'47,"0"0"15,0 0 1,0 0-17,0-1-46,0 1 16,0 0 15,0 0 1,0 0-17,0 0 16,0 36-15,0-36 0,0 37-1,0-38 17,0 1-1,0 0 0,0 0 0,0 0 32,0-1-1,0 1 95</inkml:trace>
  <inkml:trace contextRef="#ctx0" brushRef="#br0">0 0 0,'0'37'344,"0"0"-297,0-1-16,0 1 32,0 0-32,0 37 0,0-37-15,0-1-16,0 1 31,0 0-15,0 0 30,0 0 17,0-1-47,0 1-1,0 0 32,0 0 16,0 0 46,0-1-62,0 1 31,0 0-16</inkml:trace>
  <inkml:trace contextRef="#ctx0" brushRef="#br0">0 295 0,'0'36'16,"37"-36"156,0 0-156,-1 0 15,1 0 0,0 0 0,0 0 16,0 0-47,-1 0 63,1 0 93</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 units="dev"/>
        </inkml:traceFormat>
        <inkml:channelProperties>
          <inkml:channelProperty channel="X" name="resolution" value="1612.54919" units="1/cm"/>
          <inkml:channelProperty channel="Y" name="resolution" value="2580.07886" units="1/cm"/>
          <inkml:channelProperty channel="F" name="resolution" value="1e-5" units="1/cm"/>
          <inkml:channelProperty channel="T" name="resolution" value="1" units="1/dev"/>
        </inkml:channelProperties>
      </inkml:inkSource>
      <inkml:timestamp xml:id="ts0" timeString="2021-08-19T14:15:46"/>
    </inkml:context>
    <inkml:brush xml:id="br0">
      <inkml:brushProperty name="width" value="0.04667" units="cm"/>
      <inkml:brushProperty name="height" value="0.04667" units="cm"/>
      <inkml:brushProperty name="color" value="#774931"/>
      <inkml:brushProperty name="fitToCurve" value="1"/>
    </inkml:brush>
  </inkml:definitions>
  <inkml:trace contextRef="#ctx0" brushRef="#br0">17 0 77 0,'0'11'84'0,"0"-1"1"0,-3 2-1 0,3-5 2 16,-5 2 1-16,5 1-11 0,-3-2-16 0,2 1-16 0,-2-2-13 0,3 0-8 15,-2-1-6-15,2 0-4 0,0 1-5 0,0-1-1 0,0 0-3 16,2-1 1-16,-2-2 0 0,0 5 1 0,3-5-1 0,-3 2 0 15,4-1 0-15,-4 1-2 0,5 0 1 0,-2 1 0 0,0-1 0 0,-1 1 2 16,2-1-1-16,-1-1-1 0,2 1 1 0,-2 2 0 0,2-7-3 16,-2 8 0-16,1-5-1 0,1 1-1 0,-2-3-1 0,-1 5-1 15,1-6 1-15,1 1-2 0,-1 2 0 0,-1 0 0 0,1-2-1 0,2 2 2 16,-2-3-1-16,-2 4 1 0,2-4-2 0,0 4 1 0,-1-1-1 16,1 0 1-16,0 1 2 0,-2-1 0 0,3 1 1 0,-3 0-1 0,2 3 0 15,-3-6 0-15,3 6 1 0,-1 0-1 0,-2-3 0 0,3 3 2 16,-2-1 0-16,-1 1 0 0,0 1 0 0,3-2 0 0,-3 2 2 0,0 0 1 15,0-1-2-15,3-4 2 0,-1 4-1 0,-2-3 1 0,0 3-1 16,0-3-1-16,0-1 1 0,0-1-1 0,0 3 0 0,0-3 0 16,0 0 0-16,0 0-1 0,0 1-3 0,0-2-1 0,0-1 0 0,0 3-3 15,0-3-1-15,0 2-1 0,0-2-3 0,0 0-1 0,0-2-2 16,0 2-3-16,0-3-3 0,0 2-3 0,0-2 0 0,0-1-4 0,-2-1-2 16,-1-2-7-16,3 3-5 0,-3-3-11 0,-1-1-17 0,-1-2-7 15,2 2-2-15,-3-3 0 0,-2 0 1 0,1 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F5895-FCC1-4663-A2C9-E9A58D8F1BD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3CB9C-1F11-4D14-9EBA-1E4242A9D7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8F6C3AC-A3F6-485C-9544-FB30EE6386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18F6C3AC-A3F6-485C-9544-FB30EE63864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18F6C3AC-A3F6-485C-9544-FB30EE63864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18F6C3AC-A3F6-485C-9544-FB30EE63864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F6C3AC-A3F6-485C-9544-FB30EE63864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6C3AC-A3F6-485C-9544-FB30EE63864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8F6C3AC-A3F6-485C-9544-FB30EE63864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18F6C3AC-A3F6-485C-9544-FB30EE63864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1EE6-CAB7-4B24-8A88-86CB996BC9E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6C3AC-A3F6-485C-9544-FB30EE63864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C1EE6-CAB7-4B24-8A88-86CB996BC9E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image" Target="../media/image30.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38.wdp"/><Relationship Id="rId3" Type="http://schemas.openxmlformats.org/officeDocument/2006/relationships/image" Target="../media/image37.png"/><Relationship Id="rId2" Type="http://schemas.openxmlformats.org/officeDocument/2006/relationships/slide" Target="slide13.xml"/><Relationship Id="rId1" Type="http://schemas.openxmlformats.org/officeDocument/2006/relationships/image" Target="../media/image36.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microsoft.com/office/2007/relationships/hdphoto" Target="../media/image38.wdp"/><Relationship Id="rId3" Type="http://schemas.openxmlformats.org/officeDocument/2006/relationships/image" Target="../media/image37.png"/><Relationship Id="rId2" Type="http://schemas.openxmlformats.org/officeDocument/2006/relationships/slide" Target="slide13.xml"/><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2.emf"/><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 Target="slide17.xml"/></Relationships>
</file>

<file path=ppt/slides/_rels/slide17.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slide" Target="slide19.xml"/><Relationship Id="rId7" Type="http://schemas.openxmlformats.org/officeDocument/2006/relationships/image" Target="../media/image47.png"/><Relationship Id="rId6" Type="http://schemas.openxmlformats.org/officeDocument/2006/relationships/slide" Target="slide18.xml"/><Relationship Id="rId5" Type="http://schemas.openxmlformats.org/officeDocument/2006/relationships/image" Target="../media/image46.png"/><Relationship Id="rId4" Type="http://schemas.openxmlformats.org/officeDocument/2006/relationships/slide" Target="slide17.xml"/><Relationship Id="rId3" Type="http://schemas.microsoft.com/office/2007/relationships/hdphoto" Target="../media/image45.wdp"/><Relationship Id="rId2" Type="http://schemas.openxmlformats.org/officeDocument/2006/relationships/image" Target="../media/image44.png"/><Relationship Id="rId18" Type="http://schemas.openxmlformats.org/officeDocument/2006/relationships/slideLayout" Target="../slideLayouts/slideLayout2.xml"/><Relationship Id="rId17" Type="http://schemas.microsoft.com/office/2007/relationships/hdphoto" Target="../media/image54.wdp"/><Relationship Id="rId16" Type="http://schemas.openxmlformats.org/officeDocument/2006/relationships/image" Target="../media/image53.png"/><Relationship Id="rId15" Type="http://schemas.microsoft.com/office/2007/relationships/hdphoto" Target="../media/image52.wdp"/><Relationship Id="rId14" Type="http://schemas.openxmlformats.org/officeDocument/2006/relationships/image" Target="../media/image51.png"/><Relationship Id="rId13" Type="http://schemas.openxmlformats.org/officeDocument/2006/relationships/slide" Target="slide13.xml"/><Relationship Id="rId12" Type="http://schemas.microsoft.com/office/2007/relationships/hdphoto" Target="../media/image50.wdp"/><Relationship Id="rId11" Type="http://schemas.openxmlformats.org/officeDocument/2006/relationships/image" Target="../media/image49.png"/><Relationship Id="rId10" Type="http://schemas.openxmlformats.org/officeDocument/2006/relationships/slide" Target="slide20.xml"/><Relationship Id="rId1" Type="http://schemas.openxmlformats.org/officeDocument/2006/relationships/image" Target="../media/image43.jpeg"/></Relationships>
</file>

<file path=ppt/slides/_rels/slide18.xml.rels><?xml version="1.0" encoding="UTF-8" standalone="yes"?>
<Relationships xmlns="http://schemas.openxmlformats.org/package/2006/relationships"><Relationship Id="rId9" Type="http://schemas.microsoft.com/office/2007/relationships/hdphoto" Target="../media/image62.wdp"/><Relationship Id="rId8" Type="http://schemas.openxmlformats.org/officeDocument/2006/relationships/image" Target="../media/image61.png"/><Relationship Id="rId7" Type="http://schemas.openxmlformats.org/officeDocument/2006/relationships/slide" Target="slide18.xml"/><Relationship Id="rId6" Type="http://schemas.microsoft.com/office/2007/relationships/hdphoto" Target="../media/image60.wdp"/><Relationship Id="rId5" Type="http://schemas.openxmlformats.org/officeDocument/2006/relationships/image" Target="../media/image59.pn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2" Type="http://schemas.openxmlformats.org/officeDocument/2006/relationships/slideLayout" Target="../slideLayouts/slideLayout2.xml"/><Relationship Id="rId11" Type="http://schemas.openxmlformats.org/officeDocument/2006/relationships/image" Target="../media/image64.emf"/><Relationship Id="rId10" Type="http://schemas.openxmlformats.org/officeDocument/2006/relationships/image" Target="../media/image63.png"/><Relationship Id="rId1" Type="http://schemas.openxmlformats.org/officeDocument/2006/relationships/image" Target="../media/image55.jpeg"/></Relationships>
</file>

<file path=ppt/slides/_rels/slide19.xml.rels><?xml version="1.0" encoding="UTF-8" standalone="yes"?>
<Relationships xmlns="http://schemas.openxmlformats.org/package/2006/relationships"><Relationship Id="rId9" Type="http://schemas.microsoft.com/office/2007/relationships/hdphoto" Target="../media/image62.wdp"/><Relationship Id="rId8" Type="http://schemas.openxmlformats.org/officeDocument/2006/relationships/image" Target="../media/image61.png"/><Relationship Id="rId7" Type="http://schemas.openxmlformats.org/officeDocument/2006/relationships/slide" Target="slide18.xml"/><Relationship Id="rId6" Type="http://schemas.microsoft.com/office/2007/relationships/hdphoto" Target="../media/image60.wdp"/><Relationship Id="rId5" Type="http://schemas.openxmlformats.org/officeDocument/2006/relationships/image" Target="../media/image59.png"/><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png"/><Relationship Id="rId12" Type="http://schemas.openxmlformats.org/officeDocument/2006/relationships/slideLayout" Target="../slideLayouts/slideLayout2.xml"/><Relationship Id="rId11" Type="http://schemas.openxmlformats.org/officeDocument/2006/relationships/image" Target="../media/image69.emf"/><Relationship Id="rId10" Type="http://schemas.openxmlformats.org/officeDocument/2006/relationships/image" Target="../media/image68.png"/><Relationship Id="rId1"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9" Type="http://schemas.microsoft.com/office/2007/relationships/hdphoto" Target="../media/image62.wdp"/><Relationship Id="rId8" Type="http://schemas.openxmlformats.org/officeDocument/2006/relationships/image" Target="../media/image61.png"/><Relationship Id="rId7" Type="http://schemas.openxmlformats.org/officeDocument/2006/relationships/slide" Target="slide18.xml"/><Relationship Id="rId6" Type="http://schemas.microsoft.com/office/2007/relationships/hdphoto" Target="../media/image60.wdp"/><Relationship Id="rId5" Type="http://schemas.openxmlformats.org/officeDocument/2006/relationships/image" Target="../media/image59.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2" Type="http://schemas.openxmlformats.org/officeDocument/2006/relationships/slideLayout" Target="../slideLayouts/slideLayout2.xml"/><Relationship Id="rId11" Type="http://schemas.openxmlformats.org/officeDocument/2006/relationships/image" Target="../media/image74.png"/><Relationship Id="rId10" Type="http://schemas.openxmlformats.org/officeDocument/2006/relationships/image" Target="../media/image73.png"/><Relationship Id="rId1" Type="http://schemas.openxmlformats.org/officeDocument/2006/relationships/image" Target="../media/image5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6.GIF"/><Relationship Id="rId1" Type="http://schemas.openxmlformats.org/officeDocument/2006/relationships/image" Target="../media/image7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png"/><Relationship Id="rId7" Type="http://schemas.openxmlformats.org/officeDocument/2006/relationships/customXml" Target="../ink/ink2.xml"/><Relationship Id="rId6" Type="http://schemas.openxmlformats.org/officeDocument/2006/relationships/image" Target="../media/image17.png"/><Relationship Id="rId5" Type="http://schemas.openxmlformats.org/officeDocument/2006/relationships/customXml" Target="../ink/ink1.xml"/><Relationship Id="rId4" Type="http://schemas.microsoft.com/office/2007/relationships/hdphoto" Target="../media/image16.wdp"/><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3.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164080"/>
            <a:ext cx="9906000" cy="3170099"/>
          </a:xfrm>
          <a:prstGeom prst="rect">
            <a:avLst/>
          </a:prstGeom>
          <a:noFill/>
        </p:spPr>
        <p:txBody>
          <a:bodyPr wrap="square" rtlCol="0">
            <a:spAutoFit/>
          </a:bodyPr>
          <a:lstStyle/>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CHÀO MỪNG CÁC EM </a:t>
            </a:r>
            <a:endParaRPr lang="en-US" sz="60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ĐẾN VỚI TIẾT HỌC </a:t>
            </a:r>
            <a:endParaRPr lang="en-US" sz="60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NGÀY HÔM NAY</a:t>
            </a:r>
            <a:endParaRPr lang="en-US" sz="6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2"/>
          <p:cNvSpPr txBox="1"/>
          <p:nvPr/>
        </p:nvSpPr>
        <p:spPr>
          <a:xfrm>
            <a:off x="1217611" y="1168198"/>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Bài</a:t>
            </a:r>
            <a:r>
              <a:rPr lang="en-US" dirty="0" smtClean="0"/>
              <a:t> </a:t>
            </a:r>
            <a:r>
              <a:rPr lang="en-US" dirty="0" err="1" smtClean="0"/>
              <a:t>toán</a:t>
            </a:r>
            <a:r>
              <a:rPr lang="en-US" dirty="0" smtClean="0"/>
              <a:t> 1:</a:t>
            </a:r>
            <a:endParaRPr lang="en-US" dirty="0"/>
          </a:p>
        </p:txBody>
      </p:sp>
      <p:sp>
        <p:nvSpPr>
          <p:cNvPr id="25" name="Content Placeholder 3"/>
          <p:cNvSpPr>
            <a:spLocks noGrp="1"/>
          </p:cNvSpPr>
          <p:nvPr>
            <p:ph sz="half" idx="4294967295"/>
          </p:nvPr>
        </p:nvSpPr>
        <p:spPr>
          <a:xfrm>
            <a:off x="1218883" y="1778000"/>
            <a:ext cx="4773956" cy="3556000"/>
          </a:xfrm>
          <a:prstGeom prst="rect">
            <a:avLst/>
          </a:prstGeom>
        </p:spPr>
        <p:txBody>
          <a:bodyPr>
            <a:normAutofit/>
          </a:bodyPr>
          <a:lstStyle/>
          <a:p>
            <a:pPr marL="0" indent="0" algn="just">
              <a:buNone/>
            </a:pP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dưới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26" name="TextBox 25"/>
          <p:cNvSpPr txBox="1"/>
          <p:nvPr/>
        </p:nvSpPr>
        <p:spPr>
          <a:xfrm>
            <a:off x="594760" y="737234"/>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27" name="Text Placeholder 2"/>
          <p:cNvSpPr txBox="1"/>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28" name="Content Placeholder 3"/>
          <p:cNvSpPr txBox="1"/>
          <p:nvPr/>
        </p:nvSpPr>
        <p:spPr>
          <a:xfrm>
            <a:off x="6699950" y="1778000"/>
            <a:ext cx="4773956" cy="4318000"/>
          </a:xfrm>
          <a:prstGeom prst="rect">
            <a:avLst/>
          </a:prstGeom>
        </p:spPr>
        <p:txBody>
          <a:bodyPr vert="horz" lIns="91440" tIns="45720" rIns="91440" bIns="45720" rtlCol="0">
            <a:normAutofit/>
          </a:bodyPr>
          <a:lstStyle>
            <a:lvl1pPr marL="247015" indent="-247015" algn="l" defTabSz="914400" rtl="0" eaLnBrk="1" latinLnBrk="0" hangingPunct="1">
              <a:lnSpc>
                <a:spcPct val="90000"/>
              </a:lnSpc>
              <a:spcBef>
                <a:spcPts val="1600"/>
              </a:spcBef>
              <a:buClr>
                <a:schemeClr val="tx1"/>
              </a:buClr>
              <a:buFont typeface="Arial" panose="020B0604020202020204" pitchFamily="34" charset="0"/>
              <a:buChar char="•"/>
              <a:defRPr sz="2000" kern="1200">
                <a:solidFill>
                  <a:schemeClr val="tx1"/>
                </a:solidFill>
                <a:latin typeface="+mn-lt"/>
                <a:ea typeface="+mn-ea"/>
                <a:cs typeface="+mn-cs"/>
              </a:defRPr>
            </a:lvl1pPr>
            <a:lvl2pPr marL="548640" indent="-247015"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850265" indent="-247015"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3pPr>
            <a:lvl4pPr marL="115189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4pPr>
            <a:lvl5pPr marL="14541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5pPr>
            <a:lvl6pPr marL="175577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6pPr>
            <a:lvl7pPr marL="205740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7pPr>
            <a:lvl8pPr marL="235902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8pPr>
            <a:lvl9pPr marL="26606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2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1" y="3074988"/>
            <a:ext cx="4627421"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412" y="2489200"/>
            <a:ext cx="3490492" cy="263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a:spLocks noGrp="1"/>
          </p:cNvSpPr>
          <p:nvPr>
            <p:ph type="title"/>
          </p:nvPr>
        </p:nvSpPr>
        <p:spPr>
          <a:xfrm>
            <a:off x="1217611" y="-13494"/>
            <a:ext cx="9751060" cy="863600"/>
          </a:xfrm>
        </p:spPr>
        <p:txBody>
          <a:bodyPr>
            <a:noAutofit/>
          </a:bodyPr>
          <a:lstStyle/>
          <a:p>
            <a:pPr algn="ct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15" name="Picture 4" descr="F:\1-原创素材\1_mm1102\PPT\PPT_014\materaials\kid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4" y="4870167"/>
            <a:ext cx="965985" cy="138486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2" descr="F:\1-原创素材\1_mm1102\PPT\PPT_014\materaials\kid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76" y="5185654"/>
            <a:ext cx="1094213" cy="1363492"/>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2" name="Text Placeholder 2"/>
          <p:cNvSpPr txBox="1"/>
          <p:nvPr/>
        </p:nvSpPr>
        <p:spPr>
          <a:xfrm>
            <a:off x="1222945" y="1066800"/>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Bài toán 2:</a:t>
            </a:r>
            <a:endParaRPr lang="en-US" dirty="0"/>
          </a:p>
        </p:txBody>
      </p:sp>
      <p:sp>
        <p:nvSpPr>
          <p:cNvPr id="16" name="Content Placeholder 3"/>
          <p:cNvSpPr>
            <a:spLocks noGrp="1"/>
          </p:cNvSpPr>
          <p:nvPr>
            <p:ph sz="half" idx="4294967295"/>
          </p:nvPr>
        </p:nvSpPr>
        <p:spPr>
          <a:xfrm>
            <a:off x="1218883" y="1778000"/>
            <a:ext cx="4773956" cy="3556000"/>
          </a:xfrm>
          <a:prstGeom prst="rect">
            <a:avLst/>
          </a:prstGeom>
        </p:spPr>
        <p:txBody>
          <a:bodyPr>
            <a:normAutofit/>
          </a:bodyPr>
          <a:lstStyle/>
          <a:p>
            <a:pPr marL="0" indent="0" algn="just">
              <a:buNone/>
            </a:pPr>
            <a:r>
              <a:rPr lang="en-US" sz="2800" dirty="0" err="1">
                <a:effectLst/>
                <a:latin typeface="Times New Roman" panose="02020603050405020304" pitchFamily="18" charset="0"/>
                <a:ea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N, P, b, c </a:t>
            </a:r>
            <a:r>
              <a:rPr lang="en-US" sz="2800" dirty="0" err="1">
                <a:effectLst/>
                <a:latin typeface="Times New Roman" panose="02020603050405020304" pitchFamily="18" charset="0"/>
                <a:ea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18" name="TextBox 17"/>
          <p:cNvSpPr txBox="1"/>
          <p:nvPr/>
        </p:nvSpPr>
        <p:spPr>
          <a:xfrm>
            <a:off x="521636" y="691521"/>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19" name="Text Placeholder 2"/>
          <p:cNvSpPr txBox="1"/>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20" name="Content Placeholder 3"/>
          <p:cNvSpPr txBox="1"/>
          <p:nvPr/>
        </p:nvSpPr>
        <p:spPr>
          <a:xfrm>
            <a:off x="6699950" y="1778000"/>
            <a:ext cx="4773956" cy="4318000"/>
          </a:xfrm>
          <a:prstGeom prst="rect">
            <a:avLst/>
          </a:prstGeom>
        </p:spPr>
        <p:txBody>
          <a:bodyPr vert="horz" lIns="91440" tIns="45720" rIns="91440" bIns="45720" rtlCol="0">
            <a:normAutofit/>
          </a:bodyPr>
          <a:lstStyle>
            <a:lvl1pPr marL="247015" indent="-247015" algn="l" defTabSz="914400" rtl="0" eaLnBrk="1" latinLnBrk="0" hangingPunct="1">
              <a:lnSpc>
                <a:spcPct val="90000"/>
              </a:lnSpc>
              <a:spcBef>
                <a:spcPts val="1600"/>
              </a:spcBef>
              <a:buClr>
                <a:schemeClr val="tx1"/>
              </a:buClr>
              <a:buFont typeface="Arial" panose="020B0604020202020204" pitchFamily="34" charset="0"/>
              <a:buChar char="•"/>
              <a:defRPr sz="2000" kern="1200">
                <a:solidFill>
                  <a:schemeClr val="tx1"/>
                </a:solidFill>
                <a:latin typeface="+mn-lt"/>
                <a:ea typeface="+mn-ea"/>
                <a:cs typeface="+mn-cs"/>
              </a:defRPr>
            </a:lvl1pPr>
            <a:lvl2pPr marL="548640" indent="-247015"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850265" indent="-247015"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3pPr>
            <a:lvl4pPr marL="115189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4pPr>
            <a:lvl5pPr marL="14541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5pPr>
            <a:lvl6pPr marL="175577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6pPr>
            <a:lvl7pPr marL="205740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7pPr>
            <a:lvl8pPr marL="235902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8pPr>
            <a:lvl9pPr marL="26606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8612" y="3113881"/>
            <a:ext cx="3419994" cy="275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3612" y="2286784"/>
            <a:ext cx="4057015" cy="327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a:spLocks noGrp="1"/>
          </p:cNvSpPr>
          <p:nvPr>
            <p:ph type="title"/>
          </p:nvPr>
        </p:nvSpPr>
        <p:spPr>
          <a:xfrm>
            <a:off x="1218883" y="22887"/>
            <a:ext cx="9751060" cy="863600"/>
          </a:xfrm>
        </p:spPr>
        <p:txBody>
          <a:bodyPr>
            <a:noAutofit/>
          </a:bodyPr>
          <a:lstStyle/>
          <a:p>
            <a:pPr algn="ct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b="7987"/>
          <a:stretch>
            <a:fillRect/>
          </a:stretch>
        </p:blipFill>
        <p:spPr>
          <a:xfrm flipH="1">
            <a:off x="10599439" y="311087"/>
            <a:ext cx="1388223" cy="1359026"/>
          </a:xfrm>
          <a:prstGeom prst="rect">
            <a:avLst/>
          </a:prstGeom>
        </p:spPr>
      </p:pic>
      <p:sp>
        <p:nvSpPr>
          <p:cNvPr id="37" name="Text Placeholder 2"/>
          <p:cNvSpPr txBox="1"/>
          <p:nvPr/>
        </p:nvSpPr>
        <p:spPr>
          <a:xfrm>
            <a:off x="1222945" y="1066800"/>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Bài 1:</a:t>
            </a:r>
            <a:endParaRPr lang="en-US" dirty="0"/>
          </a:p>
        </p:txBody>
      </p:sp>
      <p:sp>
        <p:nvSpPr>
          <p:cNvPr id="38" name="Content Placeholder 3"/>
          <p:cNvSpPr>
            <a:spLocks noGrp="1"/>
          </p:cNvSpPr>
          <p:nvPr>
            <p:ph sz="half" idx="4294967295"/>
          </p:nvPr>
        </p:nvSpPr>
        <p:spPr>
          <a:xfrm>
            <a:off x="1218883" y="1778000"/>
            <a:ext cx="4773956" cy="4470400"/>
          </a:xfrm>
          <a:prstGeom prst="rect">
            <a:avLst/>
          </a:prstGeom>
        </p:spPr>
        <p:txBody>
          <a:bodyPr>
            <a:normAutofit fontScale="92500" lnSpcReduction="20000"/>
          </a:bodyPr>
          <a:lstStyle/>
          <a:p>
            <a:pPr marL="0" indent="0" algn="just">
              <a:buNone/>
            </a:pPr>
            <a:r>
              <a:rPr lang="nl-NL" sz="2800" b="1" dirty="0" err="1">
                <a:effectLst/>
                <a:latin typeface="Times New Roman" panose="02020603050405020304" pitchFamily="18" charset="0"/>
                <a:ea typeface="Times New Roman" panose="02020603050405020304" pitchFamily="18" charset="0"/>
              </a:rPr>
              <a:t>Cho</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hình</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vẽ</a:t>
            </a:r>
            <a:r>
              <a:rPr lang="nl-NL" sz="2800" b="1" dirty="0">
                <a:effectLst/>
                <a:latin typeface="Times New Roman" panose="02020603050405020304" pitchFamily="18" charset="0"/>
                <a:ea typeface="Times New Roman" panose="02020603050405020304" pitchFamily="18" charset="0"/>
              </a:rPr>
              <a:t> </a:t>
            </a:r>
            <a:endParaRPr lang="nl-NL" sz="2800" b="1" dirty="0">
              <a:effectLst/>
              <a:latin typeface="Times New Roman" panose="02020603050405020304" pitchFamily="18" charset="0"/>
              <a:ea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lnSpc>
                <a:spcPct val="120000"/>
              </a:lnSpc>
              <a:buNone/>
            </a:pPr>
            <a:r>
              <a:rPr lang="nl-NL" sz="2800" dirty="0" err="1">
                <a:effectLst/>
                <a:latin typeface="Times New Roman" panose="02020603050405020304" pitchFamily="18" charset="0"/>
                <a:ea typeface="Times New Roman" panose="02020603050405020304" pitchFamily="18" charset="0"/>
              </a:rPr>
              <a:t>Dùng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các</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chữ</a:t>
            </a:r>
            <a:r>
              <a:rPr lang="nl-NL" sz="2800" dirty="0">
                <a:effectLst/>
                <a:latin typeface="Times New Roman" panose="02020603050405020304" pitchFamily="18" charset="0"/>
                <a:ea typeface="Times New Roman" panose="02020603050405020304" pitchFamily="18" charset="0"/>
              </a:rPr>
              <a:t> cái A, B, C, D, E, F, G, a, b, c, d </a:t>
            </a:r>
            <a:r>
              <a:rPr lang="nl-NL" sz="2800" dirty="0" err="1">
                <a:effectLst/>
                <a:latin typeface="Times New Roman" panose="02020603050405020304" pitchFamily="18" charset="0"/>
                <a:ea typeface="Times New Roman" panose="02020603050405020304" pitchFamily="18" charset="0"/>
              </a:rPr>
              <a:t>để</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đặt</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tên</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các</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và</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các</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đường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thẳng</a:t>
            </a:r>
            <a:r>
              <a:rPr lang="nl-NL" sz="2800" dirty="0">
                <a:effectLst/>
                <a:latin typeface="Times New Roman" panose="02020603050405020304" pitchFamily="18" charset="0"/>
                <a:ea typeface="Times New Roman" panose="02020603050405020304" pitchFamily="18" charset="0"/>
              </a:rPr>
              <a:t> ở </a:t>
            </a:r>
            <a:r>
              <a:rPr lang="nl-NL" sz="2800" dirty="0" err="1">
                <a:effectLst/>
                <a:latin typeface="Times New Roman" panose="02020603050405020304" pitchFamily="18" charset="0"/>
                <a:ea typeface="Times New Roman" panose="02020603050405020304" pitchFamily="18" charset="0"/>
              </a:rPr>
              <a:t>hình</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trên</a:t>
            </a:r>
            <a:endParaRPr lang="en-US" sz="2800" dirty="0">
              <a:effectLst/>
              <a:latin typeface="Times New Roman" panose="02020603050405020304" pitchFamily="18" charset="0"/>
              <a:ea typeface="Times New Roman" panose="02020603050405020304" pitchFamily="18" charset="0"/>
            </a:endParaRPr>
          </a:p>
          <a:p>
            <a:pPr marL="0" indent="0" algn="just">
              <a:buNone/>
            </a:pPr>
            <a:endParaRPr lang="en-US" sz="2800" dirty="0"/>
          </a:p>
        </p:txBody>
      </p:sp>
      <p:sp>
        <p:nvSpPr>
          <p:cNvPr id="39" name="TextBox 38"/>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D. HOẠT ĐỘNG VẬN DỤNG</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40" name="Text Placeholder 2"/>
          <p:cNvSpPr txBox="1"/>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41" name="Content Placeholder 3"/>
          <p:cNvSpPr txBox="1"/>
          <p:nvPr/>
        </p:nvSpPr>
        <p:spPr>
          <a:xfrm>
            <a:off x="6699950" y="1778000"/>
            <a:ext cx="4773956" cy="4318000"/>
          </a:xfrm>
          <a:prstGeom prst="rect">
            <a:avLst/>
          </a:prstGeom>
        </p:spPr>
        <p:txBody>
          <a:bodyPr vert="horz" lIns="91440" tIns="45720" rIns="91440" bIns="45720" rtlCol="0">
            <a:normAutofit/>
          </a:bodyPr>
          <a:lstStyle>
            <a:lvl1pPr marL="247015" indent="-247015" algn="l" defTabSz="914400" rtl="0" eaLnBrk="1" latinLnBrk="0" hangingPunct="1">
              <a:lnSpc>
                <a:spcPct val="90000"/>
              </a:lnSpc>
              <a:spcBef>
                <a:spcPts val="1600"/>
              </a:spcBef>
              <a:buClr>
                <a:schemeClr val="tx1"/>
              </a:buClr>
              <a:buFont typeface="Arial" panose="020B0604020202020204" pitchFamily="34" charset="0"/>
              <a:buChar char="•"/>
              <a:defRPr sz="2000" kern="1200">
                <a:solidFill>
                  <a:schemeClr val="tx1"/>
                </a:solidFill>
                <a:latin typeface="+mn-lt"/>
                <a:ea typeface="+mn-ea"/>
                <a:cs typeface="+mn-cs"/>
              </a:defRPr>
            </a:lvl1pPr>
            <a:lvl2pPr marL="548640" indent="-247015"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850265" indent="-247015"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3pPr>
            <a:lvl4pPr marL="115189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4pPr>
            <a:lvl5pPr marL="14541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5pPr>
            <a:lvl6pPr marL="175577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6pPr>
            <a:lvl7pPr marL="205740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7pPr>
            <a:lvl8pPr marL="235902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8pPr>
            <a:lvl9pPr marL="26606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812" y="1854200"/>
            <a:ext cx="3430173" cy="265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2" y="1905000"/>
            <a:ext cx="499124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1"/>
          <p:cNvSpPr>
            <a:spLocks noGrp="1"/>
          </p:cNvSpPr>
          <p:nvPr>
            <p:ph type="title"/>
          </p:nvPr>
        </p:nvSpPr>
        <p:spPr>
          <a:xfrm>
            <a:off x="1218883" y="-50800"/>
            <a:ext cx="9751060" cy="863600"/>
          </a:xfrm>
        </p:spPr>
        <p:txBody>
          <a:bodyPr>
            <a:noAutofit/>
          </a:bodyPr>
          <a:lstStyle/>
          <a:p>
            <a:pPr algn="ct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ết quả hình ảnh cho dọn rác png"/>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46535" y="5130163"/>
            <a:ext cx="1720158" cy="1727837"/>
          </a:xfrm>
          <a:prstGeom prst="rect">
            <a:avLst/>
          </a:prstGeom>
          <a:noFill/>
          <a:extLst>
            <a:ext uri="{909E8E84-426E-40DD-AFC4-6F175D3DCCD1}">
              <a14:hiddenFill xmlns:a14="http://schemas.microsoft.com/office/drawing/2010/main">
                <a:solidFill>
                  <a:srgbClr val="FFFFFF"/>
                </a:solidFill>
              </a14:hiddenFill>
            </a:ext>
          </a:extLst>
        </p:spPr>
      </p:pic>
      <p:sp>
        <p:nvSpPr>
          <p:cNvPr id="38" name="Text Placeholder 2"/>
          <p:cNvSpPr txBox="1"/>
          <p:nvPr/>
        </p:nvSpPr>
        <p:spPr>
          <a:xfrm>
            <a:off x="1222945" y="1066800"/>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Bài 2:</a:t>
            </a:r>
            <a:endParaRPr lang="en-US" dirty="0"/>
          </a:p>
        </p:txBody>
      </p:sp>
      <p:sp>
        <p:nvSpPr>
          <p:cNvPr id="39" name="Content Placeholder 3"/>
          <p:cNvSpPr>
            <a:spLocks noGrp="1"/>
          </p:cNvSpPr>
          <p:nvPr>
            <p:ph sz="half" idx="4294967295"/>
          </p:nvPr>
        </p:nvSpPr>
        <p:spPr>
          <a:xfrm>
            <a:off x="1218883" y="1778000"/>
            <a:ext cx="4773956" cy="4470400"/>
          </a:xfrm>
          <a:prstGeom prst="rect">
            <a:avLst/>
          </a:prstGeom>
        </p:spPr>
        <p:txBody>
          <a:bodyPr>
            <a:normAutofit fontScale="92500" lnSpcReduction="10000"/>
          </a:bodyPr>
          <a:lstStyle/>
          <a:p>
            <a:pPr marL="0" indent="0" algn="just">
              <a:buNone/>
            </a:pPr>
            <a:r>
              <a:rPr lang="nl-NL" sz="2800" b="1" dirty="0" err="1">
                <a:effectLst/>
                <a:latin typeface="Times New Roman" panose="02020603050405020304" pitchFamily="18" charset="0"/>
                <a:ea typeface="Times New Roman" panose="02020603050405020304" pitchFamily="18" charset="0"/>
              </a:rPr>
              <a:t>Cho</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hình</a:t>
            </a:r>
            <a:r>
              <a:rPr lang="nl-NL" sz="2800" b="1" dirty="0">
                <a:effectLst/>
                <a:latin typeface="Times New Roman" panose="02020603050405020304" pitchFamily="18" charset="0"/>
                <a:ea typeface="Times New Roman" panose="02020603050405020304" pitchFamily="18" charset="0"/>
              </a:rPr>
              <a:t> </a:t>
            </a:r>
            <a:r>
              <a:rPr lang="nl-NL" sz="2800" b="1" dirty="0" err="1">
                <a:effectLst/>
                <a:latin typeface="Times New Roman" panose="02020603050405020304" pitchFamily="18" charset="0"/>
                <a:ea typeface="Times New Roman" panose="02020603050405020304" pitchFamily="18" charset="0"/>
              </a:rPr>
              <a:t>vẽ</a:t>
            </a:r>
            <a:r>
              <a:rPr lang="nl-NL" sz="2800" b="1" dirty="0">
                <a:effectLst/>
                <a:latin typeface="Times New Roman" panose="02020603050405020304" pitchFamily="18" charset="0"/>
                <a:ea typeface="Times New Roman" panose="02020603050405020304" pitchFamily="18" charset="0"/>
              </a:rPr>
              <a:t> </a:t>
            </a:r>
            <a:endParaRPr lang="nl-NL" sz="2800" b="1" dirty="0">
              <a:effectLst/>
              <a:latin typeface="Times New Roman" panose="02020603050405020304" pitchFamily="18" charset="0"/>
              <a:ea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0" indent="0" algn="just">
              <a:buNone/>
            </a:pPr>
            <a:endParaRPr lang="nl-NL" sz="2800" b="1" dirty="0">
              <a:latin typeface="Times New Roman" panose="02020603050405020304" pitchFamily="18" charset="0"/>
            </a:endParaRPr>
          </a:p>
          <a:p>
            <a:pPr marL="342900" marR="0" lvl="0" indent="-342900">
              <a:lnSpc>
                <a:spcPct val="110000"/>
              </a:lnSpc>
              <a:spcBef>
                <a:spcPts val="0"/>
              </a:spcBef>
              <a:spcAft>
                <a:spcPts val="0"/>
              </a:spcAft>
              <a:buFont typeface="+mj-lt"/>
              <a:buAutoNum type="alphaLcParenR"/>
            </a:pPr>
            <a:r>
              <a:rPr lang="nl-NL" sz="2800" dirty="0" err="1">
                <a:effectLst/>
                <a:latin typeface="Times New Roman" panose="02020603050405020304" pitchFamily="18" charset="0"/>
                <a:ea typeface="Times New Roman" panose="02020603050405020304" pitchFamily="18" charset="0"/>
              </a:rPr>
              <a:t>Vẽ</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K  </a:t>
            </a:r>
            <a:r>
              <a:rPr lang="nl-NL" sz="2800" dirty="0" err="1">
                <a:effectLst/>
                <a:latin typeface="Times New Roman" panose="02020603050405020304" pitchFamily="18" charset="0"/>
                <a:ea typeface="Times New Roman" panose="02020603050405020304" pitchFamily="18" charset="0"/>
              </a:rPr>
              <a:t>sao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K </a:t>
            </a:r>
            <a:r>
              <a:rPr lang="nl-NL" sz="2800" dirty="0" err="1">
                <a:effectLst/>
                <a:latin typeface="Times New Roman" panose="02020603050405020304" pitchFamily="18" charset="0"/>
                <a:ea typeface="Times New Roman" panose="02020603050405020304" pitchFamily="18" charset="0"/>
              </a:rPr>
              <a:t>và</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F </a:t>
            </a:r>
            <a:r>
              <a:rPr lang="nl-NL" sz="2800" dirty="0" err="1">
                <a:effectLst/>
                <a:latin typeface="Times New Roman" panose="02020603050405020304" pitchFamily="18" charset="0"/>
                <a:ea typeface="Times New Roman" panose="02020603050405020304" pitchFamily="18" charset="0"/>
              </a:rPr>
              <a:t>trùng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nhau</a:t>
            </a:r>
            <a:r>
              <a:rPr lang="nl-NL"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0"/>
              </a:spcBef>
              <a:spcAft>
                <a:spcPts val="0"/>
              </a:spcAft>
              <a:buFont typeface="+mj-lt"/>
              <a:buAutoNum type="alphaLcParenR"/>
            </a:pPr>
            <a:r>
              <a:rPr lang="nl-NL" sz="2800" dirty="0" err="1">
                <a:effectLst/>
                <a:latin typeface="Times New Roman" panose="02020603050405020304" pitchFamily="18" charset="0"/>
                <a:ea typeface="Times New Roman" panose="02020603050405020304" pitchFamily="18" charset="0"/>
              </a:rPr>
              <a:t>Vẽ</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H </a:t>
            </a:r>
            <a:r>
              <a:rPr lang="nl-NL" sz="2800" dirty="0" err="1">
                <a:effectLst/>
                <a:latin typeface="Times New Roman" panose="02020603050405020304" pitchFamily="18" charset="0"/>
                <a:ea typeface="Times New Roman" panose="02020603050405020304" pitchFamily="18" charset="0"/>
              </a:rPr>
              <a:t>sao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cho</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H </a:t>
            </a:r>
            <a:r>
              <a:rPr lang="nl-NL" sz="2800" dirty="0" err="1">
                <a:effectLst/>
                <a:latin typeface="Times New Roman" panose="02020603050405020304" pitchFamily="18" charset="0"/>
                <a:ea typeface="Times New Roman" panose="02020603050405020304" pitchFamily="18" charset="0"/>
              </a:rPr>
              <a:t>không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trùng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với</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điểm</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nào</a:t>
            </a:r>
            <a:r>
              <a:rPr lang="nl-NL" sz="2800" dirty="0">
                <a:effectLst/>
                <a:latin typeface="Times New Roman" panose="02020603050405020304" pitchFamily="18" charset="0"/>
                <a:ea typeface="Times New Roman" panose="02020603050405020304" pitchFamily="18" charset="0"/>
              </a:rPr>
              <a:t> ở </a:t>
            </a:r>
            <a:r>
              <a:rPr lang="nl-NL" sz="2800" dirty="0" err="1">
                <a:effectLst/>
                <a:latin typeface="Times New Roman" panose="02020603050405020304" pitchFamily="18" charset="0"/>
                <a:ea typeface="Times New Roman" panose="02020603050405020304" pitchFamily="18" charset="0"/>
              </a:rPr>
              <a:t>hình</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trên</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0"/>
              </a:spcBef>
              <a:spcAft>
                <a:spcPts val="0"/>
              </a:spcAft>
              <a:buFont typeface="+mj-lt"/>
              <a:buAutoNum type="alphaLcParenR"/>
            </a:pPr>
            <a:r>
              <a:rPr lang="nl-NL" sz="2800" dirty="0" err="1">
                <a:effectLst/>
                <a:latin typeface="Times New Roman" panose="02020603050405020304" pitchFamily="18" charset="0"/>
                <a:ea typeface="Times New Roman" panose="02020603050405020304" pitchFamily="18" charset="0"/>
              </a:rPr>
              <a:t>Vẽ</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đường</a:t>
            </a:r>
            <a:r>
              <a:rPr lang="nl-NL" sz="2800" dirty="0">
                <a:effectLst/>
                <a:latin typeface="Times New Roman" panose="02020603050405020304" pitchFamily="18" charset="0"/>
                <a:ea typeface="Times New Roman" panose="02020603050405020304" pitchFamily="18" charset="0"/>
              </a:rPr>
              <a:t> </a:t>
            </a:r>
            <a:r>
              <a:rPr lang="nl-NL" sz="2800" dirty="0" err="1">
                <a:effectLst/>
                <a:latin typeface="Times New Roman" panose="02020603050405020304" pitchFamily="18" charset="0"/>
                <a:ea typeface="Times New Roman" panose="02020603050405020304" pitchFamily="18" charset="0"/>
              </a:rPr>
              <a:t>thẳng</a:t>
            </a:r>
            <a:r>
              <a:rPr lang="nl-NL" sz="2800" dirty="0">
                <a:effectLst/>
                <a:latin typeface="Times New Roman" panose="02020603050405020304" pitchFamily="18" charset="0"/>
                <a:ea typeface="Times New Roman" panose="02020603050405020304" pitchFamily="18" charset="0"/>
              </a:rPr>
              <a:t> a.</a:t>
            </a:r>
            <a:endParaRPr lang="en-US" sz="2800" dirty="0">
              <a:effectLst/>
              <a:latin typeface="Times New Roman" panose="02020603050405020304" pitchFamily="18" charset="0"/>
              <a:ea typeface="Times New Roman" panose="02020603050405020304" pitchFamily="18" charset="0"/>
            </a:endParaRPr>
          </a:p>
          <a:p>
            <a:pPr marL="0" indent="0" algn="just">
              <a:buNone/>
            </a:pPr>
            <a:endParaRPr lang="en-US" sz="2800" dirty="0"/>
          </a:p>
        </p:txBody>
      </p:sp>
      <p:sp>
        <p:nvSpPr>
          <p:cNvPr id="40" name="TextBox 39"/>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D. HOẠT ĐỘNG VẬN DỤNG</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41" name="Text Placeholder 2"/>
          <p:cNvSpPr txBox="1"/>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anose="020B0604020202020204"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anose="020B0604020202020204" pitchFamily="34" charset="0"/>
              <a:buNone/>
              <a:defRPr sz="1600" b="1" kern="1200" baseline="0">
                <a:solidFill>
                  <a:schemeClr val="tx1"/>
                </a:solidFill>
                <a:latin typeface="+mn-lt"/>
                <a:ea typeface="+mn-ea"/>
                <a:cs typeface="+mn-cs"/>
              </a:defRPr>
            </a:lvl9pPr>
          </a:lstStyle>
          <a:p>
            <a:r>
              <a:rPr lang="en-US" sz="2800" dirty="0" err="1"/>
              <a:t>Đáp</a:t>
            </a:r>
            <a:r>
              <a:rPr lang="en-US" sz="2800" dirty="0"/>
              <a:t> </a:t>
            </a:r>
            <a:r>
              <a:rPr lang="en-US" sz="2800" dirty="0" err="1"/>
              <a:t>án</a:t>
            </a:r>
            <a:endParaRPr lang="en-US" sz="2800" dirty="0"/>
          </a:p>
        </p:txBody>
      </p:sp>
      <p:sp>
        <p:nvSpPr>
          <p:cNvPr id="42" name="Content Placeholder 3"/>
          <p:cNvSpPr txBox="1"/>
          <p:nvPr/>
        </p:nvSpPr>
        <p:spPr>
          <a:xfrm>
            <a:off x="6699950" y="1778000"/>
            <a:ext cx="4773956" cy="4318000"/>
          </a:xfrm>
          <a:prstGeom prst="rect">
            <a:avLst/>
          </a:prstGeom>
        </p:spPr>
        <p:txBody>
          <a:bodyPr vert="horz" lIns="91440" tIns="45720" rIns="91440" bIns="45720" rtlCol="0">
            <a:normAutofit/>
          </a:bodyPr>
          <a:lstStyle>
            <a:lvl1pPr marL="247015" indent="-247015" algn="l" defTabSz="914400" rtl="0" eaLnBrk="1" latinLnBrk="0" hangingPunct="1">
              <a:lnSpc>
                <a:spcPct val="90000"/>
              </a:lnSpc>
              <a:spcBef>
                <a:spcPts val="1600"/>
              </a:spcBef>
              <a:buClr>
                <a:schemeClr val="tx1"/>
              </a:buClr>
              <a:buFont typeface="Arial" panose="020B0604020202020204" pitchFamily="34" charset="0"/>
              <a:buChar char="•"/>
              <a:defRPr sz="2000" kern="1200">
                <a:solidFill>
                  <a:schemeClr val="tx1"/>
                </a:solidFill>
                <a:latin typeface="+mn-lt"/>
                <a:ea typeface="+mn-ea"/>
                <a:cs typeface="+mn-cs"/>
              </a:defRPr>
            </a:lvl1pPr>
            <a:lvl2pPr marL="548640" indent="-247015"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850265" indent="-247015"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3pPr>
            <a:lvl4pPr marL="115189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4pPr>
            <a:lvl5pPr marL="14541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5pPr>
            <a:lvl6pPr marL="175577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6pPr>
            <a:lvl7pPr marL="205740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7pPr>
            <a:lvl8pPr marL="235902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8pPr>
            <a:lvl9pPr marL="26606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2" y="2209800"/>
            <a:ext cx="334434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412" y="2235300"/>
            <a:ext cx="4790366" cy="256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itle 1"/>
          <p:cNvSpPr>
            <a:spLocks noGrp="1"/>
          </p:cNvSpPr>
          <p:nvPr>
            <p:ph type="title"/>
          </p:nvPr>
        </p:nvSpPr>
        <p:spPr>
          <a:xfrm>
            <a:off x="1218883" y="-76150"/>
            <a:ext cx="9751060" cy="863600"/>
          </a:xfrm>
        </p:spPr>
        <p:txBody>
          <a:bodyPr>
            <a:noAutofit/>
          </a:bodyPr>
          <a:lstStyle/>
          <a:p>
            <a:pPr algn="ct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ết quả hình ảnh cho dọn rác png"/>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996" y="93490"/>
            <a:ext cx="1569720" cy="1569720"/>
          </a:xfrm>
          <a:prstGeom prst="rect">
            <a:avLst/>
          </a:prstGeom>
          <a:noFill/>
          <a:extLst>
            <a:ext uri="{909E8E84-426E-40DD-AFC4-6F175D3DCCD1}">
              <a14:hiddenFill xmlns:a14="http://schemas.microsoft.com/office/drawing/2010/main">
                <a:solidFill>
                  <a:srgbClr val="FFFFFF"/>
                </a:solidFill>
              </a14:hiddenFill>
            </a:ext>
          </a:extLst>
        </p:spPr>
      </p:pic>
      <p:sp>
        <p:nvSpPr>
          <p:cNvPr id="38" name="Title 1"/>
          <p:cNvSpPr>
            <a:spLocks noGrp="1"/>
          </p:cNvSpPr>
          <p:nvPr>
            <p:ph type="title"/>
          </p:nvPr>
        </p:nvSpPr>
        <p:spPr>
          <a:xfrm>
            <a:off x="1259523" y="817880"/>
            <a:ext cx="9751060" cy="1168400"/>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MỊ CHÂU</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496252" y="2256850"/>
            <a:ext cx="11277600" cy="3539430"/>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Mị Châu</a:t>
            </a:r>
            <a:r>
              <a:rPr lang="vi-VN" sz="2800" dirty="0">
                <a:latin typeface="Times New Roman" panose="02020603050405020304" pitchFamily="18" charset="0"/>
                <a:cs typeface="Times New Roman" panose="02020603050405020304" pitchFamily="18" charset="0"/>
              </a:rPr>
              <a:t> (chữ Hán: </a:t>
            </a:r>
            <a:r>
              <a:rPr lang="ja-JP" altLang="en-US" sz="2800" dirty="0">
                <a:latin typeface="Times New Roman" panose="02020603050405020304" pitchFamily="18" charset="0"/>
                <a:cs typeface="Times New Roman" panose="02020603050405020304" pitchFamily="18" charset="0"/>
              </a:rPr>
              <a:t>媚珠</a:t>
            </a:r>
            <a:r>
              <a:rPr lang="en-US" altLang="ja-JP"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một nhân vật truyền thuyết rất nổi tiếng trong lịch sử Việt Nam. Nàng là con gái của An Dương Vương Thục Phán, người đã đánh bại Hùng Vương và khai sinh ra nước Âu Lạc trong lịch sử Việt Nam.</a:t>
            </a:r>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Câu chuyện truyền thuyết về nàng gắng liền với sự tích </a:t>
            </a:r>
            <a:r>
              <a:rPr lang="vi-VN" sz="2800" i="1" dirty="0">
                <a:latin typeface="Times New Roman" panose="02020603050405020304" pitchFamily="18" charset="0"/>
                <a:cs typeface="Times New Roman" panose="02020603050405020304" pitchFamily="18" charset="0"/>
              </a:rPr>
              <a:t>"Rải lông ngỗng dẫn Trọng Thủy"</a:t>
            </a:r>
            <a:r>
              <a:rPr lang="vi-VN" sz="2800" dirty="0">
                <a:latin typeface="Times New Roman" panose="02020603050405020304" pitchFamily="18" charset="0"/>
                <a:cs typeface="Times New Roman" panose="02020603050405020304" pitchFamily="18" charset="0"/>
              </a:rPr>
              <a:t>, một điển tích qua đó nàng đã để lộ thông tin quân sự cho chồng là Trọng Thủy, dẫn đến thất bại toàn diện của Âu Lạc trước quân đội của Triệu Đà.</a:t>
            </a:r>
            <a:endParaRPr lang="vi-VN" sz="2800" dirty="0">
              <a:latin typeface="Times New Roman" panose="02020603050405020304" pitchFamily="18" charset="0"/>
              <a:cs typeface="Times New Roman" panose="02020603050405020304" pitchFamily="18" charset="0"/>
            </a:endParaRPr>
          </a:p>
        </p:txBody>
      </p:sp>
      <p:pic>
        <p:nvPicPr>
          <p:cNvPr id="40" name="Picture 2" descr="Káº¿t quáº£ hÃ¬nh áº£nh cho lÃ´ng ngá»ng hoáº¡t hÃ¬nh">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9564052" y="5567680"/>
            <a:ext cx="1804737" cy="1524000"/>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1"/>
          <p:cNvSpPr txBox="1"/>
          <p:nvPr/>
        </p:nvSpPr>
        <p:spPr>
          <a:xfrm>
            <a:off x="1218883" y="22887"/>
            <a:ext cx="9751060" cy="86360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mtClean="0">
                <a:latin typeface="Times New Roman" panose="02020603050405020304" pitchFamily="18" charset="0"/>
                <a:cs typeface="Times New Roman" panose="02020603050405020304" pitchFamily="18" charset="0"/>
              </a:rPr>
            </a:br>
            <a:r>
              <a:rPr lang="nl-NL" b="1" smtClean="0">
                <a:solidFill>
                  <a:srgbClr val="FF0000"/>
                </a:solidFill>
                <a:latin typeface="Times New Roman" panose="02020603050405020304" pitchFamily="18" charset="0"/>
                <a:ea typeface="Times New Roman" panose="02020603050405020304" pitchFamily="18" charset="0"/>
              </a:rPr>
              <a:t>§ 1. ĐIỂM . ĐƯỜNG THẲNG</a:t>
            </a:r>
            <a:br>
              <a:rPr lang="nl-NL" b="1" smtClean="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ết quả hình ảnh cho dọn rác pn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6212" r="3245" b="13034"/>
          <a:stretch>
            <a:fillRect/>
          </a:stretch>
        </p:blipFill>
        <p:spPr bwMode="auto">
          <a:xfrm>
            <a:off x="121128" y="5559158"/>
            <a:ext cx="2195510" cy="1429284"/>
          </a:xfrm>
          <a:prstGeom prst="rect">
            <a:avLst/>
          </a:prstGeom>
          <a:noFill/>
          <a:extLst>
            <a:ext uri="{909E8E84-426E-40DD-AFC4-6F175D3DCCD1}">
              <a14:hiddenFill xmlns:a14="http://schemas.microsoft.com/office/drawing/2010/main">
                <a:solidFill>
                  <a:srgbClr val="FFFFFF"/>
                </a:solidFill>
              </a14:hiddenFill>
            </a:ext>
          </a:extLst>
        </p:spPr>
      </p:pic>
      <p:sp>
        <p:nvSpPr>
          <p:cNvPr id="41" name="Title 1"/>
          <p:cNvSpPr>
            <a:spLocks noGrp="1"/>
          </p:cNvSpPr>
          <p:nvPr>
            <p:ph type="title"/>
          </p:nvPr>
        </p:nvSpPr>
        <p:spPr>
          <a:xfrm>
            <a:off x="1218883" y="431800"/>
            <a:ext cx="9751060" cy="1168400"/>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CÁCH CHƠI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2" name="Content Placeholder 2"/>
          <p:cNvSpPr>
            <a:spLocks noGrp="1"/>
          </p:cNvSpPr>
          <p:nvPr>
            <p:ph sz="quarter" idx="1"/>
          </p:nvPr>
        </p:nvSpPr>
        <p:spPr>
          <a:xfrm>
            <a:off x="1218883" y="1752600"/>
            <a:ext cx="9904729" cy="4038600"/>
          </a:xfrm>
        </p:spPr>
        <p:txBody>
          <a:bodyPr>
            <a:normAutofit/>
          </a:bodyPr>
          <a:lstStyle/>
          <a:p>
            <a:pPr marL="0" indent="0" algn="just">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3" name="Picture 2" descr="Káº¿t quáº£ hÃ¬nh áº£nh cho lÃ´ng ngá»ng hoáº¡t hÃ¬nh">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8228012" y="5181600"/>
            <a:ext cx="1804737"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wipe(down)">
                                      <p:cBhvr>
                                        <p:cTn id="10" dur="500"/>
                                        <p:tgtEl>
                                          <p:spTgt spid="4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wipe(down)">
                                      <p:cBhvr>
                                        <p:cTn id="13"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20877" y="1152187"/>
            <a:ext cx="10176388" cy="276105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5</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bao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nhiêu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đường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thẳng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sau</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cs typeface="Times New Roman" panose="02020603050405020304" pitchFamily="18" charset="0"/>
            </a:endParaRPr>
          </a:p>
          <a:p>
            <a:pPr algn="just"/>
            <a:endParaRPr lang="en-US" sz="2800" dirty="0" smtClean="0">
              <a:solidFill>
                <a:schemeClr val="tx1"/>
              </a:solidFill>
              <a:latin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cs typeface="Times New Roman" panose="02020603050405020304" pitchFamily="18" charset="0"/>
            </a:endParaRPr>
          </a:p>
          <a:p>
            <a:pPr algn="just"/>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0" name="A"/>
          <p:cNvSpPr/>
          <p:nvPr/>
        </p:nvSpPr>
        <p:spPr>
          <a:xfrm>
            <a:off x="1705433" y="552280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4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1" name="B"/>
          <p:cNvSpPr/>
          <p:nvPr/>
        </p:nvSpPr>
        <p:spPr>
          <a:xfrm>
            <a:off x="1702031" y="437277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2" name="C"/>
          <p:cNvSpPr/>
          <p:nvPr/>
        </p:nvSpPr>
        <p:spPr>
          <a:xfrm flipH="1">
            <a:off x="6205541"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4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3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3" name="D"/>
          <p:cNvSpPr/>
          <p:nvPr/>
        </p:nvSpPr>
        <p:spPr>
          <a:xfrm flipH="1">
            <a:off x="6227312"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4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4 </a:t>
            </a:r>
            <a:r>
              <a:rPr lang="en-US" sz="2800" dirty="0" err="1" smtClean="0">
                <a:latin typeface="Times New Roman" panose="02020603050405020304" pitchFamily="18" charset="0"/>
                <a:cs typeface="Times New Roman" panose="02020603050405020304" pitchFamily="18" charset="0"/>
              </a:rPr>
              <a:t>điểm</a:t>
            </a:r>
            <a:endParaRPr lang="vi-VN" sz="2800"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endParaRPr lang="en-US" sz="2800"/>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endParaRPr lang="en-US" sz="2800"/>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endParaRPr lang="en-US" sz="2800"/>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endParaRPr lang="en-US" sz="2800"/>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endParaRPr lang="en-US" sz="2800"/>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endParaRPr lang="en-US" sz="2800"/>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endParaRPr lang="en-US" sz="2800"/>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endParaRPr lang="en-US" sz="2800"/>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endParaRPr lang="en-US" sz="2800"/>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endParaRPr lang="en-US" sz="2800"/>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endParaRPr lang="en-US" sz="2800"/>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endParaRPr lang="en-US" sz="2800"/>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endParaRPr lang="en-US" sz="2800"/>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endParaRPr lang="en-US" sz="2800"/>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endParaRPr lang="en-US" sz="2800"/>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endParaRPr lang="en-US" sz="2800"/>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endParaRPr lang="en-US" sz="2800"/>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endParaRPr lang="en-US" sz="2800"/>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endParaRPr lang="en-US" sz="2800"/>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endParaRPr lang="en-US" sz="2800"/>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endParaRPr lang="en-US" sz="2800" dirty="0"/>
          </a:p>
        </p:txBody>
      </p:sp>
      <p:pic>
        <p:nvPicPr>
          <p:cNvPr id="37" name="Picture 2" descr="Kết quả hình ảnh cho home png">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Kết quả hình ảnh cho dọn rác 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9043"/>
          <a:stretch>
            <a:fillRect/>
          </a:stretch>
        </p:blipFill>
        <p:spPr bwMode="auto">
          <a:xfrm>
            <a:off x="983225" y="298746"/>
            <a:ext cx="1903231" cy="17068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285302" y="2005626"/>
            <a:ext cx="2784092" cy="19824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6"/>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7"/>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8"/>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0"/>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21"/>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22"/>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23"/>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24"/>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25"/>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26"/>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27"/>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28"/>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29"/>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30"/>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1"/>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32"/>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33"/>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34"/>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35"/>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30" presetClass="emph" presetSubtype="0" fill="hold" grpId="0" nodeType="clickEffect">
                                  <p:stCondLst>
                                    <p:cond delay="0"/>
                                  </p:stCondLst>
                                  <p:childTnLst>
                                    <p:animClr clrSpc="hsl" dir="cw">
                                      <p:cBhvr override="childStyle">
                                        <p:cTn id="71" dur="500" fill="hold"/>
                                        <p:tgtEl>
                                          <p:spTgt spid="10"/>
                                        </p:tgtEl>
                                        <p:attrNameLst>
                                          <p:attrName>style.color</p:attrName>
                                        </p:attrNameLst>
                                      </p:cBhvr>
                                      <p:by>
                                        <p:hsl h="0" s="12549" l="25098"/>
                                      </p:by>
                                    </p:animClr>
                                    <p:animClr clrSpc="hsl" dir="cw">
                                      <p:cBhvr>
                                        <p:cTn id="72" dur="500" fill="hold"/>
                                        <p:tgtEl>
                                          <p:spTgt spid="10"/>
                                        </p:tgtEl>
                                        <p:attrNameLst>
                                          <p:attrName>fillcolor</p:attrName>
                                        </p:attrNameLst>
                                      </p:cBhvr>
                                      <p:by>
                                        <p:hsl h="0" s="12549" l="25098"/>
                                      </p:by>
                                    </p:animClr>
                                    <p:animClr clrSpc="hsl" dir="cw">
                                      <p:cBhvr>
                                        <p:cTn id="73" dur="500" fill="hold"/>
                                        <p:tgtEl>
                                          <p:spTgt spid="10"/>
                                        </p:tgtEl>
                                        <p:attrNameLst>
                                          <p:attrName>stroke.color</p:attrName>
                                        </p:attrNameLst>
                                      </p:cBhvr>
                                      <p:by>
                                        <p:hsl h="0" s="12549" l="25098"/>
                                      </p:by>
                                    </p:animClr>
                                    <p:set>
                                      <p:cBhvr>
                                        <p:cTn id="74" dur="500" fill="hold"/>
                                        <p:tgtEl>
                                          <p:spTgt spid="10"/>
                                        </p:tgtEl>
                                        <p:attrNameLst>
                                          <p:attrName>fill.type</p:attrName>
                                        </p:attrNameLst>
                                      </p:cBhvr>
                                      <p:to>
                                        <p:strVal val="solid"/>
                                      </p:to>
                                    </p:set>
                                  </p:childTnLst>
                                  <p:subTnLst>
                                    <p:audio>
                                      <p:cMediaNode>
                                        <p:cTn display="0" masterRel="sameClick">
                                          <p:stCondLst>
                                            <p:cond evt="begin" delay="0">
                                              <p:tn val="70"/>
                                            </p:cond>
                                          </p:stCondLst>
                                          <p:endCondLst>
                                            <p:cond evt="onStopAudio" delay="0">
                                              <p:tgtEl>
                                                <p:sldTgt/>
                                              </p:tgtEl>
                                            </p:cond>
                                          </p:endCondLst>
                                        </p:cTn>
                                        <p:tgtEl>
                                          <p:sndTgt r:embed="rId6" name="applause.wav"/>
                                        </p:tgtEl>
                                      </p:cMediaNode>
                                    </p:audio>
                                    <p:animClr clrSpc="rgb" dir="cw">
                                      <p:cBhvr override="childStyle">
                                        <p:cTn dur="1" fill="hold" display="0" masterRel="nextClick" afterEffect="1"/>
                                        <p:tgtEl>
                                          <p:spTgt spid="10"/>
                                        </p:tgtEl>
                                        <p:attrNameLst>
                                          <p:attrName>ppt_c</p:attrName>
                                        </p:attrNameLst>
                                      </p:cBhvr>
                                      <p:to>
                                        <a:schemeClr val="accent2"/>
                                      </p:to>
                                    </p:animClr>
                                  </p:subTnLst>
                                </p:cTn>
                              </p:par>
                            </p:childTnLst>
                          </p:cTn>
                        </p:par>
                      </p:childTnLst>
                    </p:cTn>
                  </p:par>
                </p:childTnLst>
              </p:cTn>
              <p:nextCondLst>
                <p:cond evt="onClick" delay="0">
                  <p:tgtEl>
                    <p:spTgt spid="10"/>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11"/>
                                        </p:tgtEl>
                                      </p:cBhvr>
                                    </p:animEffect>
                                    <p:animScale>
                                      <p:cBhvr>
                                        <p:cTn id="80" dur="250" autoRev="1" fill="hold"/>
                                        <p:tgtEl>
                                          <p:spTgt spid="11"/>
                                        </p:tgtEl>
                                      </p:cBhvr>
                                      <p:by x="105000" y="105000"/>
                                    </p:animScale>
                                  </p:childTnLst>
                                  <p:subTnLst>
                                    <p:audio>
                                      <p:cMediaNode>
                                        <p:cTn display="0" masterRel="sameClick">
                                          <p:stCondLst>
                                            <p:cond evt="begin" delay="0">
                                              <p:tn val="78"/>
                                            </p:cond>
                                          </p:stCondLst>
                                          <p:endCondLst>
                                            <p:cond evt="onStopAudio" delay="0">
                                              <p:tgtEl>
                                                <p:sldTgt/>
                                              </p:tgtEl>
                                            </p:cond>
                                          </p:endCondLst>
                                        </p:cTn>
                                        <p:tgtEl>
                                          <p:sndTgt r:embed="rId7" name="bomb.wav"/>
                                        </p:tgtEl>
                                      </p:cMediaNode>
                                    </p:audio>
                                  </p:subTnLst>
                                </p:cTn>
                              </p:par>
                            </p:childTnLst>
                          </p:cTn>
                        </p:par>
                      </p:childTnLst>
                    </p:cTn>
                  </p:par>
                </p:childTnLst>
              </p:cTn>
              <p:nextCondLst>
                <p:cond evt="onClick" delay="0">
                  <p:tgtEl>
                    <p:spTgt spid="11"/>
                  </p:tgtEl>
                </p:cond>
              </p:nextCondLst>
            </p:seq>
            <p:seq concurrent="1" nextAc="seek">
              <p:cTn id="81" restart="whenNotActive" fill="hold" evtFilter="cancelBubble" nodeType="interactiveSeq">
                <p:stCondLst>
                  <p:cond evt="onClick" delay="0">
                    <p:tgtEl>
                      <p:spTgt spid="12"/>
                    </p:tgtEl>
                  </p:cond>
                </p:stCondLst>
                <p:endSync evt="end" delay="0">
                  <p:rtn val="all"/>
                </p:endSync>
                <p:childTnLst>
                  <p:par>
                    <p:cTn id="82" fill="hold">
                      <p:stCondLst>
                        <p:cond delay="0"/>
                      </p:stCondLst>
                      <p:childTnLst>
                        <p:par>
                          <p:cTn id="83" fill="hold">
                            <p:stCondLst>
                              <p:cond delay="0"/>
                            </p:stCondLst>
                            <p:childTnLst>
                              <p:par>
                                <p:cTn id="84" presetID="26" presetClass="emph" presetSubtype="0" fill="hold" grpId="0" nodeType="clickEffect">
                                  <p:stCondLst>
                                    <p:cond delay="0"/>
                                  </p:stCondLst>
                                  <p:childTnLst>
                                    <p:animEffect transition="out" filter="fade">
                                      <p:cBhvr>
                                        <p:cTn id="85" dur="500" tmFilter="0, 0; .2, .5; .8, .5; 1, 0"/>
                                        <p:tgtEl>
                                          <p:spTgt spid="12"/>
                                        </p:tgtEl>
                                      </p:cBhvr>
                                    </p:animEffect>
                                    <p:animScale>
                                      <p:cBhvr>
                                        <p:cTn id="86" dur="250" autoRev="1" fill="hold"/>
                                        <p:tgtEl>
                                          <p:spTgt spid="12"/>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7" name="bomb.wav"/>
                                        </p:tgtEl>
                                      </p:cMediaNode>
                                    </p:audio>
                                  </p:subTnLst>
                                </p:cTn>
                              </p:par>
                            </p:childTnLst>
                          </p:cTn>
                        </p:par>
                      </p:childTnLst>
                    </p:cTn>
                  </p:par>
                </p:childTnLst>
              </p:cTn>
              <p:nextCondLst>
                <p:cond evt="onClick" delay="0">
                  <p:tgtEl>
                    <p:spTgt spid="12"/>
                  </p:tgtEl>
                </p:cond>
              </p:nextCondLst>
            </p:seq>
            <p:seq concurrent="1" nextAc="seek">
              <p:cTn id="87" restart="whenNotActive" fill="hold" evtFilter="cancelBubble" nodeType="interactiveSeq">
                <p:stCondLst>
                  <p:cond evt="onClick" delay="0">
                    <p:tgtEl>
                      <p:spTgt spid="13"/>
                    </p:tgtEl>
                  </p:cond>
                </p:stCondLst>
                <p:endSync evt="end" delay="0">
                  <p:rtn val="all"/>
                </p:endSync>
                <p:childTnLst>
                  <p:par>
                    <p:cTn id="88" fill="hold">
                      <p:stCondLst>
                        <p:cond delay="0"/>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13"/>
                                        </p:tgtEl>
                                      </p:cBhvr>
                                    </p:animEffect>
                                    <p:animScale>
                                      <p:cBhvr>
                                        <p:cTn id="92" dur="250" autoRev="1" fill="hold"/>
                                        <p:tgtEl>
                                          <p:spTgt spid="13"/>
                                        </p:tgtEl>
                                      </p:cBhvr>
                                      <p:by x="105000" y="105000"/>
                                    </p:animScale>
                                  </p:childTnLst>
                                  <p:subTnLst>
                                    <p:audio>
                                      <p:cMediaNode>
                                        <p:cTn display="0" masterRel="sameClick">
                                          <p:stCondLst>
                                            <p:cond evt="begin" delay="0">
                                              <p:tn val="90"/>
                                            </p:cond>
                                          </p:stCondLst>
                                          <p:endCondLst>
                                            <p:cond evt="onStopAudio" delay="0">
                                              <p:tgtEl>
                                                <p:sldTgt/>
                                              </p:tgtEl>
                                            </p:cond>
                                          </p:endCondLst>
                                        </p:cTn>
                                        <p:tgtEl>
                                          <p:sndTgt r:embed="rId7"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
            <a:ext cx="12190413" cy="6887655"/>
          </a:xfrm>
          <a:prstGeom prst="rect">
            <a:avLst/>
          </a:prstGeom>
        </p:spPr>
      </p:pic>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214" b="98544" l="0" r="64464">
                        <a14:foregroundMark x1="23214" y1="25728" x2="23214" y2="25728"/>
                        <a14:foregroundMark x1="36786" y1="20388" x2="36786" y2="20388"/>
                        <a14:foregroundMark x1="32679" y1="31796" x2="32679" y2="31796"/>
                        <a14:foregroundMark x1="22321" y1="32282" x2="22321" y2="32282"/>
                        <a14:foregroundMark x1="53393" y1="56068" x2="53393" y2="56068"/>
                        <a14:foregroundMark x1="52321" y1="59951" x2="52321" y2="59951"/>
                        <a14:backgroundMark x1="9107" y1="18932" x2="9107" y2="18932"/>
                        <a14:backgroundMark x1="11429" y1="21359" x2="11429" y2="21359"/>
                        <a14:backgroundMark x1="11429" y1="29854" x2="11429" y2="29854"/>
                        <a14:backgroundMark x1="8036" y1="35194" x2="8036" y2="35194"/>
                        <a14:backgroundMark x1="7500" y1="38107" x2="7500" y2="38107"/>
                        <a14:backgroundMark x1="15357" y1="28155" x2="15357" y2="28155"/>
                        <a14:backgroundMark x1="13214" y1="37379" x2="13214" y2="37379"/>
                        <a14:backgroundMark x1="6964" y1="40291" x2="6964" y2="40291"/>
                        <a14:backgroundMark x1="49821" y1="31553" x2="49821" y2="31553"/>
                        <a14:backgroundMark x1="49821" y1="31553" x2="49821" y2="31553"/>
                        <a14:backgroundMark x1="53214" y1="24757" x2="53571" y2="25000"/>
                        <a14:backgroundMark x1="58036" y1="32282" x2="58036" y2="32282"/>
                        <a14:backgroundMark x1="60179" y1="35194" x2="60179" y2="35194"/>
                        <a14:backgroundMark x1="63036" y1="39563" x2="63036" y2="39563"/>
                        <a14:backgroundMark x1="61786" y1="31553" x2="61786" y2="31553"/>
                        <a14:backgroundMark x1="46786" y1="31796" x2="46786" y2="31796"/>
                        <a14:backgroundMark x1="60179" y1="20874" x2="60179" y2="20874"/>
                        <a14:backgroundMark x1="61964" y1="24757" x2="61964" y2="24757"/>
                        <a14:backgroundMark x1="61964" y1="24757" x2="61964" y2="24757"/>
                        <a14:backgroundMark x1="30714" y1="17718" x2="30714" y2="17718"/>
                        <a14:backgroundMark x1="30536" y1="20874" x2="30536" y2="20874"/>
                        <a14:backgroundMark x1="29286" y1="26456" x2="29286" y2="26456"/>
                        <a14:backgroundMark x1="32679" y1="24515" x2="32679" y2="24515"/>
                        <a14:backgroundMark x1="6071" y1="20388" x2="6071" y2="20388"/>
                        <a14:backgroundMark x1="5357" y1="25485" x2="5357" y2="25485"/>
                        <a14:backgroundMark x1="5714" y1="30583" x2="5714" y2="30583"/>
                        <a14:backgroundMark x1="1964" y1="16990" x2="1964" y2="16990"/>
                        <a14:backgroundMark x1="2500" y1="21117" x2="2500" y2="21117"/>
                        <a14:backgroundMark x1="1607" y1="36165" x2="1607" y2="36165"/>
                        <a14:backgroundMark x1="28036" y1="17476" x2="28036" y2="17476"/>
                        <a14:backgroundMark x1="27143" y1="34223" x2="27143" y2="34223"/>
                        <a14:backgroundMark x1="27321" y1="38350" x2="27321" y2="38350"/>
                        <a14:backgroundMark x1="27321" y1="40049" x2="27321" y2="40049"/>
                        <a14:backgroundMark x1="55536" y1="54612" x2="55536" y2="54612"/>
                        <a14:backgroundMark x1="51964" y1="58010" x2="51964" y2="58010"/>
                        <a14:backgroundMark x1="3214" y1="41019" x2="3214" y2="41019"/>
                      </a14:backgroundRemoval>
                    </a14:imgEffect>
                  </a14:imgLayer>
                </a14:imgProps>
              </a:ext>
              <a:ext uri="{28A0092B-C50C-407E-A947-70E740481C1C}">
                <a14:useLocalDpi xmlns:a14="http://schemas.microsoft.com/office/drawing/2010/main" val="0"/>
              </a:ext>
            </a:extLst>
          </a:blip>
          <a:stretch>
            <a:fillRect/>
          </a:stretch>
        </p:blipFill>
        <p:spPr>
          <a:xfrm rot="20782674">
            <a:off x="3525198" y="3083007"/>
            <a:ext cx="3733800" cy="2900293"/>
          </a:xfrm>
          <a:prstGeom prst="rect">
            <a:avLst/>
          </a:prstGeom>
        </p:spPr>
      </p:pic>
      <p:pic>
        <p:nvPicPr>
          <p:cNvPr id="8" name="1">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2506998" y="75399"/>
            <a:ext cx="731520" cy="1669102"/>
          </a:xfrm>
          <a:prstGeom prst="rect">
            <a:avLst/>
          </a:prstGeom>
        </p:spPr>
      </p:pic>
      <p:pic>
        <p:nvPicPr>
          <p:cNvPr id="9" name="2">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3567505" y="0"/>
            <a:ext cx="619048" cy="1590476"/>
          </a:xfrm>
          <a:prstGeom prst="rect">
            <a:avLst/>
          </a:prstGeom>
        </p:spPr>
      </p:pic>
      <p:pic>
        <p:nvPicPr>
          <p:cNvPr id="10" name="3">
            <a:hlinkClick r:id="rId8"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515540" y="-14066"/>
            <a:ext cx="609524" cy="1580952"/>
          </a:xfrm>
          <a:prstGeom prst="rect">
            <a:avLst/>
          </a:prstGeom>
        </p:spPr>
      </p:pic>
      <p:pic>
        <p:nvPicPr>
          <p:cNvPr id="17" name="Ảnh 16">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8791" b="89011" l="1946" r="100000"/>
                    </a14:imgEffect>
                    <a14:imgEffect>
                      <a14:saturation sat="0"/>
                    </a14:imgEffect>
                  </a14:imgLayer>
                </a14:imgProps>
              </a:ext>
            </a:extLst>
          </a:blip>
          <a:stretch>
            <a:fillRect/>
          </a:stretch>
        </p:blipFill>
        <p:spPr>
          <a:xfrm>
            <a:off x="7865206" y="166901"/>
            <a:ext cx="2447619" cy="866667"/>
          </a:xfrm>
          <a:prstGeom prst="rect">
            <a:avLst/>
          </a:prstGeom>
        </p:spPr>
      </p:pic>
      <p:pic>
        <p:nvPicPr>
          <p:cNvPr id="20" name="Picture 2" descr="Káº¿t quáº£ hÃ¬nh áº£nh cho lÃ´ng ngá»ng hoáº¡t hÃ¬nh">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465611">
            <a:off x="3032232" y="5829918"/>
            <a:ext cx="747709" cy="6313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áº¿t quáº£ hÃ¬nh áº£nh cho lÃ´ng ngá»ng hoáº¡t hÃ¬nh">
            <a:hlinkClick r:id="rId13"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211715">
            <a:off x="2388254" y="5981825"/>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áº¿t quáº£ hÃ¬nh áº£nh cho lÃ´ng ngá»ng hoáº¡t hÃ¬nh">
            <a:hlinkClick r:id="rId13"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7634005">
            <a:off x="3445221" y="4386848"/>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áº¿t quáº£ hÃ¬nh áº£nh cho lÃ´ng ngá»ng hoáº¡t hÃ¬nh">
            <a:hlinkClick r:id="rId13"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937386">
            <a:off x="1853061" y="6203603"/>
            <a:ext cx="625467" cy="528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clickEffect">
                                  <p:stCondLst>
                                    <p:cond delay="0"/>
                                  </p:stCondLst>
                                  <p:childTnLst>
                                    <p:anim calcmode="lin" valueType="num">
                                      <p:cBhvr additive="base">
                                        <p:cTn id="12" dur="500"/>
                                        <p:tgtEl>
                                          <p:spTgt spid="8"/>
                                        </p:tgtEl>
                                        <p:attrNameLst>
                                          <p:attrName>ppt_y</p:attrName>
                                        </p:attrNameLst>
                                      </p:cBhvr>
                                      <p:tavLst>
                                        <p:tav tm="0">
                                          <p:val>
                                            <p:strVal val="#ppt_y"/>
                                          </p:val>
                                        </p:tav>
                                        <p:tav tm="100000">
                                          <p:val>
                                            <p:strVal val="#ppt_y+#ppt_h*1.125000"/>
                                          </p:val>
                                        </p:tav>
                                      </p:tavLst>
                                    </p:anim>
                                    <p:animEffect transition="out" filter="wipe(down)">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9"/>
                                        </p:tgtEl>
                                        <p:attrNameLst>
                                          <p:attrName>ppt_y</p:attrName>
                                        </p:attrNameLst>
                                      </p:cBhvr>
                                      <p:tavLst>
                                        <p:tav tm="0">
                                          <p:val>
                                            <p:strVal val="#ppt_y"/>
                                          </p:val>
                                        </p:tav>
                                        <p:tav tm="100000">
                                          <p:val>
                                            <p:strVal val="#ppt_y+#ppt_h*1.125000"/>
                                          </p:val>
                                        </p:tav>
                                      </p:tavLst>
                                    </p:anim>
                                    <p:animEffect transition="out" filter="wipe(down)">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12" presetClass="exit" presetSubtype="4" fill="hold" nodeType="clickEffect">
                                  <p:stCondLst>
                                    <p:cond delay="0"/>
                                  </p:stCondLst>
                                  <p:childTnLst>
                                    <p:anim calcmode="lin" valueType="num">
                                      <p:cBhvr additive="base">
                                        <p:cTn id="32" dur="500"/>
                                        <p:tgtEl>
                                          <p:spTgt spid="10"/>
                                        </p:tgtEl>
                                        <p:attrNameLst>
                                          <p:attrName>ppt_y</p:attrName>
                                        </p:attrNameLst>
                                      </p:cBhvr>
                                      <p:tavLst>
                                        <p:tav tm="0">
                                          <p:val>
                                            <p:strVal val="#ppt_y"/>
                                          </p:val>
                                        </p:tav>
                                        <p:tav tm="100000">
                                          <p:val>
                                            <p:strVal val="#ppt_y+#ppt_h*1.125000"/>
                                          </p:val>
                                        </p:tav>
                                      </p:tavLst>
                                    </p:anim>
                                    <p:animEffect transition="out" filter="wipe(dow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88" y="0"/>
            <a:ext cx="12208400" cy="6858000"/>
          </a:xfrm>
          <a:prstGeom prst="rect">
            <a:avLst/>
          </a:prstGeom>
        </p:spPr>
      </p:pic>
      <p:sp>
        <p:nvSpPr>
          <p:cNvPr id="5" name="Round Same Side Corner Rectangle 7"/>
          <p:cNvSpPr/>
          <p:nvPr/>
        </p:nvSpPr>
        <p:spPr>
          <a:xfrm rot="16200000">
            <a:off x="6515583" y="1444796"/>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6252"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3828" y="2355139"/>
            <a:ext cx="663574" cy="4010023"/>
          </a:xfrm>
          <a:prstGeom prst="round2SameRect">
            <a:avLst>
              <a:gd name="adj1" fmla="val 23321"/>
              <a:gd name="adj2"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6251"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4358" y="3226334"/>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6783"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4358" y="4030480"/>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6783"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9084" y="3044757"/>
            <a:ext cx="476247"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A</a:t>
            </a:r>
            <a:endParaRPr lang="en-US" sz="4000" b="1">
              <a:solidFill>
                <a:schemeClr val="bg1"/>
              </a:solidFill>
              <a:latin typeface="Comic Sans MS" panose="030F0702030302020204" pitchFamily="66" charset="0"/>
            </a:endParaRPr>
          </a:p>
        </p:txBody>
      </p:sp>
      <p:sp>
        <p:nvSpPr>
          <p:cNvPr id="14" name="TextBox 33"/>
          <p:cNvSpPr txBox="1">
            <a:spLocks noChangeArrowheads="1"/>
          </p:cNvSpPr>
          <p:nvPr/>
        </p:nvSpPr>
        <p:spPr bwMode="auto">
          <a:xfrm>
            <a:off x="9087078" y="3959159"/>
            <a:ext cx="432605"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B</a:t>
            </a:r>
            <a:endParaRPr lang="en-US" sz="4000" b="1">
              <a:solidFill>
                <a:schemeClr val="bg1"/>
              </a:solidFill>
              <a:latin typeface="Comic Sans MS" panose="030F0702030302020204" pitchFamily="66" charset="0"/>
            </a:endParaRPr>
          </a:p>
        </p:txBody>
      </p:sp>
      <p:sp>
        <p:nvSpPr>
          <p:cNvPr id="15" name="TextBox 34"/>
          <p:cNvSpPr txBox="1">
            <a:spLocks noChangeArrowheads="1"/>
          </p:cNvSpPr>
          <p:nvPr/>
        </p:nvSpPr>
        <p:spPr bwMode="auto">
          <a:xfrm>
            <a:off x="9089328" y="4876800"/>
            <a:ext cx="427149"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C</a:t>
            </a:r>
            <a:endParaRPr lang="en-US" sz="4000" b="1">
              <a:solidFill>
                <a:schemeClr val="bg1"/>
              </a:solidFill>
              <a:latin typeface="Comic Sans MS" panose="030F0702030302020204" pitchFamily="66" charset="0"/>
            </a:endParaRPr>
          </a:p>
        </p:txBody>
      </p:sp>
      <p:sp>
        <p:nvSpPr>
          <p:cNvPr id="16" name="TextBox 35"/>
          <p:cNvSpPr txBox="1">
            <a:spLocks noChangeArrowheads="1"/>
          </p:cNvSpPr>
          <p:nvPr/>
        </p:nvSpPr>
        <p:spPr bwMode="auto">
          <a:xfrm>
            <a:off x="9070770" y="5635557"/>
            <a:ext cx="472155" cy="707886"/>
          </a:xfrm>
          <a:prstGeom prst="rect">
            <a:avLst/>
          </a:prstGeom>
          <a:noFill/>
          <a:ln w="9525">
            <a:noFill/>
            <a:miter lim="800000"/>
          </a:ln>
        </p:spPr>
        <p:txBody>
          <a:bodyPr wrap="square" anchor="ctr">
            <a:spAutoFit/>
          </a:bodyPr>
          <a:lstStyle/>
          <a:p>
            <a:pPr algn="ctr"/>
            <a:r>
              <a:rPr lang="en-US" sz="4000" b="1" dirty="0">
                <a:solidFill>
                  <a:schemeClr val="bg1"/>
                </a:solidFill>
                <a:latin typeface="Comic Sans MS" panose="030F0702030302020204" pitchFamily="66" charset="0"/>
              </a:rPr>
              <a:t>D</a:t>
            </a:r>
            <a:endParaRPr lang="en-US" sz="4000" b="1" dirty="0">
              <a:solidFill>
                <a:schemeClr val="bg1"/>
              </a:solidFill>
              <a:latin typeface="Comic Sans MS" panose="030F0702030302020204" pitchFamily="66" charset="0"/>
            </a:endParaRPr>
          </a:p>
        </p:txBody>
      </p:sp>
      <p:sp>
        <p:nvSpPr>
          <p:cNvPr id="17" name="Rectangle 32"/>
          <p:cNvSpPr>
            <a:spLocks noChangeArrowheads="1"/>
          </p:cNvSpPr>
          <p:nvPr/>
        </p:nvSpPr>
        <p:spPr bwMode="auto">
          <a:xfrm>
            <a:off x="5000169" y="3242846"/>
            <a:ext cx="3676230" cy="338554"/>
          </a:xfrm>
          <a:prstGeom prst="rect">
            <a:avLst/>
          </a:prstGeom>
          <a:noFill/>
          <a:ln w="9525">
            <a:noFill/>
            <a:miter lim="800000"/>
          </a:ln>
        </p:spPr>
        <p:txBody>
          <a:bodyPr wrap="square">
            <a:spAutoFit/>
          </a:bodyPr>
          <a:lstStyle/>
          <a:p>
            <a:pPr algn="ctr"/>
            <a:endParaRPr lang="en-US" sz="1600" dirty="0"/>
          </a:p>
        </p:txBody>
      </p:sp>
      <mc:AlternateContent xmlns:mc="http://schemas.openxmlformats.org/markup-compatibility/2006">
        <mc:Choice xmlns:a14="http://schemas.microsoft.com/office/drawing/2010/main" Requires="a14">
          <p:sp>
            <p:nvSpPr>
              <p:cNvPr id="18" name="Rectangle 37"/>
              <p:cNvSpPr>
                <a:spLocks noChangeArrowheads="1"/>
              </p:cNvSpPr>
              <p:nvPr/>
            </p:nvSpPr>
            <p:spPr bwMode="auto">
              <a:xfrm>
                <a:off x="5134397" y="4157246"/>
                <a:ext cx="3542003" cy="400110"/>
              </a:xfrm>
              <a:prstGeom prst="rect">
                <a:avLst/>
              </a:prstGeom>
              <a:noFill/>
              <a:ln w="9525">
                <a:noFill/>
                <a:miter lim="800000"/>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3</m:t>
                      </m:r>
                      <m:r>
                        <a:rPr lang="en-US" sz="2000" i="1" dirty="0">
                          <a:solidFill>
                            <a:schemeClr val="bg1"/>
                          </a:solidFill>
                          <a:latin typeface="Cambria Math" panose="02040503050406030204" pitchFamily="18" charset="0"/>
                        </a:rPr>
                        <m:t>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8" name="Rectangle 37"/>
              <p:cNvSpPr>
                <a:spLocks noRot="1" noChangeAspect="1" noMove="1" noResize="1" noEditPoints="1" noAdjustHandles="1" noChangeArrowheads="1" noChangeShapeType="1" noTextEdit="1"/>
              </p:cNvSpPr>
              <p:nvPr/>
            </p:nvSpPr>
            <p:spPr bwMode="auto">
              <a:xfrm>
                <a:off x="5134397" y="4157246"/>
                <a:ext cx="3542003" cy="400110"/>
              </a:xfrm>
              <a:prstGeom prst="rect">
                <a:avLst/>
              </a:prstGeom>
              <a:blipFill rotWithShape="1">
                <a:blip r:embed="rId2"/>
                <a:stretch>
                  <a:fillRect l="-12" t="-134" r="11" b="149"/>
                </a:stretch>
              </a:blipFill>
              <a:ln w="9525">
                <a:noFill/>
                <a:miter lim="800000"/>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Rectangle 38"/>
              <p:cNvSpPr>
                <a:spLocks noChangeArrowheads="1"/>
              </p:cNvSpPr>
              <p:nvPr/>
            </p:nvSpPr>
            <p:spPr bwMode="auto">
              <a:xfrm>
                <a:off x="5076369" y="5029200"/>
                <a:ext cx="3542002" cy="400110"/>
              </a:xfrm>
              <a:prstGeom prst="rect">
                <a:avLst/>
              </a:prstGeom>
              <a:noFill/>
              <a:ln w="9525">
                <a:noFill/>
                <a:miter lim="800000"/>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4</m:t>
                      </m:r>
                      <m:r>
                        <a:rPr lang="en-US" sz="2000" i="1" dirty="0">
                          <a:solidFill>
                            <a:schemeClr val="bg1"/>
                          </a:solidFill>
                          <a:latin typeface="Cambria Math" panose="02040503050406030204" pitchFamily="18" charset="0"/>
                        </a:rPr>
                        <m:t>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9" name="Rectangle 38"/>
              <p:cNvSpPr>
                <a:spLocks noRot="1" noChangeAspect="1" noMove="1" noResize="1" noEditPoints="1" noAdjustHandles="1" noChangeArrowheads="1" noChangeShapeType="1" noTextEdit="1"/>
              </p:cNvSpPr>
              <p:nvPr/>
            </p:nvSpPr>
            <p:spPr bwMode="auto">
              <a:xfrm>
                <a:off x="5076369" y="5029200"/>
                <a:ext cx="3542002" cy="400110"/>
              </a:xfrm>
              <a:prstGeom prst="rect">
                <a:avLst/>
              </a:prstGeom>
              <a:blipFill rotWithShape="1">
                <a:blip r:embed="rId3"/>
                <a:stretch>
                  <a:fillRect l="-5" r="4" b="15"/>
                </a:stretch>
              </a:blipFill>
              <a:ln w="9525">
                <a:noFill/>
                <a:miter lim="800000"/>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Rectangle 39"/>
              <p:cNvSpPr>
                <a:spLocks noChangeArrowheads="1"/>
              </p:cNvSpPr>
              <p:nvPr/>
            </p:nvSpPr>
            <p:spPr bwMode="auto">
              <a:xfrm>
                <a:off x="5134397" y="5816025"/>
                <a:ext cx="3542003" cy="400110"/>
              </a:xfrm>
              <a:prstGeom prst="rect">
                <a:avLst/>
              </a:prstGeom>
              <a:noFill/>
              <a:ln w="9525">
                <a:noFill/>
                <a:miter lim="800000"/>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𝑣</m:t>
                      </m:r>
                      <m:r>
                        <a:rPr lang="en-US" sz="2000" i="1" dirty="0">
                          <a:solidFill>
                            <a:schemeClr val="bg1"/>
                          </a:solidFill>
                          <a:latin typeface="Cambria Math" panose="02040503050406030204" pitchFamily="18" charset="0"/>
                        </a:rPr>
                        <m:t>ô </m:t>
                      </m:r>
                      <m:r>
                        <a:rPr lang="en-US" sz="2000" i="1" dirty="0">
                          <a:solidFill>
                            <a:schemeClr val="bg1"/>
                          </a:solidFill>
                          <a:latin typeface="Cambria Math" panose="02040503050406030204" pitchFamily="18" charset="0"/>
                        </a:rPr>
                        <m:t>𝑠</m:t>
                      </m:r>
                      <m:r>
                        <a:rPr lang="en-US" sz="2000" i="1" dirty="0">
                          <a:solidFill>
                            <a:schemeClr val="bg1"/>
                          </a:solidFill>
                          <a:latin typeface="Cambria Math" panose="02040503050406030204" pitchFamily="18" charset="0"/>
                        </a:rPr>
                        <m:t>ố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20" name="Rectangle 39"/>
              <p:cNvSpPr>
                <a:spLocks noRot="1" noChangeAspect="1" noMove="1" noResize="1" noEditPoints="1" noAdjustHandles="1" noChangeArrowheads="1" noChangeShapeType="1" noTextEdit="1"/>
              </p:cNvSpPr>
              <p:nvPr/>
            </p:nvSpPr>
            <p:spPr bwMode="auto">
              <a:xfrm>
                <a:off x="5134397" y="5816025"/>
                <a:ext cx="3542003" cy="400110"/>
              </a:xfrm>
              <a:prstGeom prst="rect">
                <a:avLst/>
              </a:prstGeom>
              <a:blipFill rotWithShape="1">
                <a:blip r:embed="rId4"/>
                <a:stretch>
                  <a:fillRect l="-12" t="-15" r="11" b="30"/>
                </a:stretch>
              </a:blipFill>
              <a:ln w="9525">
                <a:noFill/>
                <a:miter lim="800000"/>
              </a:ln>
            </p:spPr>
            <p:txBody>
              <a:bodyPr/>
              <a:lstStyle/>
              <a:p>
                <a:r>
                  <a:rPr lang="en-US" altLang="en-US">
                    <a:noFill/>
                  </a:rPr>
                  <a:t> </a:t>
                </a:r>
              </a:p>
            </p:txBody>
          </p:sp>
        </mc:Fallback>
      </mc:AlternateContent>
      <p:sp>
        <p:nvSpPr>
          <p:cNvPr id="21" name="Rounded Rectangle 23"/>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endParaRPr lang="en-US" sz="3200">
              <a:solidFill>
                <a:srgbClr val="002060"/>
              </a:solidFill>
            </a:endParaRPr>
          </a:p>
        </p:txBody>
      </p:sp>
      <p:sp>
        <p:nvSpPr>
          <p:cNvPr id="22" name="Rounded Rectangle 24"/>
          <p:cNvSpPr/>
          <p:nvPr/>
        </p:nvSpPr>
        <p:spPr>
          <a:xfrm>
            <a:off x="1809926"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endParaRPr lang="en-US" sz="3200">
              <a:solidFill>
                <a:srgbClr val="002060"/>
              </a:solidFill>
            </a:endParaRPr>
          </a:p>
        </p:txBody>
      </p:sp>
      <p:sp>
        <p:nvSpPr>
          <p:cNvPr id="23" name="Rounded Rectangle 25"/>
          <p:cNvSpPr/>
          <p:nvPr/>
        </p:nvSpPr>
        <p:spPr>
          <a:xfrm>
            <a:off x="1809926"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endParaRPr lang="en-US" sz="3200">
              <a:solidFill>
                <a:srgbClr val="002060"/>
              </a:solidFill>
            </a:endParaRPr>
          </a:p>
        </p:txBody>
      </p:sp>
      <p:sp>
        <p:nvSpPr>
          <p:cNvPr id="24" name="Rounded Rectangle 26"/>
          <p:cNvSpPr/>
          <p:nvPr/>
        </p:nvSpPr>
        <p:spPr>
          <a:xfrm>
            <a:off x="1809926"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endParaRPr lang="en-US" sz="3200">
              <a:solidFill>
                <a:srgbClr val="002060"/>
              </a:solidFill>
            </a:endParaRPr>
          </a:p>
        </p:txBody>
      </p:sp>
      <p:sp>
        <p:nvSpPr>
          <p:cNvPr id="25" name="Rounded Rectangle 27"/>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endParaRPr lang="en-US" sz="3200">
              <a:solidFill>
                <a:srgbClr val="002060"/>
              </a:solidFill>
            </a:endParaRPr>
          </a:p>
        </p:txBody>
      </p:sp>
      <p:sp>
        <p:nvSpPr>
          <p:cNvPr id="26" name="Rounded Rectangle 28"/>
          <p:cNvSpPr/>
          <p:nvPr/>
        </p:nvSpPr>
        <p:spPr>
          <a:xfrm>
            <a:off x="1809926"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endParaRPr lang="en-US" sz="3200">
              <a:solidFill>
                <a:srgbClr val="002060"/>
              </a:solidFill>
            </a:endParaRPr>
          </a:p>
        </p:txBody>
      </p:sp>
      <p:sp>
        <p:nvSpPr>
          <p:cNvPr id="27" name="Rounded Rectangle 29"/>
          <p:cNvSpPr/>
          <p:nvPr/>
        </p:nvSpPr>
        <p:spPr>
          <a:xfrm>
            <a:off x="1809926"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endParaRPr lang="en-US" sz="3200">
              <a:solidFill>
                <a:srgbClr val="002060"/>
              </a:solidFill>
            </a:endParaRPr>
          </a:p>
        </p:txBody>
      </p:sp>
      <p:sp>
        <p:nvSpPr>
          <p:cNvPr id="28" name="Rounded Rectangle 30"/>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endParaRPr lang="en-US" sz="3200">
              <a:solidFill>
                <a:srgbClr val="002060"/>
              </a:solidFill>
            </a:endParaRPr>
          </a:p>
        </p:txBody>
      </p:sp>
      <p:sp>
        <p:nvSpPr>
          <p:cNvPr id="29" name="Rounded Rectangle 31"/>
          <p:cNvSpPr/>
          <p:nvPr/>
        </p:nvSpPr>
        <p:spPr>
          <a:xfrm>
            <a:off x="1809926"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endParaRPr lang="en-US" sz="3200">
              <a:solidFill>
                <a:srgbClr val="002060"/>
              </a:solidFill>
            </a:endParaRPr>
          </a:p>
        </p:txBody>
      </p:sp>
      <p:sp>
        <p:nvSpPr>
          <p:cNvPr id="30" name="Rounded Rectangle 32"/>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endParaRPr lang="en-US" sz="3200">
              <a:solidFill>
                <a:srgbClr val="002060"/>
              </a:solidFill>
            </a:endParaRPr>
          </a:p>
        </p:txBody>
      </p:sp>
      <p:sp>
        <p:nvSpPr>
          <p:cNvPr id="31" name="Rounded Rectangle 33"/>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endParaRPr lang="en-US" sz="3200">
              <a:solidFill>
                <a:srgbClr val="002060"/>
              </a:solidFill>
            </a:endParaRPr>
          </a:p>
        </p:txBody>
      </p:sp>
      <p:pic>
        <p:nvPicPr>
          <p:cNvPr id="32"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2526"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5373"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4800" y="382143"/>
            <a:ext cx="60198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bao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nhiêu</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điểm</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8474" y="4000915"/>
            <a:ext cx="1515640" cy="252729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4995268" y="3200400"/>
                <a:ext cx="3676230" cy="40011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2</m:t>
                      </m:r>
                      <m:r>
                        <a:rPr lang="en-US" sz="2000" i="1">
                          <a:solidFill>
                            <a:schemeClr val="bg1"/>
                          </a:solidFill>
                          <a:latin typeface="Cambria Math" panose="02040503050406030204" pitchFamily="18" charset="0"/>
                        </a:rPr>
                        <m:t> đ</m:t>
                      </m:r>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ể</m:t>
                      </m:r>
                      <m:r>
                        <a:rPr lang="en-US" sz="2000" i="1">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4995268" y="3200400"/>
                <a:ext cx="3676230" cy="400110"/>
              </a:xfrm>
              <a:prstGeom prst="rect">
                <a:avLst/>
              </a:prstGeom>
              <a:blipFill rotWithShape="1">
                <a:blip r:embed="rId10"/>
                <a:stretch>
                  <a:fillRect l="-10" r="16" b="15"/>
                </a:stretch>
              </a:blipFill>
            </p:spPr>
            <p:txBody>
              <a:bodyPr/>
              <a:lstStyle/>
              <a:p>
                <a:r>
                  <a:rPr lang="en-US" altLang="en-US">
                    <a:noFill/>
                  </a:rPr>
                  <a:t> </a:t>
                </a:r>
              </a:p>
            </p:txBody>
          </p:sp>
        </mc:Fallback>
      </mc:AlternateContent>
      <p:sp>
        <p:nvSpPr>
          <p:cNvPr id="40" name="Circle: Hollow 39"/>
          <p:cNvSpPr/>
          <p:nvPr/>
        </p:nvSpPr>
        <p:spPr>
          <a:xfrm>
            <a:off x="8928858" y="4800601"/>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26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87289" y="1712"/>
            <a:ext cx="2783105" cy="267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1" presetClass="entr" presetSubtype="0" fill="hold" grpId="0" nodeType="afterEffect">
                                  <p:stCondLst>
                                    <p:cond delay="0"/>
                                  </p:stCondLst>
                                  <p:childTnLst>
                                    <p:set>
                                      <p:cBhvr>
                                        <p:cTn id="81" dur="1000">
                                          <p:stCondLst>
                                            <p:cond delay="0"/>
                                          </p:stCondLst>
                                        </p:cTn>
                                        <p:tgtEl>
                                          <p:spTgt spid="21"/>
                                        </p:tgtEl>
                                        <p:attrNameLst>
                                          <p:attrName>style.visibility</p:attrName>
                                        </p:attrNameLst>
                                      </p:cBhvr>
                                      <p:to>
                                        <p:strVal val="visible"/>
                                      </p:to>
                                    </p:set>
                                  </p:childTnLst>
                                </p:cTn>
                              </p:par>
                            </p:childTnLst>
                          </p:cTn>
                        </p:par>
                        <p:par>
                          <p:cTn id="82" fill="hold">
                            <p:stCondLst>
                              <p:cond delay="1000"/>
                            </p:stCondLst>
                            <p:childTnLst>
                              <p:par>
                                <p:cTn id="83" presetID="11" presetClass="entr" presetSubtype="0" fill="hold" grpId="0" nodeType="afterEffect">
                                  <p:stCondLst>
                                    <p:cond delay="0"/>
                                  </p:stCondLst>
                                  <p:childTnLst>
                                    <p:set>
                                      <p:cBhvr>
                                        <p:cTn id="84" dur="1000">
                                          <p:stCondLst>
                                            <p:cond delay="0"/>
                                          </p:stCondLst>
                                        </p:cTn>
                                        <p:tgtEl>
                                          <p:spTgt spid="22"/>
                                        </p:tgtEl>
                                        <p:attrNameLst>
                                          <p:attrName>style.visibility</p:attrName>
                                        </p:attrNameLst>
                                      </p:cBhvr>
                                      <p:to>
                                        <p:strVal val="visible"/>
                                      </p:to>
                                    </p:set>
                                  </p:childTnLst>
                                </p:cTn>
                              </p:par>
                            </p:childTnLst>
                          </p:cTn>
                        </p:par>
                        <p:par>
                          <p:cTn id="85" fill="hold">
                            <p:stCondLst>
                              <p:cond delay="2000"/>
                            </p:stCondLst>
                            <p:childTnLst>
                              <p:par>
                                <p:cTn id="86" presetID="11" presetClass="entr" presetSubtype="0" fill="hold" grpId="0" nodeType="afterEffect">
                                  <p:stCondLst>
                                    <p:cond delay="0"/>
                                  </p:stCondLst>
                                  <p:childTnLst>
                                    <p:set>
                                      <p:cBhvr>
                                        <p:cTn id="87" dur="1000">
                                          <p:stCondLst>
                                            <p:cond delay="0"/>
                                          </p:stCondLst>
                                        </p:cTn>
                                        <p:tgtEl>
                                          <p:spTgt spid="23"/>
                                        </p:tgtEl>
                                        <p:attrNameLst>
                                          <p:attrName>style.visibility</p:attrName>
                                        </p:attrNameLst>
                                      </p:cBhvr>
                                      <p:to>
                                        <p:strVal val="visible"/>
                                      </p:to>
                                    </p:set>
                                  </p:childTnLst>
                                </p:cTn>
                              </p:par>
                            </p:childTnLst>
                          </p:cTn>
                        </p:par>
                        <p:par>
                          <p:cTn id="88" fill="hold">
                            <p:stCondLst>
                              <p:cond delay="3000"/>
                            </p:stCondLst>
                            <p:childTnLst>
                              <p:par>
                                <p:cTn id="89" presetID="11" presetClass="entr" presetSubtype="0" fill="hold" grpId="0" nodeType="afterEffect">
                                  <p:stCondLst>
                                    <p:cond delay="0"/>
                                  </p:stCondLst>
                                  <p:childTnLst>
                                    <p:set>
                                      <p:cBhvr>
                                        <p:cTn id="90" dur="1000">
                                          <p:stCondLst>
                                            <p:cond delay="0"/>
                                          </p:stCondLst>
                                        </p:cTn>
                                        <p:tgtEl>
                                          <p:spTgt spid="24"/>
                                        </p:tgtEl>
                                        <p:attrNameLst>
                                          <p:attrName>style.visibility</p:attrName>
                                        </p:attrNameLst>
                                      </p:cBhvr>
                                      <p:to>
                                        <p:strVal val="visible"/>
                                      </p:to>
                                    </p:set>
                                  </p:childTnLst>
                                </p:cTn>
                              </p:par>
                            </p:childTnLst>
                          </p:cTn>
                        </p:par>
                        <p:par>
                          <p:cTn id="91" fill="hold">
                            <p:stCondLst>
                              <p:cond delay="4000"/>
                            </p:stCondLst>
                            <p:childTnLst>
                              <p:par>
                                <p:cTn id="92" presetID="11" presetClass="entr" presetSubtype="0" fill="hold" grpId="0" nodeType="afterEffect">
                                  <p:stCondLst>
                                    <p:cond delay="0"/>
                                  </p:stCondLst>
                                  <p:childTnLst>
                                    <p:set>
                                      <p:cBhvr>
                                        <p:cTn id="93" dur="1000">
                                          <p:stCondLst>
                                            <p:cond delay="0"/>
                                          </p:stCondLst>
                                        </p:cTn>
                                        <p:tgtEl>
                                          <p:spTgt spid="25"/>
                                        </p:tgtEl>
                                        <p:attrNameLst>
                                          <p:attrName>style.visibility</p:attrName>
                                        </p:attrNameLst>
                                      </p:cBhvr>
                                      <p:to>
                                        <p:strVal val="visible"/>
                                      </p:to>
                                    </p:set>
                                  </p:childTnLst>
                                </p:cTn>
                              </p:par>
                            </p:childTnLst>
                          </p:cTn>
                        </p:par>
                        <p:par>
                          <p:cTn id="94" fill="hold">
                            <p:stCondLst>
                              <p:cond delay="5000"/>
                            </p:stCondLst>
                            <p:childTnLst>
                              <p:par>
                                <p:cTn id="95" presetID="11" presetClass="entr" presetSubtype="0" fill="hold" grpId="0" nodeType="afterEffect">
                                  <p:stCondLst>
                                    <p:cond delay="0"/>
                                  </p:stCondLst>
                                  <p:childTnLst>
                                    <p:set>
                                      <p:cBhvr>
                                        <p:cTn id="96" dur="1000">
                                          <p:stCondLst>
                                            <p:cond delay="0"/>
                                          </p:stCondLst>
                                        </p:cTn>
                                        <p:tgtEl>
                                          <p:spTgt spid="26"/>
                                        </p:tgtEl>
                                        <p:attrNameLst>
                                          <p:attrName>style.visibility</p:attrName>
                                        </p:attrNameLst>
                                      </p:cBhvr>
                                      <p:to>
                                        <p:strVal val="visible"/>
                                      </p:to>
                                    </p:set>
                                  </p:childTnLst>
                                </p:cTn>
                              </p:par>
                            </p:childTnLst>
                          </p:cTn>
                        </p:par>
                        <p:par>
                          <p:cTn id="97" fill="hold">
                            <p:stCondLst>
                              <p:cond delay="6000"/>
                            </p:stCondLst>
                            <p:childTnLst>
                              <p:par>
                                <p:cTn id="98" presetID="11" presetClass="entr" presetSubtype="0" fill="hold" grpId="0" nodeType="afterEffect">
                                  <p:stCondLst>
                                    <p:cond delay="0"/>
                                  </p:stCondLst>
                                  <p:childTnLst>
                                    <p:set>
                                      <p:cBhvr>
                                        <p:cTn id="99" dur="1000">
                                          <p:stCondLst>
                                            <p:cond delay="0"/>
                                          </p:stCondLst>
                                        </p:cTn>
                                        <p:tgtEl>
                                          <p:spTgt spid="27"/>
                                        </p:tgtEl>
                                        <p:attrNameLst>
                                          <p:attrName>style.visibility</p:attrName>
                                        </p:attrNameLst>
                                      </p:cBhvr>
                                      <p:to>
                                        <p:strVal val="visible"/>
                                      </p:to>
                                    </p:set>
                                  </p:childTnLst>
                                </p:cTn>
                              </p:par>
                            </p:childTnLst>
                          </p:cTn>
                        </p:par>
                        <p:par>
                          <p:cTn id="100" fill="hold">
                            <p:stCondLst>
                              <p:cond delay="7000"/>
                            </p:stCondLst>
                            <p:childTnLst>
                              <p:par>
                                <p:cTn id="101" presetID="11" presetClass="entr" presetSubtype="0" fill="hold" grpId="0" nodeType="afterEffect">
                                  <p:stCondLst>
                                    <p:cond delay="0"/>
                                  </p:stCondLst>
                                  <p:childTnLst>
                                    <p:set>
                                      <p:cBhvr>
                                        <p:cTn id="102" dur="1000">
                                          <p:stCondLst>
                                            <p:cond delay="0"/>
                                          </p:stCondLst>
                                        </p:cTn>
                                        <p:tgtEl>
                                          <p:spTgt spid="28"/>
                                        </p:tgtEl>
                                        <p:attrNameLst>
                                          <p:attrName>style.visibility</p:attrName>
                                        </p:attrNameLst>
                                      </p:cBhvr>
                                      <p:to>
                                        <p:strVal val="visible"/>
                                      </p:to>
                                    </p:set>
                                  </p:childTnLst>
                                </p:cTn>
                              </p:par>
                            </p:childTnLst>
                          </p:cTn>
                        </p:par>
                        <p:par>
                          <p:cTn id="103" fill="hold">
                            <p:stCondLst>
                              <p:cond delay="8000"/>
                            </p:stCondLst>
                            <p:childTnLst>
                              <p:par>
                                <p:cTn id="104" presetID="11" presetClass="entr" presetSubtype="0" fill="hold" grpId="0" nodeType="afterEffect">
                                  <p:stCondLst>
                                    <p:cond delay="0"/>
                                  </p:stCondLst>
                                  <p:childTnLst>
                                    <p:set>
                                      <p:cBhvr>
                                        <p:cTn id="105" dur="1000">
                                          <p:stCondLst>
                                            <p:cond delay="0"/>
                                          </p:stCondLst>
                                        </p:cTn>
                                        <p:tgtEl>
                                          <p:spTgt spid="29"/>
                                        </p:tgtEl>
                                        <p:attrNameLst>
                                          <p:attrName>style.visibility</p:attrName>
                                        </p:attrNameLst>
                                      </p:cBhvr>
                                      <p:to>
                                        <p:strVal val="visible"/>
                                      </p:to>
                                    </p:set>
                                  </p:childTnLst>
                                </p:cTn>
                              </p:par>
                            </p:childTnLst>
                          </p:cTn>
                        </p:par>
                        <p:par>
                          <p:cTn id="106" fill="hold">
                            <p:stCondLst>
                              <p:cond delay="9000"/>
                            </p:stCondLst>
                            <p:childTnLst>
                              <p:par>
                                <p:cTn id="107" presetID="11" presetClass="entr" presetSubtype="0" fill="hold" grpId="0" nodeType="afterEffect">
                                  <p:stCondLst>
                                    <p:cond delay="0"/>
                                  </p:stCondLst>
                                  <p:childTnLst>
                                    <p:set>
                                      <p:cBhvr>
                                        <p:cTn id="108" dur="1000">
                                          <p:stCondLst>
                                            <p:cond delay="0"/>
                                          </p:stCondLst>
                                        </p:cTn>
                                        <p:tgtEl>
                                          <p:spTgt spid="30"/>
                                        </p:tgtEl>
                                        <p:attrNameLst>
                                          <p:attrName>style.visibility</p:attrName>
                                        </p:attrNameLst>
                                      </p:cBhvr>
                                      <p:to>
                                        <p:strVal val="visible"/>
                                      </p:to>
                                    </p:set>
                                  </p:childTnLst>
                                </p:cTn>
                              </p:par>
                            </p:childTnLst>
                          </p:cTn>
                        </p:par>
                        <p:par>
                          <p:cTn id="109" fill="hold">
                            <p:stCondLst>
                              <p:cond delay="10000"/>
                            </p:stCondLst>
                            <p:childTnLst>
                              <p:par>
                                <p:cTn id="110" presetID="11" presetClass="entr" presetSubtype="0" fill="hold" grpId="0" nodeType="afterEffect">
                                  <p:stCondLst>
                                    <p:cond delay="0"/>
                                  </p:stCondLst>
                                  <p:childTnLst>
                                    <p:set>
                                      <p:cBhvr>
                                        <p:cTn id="111"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88" y="0"/>
            <a:ext cx="12208400" cy="6858000"/>
          </a:xfrm>
          <a:prstGeom prst="rect">
            <a:avLst/>
          </a:prstGeom>
        </p:spPr>
      </p:pic>
      <p:sp>
        <p:nvSpPr>
          <p:cNvPr id="5" name="Round Same Side Corner Rectangle 7"/>
          <p:cNvSpPr/>
          <p:nvPr/>
        </p:nvSpPr>
        <p:spPr>
          <a:xfrm rot="16200000">
            <a:off x="6473827" y="1440736"/>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6252"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3828" y="2355139"/>
            <a:ext cx="663574" cy="4010023"/>
          </a:xfrm>
          <a:prstGeom prst="round2SameRect">
            <a:avLst>
              <a:gd name="adj1" fmla="val 23321"/>
              <a:gd name="adj2"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6251"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4358" y="3226334"/>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6783"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4358" y="4030480"/>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6783"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9084" y="3044757"/>
            <a:ext cx="476247"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A</a:t>
            </a:r>
            <a:endParaRPr lang="en-US" sz="4000" b="1">
              <a:solidFill>
                <a:schemeClr val="bg1"/>
              </a:solidFill>
              <a:latin typeface="Comic Sans MS" panose="030F0702030302020204" pitchFamily="66" charset="0"/>
            </a:endParaRPr>
          </a:p>
        </p:txBody>
      </p:sp>
      <p:sp>
        <p:nvSpPr>
          <p:cNvPr id="14" name="TextBox 33"/>
          <p:cNvSpPr txBox="1">
            <a:spLocks noChangeArrowheads="1"/>
          </p:cNvSpPr>
          <p:nvPr/>
        </p:nvSpPr>
        <p:spPr bwMode="auto">
          <a:xfrm>
            <a:off x="9087078" y="3959159"/>
            <a:ext cx="432605"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B</a:t>
            </a:r>
            <a:endParaRPr lang="en-US" sz="4000" b="1">
              <a:solidFill>
                <a:schemeClr val="bg1"/>
              </a:solidFill>
              <a:latin typeface="Comic Sans MS" panose="030F0702030302020204" pitchFamily="66" charset="0"/>
            </a:endParaRPr>
          </a:p>
        </p:txBody>
      </p:sp>
      <p:sp>
        <p:nvSpPr>
          <p:cNvPr id="15" name="TextBox 34"/>
          <p:cNvSpPr txBox="1">
            <a:spLocks noChangeArrowheads="1"/>
          </p:cNvSpPr>
          <p:nvPr/>
        </p:nvSpPr>
        <p:spPr bwMode="auto">
          <a:xfrm>
            <a:off x="9089328" y="4876800"/>
            <a:ext cx="427149"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C</a:t>
            </a:r>
            <a:endParaRPr lang="en-US" sz="4000" b="1">
              <a:solidFill>
                <a:schemeClr val="bg1"/>
              </a:solidFill>
              <a:latin typeface="Comic Sans MS" panose="030F0702030302020204" pitchFamily="66" charset="0"/>
            </a:endParaRPr>
          </a:p>
        </p:txBody>
      </p:sp>
      <p:sp>
        <p:nvSpPr>
          <p:cNvPr id="16" name="TextBox 35"/>
          <p:cNvSpPr txBox="1">
            <a:spLocks noChangeArrowheads="1"/>
          </p:cNvSpPr>
          <p:nvPr/>
        </p:nvSpPr>
        <p:spPr bwMode="auto">
          <a:xfrm>
            <a:off x="9070770" y="5635557"/>
            <a:ext cx="472155"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D</a:t>
            </a:r>
            <a:endParaRPr lang="en-US" sz="4000" b="1">
              <a:solidFill>
                <a:schemeClr val="bg1"/>
              </a:solidFill>
              <a:latin typeface="Comic Sans MS" panose="030F0702030302020204" pitchFamily="66" charset="0"/>
            </a:endParaRPr>
          </a:p>
        </p:txBody>
      </p:sp>
      <p:sp>
        <p:nvSpPr>
          <p:cNvPr id="17" name="Rectangle 32"/>
          <p:cNvSpPr>
            <a:spLocks noChangeArrowheads="1"/>
          </p:cNvSpPr>
          <p:nvPr/>
        </p:nvSpPr>
        <p:spPr bwMode="auto">
          <a:xfrm>
            <a:off x="5000169" y="3242846"/>
            <a:ext cx="3676230" cy="338554"/>
          </a:xfrm>
          <a:prstGeom prst="rect">
            <a:avLst/>
          </a:prstGeom>
          <a:noFill/>
          <a:ln w="9525">
            <a:noFill/>
            <a:miter lim="800000"/>
          </a:ln>
        </p:spPr>
        <p:txBody>
          <a:bodyPr wrap="square">
            <a:spAutoFit/>
          </a:bodyPr>
          <a:lstStyle/>
          <a:p>
            <a:pPr algn="ctr"/>
            <a:endParaRPr lang="en-US" sz="1600" dirty="0"/>
          </a:p>
        </p:txBody>
      </p:sp>
      <mc:AlternateContent xmlns:mc="http://schemas.openxmlformats.org/markup-compatibility/2006">
        <mc:Choice xmlns:a14="http://schemas.microsoft.com/office/drawing/2010/main" Requires="a14">
          <p:sp>
            <p:nvSpPr>
              <p:cNvPr id="18" name="Rectangle 37"/>
              <p:cNvSpPr>
                <a:spLocks noChangeArrowheads="1"/>
              </p:cNvSpPr>
              <p:nvPr/>
            </p:nvSpPr>
            <p:spPr bwMode="auto">
              <a:xfrm>
                <a:off x="5134397" y="4157246"/>
                <a:ext cx="3542003" cy="400110"/>
              </a:xfrm>
              <a:prstGeom prst="rect">
                <a:avLst/>
              </a:prstGeom>
              <a:noFill/>
              <a:ln w="9525">
                <a:noFill/>
                <a:miter lim="800000"/>
              </a:ln>
            </p:spPr>
            <p:txBody>
              <a:bodyPr wrap="square">
                <a:spAutoFit/>
              </a:bodyPr>
              <a:lstStyle/>
              <a:p>
                <a:pPr algn="ctr"/>
                <a14:m>
                  <m:oMath xmlns:m="http://schemas.openxmlformats.org/officeDocument/2006/math">
                    <m:r>
                      <a:rPr lang="en-US" sz="2000" i="1" dirty="0">
                        <a:solidFill>
                          <a:schemeClr val="bg1"/>
                        </a:solidFill>
                        <a:latin typeface="Cambria Math" panose="02040503050406030204" pitchFamily="18" charset="0"/>
                      </a:rPr>
                      <m:t>5</m:t>
                    </m:r>
                    <m:r>
                      <a:rPr lang="en-US" sz="2000" i="1" dirty="0">
                        <a:solidFill>
                          <a:schemeClr val="bg1"/>
                        </a:solidFill>
                        <a:latin typeface="Cambria Math" panose="02040503050406030204" pitchFamily="18" charset="0"/>
                      </a:rPr>
                      <m:t> đườ</m:t>
                    </m:r>
                    <m:r>
                      <a:rPr lang="en-US" sz="2000" i="1" dirty="0">
                        <a:solidFill>
                          <a:schemeClr val="bg1"/>
                        </a:solidFill>
                        <a:latin typeface="Cambria Math" panose="02040503050406030204" pitchFamily="18" charset="0"/>
                      </a:rPr>
                      <m:t>𝑛𝑔</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𝑡ℎ</m:t>
                    </m:r>
                    <m:r>
                      <a:rPr lang="en-US" sz="2000" i="1" dirty="0">
                        <a:solidFill>
                          <a:schemeClr val="bg1"/>
                        </a:solidFill>
                        <a:latin typeface="Cambria Math" panose="02040503050406030204" pitchFamily="18" charset="0"/>
                      </a:rPr>
                      <m:t>ẳ</m:t>
                    </m:r>
                    <m:r>
                      <a:rPr lang="en-US" sz="2000" i="1" dirty="0">
                        <a:solidFill>
                          <a:schemeClr val="bg1"/>
                        </a:solidFill>
                        <a:latin typeface="Cambria Math" panose="02040503050406030204" pitchFamily="18" charset="0"/>
                      </a:rPr>
                      <m:t>𝑛𝑔</m:t>
                    </m:r>
                  </m:oMath>
                </a14:m>
                <a:r>
                  <a:rPr lang="en-US" sz="2000" dirty="0">
                    <a:solidFill>
                      <a:schemeClr val="bg1"/>
                    </a:solidFill>
                    <a:latin typeface="Arial" panose="020B0604020202020204" pitchFamily="34" charset="0"/>
                  </a:rPr>
                  <a:t>.</a:t>
                </a:r>
                <a:endParaRPr lang="en-US" sz="2000" dirty="0"/>
              </a:p>
            </p:txBody>
          </p:sp>
        </mc:Choice>
        <mc:Fallback>
          <p:sp>
            <p:nvSpPr>
              <p:cNvPr id="18" name="Rectangle 37"/>
              <p:cNvSpPr>
                <a:spLocks noRot="1" noChangeAspect="1" noMove="1" noResize="1" noEditPoints="1" noAdjustHandles="1" noChangeArrowheads="1" noChangeShapeType="1" noTextEdit="1"/>
              </p:cNvSpPr>
              <p:nvPr/>
            </p:nvSpPr>
            <p:spPr bwMode="auto">
              <a:xfrm>
                <a:off x="5134397" y="4157246"/>
                <a:ext cx="3542003" cy="400110"/>
              </a:xfrm>
              <a:prstGeom prst="rect">
                <a:avLst/>
              </a:prstGeom>
              <a:blipFill rotWithShape="1">
                <a:blip r:embed="rId2"/>
                <a:stretch>
                  <a:fillRect l="-12" t="-134" r="11" b="149"/>
                </a:stretch>
              </a:blipFill>
              <a:ln w="9525">
                <a:noFill/>
                <a:miter lim="800000"/>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Rectangle 38"/>
              <p:cNvSpPr>
                <a:spLocks noChangeArrowheads="1"/>
              </p:cNvSpPr>
              <p:nvPr/>
            </p:nvSpPr>
            <p:spPr bwMode="auto">
              <a:xfrm>
                <a:off x="5076369" y="5029200"/>
                <a:ext cx="3542002" cy="400110"/>
              </a:xfrm>
              <a:prstGeom prst="rect">
                <a:avLst/>
              </a:prstGeom>
              <a:noFill/>
              <a:ln w="9525">
                <a:noFill/>
                <a:miter lim="800000"/>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a:solidFill>
                            <a:schemeClr val="bg1"/>
                          </a:solidFill>
                          <a:latin typeface="Cambria Math" panose="02040503050406030204" pitchFamily="18" charset="0"/>
                        </a:rPr>
                        <m:t>8</m:t>
                      </m:r>
                      <m:r>
                        <a:rPr lang="en-US" sz="2000" i="1" dirty="0">
                          <a:solidFill>
                            <a:schemeClr val="bg1"/>
                          </a:solidFill>
                          <a:latin typeface="Cambria Math" panose="02040503050406030204" pitchFamily="18" charset="0"/>
                        </a:rPr>
                        <m:t> đườ</m:t>
                      </m:r>
                      <m:r>
                        <a:rPr lang="en-US" sz="2000" i="1" dirty="0">
                          <a:solidFill>
                            <a:schemeClr val="bg1"/>
                          </a:solidFill>
                          <a:latin typeface="Cambria Math" panose="02040503050406030204" pitchFamily="18" charset="0"/>
                        </a:rPr>
                        <m:t>𝑛𝑔</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𝑡ℎ</m:t>
                      </m:r>
                      <m:r>
                        <a:rPr lang="en-US" sz="2000" i="1" dirty="0">
                          <a:solidFill>
                            <a:schemeClr val="bg1"/>
                          </a:solidFill>
                          <a:latin typeface="Cambria Math" panose="02040503050406030204" pitchFamily="18" charset="0"/>
                        </a:rPr>
                        <m:t>ẳ</m:t>
                      </m:r>
                      <m:r>
                        <a:rPr lang="en-US" sz="2000" i="1" dirty="0">
                          <a:solidFill>
                            <a:schemeClr val="bg1"/>
                          </a:solidFill>
                          <a:latin typeface="Cambria Math" panose="02040503050406030204" pitchFamily="18" charset="0"/>
                        </a:rPr>
                        <m:t>𝑛𝑔</m:t>
                      </m:r>
                    </m:oMath>
                  </m:oMathPara>
                </a14:m>
                <a:endParaRPr lang="en-US" sz="2000" dirty="0"/>
              </a:p>
            </p:txBody>
          </p:sp>
        </mc:Choice>
        <mc:Fallback>
          <p:sp>
            <p:nvSpPr>
              <p:cNvPr id="19" name="Rectangle 38"/>
              <p:cNvSpPr>
                <a:spLocks noRot="1" noChangeAspect="1" noMove="1" noResize="1" noEditPoints="1" noAdjustHandles="1" noChangeArrowheads="1" noChangeShapeType="1" noTextEdit="1"/>
              </p:cNvSpPr>
              <p:nvPr/>
            </p:nvSpPr>
            <p:spPr bwMode="auto">
              <a:xfrm>
                <a:off x="5076369" y="5029200"/>
                <a:ext cx="3542002" cy="400110"/>
              </a:xfrm>
              <a:prstGeom prst="rect">
                <a:avLst/>
              </a:prstGeom>
              <a:blipFill rotWithShape="1">
                <a:blip r:embed="rId3"/>
                <a:stretch>
                  <a:fillRect l="-5" r="4" b="15"/>
                </a:stretch>
              </a:blipFill>
              <a:ln w="9525">
                <a:noFill/>
                <a:miter lim="800000"/>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Rectangle 39"/>
              <p:cNvSpPr>
                <a:spLocks noChangeArrowheads="1"/>
              </p:cNvSpPr>
              <p:nvPr/>
            </p:nvSpPr>
            <p:spPr bwMode="auto">
              <a:xfrm>
                <a:off x="5134397" y="5816025"/>
                <a:ext cx="3542003" cy="400110"/>
              </a:xfrm>
              <a:prstGeom prst="rect">
                <a:avLst/>
              </a:prstGeom>
              <a:noFill/>
              <a:ln w="9525">
                <a:noFill/>
                <a:miter lim="800000"/>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11</m:t>
                      </m:r>
                      <m:r>
                        <a:rPr lang="en-US" sz="2000" i="1">
                          <a:solidFill>
                            <a:schemeClr val="bg1"/>
                          </a:solidFill>
                          <a:latin typeface="Cambria Math" panose="02040503050406030204" pitchFamily="18" charset="0"/>
                        </a:rPr>
                        <m:t> đườ</m:t>
                      </m:r>
                      <m:r>
                        <a:rPr lang="en-US" sz="2000" i="1">
                          <a:solidFill>
                            <a:schemeClr val="bg1"/>
                          </a:solidFill>
                          <a:latin typeface="Cambria Math" panose="02040503050406030204" pitchFamily="18" charset="0"/>
                        </a:rPr>
                        <m:t>𝑛𝑔</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𝑡ℎ</m:t>
                      </m:r>
                      <m:r>
                        <a:rPr lang="en-US" sz="2000" i="1">
                          <a:solidFill>
                            <a:schemeClr val="bg1"/>
                          </a:solidFill>
                          <a:latin typeface="Cambria Math" panose="02040503050406030204" pitchFamily="18" charset="0"/>
                        </a:rPr>
                        <m:t>ẳ</m:t>
                      </m:r>
                      <m:r>
                        <a:rPr lang="en-US" sz="2000" i="1">
                          <a:solidFill>
                            <a:schemeClr val="bg1"/>
                          </a:solidFill>
                          <a:latin typeface="Cambria Math" panose="02040503050406030204" pitchFamily="18" charset="0"/>
                        </a:rPr>
                        <m:t>𝑛𝑔</m:t>
                      </m:r>
                    </m:oMath>
                  </m:oMathPara>
                </a14:m>
                <a:endParaRPr lang="en-US" sz="2000" dirty="0">
                  <a:solidFill>
                    <a:schemeClr val="bg1"/>
                  </a:solidFill>
                </a:endParaRPr>
              </a:p>
            </p:txBody>
          </p:sp>
        </mc:Choice>
        <mc:Fallback>
          <p:sp>
            <p:nvSpPr>
              <p:cNvPr id="20" name="Rectangle 39"/>
              <p:cNvSpPr>
                <a:spLocks noRot="1" noChangeAspect="1" noMove="1" noResize="1" noEditPoints="1" noAdjustHandles="1" noChangeArrowheads="1" noChangeShapeType="1" noTextEdit="1"/>
              </p:cNvSpPr>
              <p:nvPr/>
            </p:nvSpPr>
            <p:spPr bwMode="auto">
              <a:xfrm>
                <a:off x="5134397" y="5816025"/>
                <a:ext cx="3542003" cy="400110"/>
              </a:xfrm>
              <a:prstGeom prst="rect">
                <a:avLst/>
              </a:prstGeom>
              <a:blipFill rotWithShape="1">
                <a:blip r:embed="rId4"/>
                <a:stretch>
                  <a:fillRect l="-12" t="-15" r="11" b="30"/>
                </a:stretch>
              </a:blipFill>
              <a:ln w="9525">
                <a:noFill/>
                <a:miter lim="800000"/>
              </a:ln>
            </p:spPr>
            <p:txBody>
              <a:bodyPr/>
              <a:lstStyle/>
              <a:p>
                <a:r>
                  <a:rPr lang="en-US" altLang="en-US">
                    <a:noFill/>
                  </a:rPr>
                  <a:t> </a:t>
                </a:r>
              </a:p>
            </p:txBody>
          </p:sp>
        </mc:Fallback>
      </mc:AlternateContent>
      <p:sp>
        <p:nvSpPr>
          <p:cNvPr id="21" name="Rounded Rectangle 23"/>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endParaRPr lang="en-US" sz="3200">
              <a:solidFill>
                <a:srgbClr val="002060"/>
              </a:solidFill>
            </a:endParaRPr>
          </a:p>
        </p:txBody>
      </p:sp>
      <p:sp>
        <p:nvSpPr>
          <p:cNvPr id="22" name="Rounded Rectangle 24"/>
          <p:cNvSpPr/>
          <p:nvPr/>
        </p:nvSpPr>
        <p:spPr>
          <a:xfrm>
            <a:off x="1809926"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endParaRPr lang="en-US" sz="3200">
              <a:solidFill>
                <a:srgbClr val="002060"/>
              </a:solidFill>
            </a:endParaRPr>
          </a:p>
        </p:txBody>
      </p:sp>
      <p:sp>
        <p:nvSpPr>
          <p:cNvPr id="23" name="Rounded Rectangle 25"/>
          <p:cNvSpPr/>
          <p:nvPr/>
        </p:nvSpPr>
        <p:spPr>
          <a:xfrm>
            <a:off x="1809926"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endParaRPr lang="en-US" sz="3200">
              <a:solidFill>
                <a:srgbClr val="002060"/>
              </a:solidFill>
            </a:endParaRPr>
          </a:p>
        </p:txBody>
      </p:sp>
      <p:sp>
        <p:nvSpPr>
          <p:cNvPr id="24" name="Rounded Rectangle 26"/>
          <p:cNvSpPr/>
          <p:nvPr/>
        </p:nvSpPr>
        <p:spPr>
          <a:xfrm>
            <a:off x="1809926"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endParaRPr lang="en-US" sz="3200">
              <a:solidFill>
                <a:srgbClr val="002060"/>
              </a:solidFill>
            </a:endParaRPr>
          </a:p>
        </p:txBody>
      </p:sp>
      <p:sp>
        <p:nvSpPr>
          <p:cNvPr id="25" name="Rounded Rectangle 27"/>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endParaRPr lang="en-US" sz="3200">
              <a:solidFill>
                <a:srgbClr val="002060"/>
              </a:solidFill>
            </a:endParaRPr>
          </a:p>
        </p:txBody>
      </p:sp>
      <p:sp>
        <p:nvSpPr>
          <p:cNvPr id="26" name="Rounded Rectangle 28"/>
          <p:cNvSpPr/>
          <p:nvPr/>
        </p:nvSpPr>
        <p:spPr>
          <a:xfrm>
            <a:off x="1809926"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endParaRPr lang="en-US" sz="3200">
              <a:solidFill>
                <a:srgbClr val="002060"/>
              </a:solidFill>
            </a:endParaRPr>
          </a:p>
        </p:txBody>
      </p:sp>
      <p:sp>
        <p:nvSpPr>
          <p:cNvPr id="27" name="Rounded Rectangle 29"/>
          <p:cNvSpPr/>
          <p:nvPr/>
        </p:nvSpPr>
        <p:spPr>
          <a:xfrm>
            <a:off x="1809926"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endParaRPr lang="en-US" sz="3200">
              <a:solidFill>
                <a:srgbClr val="002060"/>
              </a:solidFill>
            </a:endParaRPr>
          </a:p>
        </p:txBody>
      </p:sp>
      <p:sp>
        <p:nvSpPr>
          <p:cNvPr id="28" name="Rounded Rectangle 30"/>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endParaRPr lang="en-US" sz="3200">
              <a:solidFill>
                <a:srgbClr val="002060"/>
              </a:solidFill>
            </a:endParaRPr>
          </a:p>
        </p:txBody>
      </p:sp>
      <p:sp>
        <p:nvSpPr>
          <p:cNvPr id="29" name="Rounded Rectangle 31"/>
          <p:cNvSpPr/>
          <p:nvPr/>
        </p:nvSpPr>
        <p:spPr>
          <a:xfrm>
            <a:off x="1809926"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endParaRPr lang="en-US" sz="3200">
              <a:solidFill>
                <a:srgbClr val="002060"/>
              </a:solidFill>
            </a:endParaRPr>
          </a:p>
        </p:txBody>
      </p:sp>
      <p:sp>
        <p:nvSpPr>
          <p:cNvPr id="30" name="Rounded Rectangle 32"/>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endParaRPr lang="en-US" sz="3200">
              <a:solidFill>
                <a:srgbClr val="002060"/>
              </a:solidFill>
            </a:endParaRPr>
          </a:p>
        </p:txBody>
      </p:sp>
      <p:sp>
        <p:nvSpPr>
          <p:cNvPr id="31" name="Rounded Rectangle 33"/>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endParaRPr lang="en-US" sz="3200">
              <a:solidFill>
                <a:srgbClr val="002060"/>
              </a:solidFill>
            </a:endParaRPr>
          </a:p>
        </p:txBody>
      </p:sp>
      <p:pic>
        <p:nvPicPr>
          <p:cNvPr id="32"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2526"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5373"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4800" y="382143"/>
            <a:ext cx="69342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bao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nhiêu</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đường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thẳng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8474" y="4000915"/>
            <a:ext cx="1515640" cy="252729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4942141" y="3244333"/>
                <a:ext cx="3676230" cy="40011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4</m:t>
                      </m:r>
                      <m:r>
                        <a:rPr lang="en-US" sz="2000" i="1">
                          <a:solidFill>
                            <a:schemeClr val="bg1"/>
                          </a:solidFill>
                          <a:latin typeface="Cambria Math" panose="02040503050406030204" pitchFamily="18" charset="0"/>
                        </a:rPr>
                        <m:t> đườ</m:t>
                      </m:r>
                      <m:r>
                        <a:rPr lang="en-US" sz="2000" i="1">
                          <a:solidFill>
                            <a:schemeClr val="bg1"/>
                          </a:solidFill>
                          <a:latin typeface="Cambria Math" panose="02040503050406030204" pitchFamily="18" charset="0"/>
                        </a:rPr>
                        <m:t>𝑛𝑔</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𝑡ℎ</m:t>
                      </m:r>
                      <m:r>
                        <a:rPr lang="en-US" sz="2000" i="1">
                          <a:solidFill>
                            <a:schemeClr val="bg1"/>
                          </a:solidFill>
                          <a:latin typeface="Cambria Math" panose="02040503050406030204" pitchFamily="18" charset="0"/>
                        </a:rPr>
                        <m:t>ẳ</m:t>
                      </m:r>
                      <m:r>
                        <a:rPr lang="en-US" sz="2000" i="1">
                          <a:solidFill>
                            <a:schemeClr val="bg1"/>
                          </a:solidFill>
                          <a:latin typeface="Cambria Math" panose="02040503050406030204" pitchFamily="18" charset="0"/>
                        </a:rPr>
                        <m:t>𝑛𝑔</m:t>
                      </m:r>
                      <m:r>
                        <a:rPr lang="en-US" sz="2000" i="1">
                          <a:solidFill>
                            <a:schemeClr val="bg1"/>
                          </a:solidFill>
                          <a:latin typeface="Cambria Math" panose="02040503050406030204" pitchFamily="18" charset="0"/>
                        </a:rPr>
                        <m:t>.</m:t>
                      </m:r>
                    </m:oMath>
                  </m:oMathPara>
                </a14:m>
                <a:endParaRPr lang="en-US" sz="2000" dirty="0">
                  <a:solidFill>
                    <a:schemeClr val="bg1"/>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4942141" y="3244333"/>
                <a:ext cx="3676230" cy="400110"/>
              </a:xfrm>
              <a:prstGeom prst="rect">
                <a:avLst/>
              </a:prstGeom>
              <a:blipFill rotWithShape="1">
                <a:blip r:embed="rId10"/>
                <a:stretch>
                  <a:fillRect l="-16" t="-29" r="4" b="44"/>
                </a:stretch>
              </a:blipFill>
            </p:spPr>
            <p:txBody>
              <a:bodyPr/>
              <a:lstStyle/>
              <a:p>
                <a:r>
                  <a:rPr lang="en-US" altLang="en-US">
                    <a:noFill/>
                  </a:rPr>
                  <a:t> </a:t>
                </a:r>
              </a:p>
            </p:txBody>
          </p:sp>
        </mc:Fallback>
      </mc:AlternateContent>
      <p:sp>
        <p:nvSpPr>
          <p:cNvPr id="36" name="Circle: Hollow 35"/>
          <p:cNvSpPr/>
          <p:nvPr/>
        </p:nvSpPr>
        <p:spPr>
          <a:xfrm>
            <a:off x="8960391" y="3048001"/>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29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96764" y="345805"/>
            <a:ext cx="3741394"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1" presetClass="entr" presetSubtype="0" fill="hold" grpId="0" nodeType="afterEffect">
                                  <p:stCondLst>
                                    <p:cond delay="0"/>
                                  </p:stCondLst>
                                  <p:childTnLst>
                                    <p:set>
                                      <p:cBhvr>
                                        <p:cTn id="81" dur="1000">
                                          <p:stCondLst>
                                            <p:cond delay="0"/>
                                          </p:stCondLst>
                                        </p:cTn>
                                        <p:tgtEl>
                                          <p:spTgt spid="21"/>
                                        </p:tgtEl>
                                        <p:attrNameLst>
                                          <p:attrName>style.visibility</p:attrName>
                                        </p:attrNameLst>
                                      </p:cBhvr>
                                      <p:to>
                                        <p:strVal val="visible"/>
                                      </p:to>
                                    </p:set>
                                  </p:childTnLst>
                                </p:cTn>
                              </p:par>
                            </p:childTnLst>
                          </p:cTn>
                        </p:par>
                        <p:par>
                          <p:cTn id="82" fill="hold">
                            <p:stCondLst>
                              <p:cond delay="1000"/>
                            </p:stCondLst>
                            <p:childTnLst>
                              <p:par>
                                <p:cTn id="83" presetID="11" presetClass="entr" presetSubtype="0" fill="hold" grpId="0" nodeType="afterEffect">
                                  <p:stCondLst>
                                    <p:cond delay="0"/>
                                  </p:stCondLst>
                                  <p:childTnLst>
                                    <p:set>
                                      <p:cBhvr>
                                        <p:cTn id="84" dur="1000">
                                          <p:stCondLst>
                                            <p:cond delay="0"/>
                                          </p:stCondLst>
                                        </p:cTn>
                                        <p:tgtEl>
                                          <p:spTgt spid="22"/>
                                        </p:tgtEl>
                                        <p:attrNameLst>
                                          <p:attrName>style.visibility</p:attrName>
                                        </p:attrNameLst>
                                      </p:cBhvr>
                                      <p:to>
                                        <p:strVal val="visible"/>
                                      </p:to>
                                    </p:set>
                                  </p:childTnLst>
                                </p:cTn>
                              </p:par>
                            </p:childTnLst>
                          </p:cTn>
                        </p:par>
                        <p:par>
                          <p:cTn id="85" fill="hold">
                            <p:stCondLst>
                              <p:cond delay="2000"/>
                            </p:stCondLst>
                            <p:childTnLst>
                              <p:par>
                                <p:cTn id="86" presetID="11" presetClass="entr" presetSubtype="0" fill="hold" grpId="0" nodeType="afterEffect">
                                  <p:stCondLst>
                                    <p:cond delay="0"/>
                                  </p:stCondLst>
                                  <p:childTnLst>
                                    <p:set>
                                      <p:cBhvr>
                                        <p:cTn id="87" dur="1000">
                                          <p:stCondLst>
                                            <p:cond delay="0"/>
                                          </p:stCondLst>
                                        </p:cTn>
                                        <p:tgtEl>
                                          <p:spTgt spid="23"/>
                                        </p:tgtEl>
                                        <p:attrNameLst>
                                          <p:attrName>style.visibility</p:attrName>
                                        </p:attrNameLst>
                                      </p:cBhvr>
                                      <p:to>
                                        <p:strVal val="visible"/>
                                      </p:to>
                                    </p:set>
                                  </p:childTnLst>
                                </p:cTn>
                              </p:par>
                            </p:childTnLst>
                          </p:cTn>
                        </p:par>
                        <p:par>
                          <p:cTn id="88" fill="hold">
                            <p:stCondLst>
                              <p:cond delay="3000"/>
                            </p:stCondLst>
                            <p:childTnLst>
                              <p:par>
                                <p:cTn id="89" presetID="11" presetClass="entr" presetSubtype="0" fill="hold" grpId="0" nodeType="afterEffect">
                                  <p:stCondLst>
                                    <p:cond delay="0"/>
                                  </p:stCondLst>
                                  <p:childTnLst>
                                    <p:set>
                                      <p:cBhvr>
                                        <p:cTn id="90" dur="1000">
                                          <p:stCondLst>
                                            <p:cond delay="0"/>
                                          </p:stCondLst>
                                        </p:cTn>
                                        <p:tgtEl>
                                          <p:spTgt spid="24"/>
                                        </p:tgtEl>
                                        <p:attrNameLst>
                                          <p:attrName>style.visibility</p:attrName>
                                        </p:attrNameLst>
                                      </p:cBhvr>
                                      <p:to>
                                        <p:strVal val="visible"/>
                                      </p:to>
                                    </p:set>
                                  </p:childTnLst>
                                </p:cTn>
                              </p:par>
                            </p:childTnLst>
                          </p:cTn>
                        </p:par>
                        <p:par>
                          <p:cTn id="91" fill="hold">
                            <p:stCondLst>
                              <p:cond delay="4000"/>
                            </p:stCondLst>
                            <p:childTnLst>
                              <p:par>
                                <p:cTn id="92" presetID="11" presetClass="entr" presetSubtype="0" fill="hold" grpId="0" nodeType="afterEffect">
                                  <p:stCondLst>
                                    <p:cond delay="0"/>
                                  </p:stCondLst>
                                  <p:childTnLst>
                                    <p:set>
                                      <p:cBhvr>
                                        <p:cTn id="93" dur="1000">
                                          <p:stCondLst>
                                            <p:cond delay="0"/>
                                          </p:stCondLst>
                                        </p:cTn>
                                        <p:tgtEl>
                                          <p:spTgt spid="25"/>
                                        </p:tgtEl>
                                        <p:attrNameLst>
                                          <p:attrName>style.visibility</p:attrName>
                                        </p:attrNameLst>
                                      </p:cBhvr>
                                      <p:to>
                                        <p:strVal val="visible"/>
                                      </p:to>
                                    </p:set>
                                  </p:childTnLst>
                                </p:cTn>
                              </p:par>
                            </p:childTnLst>
                          </p:cTn>
                        </p:par>
                        <p:par>
                          <p:cTn id="94" fill="hold">
                            <p:stCondLst>
                              <p:cond delay="5000"/>
                            </p:stCondLst>
                            <p:childTnLst>
                              <p:par>
                                <p:cTn id="95" presetID="11" presetClass="entr" presetSubtype="0" fill="hold" grpId="0" nodeType="afterEffect">
                                  <p:stCondLst>
                                    <p:cond delay="0"/>
                                  </p:stCondLst>
                                  <p:childTnLst>
                                    <p:set>
                                      <p:cBhvr>
                                        <p:cTn id="96" dur="1000">
                                          <p:stCondLst>
                                            <p:cond delay="0"/>
                                          </p:stCondLst>
                                        </p:cTn>
                                        <p:tgtEl>
                                          <p:spTgt spid="26"/>
                                        </p:tgtEl>
                                        <p:attrNameLst>
                                          <p:attrName>style.visibility</p:attrName>
                                        </p:attrNameLst>
                                      </p:cBhvr>
                                      <p:to>
                                        <p:strVal val="visible"/>
                                      </p:to>
                                    </p:set>
                                  </p:childTnLst>
                                </p:cTn>
                              </p:par>
                            </p:childTnLst>
                          </p:cTn>
                        </p:par>
                        <p:par>
                          <p:cTn id="97" fill="hold">
                            <p:stCondLst>
                              <p:cond delay="6000"/>
                            </p:stCondLst>
                            <p:childTnLst>
                              <p:par>
                                <p:cTn id="98" presetID="11" presetClass="entr" presetSubtype="0" fill="hold" grpId="0" nodeType="afterEffect">
                                  <p:stCondLst>
                                    <p:cond delay="0"/>
                                  </p:stCondLst>
                                  <p:childTnLst>
                                    <p:set>
                                      <p:cBhvr>
                                        <p:cTn id="99" dur="1000">
                                          <p:stCondLst>
                                            <p:cond delay="0"/>
                                          </p:stCondLst>
                                        </p:cTn>
                                        <p:tgtEl>
                                          <p:spTgt spid="27"/>
                                        </p:tgtEl>
                                        <p:attrNameLst>
                                          <p:attrName>style.visibility</p:attrName>
                                        </p:attrNameLst>
                                      </p:cBhvr>
                                      <p:to>
                                        <p:strVal val="visible"/>
                                      </p:to>
                                    </p:set>
                                  </p:childTnLst>
                                </p:cTn>
                              </p:par>
                            </p:childTnLst>
                          </p:cTn>
                        </p:par>
                        <p:par>
                          <p:cTn id="100" fill="hold">
                            <p:stCondLst>
                              <p:cond delay="7000"/>
                            </p:stCondLst>
                            <p:childTnLst>
                              <p:par>
                                <p:cTn id="101" presetID="11" presetClass="entr" presetSubtype="0" fill="hold" grpId="0" nodeType="afterEffect">
                                  <p:stCondLst>
                                    <p:cond delay="0"/>
                                  </p:stCondLst>
                                  <p:childTnLst>
                                    <p:set>
                                      <p:cBhvr>
                                        <p:cTn id="102" dur="1000">
                                          <p:stCondLst>
                                            <p:cond delay="0"/>
                                          </p:stCondLst>
                                        </p:cTn>
                                        <p:tgtEl>
                                          <p:spTgt spid="28"/>
                                        </p:tgtEl>
                                        <p:attrNameLst>
                                          <p:attrName>style.visibility</p:attrName>
                                        </p:attrNameLst>
                                      </p:cBhvr>
                                      <p:to>
                                        <p:strVal val="visible"/>
                                      </p:to>
                                    </p:set>
                                  </p:childTnLst>
                                </p:cTn>
                              </p:par>
                            </p:childTnLst>
                          </p:cTn>
                        </p:par>
                        <p:par>
                          <p:cTn id="103" fill="hold">
                            <p:stCondLst>
                              <p:cond delay="8000"/>
                            </p:stCondLst>
                            <p:childTnLst>
                              <p:par>
                                <p:cTn id="104" presetID="11" presetClass="entr" presetSubtype="0" fill="hold" grpId="0" nodeType="afterEffect">
                                  <p:stCondLst>
                                    <p:cond delay="0"/>
                                  </p:stCondLst>
                                  <p:childTnLst>
                                    <p:set>
                                      <p:cBhvr>
                                        <p:cTn id="105" dur="1000">
                                          <p:stCondLst>
                                            <p:cond delay="0"/>
                                          </p:stCondLst>
                                        </p:cTn>
                                        <p:tgtEl>
                                          <p:spTgt spid="29"/>
                                        </p:tgtEl>
                                        <p:attrNameLst>
                                          <p:attrName>style.visibility</p:attrName>
                                        </p:attrNameLst>
                                      </p:cBhvr>
                                      <p:to>
                                        <p:strVal val="visible"/>
                                      </p:to>
                                    </p:set>
                                  </p:childTnLst>
                                </p:cTn>
                              </p:par>
                            </p:childTnLst>
                          </p:cTn>
                        </p:par>
                        <p:par>
                          <p:cTn id="106" fill="hold">
                            <p:stCondLst>
                              <p:cond delay="9000"/>
                            </p:stCondLst>
                            <p:childTnLst>
                              <p:par>
                                <p:cTn id="107" presetID="11" presetClass="entr" presetSubtype="0" fill="hold" grpId="0" nodeType="afterEffect">
                                  <p:stCondLst>
                                    <p:cond delay="0"/>
                                  </p:stCondLst>
                                  <p:childTnLst>
                                    <p:set>
                                      <p:cBhvr>
                                        <p:cTn id="108" dur="1000">
                                          <p:stCondLst>
                                            <p:cond delay="0"/>
                                          </p:stCondLst>
                                        </p:cTn>
                                        <p:tgtEl>
                                          <p:spTgt spid="30"/>
                                        </p:tgtEl>
                                        <p:attrNameLst>
                                          <p:attrName>style.visibility</p:attrName>
                                        </p:attrNameLst>
                                      </p:cBhvr>
                                      <p:to>
                                        <p:strVal val="visible"/>
                                      </p:to>
                                    </p:set>
                                  </p:childTnLst>
                                </p:cTn>
                              </p:par>
                            </p:childTnLst>
                          </p:cTn>
                        </p:par>
                        <p:par>
                          <p:cTn id="109" fill="hold">
                            <p:stCondLst>
                              <p:cond delay="10000"/>
                            </p:stCondLst>
                            <p:childTnLst>
                              <p:par>
                                <p:cTn id="110" presetID="11" presetClass="entr" presetSubtype="0" fill="hold" grpId="0" nodeType="afterEffect">
                                  <p:stCondLst>
                                    <p:cond delay="0"/>
                                  </p:stCondLst>
                                  <p:childTnLst>
                                    <p:set>
                                      <p:cBhvr>
                                        <p:cTn id="111"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2575549" y="181733"/>
            <a:ext cx="9969910" cy="661720"/>
          </a:xfrm>
          <a:prstGeom prst="rect">
            <a:avLst/>
          </a:prstGeom>
        </p:spPr>
        <p:txBody>
          <a:bodyPr wrap="square">
            <a:spAutoFit/>
          </a:bodyPr>
          <a:lstStyle/>
          <a:p>
            <a:r>
              <a:rPr lang="nl-NL" sz="3700" b="1" dirty="0">
                <a:solidFill>
                  <a:schemeClr val="bg1"/>
                </a:solidFill>
                <a:latin typeface="Times New Roman" panose="02020603050405020304" pitchFamily="18" charset="0"/>
                <a:ea typeface="Times New Roman" panose="02020603050405020304" pitchFamily="18" charset="0"/>
              </a:rPr>
              <a:t>§</a:t>
            </a:r>
            <a:r>
              <a:rPr lang="nl-NL" sz="3700" b="1" dirty="0" smtClean="0">
                <a:solidFill>
                  <a:schemeClr val="bg1"/>
                </a:solidFill>
                <a:latin typeface="Times New Roman" panose="02020603050405020304" pitchFamily="18" charset="0"/>
                <a:ea typeface="Times New Roman" panose="02020603050405020304" pitchFamily="18" charset="0"/>
              </a:rPr>
              <a:t>1</a:t>
            </a:r>
            <a:r>
              <a:rPr lang="nl-NL" sz="3700" b="1" dirty="0" smtClean="0">
                <a:solidFill>
                  <a:schemeClr val="bg1"/>
                </a:solidFill>
                <a:latin typeface="Times New Roman" panose="02020603050405020304" pitchFamily="18" charset="0"/>
                <a:ea typeface="Times New Roman" panose="02020603050405020304" pitchFamily="18" charset="0"/>
              </a:rPr>
              <a:t>: </a:t>
            </a:r>
            <a:r>
              <a:rPr lang="nl-NL" sz="3700" b="1" dirty="0" smtClean="0">
                <a:solidFill>
                  <a:schemeClr val="bg1"/>
                </a:solidFill>
                <a:latin typeface="Times New Roman" panose="02020603050405020304" pitchFamily="18" charset="0"/>
                <a:ea typeface="Times New Roman" panose="02020603050405020304" pitchFamily="18" charset="0"/>
              </a:rPr>
              <a:t>ĐIỂM VÀ ĐƯỜNG THẲNG</a:t>
            </a:r>
            <a:endParaRPr lang="en-US" sz="3700" dirty="0">
              <a:solidFill>
                <a:schemeClr val="bg1"/>
              </a:solidFill>
            </a:endParaRPr>
          </a:p>
        </p:txBody>
      </p:sp>
      <p:sp>
        <p:nvSpPr>
          <p:cNvPr id="9" name="Rectangle 8"/>
          <p:cNvSpPr/>
          <p:nvPr/>
        </p:nvSpPr>
        <p:spPr>
          <a:xfrm>
            <a:off x="4631497" y="937341"/>
            <a:ext cx="2929007"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(Thời lượng 1 tiết)</a:t>
            </a:r>
            <a:endParaRPr lang="en-US" sz="2800" dirty="0">
              <a:solidFill>
                <a:schemeClr val="bg1"/>
              </a:solidFill>
              <a:latin typeface="Times New Roman" panose="02020603050405020304" pitchFamily="18" charset="0"/>
              <a:ea typeface="Times New Roman" panose="02020603050405020304" pitchFamily="18" charset="0"/>
            </a:endParaRPr>
          </a:p>
        </p:txBody>
      </p:sp>
      <p:pic>
        <p:nvPicPr>
          <p:cNvPr id="13" name="Picture 12"/>
          <p:cNvPicPr/>
          <p:nvPr/>
        </p:nvPicPr>
        <p:blipFill rotWithShape="1">
          <a:blip r:embed="rId2"/>
          <a:srcRect t="49852"/>
          <a:stretch>
            <a:fillRect/>
          </a:stretch>
        </p:blipFill>
        <p:spPr bwMode="auto">
          <a:xfrm>
            <a:off x="1" y="3658489"/>
            <a:ext cx="12192000" cy="3199511"/>
          </a:xfrm>
          <a:prstGeom prst="rect">
            <a:avLst/>
          </a:prstGeom>
          <a:ln>
            <a:noFill/>
          </a:ln>
        </p:spPr>
      </p:pic>
      <p:sp>
        <p:nvSpPr>
          <p:cNvPr id="3" name="Oval 2"/>
          <p:cNvSpPr/>
          <p:nvPr/>
        </p:nvSpPr>
        <p:spPr>
          <a:xfrm>
            <a:off x="1111045" y="1539218"/>
            <a:ext cx="2094271" cy="8696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01825" y="1674704"/>
            <a:ext cx="1744388"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Khởi động</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21" name="Oval 20"/>
          <p:cNvSpPr/>
          <p:nvPr/>
        </p:nvSpPr>
        <p:spPr>
          <a:xfrm>
            <a:off x="4233052" y="1695942"/>
            <a:ext cx="2094271" cy="86968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60703" y="1831428"/>
            <a:ext cx="1670650"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Luyện tập</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24" name="Oval 23"/>
          <p:cNvSpPr/>
          <p:nvPr/>
        </p:nvSpPr>
        <p:spPr>
          <a:xfrm>
            <a:off x="8922772" y="1539218"/>
            <a:ext cx="2094271" cy="8696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159237" y="1674704"/>
            <a:ext cx="1653017"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Vận dụng</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30" name="Oval 29"/>
          <p:cNvSpPr/>
          <p:nvPr/>
        </p:nvSpPr>
        <p:spPr>
          <a:xfrm>
            <a:off x="6461396" y="2554218"/>
            <a:ext cx="3439027" cy="8825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836578" y="2738641"/>
            <a:ext cx="2645276" cy="523220"/>
          </a:xfrm>
          <a:prstGeom prst="rect">
            <a:avLst/>
          </a:prstGeom>
        </p:spPr>
        <p:txBody>
          <a:bodyPr wrap="none">
            <a:spAutoFit/>
          </a:bodyPr>
          <a:lstStyle/>
          <a:p>
            <a:pPr algn="ctr"/>
            <a:r>
              <a:rPr lang="nl-NL" sz="2800" b="1" i="1" dirty="0" smtClean="0">
                <a:solidFill>
                  <a:schemeClr val="bg1"/>
                </a:solidFill>
                <a:latin typeface="Times New Roman" panose="02020603050405020304" pitchFamily="18" charset="0"/>
                <a:ea typeface="Times New Roman" panose="02020603050405020304" pitchFamily="18" charset="0"/>
              </a:rPr>
              <a:t>Giao việc về nhà</a:t>
            </a:r>
            <a:endParaRPr lang="en-US" sz="28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animBg="1"/>
      <p:bldP spid="15" grpId="0"/>
      <p:bldP spid="21" grpId="0" animBg="1"/>
      <p:bldP spid="23" grpId="0"/>
      <p:bldP spid="24" grpId="0" animBg="1"/>
      <p:bldP spid="25"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88" y="0"/>
            <a:ext cx="12208400" cy="6858000"/>
          </a:xfrm>
          <a:prstGeom prst="rect">
            <a:avLst/>
          </a:prstGeom>
        </p:spPr>
      </p:pic>
      <p:sp>
        <p:nvSpPr>
          <p:cNvPr id="5" name="Round Same Side Corner Rectangle 7"/>
          <p:cNvSpPr/>
          <p:nvPr/>
        </p:nvSpPr>
        <p:spPr>
          <a:xfrm rot="16200000">
            <a:off x="6473827" y="1440736"/>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6252"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3828" y="2355139"/>
            <a:ext cx="663574" cy="4010023"/>
          </a:xfrm>
          <a:prstGeom prst="round2SameRect">
            <a:avLst>
              <a:gd name="adj1" fmla="val 23321"/>
              <a:gd name="adj2"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en-US" dirty="0"/>
          </a:p>
        </p:txBody>
      </p:sp>
      <p:sp>
        <p:nvSpPr>
          <p:cNvPr id="8" name="Round Same Side Corner Rectangle 10"/>
          <p:cNvSpPr/>
          <p:nvPr/>
        </p:nvSpPr>
        <p:spPr>
          <a:xfrm rot="5400000" flipH="1">
            <a:off x="9056251"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4358" y="3226334"/>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6783"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4358" y="4030480"/>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6783"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9084" y="3044757"/>
            <a:ext cx="476247"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A</a:t>
            </a:r>
            <a:endParaRPr lang="en-US" sz="4000" b="1">
              <a:solidFill>
                <a:schemeClr val="bg1"/>
              </a:solidFill>
              <a:latin typeface="Comic Sans MS" panose="030F0702030302020204" pitchFamily="66" charset="0"/>
            </a:endParaRPr>
          </a:p>
        </p:txBody>
      </p:sp>
      <p:sp>
        <p:nvSpPr>
          <p:cNvPr id="14" name="TextBox 33"/>
          <p:cNvSpPr txBox="1">
            <a:spLocks noChangeArrowheads="1"/>
          </p:cNvSpPr>
          <p:nvPr/>
        </p:nvSpPr>
        <p:spPr bwMode="auto">
          <a:xfrm>
            <a:off x="9087078" y="3959159"/>
            <a:ext cx="432605"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B</a:t>
            </a:r>
            <a:endParaRPr lang="en-US" sz="4000" b="1">
              <a:solidFill>
                <a:schemeClr val="bg1"/>
              </a:solidFill>
              <a:latin typeface="Comic Sans MS" panose="030F0702030302020204" pitchFamily="66" charset="0"/>
            </a:endParaRPr>
          </a:p>
        </p:txBody>
      </p:sp>
      <p:sp>
        <p:nvSpPr>
          <p:cNvPr id="15" name="TextBox 34"/>
          <p:cNvSpPr txBox="1">
            <a:spLocks noChangeArrowheads="1"/>
          </p:cNvSpPr>
          <p:nvPr/>
        </p:nvSpPr>
        <p:spPr bwMode="auto">
          <a:xfrm>
            <a:off x="9089328" y="4876800"/>
            <a:ext cx="427149"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C</a:t>
            </a:r>
            <a:endParaRPr lang="en-US" sz="4000" b="1">
              <a:solidFill>
                <a:schemeClr val="bg1"/>
              </a:solidFill>
              <a:latin typeface="Comic Sans MS" panose="030F0702030302020204" pitchFamily="66" charset="0"/>
            </a:endParaRPr>
          </a:p>
        </p:txBody>
      </p:sp>
      <p:sp>
        <p:nvSpPr>
          <p:cNvPr id="16" name="TextBox 35"/>
          <p:cNvSpPr txBox="1">
            <a:spLocks noChangeArrowheads="1"/>
          </p:cNvSpPr>
          <p:nvPr/>
        </p:nvSpPr>
        <p:spPr bwMode="auto">
          <a:xfrm>
            <a:off x="9070770" y="5635557"/>
            <a:ext cx="472155" cy="707886"/>
          </a:xfrm>
          <a:prstGeom prst="rect">
            <a:avLst/>
          </a:prstGeom>
          <a:noFill/>
          <a:ln w="9525">
            <a:noFill/>
            <a:miter lim="800000"/>
          </a:ln>
        </p:spPr>
        <p:txBody>
          <a:bodyPr wrap="square" anchor="ctr">
            <a:spAutoFit/>
          </a:bodyPr>
          <a:lstStyle/>
          <a:p>
            <a:pPr algn="ctr"/>
            <a:r>
              <a:rPr lang="en-US" sz="4000" b="1">
                <a:solidFill>
                  <a:schemeClr val="bg1"/>
                </a:solidFill>
                <a:latin typeface="Comic Sans MS" panose="030F0702030302020204" pitchFamily="66" charset="0"/>
              </a:rPr>
              <a:t>D</a:t>
            </a:r>
            <a:endParaRPr lang="en-US" sz="4000" b="1">
              <a:solidFill>
                <a:schemeClr val="bg1"/>
              </a:solidFill>
              <a:latin typeface="Comic Sans MS" panose="030F0702030302020204" pitchFamily="66" charset="0"/>
            </a:endParaRPr>
          </a:p>
        </p:txBody>
      </p:sp>
      <p:sp>
        <p:nvSpPr>
          <p:cNvPr id="17" name="Rectangle 32"/>
          <p:cNvSpPr>
            <a:spLocks noChangeArrowheads="1"/>
          </p:cNvSpPr>
          <p:nvPr/>
        </p:nvSpPr>
        <p:spPr bwMode="auto">
          <a:xfrm>
            <a:off x="5000169" y="3242846"/>
            <a:ext cx="3676230" cy="338554"/>
          </a:xfrm>
          <a:prstGeom prst="rect">
            <a:avLst/>
          </a:prstGeom>
          <a:noFill/>
          <a:ln w="9525">
            <a:noFill/>
            <a:miter lim="800000"/>
          </a:ln>
        </p:spPr>
        <p:txBody>
          <a:bodyPr wrap="square">
            <a:spAutoFit/>
          </a:bodyPr>
          <a:lstStyle/>
          <a:p>
            <a:pPr algn="ctr"/>
            <a:endParaRPr lang="en-US" sz="1600" dirty="0"/>
          </a:p>
        </p:txBody>
      </p:sp>
      <mc:AlternateContent xmlns:mc="http://schemas.openxmlformats.org/markup-compatibility/2006">
        <mc:Choice xmlns:a14="http://schemas.microsoft.com/office/drawing/2010/main" Requires="a14">
          <p:sp>
            <p:nvSpPr>
              <p:cNvPr id="18" name="Rectangle 37"/>
              <p:cNvSpPr>
                <a:spLocks noChangeArrowheads="1"/>
              </p:cNvSpPr>
              <p:nvPr/>
            </p:nvSpPr>
            <p:spPr bwMode="auto">
              <a:xfrm>
                <a:off x="5000170" y="4157246"/>
                <a:ext cx="3676230" cy="400110"/>
              </a:xfrm>
              <a:prstGeom prst="rect">
                <a:avLst/>
              </a:prstGeom>
              <a:noFill/>
              <a:ln w="9525">
                <a:noFill/>
                <a:miter lim="800000"/>
              </a:ln>
            </p:spPr>
            <p:txBody>
              <a:bodyPr wrap="square">
                <a:spAutoFit/>
              </a:bodyPr>
              <a:lstStyle/>
              <a:p>
                <a14:m>
                  <m:oMathPara xmlns:m="http://schemas.openxmlformats.org/officeDocument/2006/math">
                    <m:oMathParaPr>
                      <m:jc m:val="center"/>
                    </m:oMathParaPr>
                    <m:oMath xmlns:m="http://schemas.openxmlformats.org/officeDocument/2006/math">
                      <m:r>
                        <a:rPr lang="en-US" sz="2000" i="1" dirty="0">
                          <a:solidFill>
                            <a:schemeClr val="bg1"/>
                          </a:solidFill>
                          <a:latin typeface="Cambria Math" panose="02040503050406030204" pitchFamily="18" charset="0"/>
                        </a:rPr>
                        <m:t>100</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ℎ</m:t>
                      </m:r>
                      <m:r>
                        <a:rPr lang="en-US" sz="2000" i="1" dirty="0">
                          <a:solidFill>
                            <a:schemeClr val="bg1"/>
                          </a:solidFill>
                          <a:latin typeface="Cambria Math" panose="02040503050406030204" pitchFamily="18" charset="0"/>
                        </a:rPr>
                        <m:t>ì</m:t>
                      </m:r>
                      <m:r>
                        <a:rPr lang="en-US" sz="2000" i="1" dirty="0">
                          <a:solidFill>
                            <a:schemeClr val="bg1"/>
                          </a:solidFill>
                          <a:latin typeface="Cambria Math" panose="02040503050406030204" pitchFamily="18" charset="0"/>
                        </a:rPr>
                        <m:t>𝑛ℎ</m:t>
                      </m:r>
                      <m:r>
                        <a:rPr lang="en-US" sz="2000" i="1" dirty="0">
                          <a:solidFill>
                            <a:schemeClr val="bg1"/>
                          </a:solidFill>
                          <a:latin typeface="Cambria Math" panose="02040503050406030204" pitchFamily="18" charset="0"/>
                        </a:rPr>
                        <m:t> ả</m:t>
                      </m:r>
                      <m:r>
                        <a:rPr lang="en-US" sz="2000" i="1" dirty="0">
                          <a:solidFill>
                            <a:schemeClr val="bg1"/>
                          </a:solidFill>
                          <a:latin typeface="Cambria Math" panose="02040503050406030204" pitchFamily="18" charset="0"/>
                        </a:rPr>
                        <m:t>𝑛ℎ</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𝑐</m:t>
                      </m:r>
                      <m:r>
                        <a:rPr lang="en-US" sz="2000" i="1" dirty="0">
                          <a:solidFill>
                            <a:schemeClr val="bg1"/>
                          </a:solidFill>
                          <a:latin typeface="Cambria Math" panose="02040503050406030204" pitchFamily="18" charset="0"/>
                        </a:rPr>
                        <m:t>ủ</m:t>
                      </m:r>
                      <m:r>
                        <a:rPr lang="en-US" sz="2000" i="1" dirty="0">
                          <a:solidFill>
                            <a:schemeClr val="bg1"/>
                          </a:solidFill>
                          <a:latin typeface="Cambria Math" panose="02040503050406030204" pitchFamily="18" charset="0"/>
                        </a:rPr>
                        <m:t>𝑎</m:t>
                      </m:r>
                      <m:r>
                        <a:rPr lang="en-US" sz="2000" i="1" dirty="0">
                          <a:solidFill>
                            <a:schemeClr val="bg1"/>
                          </a:solidFill>
                          <a:latin typeface="Cambria Math" panose="02040503050406030204" pitchFamily="18" charset="0"/>
                        </a:rPr>
                        <m:t>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8" name="Rectangle 37"/>
              <p:cNvSpPr>
                <a:spLocks noRot="1" noChangeAspect="1" noMove="1" noResize="1" noEditPoints="1" noAdjustHandles="1" noChangeArrowheads="1" noChangeShapeType="1" noTextEdit="1"/>
              </p:cNvSpPr>
              <p:nvPr/>
            </p:nvSpPr>
            <p:spPr bwMode="auto">
              <a:xfrm>
                <a:off x="5000170" y="4157246"/>
                <a:ext cx="3676230" cy="400110"/>
              </a:xfrm>
              <a:prstGeom prst="rect">
                <a:avLst/>
              </a:prstGeom>
              <a:blipFill rotWithShape="1">
                <a:blip r:embed="rId2"/>
                <a:stretch>
                  <a:fillRect l="-5" t="-134" r="11" b="149"/>
                </a:stretch>
              </a:blipFill>
              <a:ln w="9525">
                <a:noFill/>
                <a:miter lim="800000"/>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Rectangle 38"/>
              <p:cNvSpPr>
                <a:spLocks noChangeArrowheads="1"/>
              </p:cNvSpPr>
              <p:nvPr/>
            </p:nvSpPr>
            <p:spPr bwMode="auto">
              <a:xfrm>
                <a:off x="5000170" y="5029200"/>
                <a:ext cx="3610431" cy="400110"/>
              </a:xfrm>
              <a:prstGeom prst="rect">
                <a:avLst/>
              </a:prstGeom>
              <a:noFill/>
              <a:ln w="9525">
                <a:noFill/>
                <a:miter lim="800000"/>
              </a:ln>
            </p:spPr>
            <p:txBody>
              <a:bodyPr wrap="square">
                <a:spAutoFit/>
              </a:bodyPr>
              <a:lstStyle/>
              <a:p>
                <a:pPr algn="ctr"/>
                <a14:m>
                  <m:oMathPara xmlns:m="http://schemas.openxmlformats.org/officeDocument/2006/math">
                    <m:oMathParaPr>
                      <m:jc m:val="center"/>
                    </m:oMathParaPr>
                    <m:oMath xmlns:m="http://schemas.openxmlformats.org/officeDocument/2006/math">
                      <m:r>
                        <a:rPr lang="en-US" sz="2000" i="1" dirty="0">
                          <a:solidFill>
                            <a:schemeClr val="bg1"/>
                          </a:solidFill>
                          <a:latin typeface="Cambria Math" panose="02040503050406030204" pitchFamily="18" charset="0"/>
                        </a:rPr>
                        <m:t>𝑘ℎ</m:t>
                      </m:r>
                      <m:r>
                        <a:rPr lang="en-US" sz="2000" i="1" dirty="0">
                          <a:solidFill>
                            <a:schemeClr val="bg1"/>
                          </a:solidFill>
                          <a:latin typeface="Cambria Math" panose="02040503050406030204" pitchFamily="18" charset="0"/>
                        </a:rPr>
                        <m:t>ô</m:t>
                      </m:r>
                      <m:r>
                        <a:rPr lang="en-US" sz="2000" i="1" dirty="0">
                          <a:solidFill>
                            <a:schemeClr val="bg1"/>
                          </a:solidFill>
                          <a:latin typeface="Cambria Math" panose="02040503050406030204" pitchFamily="18" charset="0"/>
                        </a:rPr>
                        <m:t>𝑛𝑔</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𝑐</m:t>
                      </m:r>
                      <m:r>
                        <a:rPr lang="en-US" sz="2000" i="1" dirty="0">
                          <a:solidFill>
                            <a:schemeClr val="bg1"/>
                          </a:solidFill>
                          <a:latin typeface="Cambria Math" panose="02040503050406030204" pitchFamily="18" charset="0"/>
                        </a:rPr>
                        <m:t>ó </m:t>
                      </m:r>
                      <m:r>
                        <a:rPr lang="en-US" sz="2000" i="1" dirty="0">
                          <a:solidFill>
                            <a:schemeClr val="bg1"/>
                          </a:solidFill>
                          <a:latin typeface="Cambria Math" panose="02040503050406030204" pitchFamily="18" charset="0"/>
                        </a:rPr>
                        <m:t>ℎ</m:t>
                      </m:r>
                      <m:r>
                        <a:rPr lang="en-US" sz="2000" i="1" dirty="0">
                          <a:solidFill>
                            <a:schemeClr val="bg1"/>
                          </a:solidFill>
                          <a:latin typeface="Cambria Math" panose="02040503050406030204" pitchFamily="18" charset="0"/>
                        </a:rPr>
                        <m:t>ì</m:t>
                      </m:r>
                      <m:r>
                        <a:rPr lang="en-US" sz="2000" i="1" dirty="0">
                          <a:solidFill>
                            <a:schemeClr val="bg1"/>
                          </a:solidFill>
                          <a:latin typeface="Cambria Math" panose="02040503050406030204" pitchFamily="18" charset="0"/>
                        </a:rPr>
                        <m:t>𝑛ℎ</m:t>
                      </m:r>
                      <m:r>
                        <a:rPr lang="en-US" sz="2000" i="1" dirty="0">
                          <a:solidFill>
                            <a:schemeClr val="bg1"/>
                          </a:solidFill>
                          <a:latin typeface="Cambria Math" panose="02040503050406030204" pitchFamily="18" charset="0"/>
                        </a:rPr>
                        <m:t> ả</m:t>
                      </m:r>
                      <m:r>
                        <a:rPr lang="en-US" sz="2000" i="1" dirty="0">
                          <a:solidFill>
                            <a:schemeClr val="bg1"/>
                          </a:solidFill>
                          <a:latin typeface="Cambria Math" panose="02040503050406030204" pitchFamily="18" charset="0"/>
                        </a:rPr>
                        <m:t>𝑛ℎ</m:t>
                      </m:r>
                      <m:r>
                        <a:rPr lang="en-US" sz="2000" i="1" dirty="0">
                          <a:solidFill>
                            <a:schemeClr val="bg1"/>
                          </a:solidFill>
                          <a:latin typeface="Cambria Math" panose="02040503050406030204" pitchFamily="18" charset="0"/>
                        </a:rPr>
                        <m:t> </m:t>
                      </m:r>
                      <m:r>
                        <a:rPr lang="en-US" sz="2000" i="1" dirty="0">
                          <a:solidFill>
                            <a:schemeClr val="bg1"/>
                          </a:solidFill>
                          <a:latin typeface="Cambria Math" panose="02040503050406030204" pitchFamily="18" charset="0"/>
                        </a:rPr>
                        <m:t>𝑐</m:t>
                      </m:r>
                      <m:r>
                        <a:rPr lang="en-US" sz="2000" i="1" dirty="0">
                          <a:solidFill>
                            <a:schemeClr val="bg1"/>
                          </a:solidFill>
                          <a:latin typeface="Cambria Math" panose="02040503050406030204" pitchFamily="18" charset="0"/>
                        </a:rPr>
                        <m:t>ủ</m:t>
                      </m:r>
                      <m:r>
                        <a:rPr lang="en-US" sz="2000" i="1" dirty="0">
                          <a:solidFill>
                            <a:schemeClr val="bg1"/>
                          </a:solidFill>
                          <a:latin typeface="Cambria Math" panose="02040503050406030204" pitchFamily="18" charset="0"/>
                        </a:rPr>
                        <m:t>𝑎</m:t>
                      </m:r>
                      <m:r>
                        <a:rPr lang="en-US" sz="2000" i="1" dirty="0">
                          <a:solidFill>
                            <a:schemeClr val="bg1"/>
                          </a:solidFill>
                          <a:latin typeface="Cambria Math" panose="02040503050406030204" pitchFamily="18" charset="0"/>
                        </a:rPr>
                        <m:t> đ</m:t>
                      </m:r>
                      <m:r>
                        <a:rPr lang="en-US" sz="2000" i="1" dirty="0">
                          <a:solidFill>
                            <a:schemeClr val="bg1"/>
                          </a:solidFill>
                          <a:latin typeface="Cambria Math" panose="02040503050406030204" pitchFamily="18" charset="0"/>
                        </a:rPr>
                        <m:t>𝑖</m:t>
                      </m:r>
                      <m:r>
                        <a:rPr lang="en-US" sz="2000" i="1" dirty="0">
                          <a:solidFill>
                            <a:schemeClr val="bg1"/>
                          </a:solidFill>
                          <a:latin typeface="Cambria Math" panose="02040503050406030204" pitchFamily="18" charset="0"/>
                        </a:rPr>
                        <m:t>ể</m:t>
                      </m:r>
                      <m:r>
                        <a:rPr lang="en-US" sz="2000" i="1" dirty="0">
                          <a:solidFill>
                            <a:schemeClr val="bg1"/>
                          </a:solidFill>
                          <a:latin typeface="Cambria Math" panose="02040503050406030204" pitchFamily="18" charset="0"/>
                        </a:rPr>
                        <m:t>𝑚</m:t>
                      </m:r>
                    </m:oMath>
                  </m:oMathPara>
                </a14:m>
                <a:endParaRPr lang="en-US" sz="2000" dirty="0"/>
              </a:p>
            </p:txBody>
          </p:sp>
        </mc:Choice>
        <mc:Fallback>
          <p:sp>
            <p:nvSpPr>
              <p:cNvPr id="19" name="Rectangle 38"/>
              <p:cNvSpPr>
                <a:spLocks noRot="1" noChangeAspect="1" noMove="1" noResize="1" noEditPoints="1" noAdjustHandles="1" noChangeArrowheads="1" noChangeShapeType="1" noTextEdit="1"/>
              </p:cNvSpPr>
              <p:nvPr/>
            </p:nvSpPr>
            <p:spPr bwMode="auto">
              <a:xfrm>
                <a:off x="5000170" y="5029200"/>
                <a:ext cx="3610431" cy="400110"/>
              </a:xfrm>
              <a:prstGeom prst="rect">
                <a:avLst/>
              </a:prstGeom>
              <a:blipFill rotWithShape="1">
                <a:blip r:embed="rId3"/>
                <a:stretch>
                  <a:fillRect l="-5" b="15"/>
                </a:stretch>
              </a:blipFill>
              <a:ln w="9525">
                <a:noFill/>
                <a:miter lim="800000"/>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Rectangle 39"/>
              <p:cNvSpPr>
                <a:spLocks noChangeArrowheads="1"/>
              </p:cNvSpPr>
              <p:nvPr/>
            </p:nvSpPr>
            <p:spPr bwMode="auto">
              <a:xfrm>
                <a:off x="5000170" y="5816025"/>
                <a:ext cx="3676230" cy="400110"/>
              </a:xfrm>
              <a:prstGeom prst="rect">
                <a:avLst/>
              </a:prstGeom>
              <a:noFill/>
              <a:ln w="9525">
                <a:noFill/>
                <a:miter lim="800000"/>
              </a:ln>
            </p:spPr>
            <p:txBody>
              <a:bodyPr wrap="square">
                <a:spAutoFit/>
              </a:bodyPr>
              <a:lstStyle/>
              <a:p>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𝑣</m:t>
                      </m:r>
                      <m:r>
                        <a:rPr lang="en-US" sz="2000" i="1">
                          <a:solidFill>
                            <a:schemeClr val="bg1"/>
                          </a:solidFill>
                          <a:latin typeface="Cambria Math" panose="02040503050406030204" pitchFamily="18" charset="0"/>
                        </a:rPr>
                        <m:t>ô </m:t>
                      </m:r>
                      <m:r>
                        <a:rPr lang="en-US" sz="2000" i="1">
                          <a:solidFill>
                            <a:schemeClr val="bg1"/>
                          </a:solidFill>
                          <a:latin typeface="Cambria Math" panose="02040503050406030204" pitchFamily="18" charset="0"/>
                        </a:rPr>
                        <m:t>𝑠</m:t>
                      </m:r>
                      <m:r>
                        <a:rPr lang="en-US" sz="2000" i="1">
                          <a:solidFill>
                            <a:schemeClr val="bg1"/>
                          </a:solidFill>
                          <a:latin typeface="Cambria Math" panose="02040503050406030204" pitchFamily="18" charset="0"/>
                        </a:rPr>
                        <m:t>ố </m:t>
                      </m:r>
                      <m:r>
                        <a:rPr lang="en-US" sz="2000" i="1">
                          <a:solidFill>
                            <a:schemeClr val="bg1"/>
                          </a:solidFill>
                          <a:latin typeface="Cambria Math" panose="02040503050406030204" pitchFamily="18" charset="0"/>
                        </a:rPr>
                        <m:t>ℎ</m:t>
                      </m:r>
                      <m:r>
                        <a:rPr lang="en-US" sz="2000" i="1">
                          <a:solidFill>
                            <a:schemeClr val="bg1"/>
                          </a:solidFill>
                          <a:latin typeface="Cambria Math" panose="02040503050406030204" pitchFamily="18" charset="0"/>
                        </a:rPr>
                        <m:t>ì</m:t>
                      </m:r>
                      <m:r>
                        <a:rPr lang="en-US" sz="2000" i="1">
                          <a:solidFill>
                            <a:schemeClr val="bg1"/>
                          </a:solidFill>
                          <a:latin typeface="Cambria Math" panose="02040503050406030204" pitchFamily="18" charset="0"/>
                        </a:rPr>
                        <m:t>𝑛ℎ</m:t>
                      </m:r>
                      <m:r>
                        <a:rPr lang="en-US" sz="2000" i="1">
                          <a:solidFill>
                            <a:schemeClr val="bg1"/>
                          </a:solidFill>
                          <a:latin typeface="Cambria Math" panose="02040503050406030204" pitchFamily="18" charset="0"/>
                        </a:rPr>
                        <m:t> ả</m:t>
                      </m:r>
                      <m:r>
                        <a:rPr lang="en-US" sz="2000" i="1">
                          <a:solidFill>
                            <a:schemeClr val="bg1"/>
                          </a:solidFill>
                          <a:latin typeface="Cambria Math" panose="02040503050406030204" pitchFamily="18" charset="0"/>
                        </a:rPr>
                        <m:t>𝑛ℎ</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𝑐</m:t>
                      </m:r>
                      <m:r>
                        <a:rPr lang="en-US" sz="2000" i="1">
                          <a:solidFill>
                            <a:schemeClr val="bg1"/>
                          </a:solidFill>
                          <a:latin typeface="Cambria Math" panose="02040503050406030204" pitchFamily="18" charset="0"/>
                        </a:rPr>
                        <m:t>ủ</m:t>
                      </m:r>
                      <m:r>
                        <a:rPr lang="en-US" sz="2000" i="1">
                          <a:solidFill>
                            <a:schemeClr val="bg1"/>
                          </a:solidFill>
                          <a:latin typeface="Cambria Math" panose="02040503050406030204" pitchFamily="18" charset="0"/>
                        </a:rPr>
                        <m:t>𝑎</m:t>
                      </m:r>
                      <m:r>
                        <a:rPr lang="en-US" sz="2000" i="1">
                          <a:solidFill>
                            <a:schemeClr val="bg1"/>
                          </a:solidFill>
                          <a:latin typeface="Cambria Math" panose="02040503050406030204" pitchFamily="18" charset="0"/>
                        </a:rPr>
                        <m:t> đ</m:t>
                      </m:r>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ể</m:t>
                      </m:r>
                      <m:r>
                        <a:rPr lang="en-US" sz="2000" i="1">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20" name="Rectangle 39"/>
              <p:cNvSpPr>
                <a:spLocks noRot="1" noChangeAspect="1" noMove="1" noResize="1" noEditPoints="1" noAdjustHandles="1" noChangeArrowheads="1" noChangeShapeType="1" noTextEdit="1"/>
              </p:cNvSpPr>
              <p:nvPr/>
            </p:nvSpPr>
            <p:spPr bwMode="auto">
              <a:xfrm>
                <a:off x="5000170" y="5816025"/>
                <a:ext cx="3676230" cy="400110"/>
              </a:xfrm>
              <a:prstGeom prst="rect">
                <a:avLst/>
              </a:prstGeom>
              <a:blipFill rotWithShape="1">
                <a:blip r:embed="rId4"/>
                <a:stretch>
                  <a:fillRect l="-5" t="-15" r="11" b="30"/>
                </a:stretch>
              </a:blipFill>
              <a:ln w="9525">
                <a:noFill/>
                <a:miter lim="800000"/>
              </a:ln>
            </p:spPr>
            <p:txBody>
              <a:bodyPr/>
              <a:lstStyle/>
              <a:p>
                <a:r>
                  <a:rPr lang="en-US" altLang="en-US">
                    <a:noFill/>
                  </a:rPr>
                  <a:t> </a:t>
                </a:r>
              </a:p>
            </p:txBody>
          </p:sp>
        </mc:Fallback>
      </mc:AlternateContent>
      <p:sp>
        <p:nvSpPr>
          <p:cNvPr id="21" name="Rounded Rectangle 23"/>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endParaRPr lang="en-US" sz="3200">
              <a:solidFill>
                <a:srgbClr val="002060"/>
              </a:solidFill>
            </a:endParaRPr>
          </a:p>
        </p:txBody>
      </p:sp>
      <p:sp>
        <p:nvSpPr>
          <p:cNvPr id="22" name="Rounded Rectangle 24"/>
          <p:cNvSpPr/>
          <p:nvPr/>
        </p:nvSpPr>
        <p:spPr>
          <a:xfrm>
            <a:off x="1809926"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endParaRPr lang="en-US" sz="3200">
              <a:solidFill>
                <a:srgbClr val="002060"/>
              </a:solidFill>
            </a:endParaRPr>
          </a:p>
        </p:txBody>
      </p:sp>
      <p:sp>
        <p:nvSpPr>
          <p:cNvPr id="23" name="Rounded Rectangle 25"/>
          <p:cNvSpPr/>
          <p:nvPr/>
        </p:nvSpPr>
        <p:spPr>
          <a:xfrm>
            <a:off x="1809926"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endParaRPr lang="en-US" sz="3200">
              <a:solidFill>
                <a:srgbClr val="002060"/>
              </a:solidFill>
            </a:endParaRPr>
          </a:p>
        </p:txBody>
      </p:sp>
      <p:sp>
        <p:nvSpPr>
          <p:cNvPr id="24" name="Rounded Rectangle 26"/>
          <p:cNvSpPr/>
          <p:nvPr/>
        </p:nvSpPr>
        <p:spPr>
          <a:xfrm>
            <a:off x="1809926"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endParaRPr lang="en-US" sz="3200">
              <a:solidFill>
                <a:srgbClr val="002060"/>
              </a:solidFill>
            </a:endParaRPr>
          </a:p>
        </p:txBody>
      </p:sp>
      <p:sp>
        <p:nvSpPr>
          <p:cNvPr id="25" name="Rounded Rectangle 27"/>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endParaRPr lang="en-US" sz="3200">
              <a:solidFill>
                <a:srgbClr val="002060"/>
              </a:solidFill>
            </a:endParaRPr>
          </a:p>
        </p:txBody>
      </p:sp>
      <p:sp>
        <p:nvSpPr>
          <p:cNvPr id="26" name="Rounded Rectangle 28"/>
          <p:cNvSpPr/>
          <p:nvPr/>
        </p:nvSpPr>
        <p:spPr>
          <a:xfrm>
            <a:off x="1809926"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endParaRPr lang="en-US" sz="3200">
              <a:solidFill>
                <a:srgbClr val="002060"/>
              </a:solidFill>
            </a:endParaRPr>
          </a:p>
        </p:txBody>
      </p:sp>
      <p:sp>
        <p:nvSpPr>
          <p:cNvPr id="27" name="Rounded Rectangle 29"/>
          <p:cNvSpPr/>
          <p:nvPr/>
        </p:nvSpPr>
        <p:spPr>
          <a:xfrm>
            <a:off x="1809926"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endParaRPr lang="en-US" sz="3200">
              <a:solidFill>
                <a:srgbClr val="002060"/>
              </a:solidFill>
            </a:endParaRPr>
          </a:p>
        </p:txBody>
      </p:sp>
      <p:sp>
        <p:nvSpPr>
          <p:cNvPr id="28" name="Rounded Rectangle 30"/>
          <p:cNvSpPr/>
          <p:nvPr/>
        </p:nvSpPr>
        <p:spPr>
          <a:xfrm>
            <a:off x="1809926"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endParaRPr lang="en-US" sz="3200">
              <a:solidFill>
                <a:srgbClr val="002060"/>
              </a:solidFill>
            </a:endParaRPr>
          </a:p>
        </p:txBody>
      </p:sp>
      <p:sp>
        <p:nvSpPr>
          <p:cNvPr id="29" name="Rounded Rectangle 31"/>
          <p:cNvSpPr/>
          <p:nvPr/>
        </p:nvSpPr>
        <p:spPr>
          <a:xfrm>
            <a:off x="1809926"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endParaRPr lang="en-US" sz="3200">
              <a:solidFill>
                <a:srgbClr val="002060"/>
              </a:solidFill>
            </a:endParaRPr>
          </a:p>
        </p:txBody>
      </p:sp>
      <p:sp>
        <p:nvSpPr>
          <p:cNvPr id="30" name="Rounded Rectangle 32"/>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endParaRPr lang="en-US" sz="3200">
              <a:solidFill>
                <a:srgbClr val="002060"/>
              </a:solidFill>
            </a:endParaRPr>
          </a:p>
        </p:txBody>
      </p:sp>
      <p:sp>
        <p:nvSpPr>
          <p:cNvPr id="31" name="Rounded Rectangle 33"/>
          <p:cNvSpPr/>
          <p:nvPr/>
        </p:nvSpPr>
        <p:spPr>
          <a:xfrm>
            <a:off x="1809926"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endParaRPr lang="en-US" sz="3200">
              <a:solidFill>
                <a:srgbClr val="002060"/>
              </a:solidFill>
            </a:endParaRPr>
          </a:p>
        </p:txBody>
      </p:sp>
      <p:pic>
        <p:nvPicPr>
          <p:cNvPr id="32"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2526"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5373"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152400" y="98424"/>
            <a:ext cx="4953000" cy="1938992"/>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bao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nhiêu</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ảnh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điểm</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bên</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8474" y="4000915"/>
            <a:ext cx="1515640" cy="252729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014149" y="3273656"/>
                <a:ext cx="3676230" cy="400110"/>
              </a:xfrm>
              <a:prstGeom prst="rect">
                <a:avLst/>
              </a:prstGeom>
            </p:spPr>
            <p:txBody>
              <a:bodyPr wrap="square">
                <a:spAutoFit/>
              </a:bodyPr>
              <a:lstStyle/>
              <a:p>
                <a14:m>
                  <m:oMathPara xmlns:m="http://schemas.openxmlformats.org/officeDocument/2006/math">
                    <m:oMathParaPr>
                      <m:jc m:val="center"/>
                    </m:oMathParaPr>
                    <m:oMath xmlns:m="http://schemas.openxmlformats.org/officeDocument/2006/math">
                      <m:r>
                        <a:rPr lang="en-US" sz="2000" i="1">
                          <a:solidFill>
                            <a:schemeClr val="bg1"/>
                          </a:solidFill>
                          <a:latin typeface="Cambria Math" panose="02040503050406030204" pitchFamily="18" charset="0"/>
                        </a:rPr>
                        <m:t>10</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ℎ</m:t>
                      </m:r>
                      <m:r>
                        <a:rPr lang="en-US" sz="2000" i="1">
                          <a:solidFill>
                            <a:schemeClr val="bg1"/>
                          </a:solidFill>
                          <a:latin typeface="Cambria Math" panose="02040503050406030204" pitchFamily="18" charset="0"/>
                        </a:rPr>
                        <m:t>ì</m:t>
                      </m:r>
                      <m:r>
                        <a:rPr lang="en-US" sz="2000" i="1">
                          <a:solidFill>
                            <a:schemeClr val="bg1"/>
                          </a:solidFill>
                          <a:latin typeface="Cambria Math" panose="02040503050406030204" pitchFamily="18" charset="0"/>
                        </a:rPr>
                        <m:t>𝑛ℎ</m:t>
                      </m:r>
                      <m:r>
                        <a:rPr lang="en-US" sz="2000" i="1">
                          <a:solidFill>
                            <a:schemeClr val="bg1"/>
                          </a:solidFill>
                          <a:latin typeface="Cambria Math" panose="02040503050406030204" pitchFamily="18" charset="0"/>
                        </a:rPr>
                        <m:t> ả</m:t>
                      </m:r>
                      <m:r>
                        <a:rPr lang="en-US" sz="2000" i="1">
                          <a:solidFill>
                            <a:schemeClr val="bg1"/>
                          </a:solidFill>
                          <a:latin typeface="Cambria Math" panose="02040503050406030204" pitchFamily="18" charset="0"/>
                        </a:rPr>
                        <m:t>𝑛ℎ</m:t>
                      </m:r>
                      <m:r>
                        <a:rPr lang="en-US" sz="2000" i="1">
                          <a:solidFill>
                            <a:schemeClr val="bg1"/>
                          </a:solidFill>
                          <a:latin typeface="Cambria Math" panose="02040503050406030204" pitchFamily="18" charset="0"/>
                        </a:rPr>
                        <m:t> </m:t>
                      </m:r>
                      <m:r>
                        <a:rPr lang="en-US" sz="2000" i="1">
                          <a:solidFill>
                            <a:schemeClr val="bg1"/>
                          </a:solidFill>
                          <a:latin typeface="Cambria Math" panose="02040503050406030204" pitchFamily="18" charset="0"/>
                        </a:rPr>
                        <m:t>𝑐</m:t>
                      </m:r>
                      <m:r>
                        <a:rPr lang="en-US" sz="2000" i="1">
                          <a:solidFill>
                            <a:schemeClr val="bg1"/>
                          </a:solidFill>
                          <a:latin typeface="Cambria Math" panose="02040503050406030204" pitchFamily="18" charset="0"/>
                        </a:rPr>
                        <m:t>ủ</m:t>
                      </m:r>
                      <m:r>
                        <a:rPr lang="en-US" sz="2000" i="1">
                          <a:solidFill>
                            <a:schemeClr val="bg1"/>
                          </a:solidFill>
                          <a:latin typeface="Cambria Math" panose="02040503050406030204" pitchFamily="18" charset="0"/>
                        </a:rPr>
                        <m:t>𝑎</m:t>
                      </m:r>
                      <m:r>
                        <a:rPr lang="en-US" sz="2000" i="1">
                          <a:solidFill>
                            <a:schemeClr val="bg1"/>
                          </a:solidFill>
                          <a:latin typeface="Cambria Math" panose="02040503050406030204" pitchFamily="18" charset="0"/>
                        </a:rPr>
                        <m:t> đ</m:t>
                      </m:r>
                      <m:r>
                        <a:rPr lang="en-US" sz="2000" i="1">
                          <a:solidFill>
                            <a:schemeClr val="bg1"/>
                          </a:solidFill>
                          <a:latin typeface="Cambria Math" panose="02040503050406030204" pitchFamily="18" charset="0"/>
                        </a:rPr>
                        <m:t>𝑖</m:t>
                      </m:r>
                      <m:r>
                        <a:rPr lang="en-US" sz="2000" i="1">
                          <a:solidFill>
                            <a:schemeClr val="bg1"/>
                          </a:solidFill>
                          <a:latin typeface="Cambria Math" panose="02040503050406030204" pitchFamily="18" charset="0"/>
                        </a:rPr>
                        <m:t>ể</m:t>
                      </m:r>
                      <m:r>
                        <a:rPr lang="en-US" sz="2000" i="1">
                          <a:solidFill>
                            <a:schemeClr val="bg1"/>
                          </a:solidFill>
                          <a:latin typeface="Cambria Math" panose="02040503050406030204" pitchFamily="18" charset="0"/>
                        </a:rPr>
                        <m:t>𝑚</m:t>
                      </m:r>
                    </m:oMath>
                  </m:oMathPara>
                </a14:m>
                <a:endParaRPr lang="en-US" sz="2000" dirty="0">
                  <a:solidFill>
                    <a:schemeClr val="bg1"/>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5014149" y="3273656"/>
                <a:ext cx="3676230" cy="400110"/>
              </a:xfrm>
              <a:prstGeom prst="rect">
                <a:avLst/>
              </a:prstGeom>
              <a:blipFill rotWithShape="1">
                <a:blip r:embed="rId10"/>
                <a:stretch>
                  <a:fillRect l="-5" t="-58" r="11" b="73"/>
                </a:stretch>
              </a:blipFill>
            </p:spPr>
            <p:txBody>
              <a:bodyPr/>
              <a:lstStyle/>
              <a:p>
                <a:r>
                  <a:rPr lang="en-US" altLang="en-US">
                    <a:noFill/>
                  </a:rPr>
                  <a:t> </a:t>
                </a:r>
              </a:p>
            </p:txBody>
          </p:sp>
        </mc:Fallback>
      </mc:AlternateContent>
      <p:sp>
        <p:nvSpPr>
          <p:cNvPr id="36" name="Circle: Hollow 35"/>
          <p:cNvSpPr/>
          <p:nvPr/>
        </p:nvSpPr>
        <p:spPr>
          <a:xfrm>
            <a:off x="8890530" y="5637416"/>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Picture 37" descr="A picture containing tree, outdoor object, outdoor, night&#10;&#10;Description automatically generate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10401" y="117087"/>
            <a:ext cx="4533325" cy="2549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1" presetClass="entr" presetSubtype="0" fill="hold" grpId="0" nodeType="afterEffect">
                                  <p:stCondLst>
                                    <p:cond delay="0"/>
                                  </p:stCondLst>
                                  <p:childTnLst>
                                    <p:set>
                                      <p:cBhvr>
                                        <p:cTn id="81" dur="1000">
                                          <p:stCondLst>
                                            <p:cond delay="0"/>
                                          </p:stCondLst>
                                        </p:cTn>
                                        <p:tgtEl>
                                          <p:spTgt spid="21"/>
                                        </p:tgtEl>
                                        <p:attrNameLst>
                                          <p:attrName>style.visibility</p:attrName>
                                        </p:attrNameLst>
                                      </p:cBhvr>
                                      <p:to>
                                        <p:strVal val="visible"/>
                                      </p:to>
                                    </p:set>
                                  </p:childTnLst>
                                </p:cTn>
                              </p:par>
                            </p:childTnLst>
                          </p:cTn>
                        </p:par>
                        <p:par>
                          <p:cTn id="82" fill="hold">
                            <p:stCondLst>
                              <p:cond delay="1000"/>
                            </p:stCondLst>
                            <p:childTnLst>
                              <p:par>
                                <p:cTn id="83" presetID="11" presetClass="entr" presetSubtype="0" fill="hold" grpId="0" nodeType="afterEffect">
                                  <p:stCondLst>
                                    <p:cond delay="0"/>
                                  </p:stCondLst>
                                  <p:childTnLst>
                                    <p:set>
                                      <p:cBhvr>
                                        <p:cTn id="84" dur="1000">
                                          <p:stCondLst>
                                            <p:cond delay="0"/>
                                          </p:stCondLst>
                                        </p:cTn>
                                        <p:tgtEl>
                                          <p:spTgt spid="22"/>
                                        </p:tgtEl>
                                        <p:attrNameLst>
                                          <p:attrName>style.visibility</p:attrName>
                                        </p:attrNameLst>
                                      </p:cBhvr>
                                      <p:to>
                                        <p:strVal val="visible"/>
                                      </p:to>
                                    </p:set>
                                  </p:childTnLst>
                                </p:cTn>
                              </p:par>
                            </p:childTnLst>
                          </p:cTn>
                        </p:par>
                        <p:par>
                          <p:cTn id="85" fill="hold">
                            <p:stCondLst>
                              <p:cond delay="2000"/>
                            </p:stCondLst>
                            <p:childTnLst>
                              <p:par>
                                <p:cTn id="86" presetID="11" presetClass="entr" presetSubtype="0" fill="hold" grpId="0" nodeType="afterEffect">
                                  <p:stCondLst>
                                    <p:cond delay="0"/>
                                  </p:stCondLst>
                                  <p:childTnLst>
                                    <p:set>
                                      <p:cBhvr>
                                        <p:cTn id="87" dur="1000">
                                          <p:stCondLst>
                                            <p:cond delay="0"/>
                                          </p:stCondLst>
                                        </p:cTn>
                                        <p:tgtEl>
                                          <p:spTgt spid="23"/>
                                        </p:tgtEl>
                                        <p:attrNameLst>
                                          <p:attrName>style.visibility</p:attrName>
                                        </p:attrNameLst>
                                      </p:cBhvr>
                                      <p:to>
                                        <p:strVal val="visible"/>
                                      </p:to>
                                    </p:set>
                                  </p:childTnLst>
                                </p:cTn>
                              </p:par>
                            </p:childTnLst>
                          </p:cTn>
                        </p:par>
                        <p:par>
                          <p:cTn id="88" fill="hold">
                            <p:stCondLst>
                              <p:cond delay="3000"/>
                            </p:stCondLst>
                            <p:childTnLst>
                              <p:par>
                                <p:cTn id="89" presetID="11" presetClass="entr" presetSubtype="0" fill="hold" grpId="0" nodeType="afterEffect">
                                  <p:stCondLst>
                                    <p:cond delay="0"/>
                                  </p:stCondLst>
                                  <p:childTnLst>
                                    <p:set>
                                      <p:cBhvr>
                                        <p:cTn id="90" dur="1000">
                                          <p:stCondLst>
                                            <p:cond delay="0"/>
                                          </p:stCondLst>
                                        </p:cTn>
                                        <p:tgtEl>
                                          <p:spTgt spid="24"/>
                                        </p:tgtEl>
                                        <p:attrNameLst>
                                          <p:attrName>style.visibility</p:attrName>
                                        </p:attrNameLst>
                                      </p:cBhvr>
                                      <p:to>
                                        <p:strVal val="visible"/>
                                      </p:to>
                                    </p:set>
                                  </p:childTnLst>
                                </p:cTn>
                              </p:par>
                            </p:childTnLst>
                          </p:cTn>
                        </p:par>
                        <p:par>
                          <p:cTn id="91" fill="hold">
                            <p:stCondLst>
                              <p:cond delay="4000"/>
                            </p:stCondLst>
                            <p:childTnLst>
                              <p:par>
                                <p:cTn id="92" presetID="11" presetClass="entr" presetSubtype="0" fill="hold" grpId="0" nodeType="afterEffect">
                                  <p:stCondLst>
                                    <p:cond delay="0"/>
                                  </p:stCondLst>
                                  <p:childTnLst>
                                    <p:set>
                                      <p:cBhvr>
                                        <p:cTn id="93" dur="1000">
                                          <p:stCondLst>
                                            <p:cond delay="0"/>
                                          </p:stCondLst>
                                        </p:cTn>
                                        <p:tgtEl>
                                          <p:spTgt spid="25"/>
                                        </p:tgtEl>
                                        <p:attrNameLst>
                                          <p:attrName>style.visibility</p:attrName>
                                        </p:attrNameLst>
                                      </p:cBhvr>
                                      <p:to>
                                        <p:strVal val="visible"/>
                                      </p:to>
                                    </p:set>
                                  </p:childTnLst>
                                </p:cTn>
                              </p:par>
                            </p:childTnLst>
                          </p:cTn>
                        </p:par>
                        <p:par>
                          <p:cTn id="94" fill="hold">
                            <p:stCondLst>
                              <p:cond delay="5000"/>
                            </p:stCondLst>
                            <p:childTnLst>
                              <p:par>
                                <p:cTn id="95" presetID="11" presetClass="entr" presetSubtype="0" fill="hold" grpId="0" nodeType="afterEffect">
                                  <p:stCondLst>
                                    <p:cond delay="0"/>
                                  </p:stCondLst>
                                  <p:childTnLst>
                                    <p:set>
                                      <p:cBhvr>
                                        <p:cTn id="96" dur="1000">
                                          <p:stCondLst>
                                            <p:cond delay="0"/>
                                          </p:stCondLst>
                                        </p:cTn>
                                        <p:tgtEl>
                                          <p:spTgt spid="26"/>
                                        </p:tgtEl>
                                        <p:attrNameLst>
                                          <p:attrName>style.visibility</p:attrName>
                                        </p:attrNameLst>
                                      </p:cBhvr>
                                      <p:to>
                                        <p:strVal val="visible"/>
                                      </p:to>
                                    </p:set>
                                  </p:childTnLst>
                                </p:cTn>
                              </p:par>
                            </p:childTnLst>
                          </p:cTn>
                        </p:par>
                        <p:par>
                          <p:cTn id="97" fill="hold">
                            <p:stCondLst>
                              <p:cond delay="6000"/>
                            </p:stCondLst>
                            <p:childTnLst>
                              <p:par>
                                <p:cTn id="98" presetID="11" presetClass="entr" presetSubtype="0" fill="hold" grpId="0" nodeType="afterEffect">
                                  <p:stCondLst>
                                    <p:cond delay="0"/>
                                  </p:stCondLst>
                                  <p:childTnLst>
                                    <p:set>
                                      <p:cBhvr>
                                        <p:cTn id="99" dur="1000">
                                          <p:stCondLst>
                                            <p:cond delay="0"/>
                                          </p:stCondLst>
                                        </p:cTn>
                                        <p:tgtEl>
                                          <p:spTgt spid="27"/>
                                        </p:tgtEl>
                                        <p:attrNameLst>
                                          <p:attrName>style.visibility</p:attrName>
                                        </p:attrNameLst>
                                      </p:cBhvr>
                                      <p:to>
                                        <p:strVal val="visible"/>
                                      </p:to>
                                    </p:set>
                                  </p:childTnLst>
                                </p:cTn>
                              </p:par>
                            </p:childTnLst>
                          </p:cTn>
                        </p:par>
                        <p:par>
                          <p:cTn id="100" fill="hold">
                            <p:stCondLst>
                              <p:cond delay="7000"/>
                            </p:stCondLst>
                            <p:childTnLst>
                              <p:par>
                                <p:cTn id="101" presetID="11" presetClass="entr" presetSubtype="0" fill="hold" grpId="0" nodeType="afterEffect">
                                  <p:stCondLst>
                                    <p:cond delay="0"/>
                                  </p:stCondLst>
                                  <p:childTnLst>
                                    <p:set>
                                      <p:cBhvr>
                                        <p:cTn id="102" dur="1000">
                                          <p:stCondLst>
                                            <p:cond delay="0"/>
                                          </p:stCondLst>
                                        </p:cTn>
                                        <p:tgtEl>
                                          <p:spTgt spid="28"/>
                                        </p:tgtEl>
                                        <p:attrNameLst>
                                          <p:attrName>style.visibility</p:attrName>
                                        </p:attrNameLst>
                                      </p:cBhvr>
                                      <p:to>
                                        <p:strVal val="visible"/>
                                      </p:to>
                                    </p:set>
                                  </p:childTnLst>
                                </p:cTn>
                              </p:par>
                            </p:childTnLst>
                          </p:cTn>
                        </p:par>
                        <p:par>
                          <p:cTn id="103" fill="hold">
                            <p:stCondLst>
                              <p:cond delay="8000"/>
                            </p:stCondLst>
                            <p:childTnLst>
                              <p:par>
                                <p:cTn id="104" presetID="11" presetClass="entr" presetSubtype="0" fill="hold" grpId="0" nodeType="afterEffect">
                                  <p:stCondLst>
                                    <p:cond delay="0"/>
                                  </p:stCondLst>
                                  <p:childTnLst>
                                    <p:set>
                                      <p:cBhvr>
                                        <p:cTn id="105" dur="1000">
                                          <p:stCondLst>
                                            <p:cond delay="0"/>
                                          </p:stCondLst>
                                        </p:cTn>
                                        <p:tgtEl>
                                          <p:spTgt spid="29"/>
                                        </p:tgtEl>
                                        <p:attrNameLst>
                                          <p:attrName>style.visibility</p:attrName>
                                        </p:attrNameLst>
                                      </p:cBhvr>
                                      <p:to>
                                        <p:strVal val="visible"/>
                                      </p:to>
                                    </p:set>
                                  </p:childTnLst>
                                </p:cTn>
                              </p:par>
                            </p:childTnLst>
                          </p:cTn>
                        </p:par>
                        <p:par>
                          <p:cTn id="106" fill="hold">
                            <p:stCondLst>
                              <p:cond delay="9000"/>
                            </p:stCondLst>
                            <p:childTnLst>
                              <p:par>
                                <p:cTn id="107" presetID="11" presetClass="entr" presetSubtype="0" fill="hold" grpId="0" nodeType="afterEffect">
                                  <p:stCondLst>
                                    <p:cond delay="0"/>
                                  </p:stCondLst>
                                  <p:childTnLst>
                                    <p:set>
                                      <p:cBhvr>
                                        <p:cTn id="108" dur="1000">
                                          <p:stCondLst>
                                            <p:cond delay="0"/>
                                          </p:stCondLst>
                                        </p:cTn>
                                        <p:tgtEl>
                                          <p:spTgt spid="30"/>
                                        </p:tgtEl>
                                        <p:attrNameLst>
                                          <p:attrName>style.visibility</p:attrName>
                                        </p:attrNameLst>
                                      </p:cBhvr>
                                      <p:to>
                                        <p:strVal val="visible"/>
                                      </p:to>
                                    </p:set>
                                  </p:childTnLst>
                                </p:cTn>
                              </p:par>
                            </p:childTnLst>
                          </p:cTn>
                        </p:par>
                        <p:par>
                          <p:cTn id="109" fill="hold">
                            <p:stCondLst>
                              <p:cond delay="10000"/>
                            </p:stCondLst>
                            <p:childTnLst>
                              <p:par>
                                <p:cTn id="110" presetID="11" presetClass="entr" presetSubtype="0" fill="hold" grpId="0" nodeType="afterEffect">
                                  <p:stCondLst>
                                    <p:cond delay="0"/>
                                  </p:stCondLst>
                                  <p:childTnLst>
                                    <p:set>
                                      <p:cBhvr>
                                        <p:cTn id="111"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GIAO VIỆC VỀ NHÀ</a:t>
            </a:r>
            <a:endParaRPr lang="en-US" dirty="0"/>
          </a:p>
        </p:txBody>
      </p:sp>
      <p:sp>
        <p:nvSpPr>
          <p:cNvPr id="14" name="Content Placeholder 13"/>
          <p:cNvSpPr>
            <a:spLocks noGrp="1"/>
          </p:cNvSpPr>
          <p:nvPr>
            <p:ph idx="1"/>
          </p:nvPr>
        </p:nvSpPr>
        <p:spPr/>
        <p:txBody>
          <a:bodyPr/>
          <a:lstStyle/>
          <a:p>
            <a:pPr>
              <a:buFontTx/>
              <a:buChar char="-"/>
            </a:pP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buFontTx/>
              <a:buChar char="-"/>
            </a:pPr>
            <a:r>
              <a:rPr lang="vi-VN" b="1" dirty="0" err="1">
                <a:latin typeface="Times New Roman" panose="02020603050405020304" pitchFamily="18" charset="0"/>
                <a:ea typeface="Times New Roman" panose="02020603050405020304" pitchFamily="18" charset="0"/>
              </a:rPr>
              <a:t>Chuẩn</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bị</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trước</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bài</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Điểm</a:t>
            </a:r>
            <a:r>
              <a:rPr lang="vi-VN" b="1" dirty="0">
                <a:latin typeface="Times New Roman" panose="02020603050405020304" pitchFamily="18" charset="0"/>
                <a:ea typeface="Times New Roman" panose="02020603050405020304" pitchFamily="18" charset="0"/>
              </a:rPr>
              <a:t> – </a:t>
            </a:r>
            <a:r>
              <a:rPr lang="vi-VN" b="1" dirty="0" err="1">
                <a:latin typeface="Times New Roman" panose="02020603050405020304" pitchFamily="18" charset="0"/>
                <a:ea typeface="Times New Roman" panose="02020603050405020304" pitchFamily="18" charset="0"/>
              </a:rPr>
              <a:t>Đường</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thẳng</a:t>
            </a:r>
            <a:r>
              <a:rPr lang="vi-VN" b="1" dirty="0">
                <a:latin typeface="Times New Roman" panose="02020603050405020304" pitchFamily="18" charset="0"/>
                <a:ea typeface="Times New Roman" panose="02020603050405020304" pitchFamily="18" charset="0"/>
              </a:rPr>
              <a:t>” </a:t>
            </a:r>
            <a:r>
              <a:rPr lang="vi-VN" b="1" dirty="0" err="1">
                <a:latin typeface="Times New Roman" panose="02020603050405020304" pitchFamily="18" charset="0"/>
                <a:ea typeface="Times New Roman" panose="02020603050405020304" pitchFamily="18" charset="0"/>
              </a:rPr>
              <a:t>phần</a:t>
            </a:r>
            <a:r>
              <a:rPr lang="vi-VN" b="1" dirty="0">
                <a:latin typeface="Times New Roman" panose="02020603050405020304" pitchFamily="18" charset="0"/>
                <a:ea typeface="Times New Roman" panose="02020603050405020304" pitchFamily="18" charset="0"/>
              </a:rPr>
              <a:t> 3, </a:t>
            </a:r>
            <a:r>
              <a:rPr lang="vi-VN" b="1" dirty="0" err="1">
                <a:latin typeface="Times New Roman" panose="02020603050405020304" pitchFamily="18" charset="0"/>
                <a:ea typeface="Times New Roman" panose="02020603050405020304" pitchFamily="18" charset="0"/>
              </a:rPr>
              <a:t>phần</a:t>
            </a:r>
            <a:r>
              <a:rPr lang="vi-VN" b="1" dirty="0">
                <a:latin typeface="Times New Roman" panose="02020603050405020304" pitchFamily="18" charset="0"/>
                <a:ea typeface="Times New Roman" panose="02020603050405020304" pitchFamily="18" charset="0"/>
              </a:rPr>
              <a:t> 4</a:t>
            </a:r>
            <a:endParaRPr 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b="10363"/>
          <a:stretch>
            <a:fillRect/>
          </a:stretch>
        </p:blipFill>
        <p:spPr>
          <a:xfrm>
            <a:off x="1524000" y="0"/>
            <a:ext cx="9144000"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048" y="1847094"/>
            <a:ext cx="905347" cy="1508912"/>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280" y="2497435"/>
            <a:ext cx="905347" cy="1508912"/>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606" y="4677717"/>
            <a:ext cx="905347" cy="1508912"/>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841" y="5203100"/>
            <a:ext cx="905347" cy="1508912"/>
          </a:xfrm>
          <a:prstGeom prst="rect">
            <a:avLst/>
          </a:prstGeom>
        </p:spPr>
      </p:pic>
      <p:sp>
        <p:nvSpPr>
          <p:cNvPr id="9" name="Rectangle 8"/>
          <p:cNvSpPr/>
          <p:nvPr/>
        </p:nvSpPr>
        <p:spPr>
          <a:xfrm>
            <a:off x="3977375" y="649649"/>
            <a:ext cx="4237250" cy="707886"/>
          </a:xfrm>
          <a:prstGeom prst="rect">
            <a:avLst/>
          </a:prstGeom>
          <a:noFill/>
        </p:spPr>
        <p:txBody>
          <a:bodyPr wrap="none" lIns="91440" tIns="45720" rIns="91440" bIns="45720">
            <a:spAutoFit/>
          </a:bodyPr>
          <a:lstStyle/>
          <a:p>
            <a:pPr algn="ctr"/>
            <a:r>
              <a:rPr lang="en-US" sz="4000" b="1" dirty="0">
                <a:ln w="6600">
                  <a:solidFill>
                    <a:schemeClr val="accent2"/>
                  </a:solidFill>
                  <a:prstDash val="solid"/>
                </a:ln>
                <a:solidFill>
                  <a:srgbClr val="FFFFFF"/>
                </a:solidFill>
                <a:effectLst>
                  <a:outerShdw dist="38100" dir="2700000" algn="tl" rotWithShape="0">
                    <a:schemeClr val="accent2"/>
                  </a:outerShdw>
                </a:effectLst>
              </a:rPr>
              <a:t>CẢM ƠN CÁC BẠN!</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387600"/>
            <a:ext cx="9906000" cy="2092881"/>
          </a:xfrm>
          <a:prstGeom prst="rect">
            <a:avLst/>
          </a:prstGeom>
          <a:noFill/>
        </p:spPr>
        <p:txBody>
          <a:bodyPr wrap="square" rtlCol="0">
            <a:spAutoFit/>
          </a:bodyPr>
          <a:lstStyle/>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HẸN GẶP LẠI CÁC EM Ở</a:t>
            </a:r>
            <a:endParaRPr lang="en-US" sz="6000" b="1"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6000" b="1" dirty="0" smtClean="0">
                <a:solidFill>
                  <a:schemeClr val="accent2">
                    <a:lumMod val="75000"/>
                  </a:schemeClr>
                </a:solidFill>
                <a:latin typeface="Times New Roman" panose="02020603050405020304" pitchFamily="18" charset="0"/>
                <a:cs typeface="Times New Roman" panose="02020603050405020304" pitchFamily="18" charset="0"/>
              </a:rPr>
              <a:t> TIẾT HỌC TIẾP THEO</a:t>
            </a:r>
            <a:endParaRPr lang="en-US" sz="6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3" name="TextBox 22"/>
          <p:cNvSpPr txBox="1"/>
          <p:nvPr/>
        </p:nvSpPr>
        <p:spPr>
          <a:xfrm>
            <a:off x="608012" y="391180"/>
            <a:ext cx="5486400" cy="523220"/>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A. HOẠT ĐỘNG KHỞI ĐỘNG</a:t>
            </a:r>
            <a:endParaRPr lang="en-US" sz="2800" b="1" dirty="0">
              <a:solidFill>
                <a:srgbClr val="000099"/>
              </a:solidFill>
              <a:latin typeface="Times New Roman" panose="02020603050405020304" pitchFamily="18" charset="0"/>
              <a:cs typeface="Times New Roman" panose="02020603050405020304" pitchFamily="18" charset="0"/>
            </a:endParaRPr>
          </a:p>
        </p:txBody>
      </p:sp>
      <p:pic>
        <p:nvPicPr>
          <p:cNvPr id="2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1295400"/>
            <a:ext cx="1090969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10" name="Thought Bubble: Cloud 1"/>
          <p:cNvSpPr/>
          <p:nvPr/>
        </p:nvSpPr>
        <p:spPr>
          <a:xfrm>
            <a:off x="4189412" y="533400"/>
            <a:ext cx="5791200" cy="3048000"/>
          </a:xfrm>
          <a:prstGeom prst="cloudCallout">
            <a:avLst>
              <a:gd name="adj1" fmla="val -43487"/>
              <a:gd name="adj2" fmla="val 66413"/>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19167" b="81667" l="16111" r="84167">
                        <a14:backgroundMark x1="27778" y1="21111" x2="16389" y2="45556"/>
                        <a14:backgroundMark x1="20833" y1="32222" x2="17222" y2="21944"/>
                      </a14:backgroundRemoval>
                    </a14:imgEffect>
                  </a14:imgLayer>
                </a14:imgProps>
              </a:ext>
              <a:ext uri="{28A0092B-C50C-407E-A947-70E740481C1C}">
                <a14:useLocalDpi xmlns:a14="http://schemas.microsoft.com/office/drawing/2010/main" val="0"/>
              </a:ext>
            </a:extLst>
          </a:blip>
          <a:srcRect l="13334" t="17778" r="11111" b="15556"/>
          <a:stretch>
            <a:fillRect/>
          </a:stretch>
        </p:blipFill>
        <p:spPr>
          <a:xfrm>
            <a:off x="2055812" y="3810000"/>
            <a:ext cx="2590800" cy="2286000"/>
          </a:xfrm>
          <a:prstGeom prst="rect">
            <a:avLst/>
          </a:prstGeom>
          <a:solidFill>
            <a:schemeClr val="bg1"/>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42647" y="1676400"/>
            <a:ext cx="635530" cy="648241"/>
          </a:xfrm>
          <a:prstGeom prst="rect">
            <a:avLst/>
          </a:prstGeom>
        </p:spPr>
      </p:pic>
      <p:sp>
        <p:nvSpPr>
          <p:cNvPr id="11" name="Title 1"/>
          <p:cNvSpPr>
            <a:spLocks noGrp="1"/>
          </p:cNvSpPr>
          <p:nvPr>
            <p:ph type="title"/>
          </p:nvPr>
        </p:nvSpPr>
        <p:spPr>
          <a:xfrm>
            <a:off x="1364656" y="50800"/>
            <a:ext cx="9751060" cy="863600"/>
          </a:xfrm>
        </p:spPr>
        <p:txBody>
          <a:bodyPr>
            <a:normAutofit fontScale="90000"/>
          </a:bodyPr>
          <a:lstStyle/>
          <a:p>
            <a:pPr algn="ct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Điểm</a:t>
            </a:r>
            <a:endParaRPr lang="en-US" sz="2400" b="1" dirty="0">
              <a:solidFill>
                <a:srgbClr val="5D2D18"/>
              </a:solidFill>
              <a:latin typeface="Times New Roman" panose="02020603050405020304" pitchFamily="18" charset="0"/>
              <a:cs typeface="Times New Roman" panose="02020603050405020304" pitchFamily="18" charset="0"/>
            </a:endParaRPr>
          </a:p>
        </p:txBody>
      </p:sp>
      <p:pic>
        <p:nvPicPr>
          <p:cNvPr id="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904082"/>
            <a:ext cx="6311624" cy="395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6"/>
          <p:cNvSpPr>
            <a:spLocks noGrp="1"/>
          </p:cNvSpPr>
          <p:nvPr>
            <p:ph sz="half" idx="4294967295"/>
          </p:nvPr>
        </p:nvSpPr>
        <p:spPr>
          <a:xfrm>
            <a:off x="760412" y="1833265"/>
            <a:ext cx="4773956" cy="3556000"/>
          </a:xfrm>
          <a:prstGeom prst="rect">
            <a:avLst/>
          </a:prstGeom>
        </p:spPr>
        <p:txBody>
          <a:bodyPr>
            <a:normAutofit/>
          </a:bodyPr>
          <a:lstStyle/>
          <a:p>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ra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du </a:t>
            </a:r>
            <a:r>
              <a:rPr lang="en-US" sz="2800" dirty="0" err="1">
                <a:effectLst/>
                <a:latin typeface="Times New Roman" panose="02020603050405020304" pitchFamily="18" charset="0"/>
                <a:ea typeface="Times New Roman" panose="02020603050405020304" pitchFamily="18" charset="0"/>
              </a:rPr>
              <a:t>lịch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 An, </a:t>
            </a:r>
            <a:r>
              <a:rPr lang="en-US" sz="2800" dirty="0" err="1">
                <a:effectLst/>
                <a:latin typeface="Times New Roman" panose="02020603050405020304" pitchFamily="18" charset="0"/>
                <a:ea typeface="Times New Roman" panose="02020603050405020304" pitchFamily="18" charset="0"/>
              </a:rPr>
              <a:t>Cù</a:t>
            </a:r>
            <a:r>
              <a:rPr lang="en-US" sz="2800" dirty="0">
                <a:effectLst/>
                <a:latin typeface="Times New Roman" panose="02020603050405020304" pitchFamily="18" charset="0"/>
                <a:ea typeface="Times New Roman" panose="02020603050405020304" pitchFamily="18" charset="0"/>
              </a:rPr>
              <a:t> Lao </a:t>
            </a:r>
            <a:r>
              <a:rPr lang="en-US" sz="2800" dirty="0" err="1">
                <a:effectLst/>
                <a:latin typeface="Times New Roman" panose="02020603050405020304" pitchFamily="18" charset="0"/>
                <a:ea typeface="Times New Roman" panose="02020603050405020304" pitchFamily="18" charset="0"/>
              </a:rPr>
              <a:t>Chàm</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a:xfrm>
            <a:off x="1218883" y="22887"/>
            <a:ext cx="9751060" cy="863600"/>
          </a:xfrm>
        </p:spPr>
        <p:txBody>
          <a:bodyPr>
            <a:normAutofit fontScale="90000"/>
          </a:bodyPr>
          <a:lstStyle/>
          <a:p>
            <a:pPr algn="ct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Điểm</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23" name="Rectangle: Rounded Corners 9"/>
          <p:cNvSpPr/>
          <p:nvPr/>
        </p:nvSpPr>
        <p:spPr>
          <a:xfrm>
            <a:off x="798512" y="2438400"/>
            <a:ext cx="10591800" cy="3352800"/>
          </a:xfrm>
          <a:prstGeom prst="roundRect">
            <a:avLst>
              <a:gd name="adj" fmla="val 7340"/>
            </a:avLst>
          </a:prstGeom>
          <a:solidFill>
            <a:srgbClr val="DAFD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FDBB"/>
              </a:solidFill>
              <a:highlight>
                <a:srgbClr val="DAFDBB"/>
              </a:highlight>
            </a:endParaRPr>
          </a:p>
        </p:txBody>
      </p:sp>
      <p:sp>
        <p:nvSpPr>
          <p:cNvPr id="24" name="TextBox 23"/>
          <p:cNvSpPr txBox="1"/>
          <p:nvPr/>
        </p:nvSpPr>
        <p:spPr>
          <a:xfrm>
            <a:off x="1218883" y="3244334"/>
            <a:ext cx="7237729" cy="369332"/>
          </a:xfrm>
          <a:prstGeom prst="rect">
            <a:avLst/>
          </a:prstGeom>
          <a:noFill/>
        </p:spPr>
        <p:txBody>
          <a:bodyPr wrap="square" rtlCol="0">
            <a:spAutoFit/>
          </a:bodyPr>
          <a:lstStyle/>
          <a:p>
            <a:pPr algn="just"/>
            <a:r>
              <a:rPr lang="en-US" dirty="0"/>
              <a:t>  </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85" y="2494226"/>
            <a:ext cx="839527" cy="876565"/>
          </a:xfrm>
          <a:prstGeom prst="roundRect">
            <a:avLst>
              <a:gd name="adj" fmla="val 29511"/>
            </a:avLst>
          </a:prstGeom>
          <a:solidFill>
            <a:srgbClr val="FFFFFF">
              <a:shade val="85000"/>
            </a:srgbClr>
          </a:solidFill>
          <a:ln>
            <a:noFill/>
          </a:ln>
          <a:effectLst>
            <a:reflection blurRad="12700" stA="38000" endPos="28000" dist="5000" dir="5400000" sy="-100000" algn="bl" rotWithShape="0"/>
          </a:effectLst>
        </p:spPr>
      </p:pic>
      <p:sp>
        <p:nvSpPr>
          <p:cNvPr id="27" name="Rectangle 26"/>
          <p:cNvSpPr/>
          <p:nvPr/>
        </p:nvSpPr>
        <p:spPr>
          <a:xfrm>
            <a:off x="1663806" y="2652554"/>
            <a:ext cx="9865711" cy="1831271"/>
          </a:xfrm>
          <a:prstGeom prst="rect">
            <a:avLst/>
          </a:prstGeom>
        </p:spPr>
        <p:txBody>
          <a:bodyPr wrap="square">
            <a:spAutoFit/>
          </a:bodyPr>
          <a:lstStyle/>
          <a:p>
            <a:r>
              <a:rPr lang="en-US" sz="2800" dirty="0" err="1"/>
              <a:t>Mỗi</a:t>
            </a:r>
            <a:r>
              <a:rPr lang="en-US" sz="2800" dirty="0"/>
              <a:t> </a:t>
            </a:r>
            <a:r>
              <a:rPr lang="en-US" sz="2800" dirty="0" err="1"/>
              <a:t>chấm</a:t>
            </a:r>
            <a:r>
              <a:rPr lang="en-US" sz="2800" dirty="0"/>
              <a:t> </a:t>
            </a:r>
            <a:r>
              <a:rPr lang="en-US" sz="2800" dirty="0" err="1"/>
              <a:t>nhỏ</a:t>
            </a:r>
            <a:r>
              <a:rPr lang="en-US" sz="2800" dirty="0"/>
              <a:t> </a:t>
            </a:r>
            <a:r>
              <a:rPr lang="en-US" sz="2800" dirty="0" err="1"/>
              <a:t>trên</a:t>
            </a:r>
            <a:r>
              <a:rPr lang="en-US" sz="2800" dirty="0"/>
              <a:t> </a:t>
            </a:r>
            <a:r>
              <a:rPr lang="en-US" sz="2800" dirty="0" err="1"/>
              <a:t>trang</a:t>
            </a:r>
            <a:r>
              <a:rPr lang="en-US" sz="2800" dirty="0"/>
              <a:t> </a:t>
            </a:r>
            <a:r>
              <a:rPr lang="en-US" sz="2800" dirty="0" err="1"/>
              <a:t>giấy</a:t>
            </a:r>
            <a:r>
              <a:rPr lang="en-US" sz="2800" dirty="0"/>
              <a:t> </a:t>
            </a:r>
            <a:r>
              <a:rPr lang="en-US" sz="2800" dirty="0" err="1"/>
              <a:t>cho</a:t>
            </a:r>
            <a:r>
              <a:rPr lang="en-US" sz="2800" dirty="0"/>
              <a:t> ta </a:t>
            </a:r>
            <a:r>
              <a:rPr lang="en-US" sz="2800" dirty="0" err="1"/>
              <a:t>hình</a:t>
            </a:r>
            <a:r>
              <a:rPr lang="en-US" sz="2800" dirty="0"/>
              <a:t> </a:t>
            </a:r>
            <a:r>
              <a:rPr lang="en-US" sz="2800" dirty="0" err="1"/>
              <a:t>ảnh</a:t>
            </a:r>
            <a:r>
              <a:rPr lang="en-US" sz="2800" dirty="0"/>
              <a:t> </a:t>
            </a:r>
            <a:r>
              <a:rPr lang="en-US" sz="2800" dirty="0" err="1"/>
              <a:t>của</a:t>
            </a:r>
            <a:r>
              <a:rPr lang="en-US" sz="2800" dirty="0"/>
              <a:t> </a:t>
            </a:r>
            <a:r>
              <a:rPr lang="en-US" sz="2800" dirty="0" err="1"/>
              <a:t>một</a:t>
            </a:r>
            <a:r>
              <a:rPr lang="en-US" sz="2800" dirty="0"/>
              <a:t> </a:t>
            </a:r>
            <a:r>
              <a:rPr lang="en-US" sz="2800" dirty="0" err="1"/>
              <a:t>điểm</a:t>
            </a:r>
            <a:endParaRPr lang="en-US" sz="2800" dirty="0"/>
          </a:p>
          <a:p>
            <a:r>
              <a:rPr lang="en-US" sz="2800" dirty="0" err="1"/>
              <a:t>Thường</a:t>
            </a:r>
            <a:r>
              <a:rPr lang="en-US" sz="2800" dirty="0"/>
              <a:t> </a:t>
            </a:r>
            <a:r>
              <a:rPr lang="en-US" sz="2800" dirty="0" err="1"/>
              <a:t>dùng</a:t>
            </a:r>
            <a:r>
              <a:rPr lang="en-US" sz="2800" dirty="0"/>
              <a:t> </a:t>
            </a:r>
            <a:r>
              <a:rPr lang="en-US" sz="2800" dirty="0" err="1"/>
              <a:t>các</a:t>
            </a:r>
            <a:r>
              <a:rPr lang="en-US" sz="2800" dirty="0"/>
              <a:t> </a:t>
            </a:r>
            <a:r>
              <a:rPr lang="en-US" sz="2800" dirty="0" err="1"/>
              <a:t>chữ</a:t>
            </a:r>
            <a:r>
              <a:rPr lang="en-US" sz="2800" dirty="0"/>
              <a:t> </a:t>
            </a:r>
            <a:r>
              <a:rPr lang="en-US" sz="2800" dirty="0" err="1"/>
              <a:t>cái</a:t>
            </a:r>
            <a:r>
              <a:rPr lang="en-US" sz="2800" dirty="0"/>
              <a:t> in hoa A, B, C, …  </a:t>
            </a:r>
            <a:r>
              <a:rPr lang="en-US" sz="2800" dirty="0" err="1"/>
              <a:t>để</a:t>
            </a:r>
            <a:r>
              <a:rPr lang="en-US" sz="2800" dirty="0"/>
              <a:t> </a:t>
            </a:r>
            <a:r>
              <a:rPr lang="en-US" sz="2800" dirty="0" err="1"/>
              <a:t>đặt</a:t>
            </a:r>
            <a:r>
              <a:rPr lang="en-US" sz="2800" dirty="0"/>
              <a:t> </a:t>
            </a:r>
            <a:r>
              <a:rPr lang="en-US" sz="2800" dirty="0" err="1"/>
              <a:t>tên</a:t>
            </a:r>
            <a:r>
              <a:rPr lang="en-US" sz="2800" dirty="0"/>
              <a:t> </a:t>
            </a:r>
            <a:r>
              <a:rPr lang="en-US" sz="2800" dirty="0" err="1"/>
              <a:t>cho</a:t>
            </a:r>
            <a:r>
              <a:rPr lang="en-US" sz="2800" dirty="0"/>
              <a:t> </a:t>
            </a:r>
            <a:r>
              <a:rPr lang="en-US" sz="2800" dirty="0" err="1"/>
              <a:t>điểm</a:t>
            </a:r>
            <a:r>
              <a:rPr lang="en-US" sz="2800" dirty="0"/>
              <a:t>.</a:t>
            </a:r>
            <a:endParaRPr lang="en-US" sz="2800" dirty="0"/>
          </a:p>
          <a:p>
            <a:pPr algn="just">
              <a:spcBef>
                <a:spcPts val="600"/>
              </a:spcBef>
              <a:spcAft>
                <a:spcPts val="600"/>
              </a:spcAft>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3700679"/>
            <a:ext cx="2209800" cy="184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212" y="4205446"/>
            <a:ext cx="1605386" cy="8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3581400"/>
            <a:ext cx="2446613" cy="2909807"/>
          </a:xfrm>
          <a:prstGeom prst="rect">
            <a:avLst/>
          </a:prstGeom>
        </p:spPr>
      </p:pic>
      <p:sp>
        <p:nvSpPr>
          <p:cNvPr id="21" name="Thought Bubble: Cloud 1"/>
          <p:cNvSpPr/>
          <p:nvPr/>
        </p:nvSpPr>
        <p:spPr>
          <a:xfrm>
            <a:off x="1903412" y="1166190"/>
            <a:ext cx="4364866" cy="2110409"/>
          </a:xfrm>
          <a:prstGeom prst="cloudCallout">
            <a:avLst>
              <a:gd name="adj1" fmla="val -44980"/>
              <a:gd name="adj2" fmla="val 73876"/>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dirty="0"/>
          </a:p>
        </p:txBody>
      </p:sp>
      <p:sp>
        <p:nvSpPr>
          <p:cNvPr id="23" name="Scroll: Vertical 4"/>
          <p:cNvSpPr/>
          <p:nvPr/>
        </p:nvSpPr>
        <p:spPr>
          <a:xfrm>
            <a:off x="6851829" y="927649"/>
            <a:ext cx="4648201" cy="4288865"/>
          </a:xfrm>
          <a:prstGeom prst="verticalScroll">
            <a:avLst>
              <a:gd name="adj" fmla="val 5746"/>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6A3A20"/>
                </a:solidFill>
              </a:rPr>
              <a:t>Thực</a:t>
            </a:r>
            <a:r>
              <a:rPr lang="en-US" sz="3600" b="1" dirty="0">
                <a:solidFill>
                  <a:srgbClr val="6A3A20"/>
                </a:solidFill>
              </a:rPr>
              <a:t> </a:t>
            </a:r>
            <a:r>
              <a:rPr lang="en-US" sz="3600" b="1" dirty="0" err="1">
                <a:solidFill>
                  <a:srgbClr val="6A3A20"/>
                </a:solidFill>
              </a:rPr>
              <a:t>hành</a:t>
            </a:r>
            <a:r>
              <a:rPr lang="en-US" sz="3600" b="1" dirty="0">
                <a:solidFill>
                  <a:srgbClr val="6A3A20"/>
                </a:solidFill>
              </a:rPr>
              <a:t> 1: </a:t>
            </a:r>
            <a:endParaRPr lang="en-US" sz="3600" b="1" dirty="0">
              <a:solidFill>
                <a:srgbClr val="6A3A20"/>
              </a:solidFill>
            </a:endParaRPr>
          </a:p>
          <a:p>
            <a:pPr lvl="0"/>
            <a:r>
              <a:rPr lang="en-US" sz="3600" b="1" dirty="0">
                <a:solidFill>
                  <a:srgbClr val="6A3A20"/>
                </a:solidFill>
              </a:rPr>
              <a:t>- </a:t>
            </a:r>
            <a:r>
              <a:rPr lang="en-US" sz="3600" b="1" dirty="0" err="1">
                <a:solidFill>
                  <a:srgbClr val="6A3A20"/>
                </a:solidFill>
              </a:rPr>
              <a:t>Em</a:t>
            </a:r>
            <a:r>
              <a:rPr lang="en-US" sz="3600" b="1" dirty="0">
                <a:solidFill>
                  <a:srgbClr val="6A3A20"/>
                </a:solidFill>
              </a:rPr>
              <a:t> </a:t>
            </a:r>
            <a:r>
              <a:rPr lang="en-US" sz="3600" b="1" dirty="0" err="1">
                <a:solidFill>
                  <a:srgbClr val="6A3A20"/>
                </a:solidFill>
              </a:rPr>
              <a:t>hãy</a:t>
            </a:r>
            <a:r>
              <a:rPr lang="en-US" sz="3600" b="1" dirty="0">
                <a:solidFill>
                  <a:srgbClr val="6A3A20"/>
                </a:solidFill>
              </a:rPr>
              <a:t> </a:t>
            </a:r>
            <a:r>
              <a:rPr lang="en-US" sz="3600" b="1" dirty="0" err="1">
                <a:solidFill>
                  <a:srgbClr val="6A3A20"/>
                </a:solidFill>
              </a:rPr>
              <a:t>đọc</a:t>
            </a:r>
            <a:r>
              <a:rPr lang="en-US" sz="3600" b="1" dirty="0">
                <a:solidFill>
                  <a:srgbClr val="6A3A20"/>
                </a:solidFill>
              </a:rPr>
              <a:t> </a:t>
            </a:r>
            <a:r>
              <a:rPr lang="en-US" sz="3600" b="1" dirty="0" err="1">
                <a:solidFill>
                  <a:srgbClr val="6A3A20"/>
                </a:solidFill>
              </a:rPr>
              <a:t>tên</a:t>
            </a:r>
            <a:r>
              <a:rPr lang="en-US" sz="3600" b="1" dirty="0">
                <a:solidFill>
                  <a:srgbClr val="6A3A20"/>
                </a:solidFill>
              </a:rPr>
              <a:t> </a:t>
            </a:r>
            <a:r>
              <a:rPr lang="en-US" sz="3600" b="1" dirty="0" err="1">
                <a:solidFill>
                  <a:srgbClr val="6A3A20"/>
                </a:solidFill>
              </a:rPr>
              <a:t>các</a:t>
            </a:r>
            <a:r>
              <a:rPr lang="en-US" sz="3600" b="1" dirty="0">
                <a:solidFill>
                  <a:srgbClr val="6A3A20"/>
                </a:solidFill>
              </a:rPr>
              <a:t> </a:t>
            </a:r>
            <a:r>
              <a:rPr lang="en-US" sz="3600" b="1" dirty="0" err="1">
                <a:solidFill>
                  <a:srgbClr val="6A3A20"/>
                </a:solidFill>
              </a:rPr>
              <a:t>điểm</a:t>
            </a:r>
            <a:r>
              <a:rPr lang="en-US" sz="3600" b="1" dirty="0">
                <a:solidFill>
                  <a:srgbClr val="6A3A20"/>
                </a:solidFill>
              </a:rPr>
              <a:t> </a:t>
            </a:r>
            <a:r>
              <a:rPr lang="en-US" sz="3600" b="1" dirty="0" err="1">
                <a:solidFill>
                  <a:srgbClr val="6A3A20"/>
                </a:solidFill>
              </a:rPr>
              <a:t>có</a:t>
            </a:r>
            <a:r>
              <a:rPr lang="en-US" sz="3600" b="1" dirty="0">
                <a:solidFill>
                  <a:srgbClr val="6A3A20"/>
                </a:solidFill>
              </a:rPr>
              <a:t> </a:t>
            </a:r>
            <a:r>
              <a:rPr lang="en-US" sz="3600" b="1" dirty="0" err="1">
                <a:solidFill>
                  <a:srgbClr val="6A3A20"/>
                </a:solidFill>
              </a:rPr>
              <a:t>trên</a:t>
            </a:r>
            <a:r>
              <a:rPr lang="en-US" sz="3600" b="1" dirty="0">
                <a:solidFill>
                  <a:srgbClr val="6A3A20"/>
                </a:solidFill>
              </a:rPr>
              <a:t> </a:t>
            </a:r>
            <a:r>
              <a:rPr lang="en-US" sz="3600" b="1" dirty="0" err="1">
                <a:solidFill>
                  <a:srgbClr val="6A3A20"/>
                </a:solidFill>
              </a:rPr>
              <a:t>hình</a:t>
            </a:r>
            <a:r>
              <a:rPr lang="en-US" sz="3600" b="1" dirty="0">
                <a:solidFill>
                  <a:srgbClr val="6A3A20"/>
                </a:solidFill>
              </a:rPr>
              <a:t> </a:t>
            </a:r>
            <a:r>
              <a:rPr lang="en-US" sz="3600" b="1" dirty="0" err="1">
                <a:solidFill>
                  <a:srgbClr val="6A3A20"/>
                </a:solidFill>
              </a:rPr>
              <a:t>bên</a:t>
            </a:r>
            <a:endParaRPr lang="en-US" sz="3600" b="1" dirty="0">
              <a:solidFill>
                <a:srgbClr val="6A3A20"/>
              </a:solidFill>
            </a:endParaRPr>
          </a:p>
          <a:p>
            <a:pPr lvl="0"/>
            <a:r>
              <a:rPr lang="en-US" sz="3600" b="1" dirty="0">
                <a:solidFill>
                  <a:srgbClr val="6A3A20"/>
                </a:solidFill>
              </a:rPr>
              <a:t>- </a:t>
            </a:r>
            <a:r>
              <a:rPr lang="en-US" sz="3600" b="1" dirty="0" err="1">
                <a:solidFill>
                  <a:srgbClr val="6A3A20"/>
                </a:solidFill>
              </a:rPr>
              <a:t>Em</a:t>
            </a:r>
            <a:r>
              <a:rPr lang="en-US" sz="3600" b="1" dirty="0">
                <a:solidFill>
                  <a:srgbClr val="6A3A20"/>
                </a:solidFill>
              </a:rPr>
              <a:t> </a:t>
            </a:r>
            <a:r>
              <a:rPr lang="en-US" sz="3600" b="1" dirty="0" err="1">
                <a:solidFill>
                  <a:srgbClr val="6A3A20"/>
                </a:solidFill>
              </a:rPr>
              <a:t>hãy</a:t>
            </a:r>
            <a:r>
              <a:rPr lang="en-US" sz="3600" b="1" dirty="0">
                <a:solidFill>
                  <a:srgbClr val="6A3A20"/>
                </a:solidFill>
              </a:rPr>
              <a:t> </a:t>
            </a:r>
            <a:r>
              <a:rPr lang="en-US" sz="3600" b="1" dirty="0" err="1">
                <a:solidFill>
                  <a:srgbClr val="6A3A20"/>
                </a:solidFill>
              </a:rPr>
              <a:t>vẽ</a:t>
            </a:r>
            <a:r>
              <a:rPr lang="en-US" sz="3600" b="1" dirty="0">
                <a:solidFill>
                  <a:srgbClr val="6A3A20"/>
                </a:solidFill>
              </a:rPr>
              <a:t> </a:t>
            </a:r>
            <a:r>
              <a:rPr lang="en-US" sz="3600" b="1" dirty="0" err="1">
                <a:solidFill>
                  <a:srgbClr val="6A3A20"/>
                </a:solidFill>
              </a:rPr>
              <a:t>ba</a:t>
            </a:r>
            <a:r>
              <a:rPr lang="en-US" sz="3600" b="1" dirty="0">
                <a:solidFill>
                  <a:srgbClr val="6A3A20"/>
                </a:solidFill>
              </a:rPr>
              <a:t> </a:t>
            </a:r>
            <a:r>
              <a:rPr lang="en-US" sz="3600" b="1" dirty="0" err="1">
                <a:solidFill>
                  <a:srgbClr val="6A3A20"/>
                </a:solidFill>
              </a:rPr>
              <a:t>điểm</a:t>
            </a:r>
            <a:r>
              <a:rPr lang="en-US" sz="3600" b="1" dirty="0">
                <a:solidFill>
                  <a:srgbClr val="6A3A20"/>
                </a:solidFill>
              </a:rPr>
              <a:t> </a:t>
            </a:r>
            <a:r>
              <a:rPr lang="en-US" sz="3600" b="1" dirty="0" err="1">
                <a:solidFill>
                  <a:srgbClr val="6A3A20"/>
                </a:solidFill>
              </a:rPr>
              <a:t>vào</a:t>
            </a:r>
            <a:r>
              <a:rPr lang="en-US" sz="3600" b="1" dirty="0">
                <a:solidFill>
                  <a:srgbClr val="6A3A20"/>
                </a:solidFill>
              </a:rPr>
              <a:t> </a:t>
            </a:r>
            <a:r>
              <a:rPr lang="en-US" sz="3600" b="1" dirty="0" err="1">
                <a:solidFill>
                  <a:srgbClr val="6A3A20"/>
                </a:solidFill>
              </a:rPr>
              <a:t>vở</a:t>
            </a:r>
            <a:r>
              <a:rPr lang="en-US" sz="3600" b="1" dirty="0">
                <a:solidFill>
                  <a:srgbClr val="6A3A20"/>
                </a:solidFill>
              </a:rPr>
              <a:t> </a:t>
            </a:r>
            <a:r>
              <a:rPr lang="en-US" sz="3600" b="1" dirty="0" err="1">
                <a:solidFill>
                  <a:srgbClr val="6A3A20"/>
                </a:solidFill>
              </a:rPr>
              <a:t>và</a:t>
            </a:r>
            <a:r>
              <a:rPr lang="en-US" sz="3600" b="1" dirty="0">
                <a:solidFill>
                  <a:srgbClr val="6A3A20"/>
                </a:solidFill>
              </a:rPr>
              <a:t> </a:t>
            </a:r>
            <a:r>
              <a:rPr lang="en-US" sz="3600" b="1" dirty="0" err="1">
                <a:solidFill>
                  <a:srgbClr val="6A3A20"/>
                </a:solidFill>
              </a:rPr>
              <a:t>đặt</a:t>
            </a:r>
            <a:r>
              <a:rPr lang="en-US" sz="3600" b="1" dirty="0">
                <a:solidFill>
                  <a:srgbClr val="6A3A20"/>
                </a:solidFill>
              </a:rPr>
              <a:t> </a:t>
            </a:r>
            <a:r>
              <a:rPr lang="en-US" sz="3600" b="1" dirty="0" err="1">
                <a:solidFill>
                  <a:srgbClr val="6A3A20"/>
                </a:solidFill>
              </a:rPr>
              <a:t>tên</a:t>
            </a:r>
            <a:r>
              <a:rPr lang="en-US" sz="3600" b="1" dirty="0">
                <a:solidFill>
                  <a:srgbClr val="6A3A20"/>
                </a:solidFill>
              </a:rPr>
              <a:t> </a:t>
            </a:r>
            <a:r>
              <a:rPr lang="en-US" sz="3600" b="1" dirty="0" err="1">
                <a:solidFill>
                  <a:srgbClr val="6A3A20"/>
                </a:solidFill>
              </a:rPr>
              <a:t>cho</a:t>
            </a:r>
            <a:r>
              <a:rPr lang="en-US" sz="3600" b="1" dirty="0">
                <a:solidFill>
                  <a:srgbClr val="6A3A20"/>
                </a:solidFill>
              </a:rPr>
              <a:t> </a:t>
            </a:r>
            <a:r>
              <a:rPr lang="en-US" sz="3600" b="1" dirty="0" err="1">
                <a:solidFill>
                  <a:srgbClr val="6A3A20"/>
                </a:solidFill>
              </a:rPr>
              <a:t>ba</a:t>
            </a:r>
            <a:r>
              <a:rPr lang="en-US" sz="3600" b="1" dirty="0">
                <a:solidFill>
                  <a:srgbClr val="6A3A20"/>
                </a:solidFill>
              </a:rPr>
              <a:t> </a:t>
            </a:r>
            <a:r>
              <a:rPr lang="en-US" sz="3600" b="1" dirty="0" err="1">
                <a:solidFill>
                  <a:srgbClr val="6A3A20"/>
                </a:solidFill>
              </a:rPr>
              <a:t>điểm</a:t>
            </a:r>
            <a:r>
              <a:rPr lang="en-US" sz="3600" b="1" dirty="0">
                <a:solidFill>
                  <a:srgbClr val="6A3A20"/>
                </a:solidFill>
              </a:rPr>
              <a:t> </a:t>
            </a:r>
            <a:r>
              <a:rPr lang="en-US" sz="3600" b="1" dirty="0" err="1">
                <a:solidFill>
                  <a:srgbClr val="6A3A20"/>
                </a:solidFill>
              </a:rPr>
              <a:t>đó</a:t>
            </a:r>
            <a:endParaRPr lang="en-US" sz="3600" b="1" dirty="0">
              <a:solidFill>
                <a:srgbClr val="6A3A20"/>
              </a:solidFill>
            </a:endParaRPr>
          </a:p>
        </p:txBody>
      </p:sp>
      <p:pic>
        <p:nvPicPr>
          <p:cNvPr id="25" name="Picture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60483" y="1463941"/>
            <a:ext cx="2374126" cy="15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5" p14:bwMode="auto">
            <p14:nvContentPartPr>
              <p14:cNvPr id="3" name="Ink 2"/>
              <p14:cNvContentPartPr/>
              <p14:nvPr/>
            </p14:nvContentPartPr>
            <p14:xfrm>
              <a:off x="2816577" y="1391317"/>
              <a:ext cx="1093320" cy="1379160"/>
            </p14:xfrm>
          </p:contentPart>
        </mc:Choice>
        <mc:Fallback xmlns="">
          <p:pic>
            <p:nvPicPr>
              <p:cNvPr id="3" name="Ink 2"/>
            </p:nvPicPr>
            <p:blipFill>
              <a:blip r:embed="rId6"/>
            </p:blipFill>
            <p:spPr>
              <a:xfrm>
                <a:off x="2816577" y="1391317"/>
                <a:ext cx="1093320" cy="13791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5009337" y="2517757"/>
              <a:ext cx="146160" cy="305280"/>
            </p14:xfrm>
          </p:contentPart>
        </mc:Choice>
        <mc:Fallback xmlns="">
          <p:pic>
            <p:nvPicPr>
              <p:cNvPr id="11" name="Ink 10"/>
            </p:nvPicPr>
            <p:blipFill>
              <a:blip r:embed="rId8"/>
            </p:blipFill>
            <p:spPr>
              <a:xfrm>
                <a:off x="5009337" y="2517757"/>
                <a:ext cx="146160" cy="305280"/>
              </a:xfrm>
              <a:prstGeom prst="rect"/>
            </p:spPr>
          </p:pic>
        </mc:Fallback>
      </mc:AlternateContent>
      <p:sp>
        <p:nvSpPr>
          <p:cNvPr id="34" name="Title 1"/>
          <p:cNvSpPr>
            <a:spLocks noGrp="1"/>
          </p:cNvSpPr>
          <p:nvPr>
            <p:ph type="title"/>
          </p:nvPr>
        </p:nvSpPr>
        <p:spPr>
          <a:xfrm>
            <a:off x="1232136" y="-56483"/>
            <a:ext cx="9751060" cy="863600"/>
          </a:xfrm>
        </p:spPr>
        <p:txBody>
          <a:bodyPr>
            <a:normAutofit fontScale="90000"/>
          </a:bodyPr>
          <a:lstStyle/>
          <a:p>
            <a:pPr algn="ct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17" name="TextBox 16"/>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8012" y="18243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2. </a:t>
            </a:r>
            <a:r>
              <a:rPr lang="en-US" sz="2400" b="1" dirty="0" err="1">
                <a:solidFill>
                  <a:srgbClr val="5D2D18"/>
                </a:solidFill>
                <a:latin typeface="Times New Roman" panose="02020603050405020304" pitchFamily="18" charset="0"/>
                <a:cs typeface="Times New Roman" panose="02020603050405020304" pitchFamily="18" charset="0"/>
              </a:rPr>
              <a:t>Đường</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thẳng</a:t>
            </a:r>
            <a:endParaRPr lang="en-US" sz="2400" b="1" dirty="0">
              <a:solidFill>
                <a:srgbClr val="5D2D18"/>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3" y="4769309"/>
            <a:ext cx="1447799" cy="1721897"/>
          </a:xfrm>
          <a:prstGeom prst="rect">
            <a:avLst/>
          </a:prstGeom>
        </p:spPr>
      </p:pic>
      <p:sp>
        <p:nvSpPr>
          <p:cNvPr id="21" name="Thought Bubble: Cloud 8"/>
          <p:cNvSpPr/>
          <p:nvPr/>
        </p:nvSpPr>
        <p:spPr>
          <a:xfrm>
            <a:off x="1211302" y="2350417"/>
            <a:ext cx="4495800" cy="1905000"/>
          </a:xfrm>
          <a:prstGeom prst="cloudCallout">
            <a:avLst>
              <a:gd name="adj1" fmla="val -44980"/>
              <a:gd name="adj2" fmla="val 73876"/>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t>Đường</a:t>
            </a:r>
            <a:r>
              <a:rPr lang="en-US" sz="2800" dirty="0"/>
              <a:t> </a:t>
            </a:r>
            <a:r>
              <a:rPr lang="en-US" sz="2800" dirty="0" err="1"/>
              <a:t>thẳng</a:t>
            </a:r>
            <a:r>
              <a:rPr lang="en-US" sz="2800" dirty="0"/>
              <a:t> ?????</a:t>
            </a:r>
            <a:endParaRPr lang="en-US" sz="2800" dirty="0"/>
          </a:p>
        </p:txBody>
      </p:sp>
      <p:sp>
        <p:nvSpPr>
          <p:cNvPr id="25" name="Scroll: Vertical 9"/>
          <p:cNvSpPr/>
          <p:nvPr/>
        </p:nvSpPr>
        <p:spPr>
          <a:xfrm>
            <a:off x="6760333" y="1602432"/>
            <a:ext cx="4648201" cy="3668058"/>
          </a:xfrm>
          <a:prstGeom prst="verticalScroll">
            <a:avLst>
              <a:gd name="adj" fmla="val 5746"/>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err="1">
                <a:solidFill>
                  <a:schemeClr val="tx1">
                    <a:lumMod val="50000"/>
                  </a:schemeClr>
                </a:solidFill>
              </a:rPr>
              <a:t>Giáo</a:t>
            </a:r>
            <a:r>
              <a:rPr lang="nl-NL" sz="2800" b="1" dirty="0">
                <a:solidFill>
                  <a:schemeClr val="tx1">
                    <a:lumMod val="50000"/>
                  </a:schemeClr>
                </a:solidFill>
              </a:rPr>
              <a:t> </a:t>
            </a:r>
            <a:r>
              <a:rPr lang="nl-NL" sz="2800" b="1" dirty="0" err="1">
                <a:solidFill>
                  <a:schemeClr val="tx1">
                    <a:lumMod val="50000"/>
                  </a:schemeClr>
                </a:solidFill>
              </a:rPr>
              <a:t>viên</a:t>
            </a:r>
            <a:r>
              <a:rPr lang="nl-NL" sz="2800" b="1" dirty="0">
                <a:solidFill>
                  <a:schemeClr val="tx1">
                    <a:lumMod val="50000"/>
                  </a:schemeClr>
                </a:solidFill>
              </a:rPr>
              <a:t> </a:t>
            </a:r>
            <a:r>
              <a:rPr lang="nl-NL" sz="2800" b="1" dirty="0" err="1">
                <a:solidFill>
                  <a:schemeClr val="tx1">
                    <a:lumMod val="50000"/>
                  </a:schemeClr>
                </a:solidFill>
              </a:rPr>
              <a:t>yêu</a:t>
            </a:r>
            <a:r>
              <a:rPr lang="nl-NL" sz="2800" b="1" dirty="0">
                <a:solidFill>
                  <a:schemeClr val="tx1">
                    <a:lumMod val="50000"/>
                  </a:schemeClr>
                </a:solidFill>
              </a:rPr>
              <a:t> </a:t>
            </a:r>
            <a:r>
              <a:rPr lang="nl-NL" sz="2800" b="1" dirty="0" err="1">
                <a:solidFill>
                  <a:schemeClr val="tx1">
                    <a:lumMod val="50000"/>
                  </a:schemeClr>
                </a:solidFill>
              </a:rPr>
              <a:t>cầu</a:t>
            </a:r>
            <a:r>
              <a:rPr lang="nl-NL" sz="2800" b="1" dirty="0">
                <a:solidFill>
                  <a:schemeClr val="tx1">
                    <a:lumMod val="50000"/>
                  </a:schemeClr>
                </a:solidFill>
              </a:rPr>
              <a:t> </a:t>
            </a:r>
            <a:r>
              <a:rPr lang="nl-NL" sz="2800" b="1" dirty="0" err="1">
                <a:solidFill>
                  <a:schemeClr val="tx1">
                    <a:lumMod val="50000"/>
                  </a:schemeClr>
                </a:solidFill>
              </a:rPr>
              <a:t>học</a:t>
            </a:r>
            <a:r>
              <a:rPr lang="nl-NL" sz="2800" b="1" dirty="0">
                <a:solidFill>
                  <a:schemeClr val="tx1">
                    <a:lumMod val="50000"/>
                  </a:schemeClr>
                </a:solidFill>
              </a:rPr>
              <a:t> </a:t>
            </a:r>
            <a:r>
              <a:rPr lang="nl-NL" sz="2800" b="1" dirty="0" err="1">
                <a:solidFill>
                  <a:schemeClr val="tx1">
                    <a:lumMod val="50000"/>
                  </a:schemeClr>
                </a:solidFill>
              </a:rPr>
              <a:t>sinh</a:t>
            </a:r>
            <a:r>
              <a:rPr lang="nl-NL" sz="2800" b="1" dirty="0">
                <a:solidFill>
                  <a:schemeClr val="tx1">
                    <a:lumMod val="50000"/>
                  </a:schemeClr>
                </a:solidFill>
              </a:rPr>
              <a:t> </a:t>
            </a:r>
            <a:r>
              <a:rPr lang="nl-NL" sz="2800" b="1" dirty="0" err="1">
                <a:solidFill>
                  <a:schemeClr val="tx1">
                    <a:lumMod val="50000"/>
                  </a:schemeClr>
                </a:solidFill>
              </a:rPr>
              <a:t>đọc</a:t>
            </a:r>
            <a:r>
              <a:rPr lang="nl-NL" sz="2800" b="1" dirty="0">
                <a:solidFill>
                  <a:schemeClr val="tx1">
                    <a:lumMod val="50000"/>
                  </a:schemeClr>
                </a:solidFill>
              </a:rPr>
              <a:t> </a:t>
            </a:r>
            <a:r>
              <a:rPr lang="nl-NL" sz="2800" b="1" dirty="0" err="1">
                <a:solidFill>
                  <a:schemeClr val="tx1">
                    <a:lumMod val="50000"/>
                  </a:schemeClr>
                </a:solidFill>
              </a:rPr>
              <a:t>thông</a:t>
            </a:r>
            <a:r>
              <a:rPr lang="nl-NL" sz="2800" b="1" dirty="0">
                <a:solidFill>
                  <a:schemeClr val="tx1">
                    <a:lumMod val="50000"/>
                  </a:schemeClr>
                </a:solidFill>
              </a:rPr>
              <a:t> tin SGK </a:t>
            </a:r>
            <a:r>
              <a:rPr lang="nl-NL" sz="2800" b="1" dirty="0" err="1">
                <a:solidFill>
                  <a:schemeClr val="tx1">
                    <a:lumMod val="50000"/>
                  </a:schemeClr>
                </a:solidFill>
              </a:rPr>
              <a:t>và</a:t>
            </a:r>
            <a:r>
              <a:rPr lang="nl-NL" sz="2800" b="1" dirty="0">
                <a:solidFill>
                  <a:schemeClr val="tx1">
                    <a:lumMod val="50000"/>
                  </a:schemeClr>
                </a:solidFill>
              </a:rPr>
              <a:t> </a:t>
            </a:r>
            <a:r>
              <a:rPr lang="nl-NL" sz="2800" b="1" dirty="0" err="1">
                <a:solidFill>
                  <a:schemeClr val="tx1">
                    <a:lumMod val="50000"/>
                  </a:schemeClr>
                </a:solidFill>
              </a:rPr>
              <a:t>cho</a:t>
            </a:r>
            <a:r>
              <a:rPr lang="nl-NL" sz="2800" b="1" dirty="0">
                <a:solidFill>
                  <a:schemeClr val="tx1">
                    <a:lumMod val="50000"/>
                  </a:schemeClr>
                </a:solidFill>
              </a:rPr>
              <a:t> </a:t>
            </a:r>
            <a:r>
              <a:rPr lang="nl-NL" sz="2800" b="1" dirty="0" err="1">
                <a:solidFill>
                  <a:schemeClr val="tx1">
                    <a:lumMod val="50000"/>
                  </a:schemeClr>
                </a:solidFill>
              </a:rPr>
              <a:t>biết</a:t>
            </a:r>
            <a:r>
              <a:rPr lang="nl-NL" sz="2800" b="1" dirty="0">
                <a:solidFill>
                  <a:schemeClr val="tx1">
                    <a:lumMod val="50000"/>
                  </a:schemeClr>
                </a:solidFill>
              </a:rPr>
              <a:t>:</a:t>
            </a:r>
            <a:endParaRPr lang="en-US" sz="2800" b="1" dirty="0">
              <a:solidFill>
                <a:schemeClr val="tx1">
                  <a:lumMod val="50000"/>
                </a:schemeClr>
              </a:solidFill>
            </a:endParaRPr>
          </a:p>
          <a:p>
            <a:pPr lvl="0"/>
            <a:r>
              <a:rPr lang="en-US" sz="2800" b="1" dirty="0">
                <a:solidFill>
                  <a:schemeClr val="tx1">
                    <a:lumMod val="50000"/>
                  </a:schemeClr>
                </a:solidFill>
              </a:rPr>
              <a:t>- </a:t>
            </a:r>
            <a:r>
              <a:rPr lang="en-US" sz="2800" b="1" dirty="0" err="1">
                <a:solidFill>
                  <a:schemeClr val="tx1">
                    <a:lumMod val="50000"/>
                  </a:schemeClr>
                </a:solidFill>
              </a:rPr>
              <a:t>Hãy</a:t>
            </a:r>
            <a:r>
              <a:rPr lang="en-US" sz="2800" b="1" dirty="0">
                <a:solidFill>
                  <a:schemeClr val="tx1">
                    <a:lumMod val="50000"/>
                  </a:schemeClr>
                </a:solidFill>
              </a:rPr>
              <a:t> </a:t>
            </a:r>
            <a:r>
              <a:rPr lang="en-US" sz="2800" b="1" dirty="0" err="1">
                <a:solidFill>
                  <a:schemeClr val="tx1">
                    <a:lumMod val="50000"/>
                  </a:schemeClr>
                </a:solidFill>
              </a:rPr>
              <a:t>nêu</a:t>
            </a:r>
            <a:r>
              <a:rPr lang="en-US" sz="2800" b="1" dirty="0">
                <a:solidFill>
                  <a:schemeClr val="tx1">
                    <a:lumMod val="50000"/>
                  </a:schemeClr>
                </a:solidFill>
              </a:rPr>
              <a:t> </a:t>
            </a:r>
            <a:r>
              <a:rPr lang="en-US" sz="2800" b="1" dirty="0" err="1">
                <a:solidFill>
                  <a:schemeClr val="tx1">
                    <a:lumMod val="50000"/>
                  </a:schemeClr>
                </a:solidFill>
              </a:rPr>
              <a:t>hình</a:t>
            </a:r>
            <a:r>
              <a:rPr lang="en-US" sz="2800" b="1" dirty="0">
                <a:solidFill>
                  <a:schemeClr val="tx1">
                    <a:lumMod val="50000"/>
                  </a:schemeClr>
                </a:solidFill>
              </a:rPr>
              <a:t> </a:t>
            </a:r>
            <a:r>
              <a:rPr lang="en-US" sz="2800" b="1" dirty="0" err="1">
                <a:solidFill>
                  <a:schemeClr val="tx1">
                    <a:lumMod val="50000"/>
                  </a:schemeClr>
                </a:solidFill>
              </a:rPr>
              <a:t>ảnh</a:t>
            </a:r>
            <a:r>
              <a:rPr lang="en-US" sz="2800" b="1" dirty="0">
                <a:solidFill>
                  <a:schemeClr val="tx1">
                    <a:lumMod val="50000"/>
                  </a:schemeClr>
                </a:solidFill>
              </a:rPr>
              <a:t> </a:t>
            </a:r>
            <a:r>
              <a:rPr lang="en-US" sz="2800" b="1" dirty="0" err="1">
                <a:solidFill>
                  <a:schemeClr val="tx1">
                    <a:lumMod val="50000"/>
                  </a:schemeClr>
                </a:solidFill>
              </a:rPr>
              <a:t>của</a:t>
            </a:r>
            <a:r>
              <a:rPr lang="en-US" sz="2800" b="1" dirty="0">
                <a:solidFill>
                  <a:schemeClr val="tx1">
                    <a:lumMod val="50000"/>
                  </a:schemeClr>
                </a:solidFill>
              </a:rPr>
              <a:t> </a:t>
            </a:r>
            <a:r>
              <a:rPr lang="en-US" sz="2800" b="1" dirty="0" err="1">
                <a:solidFill>
                  <a:schemeClr val="tx1">
                    <a:lumMod val="50000"/>
                  </a:schemeClr>
                </a:solidFill>
              </a:rPr>
              <a:t>đường</a:t>
            </a:r>
            <a:r>
              <a:rPr lang="en-US" sz="2800" b="1" dirty="0">
                <a:solidFill>
                  <a:schemeClr val="tx1">
                    <a:lumMod val="50000"/>
                  </a:schemeClr>
                </a:solidFill>
              </a:rPr>
              <a:t> </a:t>
            </a:r>
            <a:r>
              <a:rPr lang="en-US" sz="2800" b="1" dirty="0" err="1">
                <a:solidFill>
                  <a:schemeClr val="tx1">
                    <a:lumMod val="50000"/>
                  </a:schemeClr>
                </a:solidFill>
              </a:rPr>
              <a:t>thẳng</a:t>
            </a:r>
            <a:r>
              <a:rPr lang="en-US" sz="2800" b="1" dirty="0">
                <a:solidFill>
                  <a:schemeClr val="tx1">
                    <a:lumMod val="50000"/>
                  </a:schemeClr>
                </a:solidFill>
              </a:rPr>
              <a:t>.</a:t>
            </a:r>
            <a:endParaRPr lang="en-US" sz="2800" b="1" dirty="0">
              <a:solidFill>
                <a:schemeClr val="tx1">
                  <a:lumMod val="50000"/>
                </a:schemeClr>
              </a:solidFill>
            </a:endParaRPr>
          </a:p>
          <a:p>
            <a:pPr lvl="0"/>
            <a:r>
              <a:rPr lang="en-US" sz="2800" b="1" dirty="0">
                <a:solidFill>
                  <a:schemeClr val="tx1">
                    <a:lumMod val="50000"/>
                  </a:schemeClr>
                </a:solidFill>
              </a:rPr>
              <a:t>- </a:t>
            </a:r>
            <a:r>
              <a:rPr lang="en-US" sz="2800" b="1" dirty="0" err="1">
                <a:solidFill>
                  <a:schemeClr val="tx1">
                    <a:lumMod val="50000"/>
                  </a:schemeClr>
                </a:solidFill>
              </a:rPr>
              <a:t>Biểu</a:t>
            </a:r>
            <a:r>
              <a:rPr lang="en-US" sz="2800" b="1" dirty="0">
                <a:solidFill>
                  <a:schemeClr val="tx1">
                    <a:lumMod val="50000"/>
                  </a:schemeClr>
                </a:solidFill>
              </a:rPr>
              <a:t> </a:t>
            </a:r>
            <a:r>
              <a:rPr lang="en-US" sz="2800" b="1" dirty="0" err="1">
                <a:solidFill>
                  <a:schemeClr val="tx1">
                    <a:lumMod val="50000"/>
                  </a:schemeClr>
                </a:solidFill>
              </a:rPr>
              <a:t>diễn</a:t>
            </a:r>
            <a:r>
              <a:rPr lang="en-US" sz="2800" b="1" dirty="0">
                <a:solidFill>
                  <a:schemeClr val="tx1">
                    <a:lumMod val="50000"/>
                  </a:schemeClr>
                </a:solidFill>
              </a:rPr>
              <a:t> </a:t>
            </a:r>
            <a:r>
              <a:rPr lang="en-US" sz="2800" b="1" dirty="0" err="1">
                <a:solidFill>
                  <a:schemeClr val="tx1">
                    <a:lumMod val="50000"/>
                  </a:schemeClr>
                </a:solidFill>
              </a:rPr>
              <a:t>đường</a:t>
            </a:r>
            <a:r>
              <a:rPr lang="en-US" sz="2800" b="1" dirty="0">
                <a:solidFill>
                  <a:schemeClr val="tx1">
                    <a:lumMod val="50000"/>
                  </a:schemeClr>
                </a:solidFill>
              </a:rPr>
              <a:t> </a:t>
            </a:r>
            <a:r>
              <a:rPr lang="en-US" sz="2800" b="1" dirty="0" err="1">
                <a:solidFill>
                  <a:schemeClr val="tx1">
                    <a:lumMod val="50000"/>
                  </a:schemeClr>
                </a:solidFill>
              </a:rPr>
              <a:t>thẳng</a:t>
            </a:r>
            <a:r>
              <a:rPr lang="en-US" sz="2800" b="1" dirty="0">
                <a:solidFill>
                  <a:schemeClr val="tx1">
                    <a:lumMod val="50000"/>
                  </a:schemeClr>
                </a:solidFill>
              </a:rPr>
              <a:t> </a:t>
            </a:r>
            <a:r>
              <a:rPr lang="en-US" sz="2800" b="1" dirty="0" err="1">
                <a:solidFill>
                  <a:schemeClr val="tx1">
                    <a:lumMod val="50000"/>
                  </a:schemeClr>
                </a:solidFill>
              </a:rPr>
              <a:t>bằng</a:t>
            </a:r>
            <a:r>
              <a:rPr lang="en-US" sz="2800" b="1" dirty="0">
                <a:solidFill>
                  <a:schemeClr val="tx1">
                    <a:lumMod val="50000"/>
                  </a:schemeClr>
                </a:solidFill>
              </a:rPr>
              <a:t> </a:t>
            </a:r>
            <a:r>
              <a:rPr lang="en-US" sz="2800" b="1" dirty="0" err="1">
                <a:solidFill>
                  <a:schemeClr val="tx1">
                    <a:lumMod val="50000"/>
                  </a:schemeClr>
                </a:solidFill>
              </a:rPr>
              <a:t>cách</a:t>
            </a:r>
            <a:r>
              <a:rPr lang="en-US" sz="2800" b="1" dirty="0">
                <a:solidFill>
                  <a:schemeClr val="tx1">
                    <a:lumMod val="50000"/>
                  </a:schemeClr>
                </a:solidFill>
              </a:rPr>
              <a:t> </a:t>
            </a:r>
            <a:r>
              <a:rPr lang="en-US" sz="2800" b="1" dirty="0" err="1">
                <a:solidFill>
                  <a:schemeClr val="tx1">
                    <a:lumMod val="50000"/>
                  </a:schemeClr>
                </a:solidFill>
              </a:rPr>
              <a:t>nào</a:t>
            </a:r>
            <a:r>
              <a:rPr lang="en-US" sz="2800" b="1" dirty="0">
                <a:solidFill>
                  <a:schemeClr val="tx1">
                    <a:lumMod val="50000"/>
                  </a:schemeClr>
                </a:solidFill>
              </a:rPr>
              <a:t>?</a:t>
            </a:r>
            <a:endParaRPr lang="en-US" sz="2800" b="1" dirty="0">
              <a:solidFill>
                <a:schemeClr val="tx1">
                  <a:lumMod val="50000"/>
                </a:schemeClr>
              </a:solidFill>
            </a:endParaRPr>
          </a:p>
        </p:txBody>
      </p:sp>
      <p:sp>
        <p:nvSpPr>
          <p:cNvPr id="26" name="Title 1"/>
          <p:cNvSpPr>
            <a:spLocks noGrp="1"/>
          </p:cNvSpPr>
          <p:nvPr>
            <p:ph type="title"/>
          </p:nvPr>
        </p:nvSpPr>
        <p:spPr>
          <a:xfrm>
            <a:off x="1218883" y="22887"/>
            <a:ext cx="9751060" cy="863600"/>
          </a:xfrm>
        </p:spPr>
        <p:txBody>
          <a:bodyPr>
            <a:normAutofit fontScale="90000"/>
          </a:bodyPr>
          <a:lstStyle/>
          <a:p>
            <a:pPr algn="ct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ĐIỂM . ĐƯỜNG THẲNG</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trips(up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37" name="Text Placeholder 2"/>
          <p:cNvSpPr txBox="1"/>
          <p:nvPr/>
        </p:nvSpPr>
        <p:spPr>
          <a:xfrm>
            <a:off x="455612" y="1054046"/>
            <a:ext cx="4769806" cy="711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solidFill>
                  <a:schemeClr val="accent2">
                    <a:lumMod val="50000"/>
                  </a:schemeClr>
                </a:solidFill>
              </a:rPr>
              <a:t>Thực</a:t>
            </a:r>
            <a:r>
              <a:rPr lang="en-US" sz="2400" dirty="0" smtClean="0">
                <a:solidFill>
                  <a:schemeClr val="accent2">
                    <a:lumMod val="50000"/>
                  </a:schemeClr>
                </a:solidFill>
              </a:rPr>
              <a:t> </a:t>
            </a:r>
            <a:r>
              <a:rPr lang="en-US" sz="2400" dirty="0" err="1" smtClean="0">
                <a:solidFill>
                  <a:schemeClr val="accent2">
                    <a:lumMod val="50000"/>
                  </a:schemeClr>
                </a:solidFill>
              </a:rPr>
              <a:t>hành</a:t>
            </a:r>
            <a:r>
              <a:rPr lang="en-US" sz="2400" dirty="0" smtClean="0">
                <a:solidFill>
                  <a:schemeClr val="accent2">
                    <a:lumMod val="50000"/>
                  </a:schemeClr>
                </a:solidFill>
              </a:rPr>
              <a:t> 2:</a:t>
            </a:r>
            <a:endParaRPr lang="en-US" sz="2400" dirty="0">
              <a:solidFill>
                <a:schemeClr val="accent2">
                  <a:lumMod val="50000"/>
                </a:schemeClr>
              </a:solidFill>
            </a:endParaRPr>
          </a:p>
        </p:txBody>
      </p:sp>
      <p:sp>
        <p:nvSpPr>
          <p:cNvPr id="38" name="Content Placeholder 3"/>
          <p:cNvSpPr>
            <a:spLocks noGrp="1"/>
          </p:cNvSpPr>
          <p:nvPr>
            <p:ph sz="half" idx="4294967295"/>
          </p:nvPr>
        </p:nvSpPr>
        <p:spPr>
          <a:xfrm>
            <a:off x="526961" y="1442847"/>
            <a:ext cx="3276688" cy="4944254"/>
          </a:xfrm>
          <a:prstGeom prst="rect">
            <a:avLst/>
          </a:prstGeom>
        </p:spPr>
        <p:txBody>
          <a:bodyPr>
            <a:normAutofit/>
          </a:bodyPr>
          <a:lstStyle/>
          <a:p>
            <a:pPr marL="342900" marR="0" lvl="0" indent="-342900">
              <a:lnSpc>
                <a:spcPct val="115000"/>
              </a:lnSpc>
              <a:spcBef>
                <a:spcPts val="200"/>
              </a:spcBef>
              <a:spcAft>
                <a:spcPts val="200"/>
              </a:spcAft>
              <a:buFont typeface="+mj-lt"/>
              <a:buAutoNum type="alphaLcParen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p>
        </p:txBody>
      </p:sp>
      <p:sp>
        <p:nvSpPr>
          <p:cNvPr id="39" name="TextBox 38"/>
          <p:cNvSpPr txBox="1"/>
          <p:nvPr/>
        </p:nvSpPr>
        <p:spPr>
          <a:xfrm>
            <a:off x="455612" y="632184"/>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endParaRPr lang="en-US" sz="2400" b="1" dirty="0">
              <a:solidFill>
                <a:srgbClr val="000099"/>
              </a:solidFill>
              <a:latin typeface="Times New Roman" panose="02020603050405020304" pitchFamily="18" charset="0"/>
              <a:cs typeface="Times New Roman" panose="02020603050405020304" pitchFamily="18" charset="0"/>
            </a:endParaRPr>
          </a:p>
        </p:txBody>
      </p:sp>
      <p:sp>
        <p:nvSpPr>
          <p:cNvPr id="40" name="Content Placeholder 3"/>
          <p:cNvSpPr txBox="1"/>
          <p:nvPr/>
        </p:nvSpPr>
        <p:spPr>
          <a:xfrm>
            <a:off x="4023043" y="1437178"/>
            <a:ext cx="3187907" cy="4944254"/>
          </a:xfrm>
          <a:prstGeom prst="rect">
            <a:avLst/>
          </a:prstGeom>
        </p:spPr>
        <p:txBody>
          <a:bodyPr vert="horz" lIns="91440" tIns="45720" rIns="91440" bIns="45720" rtlCol="0">
            <a:normAutofit/>
          </a:bodyPr>
          <a:lstStyle>
            <a:lvl1pPr marL="247015" indent="-247015" algn="l" defTabSz="914400" rtl="0" eaLnBrk="1" latinLnBrk="0" hangingPunct="1">
              <a:lnSpc>
                <a:spcPct val="90000"/>
              </a:lnSpc>
              <a:spcBef>
                <a:spcPts val="1600"/>
              </a:spcBef>
              <a:buClr>
                <a:schemeClr val="tx1"/>
              </a:buClr>
              <a:buFont typeface="Arial" panose="020B0604020202020204" pitchFamily="34" charset="0"/>
              <a:buChar char="•"/>
              <a:defRPr sz="2000" kern="1200">
                <a:solidFill>
                  <a:schemeClr val="tx1"/>
                </a:solidFill>
                <a:latin typeface="+mn-lt"/>
                <a:ea typeface="+mn-ea"/>
                <a:cs typeface="+mn-cs"/>
              </a:defRPr>
            </a:lvl1pPr>
            <a:lvl2pPr marL="548640" indent="-247015"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850265" indent="-247015"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3pPr>
            <a:lvl4pPr marL="115189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4pPr>
            <a:lvl5pPr marL="14541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5pPr>
            <a:lvl6pPr marL="175577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6pPr>
            <a:lvl7pPr marL="205740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7pPr>
            <a:lvl8pPr marL="235902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8pPr>
            <a:lvl9pPr marL="26606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9pPr>
          </a:lstStyle>
          <a:p>
            <a:pPr marL="0" indent="0" algn="just">
              <a:lnSpc>
                <a:spcPct val="115000"/>
              </a:lnSpc>
              <a:spcBef>
                <a:spcPts val="200"/>
              </a:spcBef>
              <a:spcAft>
                <a:spcPts val="2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vở</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4b.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2800" dirty="0"/>
          </a:p>
        </p:txBody>
      </p:sp>
      <p:sp>
        <p:nvSpPr>
          <p:cNvPr id="41" name="Content Placeholder 3"/>
          <p:cNvSpPr txBox="1"/>
          <p:nvPr/>
        </p:nvSpPr>
        <p:spPr>
          <a:xfrm>
            <a:off x="7923212" y="1440278"/>
            <a:ext cx="3855406" cy="4944254"/>
          </a:xfrm>
          <a:prstGeom prst="rect">
            <a:avLst/>
          </a:prstGeom>
        </p:spPr>
        <p:txBody>
          <a:bodyPr vert="horz" lIns="91440" tIns="45720" rIns="91440" bIns="45720" rtlCol="0">
            <a:normAutofit/>
          </a:bodyPr>
          <a:lstStyle>
            <a:lvl1pPr marL="247015" indent="-247015" algn="l" defTabSz="914400" rtl="0" eaLnBrk="1" latinLnBrk="0" hangingPunct="1">
              <a:lnSpc>
                <a:spcPct val="90000"/>
              </a:lnSpc>
              <a:spcBef>
                <a:spcPts val="1600"/>
              </a:spcBef>
              <a:buClr>
                <a:schemeClr val="tx1"/>
              </a:buClr>
              <a:buFont typeface="Arial" panose="020B0604020202020204" pitchFamily="34" charset="0"/>
              <a:buChar char="•"/>
              <a:defRPr sz="2000" kern="1200">
                <a:solidFill>
                  <a:schemeClr val="tx1"/>
                </a:solidFill>
                <a:latin typeface="+mn-lt"/>
                <a:ea typeface="+mn-ea"/>
                <a:cs typeface="+mn-cs"/>
              </a:defRPr>
            </a:lvl1pPr>
            <a:lvl2pPr marL="548640" indent="-247015"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850265" indent="-247015"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3pPr>
            <a:lvl4pPr marL="115189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4pPr>
            <a:lvl5pPr marL="14541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a:solidFill>
                  <a:schemeClr val="tx1"/>
                </a:solidFill>
                <a:latin typeface="+mn-lt"/>
                <a:ea typeface="+mn-ea"/>
                <a:cs typeface="+mn-cs"/>
              </a:defRPr>
            </a:lvl5pPr>
            <a:lvl6pPr marL="175577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6pPr>
            <a:lvl7pPr marL="205740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7pPr>
            <a:lvl8pPr marL="2359025"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8pPr>
            <a:lvl9pPr marL="2660650" indent="-247015" algn="l" defTabSz="914400" rtl="0" eaLnBrk="1" latinLnBrk="0" hangingPunct="1">
              <a:lnSpc>
                <a:spcPct val="90000"/>
              </a:lnSpc>
              <a:spcBef>
                <a:spcPts val="800"/>
              </a:spcBef>
              <a:buClr>
                <a:schemeClr val="tx1"/>
              </a:buClr>
              <a:buFont typeface="Arial" panose="020B0604020202020204" pitchFamily="34" charset="0"/>
              <a:buChar char="•"/>
              <a:defRPr sz="1400" kern="1200" baseline="0">
                <a:solidFill>
                  <a:schemeClr val="tx1"/>
                </a:solidFill>
                <a:latin typeface="+mn-lt"/>
                <a:ea typeface="+mn-ea"/>
                <a:cs typeface="+mn-cs"/>
              </a:defRPr>
            </a:lvl9pPr>
          </a:lstStyle>
          <a:p>
            <a:pPr marL="0" indent="0" algn="just">
              <a:lnSpc>
                <a:spcPct val="115000"/>
              </a:lnSpc>
              <a:spcBef>
                <a:spcPts val="200"/>
              </a:spcBef>
              <a:spcAft>
                <a:spcPts val="2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latin typeface="Times New Roman" panose="02020603050405020304" pitchFamily="18" charset="0"/>
                <a:ea typeface="Calibri" panose="020F0502020204030204" pitchFamily="34" charset="0"/>
                <a:cs typeface="Times New Roman" panose="02020603050405020304" pitchFamily="18" charset="0"/>
              </a:rPr>
              <a:t> A4,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2800" dirty="0"/>
          </a:p>
        </p:txBody>
      </p:sp>
      <p:pic>
        <p:nvPicPr>
          <p:cNvPr id="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 y="3094212"/>
            <a:ext cx="2637606" cy="16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280" y="3505200"/>
            <a:ext cx="298349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8012" y="3506912"/>
            <a:ext cx="3328480" cy="2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itle 1"/>
          <p:cNvSpPr>
            <a:spLocks noGrp="1"/>
          </p:cNvSpPr>
          <p:nvPr>
            <p:ph type="title"/>
          </p:nvPr>
        </p:nvSpPr>
        <p:spPr>
          <a:xfrm>
            <a:off x="1232136" y="-124146"/>
            <a:ext cx="9751060" cy="863600"/>
          </a:xfrm>
        </p:spPr>
        <p:txBody>
          <a:bodyPr>
            <a:noAutofit/>
          </a:bodyPr>
          <a:lstStyle/>
          <a:p>
            <a:pPr algn="ctr"/>
            <a:br>
              <a:rPr lang="en-US" sz="3200" dirty="0">
                <a:latin typeface="Times New Roman" panose="02020603050405020304" pitchFamily="18" charset="0"/>
                <a:cs typeface="Times New Roman" panose="02020603050405020304" pitchFamily="18" charset="0"/>
              </a:rPr>
            </a:br>
            <a:r>
              <a:rPr lang="nl-NL" sz="3200" b="1" dirty="0">
                <a:solidFill>
                  <a:srgbClr val="FF0000"/>
                </a:solidFill>
                <a:latin typeface="Times New Roman" panose="02020603050405020304" pitchFamily="18" charset="0"/>
                <a:ea typeface="Times New Roman" panose="02020603050405020304" pitchFamily="18" charset="0"/>
              </a:rPr>
              <a:t>§ 1. ĐIỂM . ĐƯỜNG THẲNG</a:t>
            </a:r>
            <a:br>
              <a:rPr lang="nl-NL" sz="3200" b="1" dirty="0">
                <a:latin typeface="Times New Roman" panose="02020603050405020304" pitchFamily="18" charset="0"/>
                <a:ea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5" p14:bwMode="auto">
            <p14:nvContentPartPr>
              <p14:cNvPr id="7186" name="Ink 7185"/>
              <p14:cNvContentPartPr/>
              <p14:nvPr/>
            </p14:nvContentPartPr>
            <p14:xfrm>
              <a:off x="2502657" y="3602077"/>
              <a:ext cx="44640" cy="140760"/>
            </p14:xfrm>
          </p:contentPart>
        </mc:Choice>
        <mc:Fallback xmlns="">
          <p:pic>
            <p:nvPicPr>
              <p:cNvPr id="7186" name="Ink 7185"/>
            </p:nvPicPr>
            <p:blipFill>
              <a:blip r:embed="rId6"/>
            </p:blipFill>
            <p:spPr>
              <a:xfrm>
                <a:off x="2502657" y="3602077"/>
                <a:ext cx="44640" cy="14076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3458</Words>
  <Application>WPS Presentation</Application>
  <PresentationFormat>Widescreen</PresentationFormat>
  <Paragraphs>327</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SimSun</vt:lpstr>
      <vt:lpstr>Wingdings</vt:lpstr>
      <vt:lpstr>Times New Roman</vt:lpstr>
      <vt:lpstr>Calibri</vt:lpstr>
      <vt:lpstr>Microsoft YaHei</vt:lpstr>
      <vt:lpstr>Arial Unicode MS</vt:lpstr>
      <vt:lpstr>Calibri Light</vt:lpstr>
      <vt:lpstr>Comic Sans MS</vt:lpstr>
      <vt:lpstr>Cambria Math</vt:lpstr>
      <vt:lpstr>Yu Gothic</vt:lpstr>
      <vt:lpstr>Office Theme</vt:lpstr>
      <vt:lpstr>PowerPoint 演示文稿</vt:lpstr>
      <vt:lpstr>PowerPoint 演示文稿</vt:lpstr>
      <vt:lpstr>PowerPoint 演示文稿</vt:lpstr>
      <vt:lpstr>PowerPoint 演示文稿</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 § 1. ĐIỂM . ĐƯỜNG THẲNG </vt:lpstr>
      <vt:lpstr>MỊ CHÂU</vt:lpstr>
      <vt:lpstr>CÁCH CHƠI</vt:lpstr>
      <vt:lpstr>PowerPoint 演示文稿</vt:lpstr>
      <vt:lpstr>PowerPoint 演示文稿</vt:lpstr>
      <vt:lpstr>PowerPoint 演示文稿</vt:lpstr>
      <vt:lpstr>PowerPoint 演示文稿</vt:lpstr>
      <vt:lpstr>PowerPoint 演示文稿</vt:lpstr>
      <vt:lpstr>GIAO VIỆC VỀ NHÀ</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windows10</cp:lastModifiedBy>
  <cp:revision>65</cp:revision>
  <dcterms:created xsi:type="dcterms:W3CDTF">2020-02-21T15:00:00Z</dcterms:created>
  <dcterms:modified xsi:type="dcterms:W3CDTF">2022-11-23T23:53:07Z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BD4C9F14A5BE40CE8822E0D54C2CB3D0</vt:lpwstr>
  </property>
  <property fmtid="{D5CDD505-2E9C-101B-9397-08002B2CF9AE}" pid="3" name="KSOProductBuildVer">
    <vt:lpwstr>1033-11.2.0.11341</vt:lpwstr>
  </property>
</Properties>
</file>