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348" r:id="rId2"/>
    <p:sldId id="349" r:id="rId3"/>
    <p:sldId id="345" r:id="rId4"/>
    <p:sldId id="369" r:id="rId5"/>
    <p:sldId id="368" r:id="rId6"/>
    <p:sldId id="370" r:id="rId7"/>
    <p:sldId id="361" r:id="rId8"/>
    <p:sldId id="257" r:id="rId9"/>
    <p:sldId id="262" r:id="rId10"/>
    <p:sldId id="260" r:id="rId11"/>
    <p:sldId id="261" r:id="rId12"/>
    <p:sldId id="263" r:id="rId13"/>
    <p:sldId id="264" r:id="rId14"/>
    <p:sldId id="265" r:id="rId15"/>
    <p:sldId id="365" r:id="rId16"/>
    <p:sldId id="366" r:id="rId17"/>
    <p:sldId id="367" r:id="rId18"/>
    <p:sldId id="362" r:id="rId19"/>
    <p:sldId id="274" r:id="rId20"/>
    <p:sldId id="306" r:id="rId21"/>
    <p:sldId id="372" r:id="rId22"/>
    <p:sldId id="373" r:id="rId23"/>
    <p:sldId id="357" r:id="rId24"/>
    <p:sldId id="374" r:id="rId25"/>
    <p:sldId id="356" r:id="rId26"/>
    <p:sldId id="375" r:id="rId27"/>
    <p:sldId id="371"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 id="398" r:id="rId51"/>
    <p:sldId id="399" r:id="rId52"/>
    <p:sldId id="298" r:id="rId53"/>
    <p:sldId id="363" r:id="rId54"/>
    <p:sldId id="400" r:id="rId55"/>
  </p:sldIdLst>
  <p:sldSz cx="12192000" cy="6858000"/>
  <p:notesSz cx="6858000" cy="9144000"/>
  <p:embeddedFontLst>
    <p:embeddedFont>
      <p:font typeface="Adobe Fan Heiti Std B" panose="020B0700000000000000" charset="-128"/>
      <p:bold r:id="rId57"/>
    </p:embeddedFont>
    <p:embeddedFont>
      <p:font typeface="Aachen" panose="02020500000000000000" charset="-93"/>
      <p:bold r:id="rId58"/>
    </p:embeddedFont>
    <p:embeddedFont>
      <p:font typeface="Calibri" panose="020F0502020204030204" pitchFamily="34" charset="0"/>
      <p:regular r:id="rId59"/>
      <p:bold r:id="rId60"/>
      <p:italic r:id="rId61"/>
      <p:boldItalic r:id="rId62"/>
    </p:embeddedFont>
    <p:embeddedFont>
      <p:font typeface="Constantia" panose="02030602050306030303" pitchFamily="18" charset="0"/>
      <p:regular r:id="rId63"/>
      <p:bold r:id="rId64"/>
      <p:italic r:id="rId65"/>
      <p:boldItalic r:id="rId66"/>
    </p:embeddedFont>
    <p:embeddedFont>
      <p:font typeface="Lucida Sans" panose="020B0602030504020204" pitchFamily="34" charset="0"/>
      <p:regular r:id="rId67"/>
      <p:bold r:id="rId68"/>
      <p:italic r:id="rId69"/>
      <p:boldItalic r:id="rId70"/>
    </p:embeddedFont>
    <p:embeddedFont>
      <p:font typeface="Lucida Sans Unicode" panose="020B0602030504020204" pitchFamily="34" charset="0"/>
      <p:regular r:id="rId71"/>
    </p:embeddedFont>
    <p:embeddedFont>
      <p:font typeface="Mongolian Baiti" panose="03000500000000000000" pitchFamily="66" charset="0"/>
      <p:regular r:id="rId72"/>
    </p:embeddedFont>
    <p:embeddedFont>
      <p:font typeface="Roboto" panose="02000000000000000000" pitchFamily="2" charset="0"/>
      <p:regular r:id="rId73"/>
      <p:bold r:id="rId74"/>
      <p:italic r:id="rId75"/>
      <p:boldItalic r:id="rId76"/>
    </p:embeddedFont>
    <p:embeddedFont>
      <p:font typeface="Tahoma" panose="020B0604030504040204" pitchFamily="34" charset="0"/>
      <p:regular r:id="rId77"/>
      <p:bold r:id="rId78"/>
    </p:embeddedFont>
    <p:embeddedFont>
      <p:font typeface="Webdings" panose="05030102010509060703" pitchFamily="18" charset="2"/>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3"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FE7"/>
    <a:srgbClr val="934BC9"/>
    <a:srgbClr val="95DAC1"/>
    <a:srgbClr val="FFFFCC"/>
    <a:srgbClr val="E6E6E6"/>
    <a:srgbClr val="52C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3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AB1C-2E1F-4ED8-96DC-30FD791AE6A9}"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FB6E1-B8A2-48A6-9B02-38F669570434}" type="slidenum">
              <a:rPr lang="en-US" smtClean="0"/>
              <a:t>‹#›</a:t>
            </a:fld>
            <a:endParaRPr lang="en-US"/>
          </a:p>
        </p:txBody>
      </p:sp>
    </p:spTree>
    <p:extLst>
      <p:ext uri="{BB962C8B-B14F-4D97-AF65-F5344CB8AC3E}">
        <p14:creationId xmlns:p14="http://schemas.microsoft.com/office/powerpoint/2010/main" val="54913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00CD77E-7777-41EC-A2FB-3CC48469B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C36-EABE-428B-A793-6F771DCA3B08}" type="slidenum">
              <a:rPr kumimoji="0" lang="en-US" altLang="en-US" sz="1200" b="0" i="0" u="none" strike="noStrike" kern="1200" cap="none" spc="0" normalizeH="0" baseline="0" noProof="0" smtClean="0">
                <a:ln>
                  <a:noFill/>
                </a:ln>
                <a:solidFill>
                  <a:srgbClr val="FFFFFF"/>
                </a:solidFill>
                <a:effectLst/>
                <a:uLnTx/>
                <a:uFillTx/>
                <a:latin typeface="Webdings" panose="05030102010509060703" pitchFamily="18" charset="2"/>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Webdings" panose="05030102010509060703" pitchFamily="18" charset="2"/>
              <a:ea typeface="+mn-ea"/>
              <a:cs typeface="+mn-cs"/>
            </a:endParaRPr>
          </a:p>
        </p:txBody>
      </p:sp>
      <p:sp>
        <p:nvSpPr>
          <p:cNvPr id="37891" name="Rectangle 2">
            <a:extLst>
              <a:ext uri="{FF2B5EF4-FFF2-40B4-BE49-F238E27FC236}">
                <a16:creationId xmlns:a16="http://schemas.microsoft.com/office/drawing/2014/main" id="{18D2955C-66ED-44AB-A9EB-68038E081EE5}"/>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F72AFE52-8FC4-456F-84E2-6406509883E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Correct</a:t>
            </a:r>
          </a:p>
          <a:p>
            <a:pPr eaLnBrk="1" hangingPunct="1"/>
            <a:endParaRPr lang="en-US" altLang="en-US"/>
          </a:p>
        </p:txBody>
      </p:sp>
    </p:spTree>
    <p:extLst>
      <p:ext uri="{BB962C8B-B14F-4D97-AF65-F5344CB8AC3E}">
        <p14:creationId xmlns:p14="http://schemas.microsoft.com/office/powerpoint/2010/main" val="280514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3A73-A54D-43B2-B702-44E130DA9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EE5DA-1E3A-4619-B58B-F1D346F65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4B4DB1-A43F-47A2-8584-997EE90DD43E}"/>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C0818C22-4B52-48DE-810E-28523ED9A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47B7-EC56-4EFA-B0D2-48E0240B20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17677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1CCB-675F-4BEE-A851-B86C722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1F76F-6680-47EF-A199-97F698AC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74840-C574-40C0-A7BE-E120229FC4CB}"/>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AD6AB03A-5425-4A26-B8A0-002725FE5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34B1E-AA56-4308-B801-0D1CDEF1878B}"/>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6672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D6132-7561-42E8-8F23-A77DCB90E2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EB449C-387F-4644-BE1E-CAF370BA56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E7375-59F9-44DC-8159-1BC830C0D5D9}"/>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7B39A8EA-5FD0-4BF8-B814-A1EE6F24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A8DC3-1A81-43E1-A4D9-1A00069A7018}"/>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9847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78CE-8352-4C82-A177-B0226527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5CA64-25C9-42A9-8B39-89A81743A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A7F1-E08C-48AC-B3E0-07FF3D351149}"/>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5A14F896-206F-4C7B-9721-D5F21D5E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259B-E515-4DFA-8B2D-C24D37077344}"/>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88399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D23E-878D-40B8-9F2A-636CC3412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91E0D4-629A-4174-AF0E-59AE21B7A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B6CB6-311C-4DC4-8878-F352B93776FD}"/>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6EEB96E9-83F5-49E8-9B52-E3870892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082AC-9C98-42E6-83B6-77BC5636CE43}"/>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5507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1DF2-DF9A-453D-A7AA-3CA06071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A8D3-B516-4404-88C3-99D3632AD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19A11-32EE-4E2F-9597-6FA272204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65FCF-CD9A-438C-8FA8-590FA3F60B60}"/>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6" name="Footer Placeholder 5">
            <a:extLst>
              <a:ext uri="{FF2B5EF4-FFF2-40B4-BE49-F238E27FC236}">
                <a16:creationId xmlns:a16="http://schemas.microsoft.com/office/drawing/2014/main" id="{2E333948-256F-4153-87B9-8704BDA2F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FC0EE-F6B4-4126-941D-F4B6FB88B560}"/>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3595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A99-9971-4854-847D-B4B17A13A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74497-E014-42D0-A44E-897F667D1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D668F-5D40-417F-AE0A-987A0E04E1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327948-5D1A-4686-AC88-57D37CC00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4BAA34-C772-46E6-BD62-2EE032BE5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E3964-6883-4CE7-A1C0-A6B05A25B8D4}"/>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8" name="Footer Placeholder 7">
            <a:extLst>
              <a:ext uri="{FF2B5EF4-FFF2-40B4-BE49-F238E27FC236}">
                <a16:creationId xmlns:a16="http://schemas.microsoft.com/office/drawing/2014/main" id="{FAF6F8C7-AD4A-4B2A-909F-FE72E0404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C0D6C-5C48-4BDA-98B7-63C1FA254F41}"/>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01557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AA45-F29F-4397-882D-98DFD41D3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9CDF5-716C-43C6-A074-51DFC93A954C}"/>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4" name="Footer Placeholder 3">
            <a:extLst>
              <a:ext uri="{FF2B5EF4-FFF2-40B4-BE49-F238E27FC236}">
                <a16:creationId xmlns:a16="http://schemas.microsoft.com/office/drawing/2014/main" id="{695634FD-E639-4A01-998B-432A047A3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E3B8F-A6C4-4E45-8AA5-497042FB8016}"/>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1786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9252F-F507-4152-A20B-7461519203C8}"/>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3" name="Footer Placeholder 2">
            <a:extLst>
              <a:ext uri="{FF2B5EF4-FFF2-40B4-BE49-F238E27FC236}">
                <a16:creationId xmlns:a16="http://schemas.microsoft.com/office/drawing/2014/main" id="{7D9311C6-EBA5-49E3-805D-05C849D9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91B90-BBA0-45EB-9B12-6F21306304AF}"/>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34356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500-B1FB-4480-8E92-1EACEDADE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12007-7D34-422E-BFE8-7D981CC1E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DB456-9F59-427C-A241-0422B0839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5E22F-37EF-423D-9DAB-5F5F1D8A6936}"/>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6" name="Footer Placeholder 5">
            <a:extLst>
              <a:ext uri="{FF2B5EF4-FFF2-40B4-BE49-F238E27FC236}">
                <a16:creationId xmlns:a16="http://schemas.microsoft.com/office/drawing/2014/main" id="{3341D746-8DF1-4AA6-8D56-4C4432F0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6FF8-DC19-42EA-929A-F7CFBA9EF7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77238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995B-124A-444C-9200-0731C200F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5F893A-F854-4BEB-8C60-3A65295F6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F9039-72B2-4767-BE93-FE082BF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981AD-C7C1-486B-A48D-47191CFBCE76}"/>
              </a:ext>
            </a:extLst>
          </p:cNvPr>
          <p:cNvSpPr>
            <a:spLocks noGrp="1"/>
          </p:cNvSpPr>
          <p:nvPr>
            <p:ph type="dt" sz="half" idx="10"/>
          </p:nvPr>
        </p:nvSpPr>
        <p:spPr/>
        <p:txBody>
          <a:bodyPr/>
          <a:lstStyle/>
          <a:p>
            <a:fld id="{E0606C14-68CA-47AB-BAEC-33F975F8E0CE}" type="datetimeFigureOut">
              <a:rPr lang="en-US" smtClean="0"/>
              <a:t>3/11/2023</a:t>
            </a:fld>
            <a:endParaRPr lang="en-US"/>
          </a:p>
        </p:txBody>
      </p:sp>
      <p:sp>
        <p:nvSpPr>
          <p:cNvPr id="6" name="Footer Placeholder 5">
            <a:extLst>
              <a:ext uri="{FF2B5EF4-FFF2-40B4-BE49-F238E27FC236}">
                <a16:creationId xmlns:a16="http://schemas.microsoft.com/office/drawing/2014/main" id="{D006C608-F2D3-4C94-9D61-7203F23BE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221C-DBE3-4ACE-930B-B8911FAFF18D}"/>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27709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ED3C7-AFB3-4036-A850-4D3DED81D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F332C-5DA6-4173-81D3-51320268B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1422D-BA40-41C9-BFF4-18A4346F8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06C14-68CA-47AB-BAEC-33F975F8E0CE}" type="datetimeFigureOut">
              <a:rPr lang="en-US" smtClean="0"/>
              <a:t>3/11/2023</a:t>
            </a:fld>
            <a:endParaRPr lang="en-US"/>
          </a:p>
        </p:txBody>
      </p:sp>
      <p:sp>
        <p:nvSpPr>
          <p:cNvPr id="5" name="Footer Placeholder 4">
            <a:extLst>
              <a:ext uri="{FF2B5EF4-FFF2-40B4-BE49-F238E27FC236}">
                <a16:creationId xmlns:a16="http://schemas.microsoft.com/office/drawing/2014/main" id="{AE480C62-B03F-45D2-970C-3AC67DC564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A1879-DD5A-4BCA-BF96-E00B6D430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2232617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hyperlink" Target="https://www.wallpaperflare.com/search?wallpaper=popcorn"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7.wmf"/><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9.xml"/><Relationship Id="rId2" Type="http://schemas.openxmlformats.org/officeDocument/2006/relationships/audio" Target="../media/media5.WAV"/><Relationship Id="rId16" Type="http://schemas.openxmlformats.org/officeDocument/2006/relationships/slide" Target="slide15.xml"/><Relationship Id="rId20" Type="http://schemas.openxmlformats.org/officeDocument/2006/relationships/image" Target="../media/image28.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image" Target="../media/image26.png"/><Relationship Id="rId10" Type="http://schemas.openxmlformats.org/officeDocument/2006/relationships/image" Target="../media/image20.png"/><Relationship Id="rId19" Type="http://schemas.openxmlformats.org/officeDocument/2006/relationships/slide" Target="slide12.xml"/><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audio" Target="../media/audio5.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hyperlink" Target="https://fr.wikiversity.org/wiki/Fichier:Telephone_icon_blue_gradient.svg" TargetMode="External"/><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www.freepngimg.com/png/73932-network-media-influencer-facebook-marketing-icon-badge"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6.WAV"/><Relationship Id="rId21" Type="http://schemas.openxmlformats.org/officeDocument/2006/relationships/image" Target="../media/image3.png"/><Relationship Id="rId7" Type="http://schemas.openxmlformats.org/officeDocument/2006/relationships/slideLayout" Target="../slideLayouts/slideLayout4.xml"/><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audio" Target="../media/media5.WAV"/><Relationship Id="rId16" Type="http://schemas.openxmlformats.org/officeDocument/2006/relationships/image" Target="../media/image27.wmf"/><Relationship Id="rId20" Type="http://schemas.openxmlformats.org/officeDocument/2006/relationships/image" Target="../media/image26.png"/><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23.png"/><Relationship Id="rId5" Type="http://schemas.microsoft.com/office/2007/relationships/media" Target="../media/media7.WAV"/><Relationship Id="rId15" Type="http://schemas.openxmlformats.org/officeDocument/2006/relationships/slide" Target="slide9.xml"/><Relationship Id="rId10" Type="http://schemas.openxmlformats.org/officeDocument/2006/relationships/image" Target="../media/image20.png"/><Relationship Id="rId19" Type="http://schemas.openxmlformats.org/officeDocument/2006/relationships/audio" Target="../media/audio5.wav"/><Relationship Id="rId4" Type="http://schemas.openxmlformats.org/officeDocument/2006/relationships/audio" Target="../media/media6.WAV"/><Relationship Id="rId9" Type="http://schemas.openxmlformats.org/officeDocument/2006/relationships/audio" Target="../media/audio4.wav"/><Relationship Id="rId14" Type="http://schemas.openxmlformats.org/officeDocument/2006/relationships/slide" Target="slide15.xml"/></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hyperlink" Target="https://fr.wikiversity.org/wiki/Fichier:Telephone_icon_blue_gradient.svg" TargetMode="External"/><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www.freepngimg.com/png/73932-network-media-influencer-facebook-marketing-icon-badge"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2E09D655-81FF-47FF-9266-3D0F98087530}"/>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 name="TextBox 2">
            <a:extLst>
              <a:ext uri="{FF2B5EF4-FFF2-40B4-BE49-F238E27FC236}">
                <a16:creationId xmlns:a16="http://schemas.microsoft.com/office/drawing/2014/main" id="{2555D648-14DB-40CE-8889-9605734FF2FA}"/>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10494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033B307-40C8-4EA4-AAB4-8DF2CA247164}"/>
              </a:ext>
            </a:extLst>
          </p:cNvPr>
          <p:cNvSpPr/>
          <p:nvPr/>
        </p:nvSpPr>
        <p:spPr>
          <a:xfrm>
            <a:off x="10391774" y="5630228"/>
            <a:ext cx="18002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Times New Roman" panose="02020603050405020304" pitchFamily="18" charset="0"/>
                <a:cs typeface="Times New Roman" panose="02020603050405020304" pitchFamily="18" charset="0"/>
              </a:rPr>
              <a:t>Ms Phuong’s English</a:t>
            </a:r>
          </a:p>
        </p:txBody>
      </p:sp>
      <p:grpSp>
        <p:nvGrpSpPr>
          <p:cNvPr id="6" name="Group 5">
            <a:extLst>
              <a:ext uri="{FF2B5EF4-FFF2-40B4-BE49-F238E27FC236}">
                <a16:creationId xmlns:a16="http://schemas.microsoft.com/office/drawing/2014/main" id="{1D28CE0E-2C8B-4A8B-82B5-3B26ACC172F7}"/>
              </a:ext>
            </a:extLst>
          </p:cNvPr>
          <p:cNvGrpSpPr/>
          <p:nvPr/>
        </p:nvGrpSpPr>
        <p:grpSpPr>
          <a:xfrm>
            <a:off x="1529080" y="112868"/>
            <a:ext cx="9133840" cy="985843"/>
            <a:chOff x="1443355" y="58260"/>
            <a:chExt cx="9133840" cy="985843"/>
          </a:xfrm>
        </p:grpSpPr>
        <p:sp>
          <p:nvSpPr>
            <p:cNvPr id="7" name="Rectangle 6">
              <a:extLst>
                <a:ext uri="{FF2B5EF4-FFF2-40B4-BE49-F238E27FC236}">
                  <a16:creationId xmlns:a16="http://schemas.microsoft.com/office/drawing/2014/main" id="{E3CA8C69-759E-43CA-A8FC-2D7BEC7C92B1}"/>
                </a:ext>
              </a:extLst>
            </p:cNvPr>
            <p:cNvSpPr/>
            <p:nvPr/>
          </p:nvSpPr>
          <p:spPr>
            <a:xfrm>
              <a:off x="1443355" y="763111"/>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Rectangle: Rounded Corners 7">
              <a:extLst>
                <a:ext uri="{FF2B5EF4-FFF2-40B4-BE49-F238E27FC236}">
                  <a16:creationId xmlns:a16="http://schemas.microsoft.com/office/drawing/2014/main" id="{C1154929-E6FD-48DF-AB3A-4E8FB38F4589}"/>
                </a:ext>
              </a:extLst>
            </p:cNvPr>
            <p:cNvSpPr/>
            <p:nvPr/>
          </p:nvSpPr>
          <p:spPr>
            <a:xfrm>
              <a:off x="1688465" y="58260"/>
              <a:ext cx="8888730" cy="985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EXAMPLE </a:t>
              </a:r>
              <a:r>
                <a:rPr lang="en-SG" sz="3600" i="1" dirty="0">
                  <a:solidFill>
                    <a:schemeClr val="accent2">
                      <a:lumMod val="75000"/>
                    </a:schemeClr>
                  </a:solidFill>
                  <a:latin typeface="Mongolian Baiti" panose="03000500000000000000" pitchFamily="66" charset="0"/>
                  <a:cs typeface="Mongolian Baiti" panose="03000500000000000000" pitchFamily="66" charset="0"/>
                </a:rPr>
                <a:t>( </a:t>
              </a:r>
              <a:r>
                <a:rPr lang="en-SG" sz="3600" i="1" dirty="0" err="1">
                  <a:solidFill>
                    <a:schemeClr val="accent2">
                      <a:lumMod val="75000"/>
                    </a:schemeClr>
                  </a:solidFill>
                  <a:latin typeface="Mongolian Baiti" panose="03000500000000000000" pitchFamily="66" charset="0"/>
                  <a:cs typeface="Mongolian Baiti" panose="03000500000000000000" pitchFamily="66" charset="0"/>
                </a:rPr>
                <a:t>Ví</a:t>
              </a:r>
              <a:r>
                <a:rPr lang="en-SG" sz="3600" i="1" dirty="0">
                  <a:solidFill>
                    <a:schemeClr val="accent2">
                      <a:lumMod val="75000"/>
                    </a:schemeClr>
                  </a:solidFill>
                  <a:latin typeface="Mongolian Baiti" panose="03000500000000000000" pitchFamily="66" charset="0"/>
                  <a:cs typeface="Mongolian Baiti" panose="03000500000000000000" pitchFamily="66" charset="0"/>
                </a:rPr>
                <a:t> </a:t>
              </a:r>
              <a:r>
                <a:rPr lang="en-SG" sz="3600" i="1" dirty="0" err="1">
                  <a:solidFill>
                    <a:schemeClr val="accent2">
                      <a:lumMod val="75000"/>
                    </a:schemeClr>
                  </a:solidFill>
                  <a:latin typeface="Mongolian Baiti" panose="03000500000000000000" pitchFamily="66" charset="0"/>
                  <a:cs typeface="Mongolian Baiti" panose="03000500000000000000" pitchFamily="66" charset="0"/>
                </a:rPr>
                <a:t>dụ</a:t>
              </a:r>
              <a:r>
                <a:rPr lang="en-SG" sz="3600" i="1" dirty="0">
                  <a:solidFill>
                    <a:schemeClr val="accent2">
                      <a:lumMod val="75000"/>
                    </a:schemeClr>
                  </a:solidFill>
                  <a:latin typeface="Mongolian Baiti" panose="03000500000000000000" pitchFamily="66" charset="0"/>
                  <a:cs typeface="Mongolian Baiti" panose="03000500000000000000" pitchFamily="66" charset="0"/>
                </a:rPr>
                <a:t>) </a:t>
              </a:r>
            </a:p>
          </p:txBody>
        </p:sp>
      </p:grpSp>
      <p:sp>
        <p:nvSpPr>
          <p:cNvPr id="10" name="Rectangle: Rounded Corners 9">
            <a:extLst>
              <a:ext uri="{FF2B5EF4-FFF2-40B4-BE49-F238E27FC236}">
                <a16:creationId xmlns:a16="http://schemas.microsoft.com/office/drawing/2014/main" id="{4603C151-DA7E-4A36-81DD-5DE906B878CD}"/>
              </a:ext>
            </a:extLst>
          </p:cNvPr>
          <p:cNvSpPr/>
          <p:nvPr/>
        </p:nvSpPr>
        <p:spPr>
          <a:xfrm>
            <a:off x="3286760" y="1098711"/>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0" i="0" dirty="0">
                <a:solidFill>
                  <a:srgbClr val="333333"/>
                </a:solidFill>
                <a:effectLst/>
                <a:latin typeface="Lucida Sans Unicode" panose="020B0602030504020204" pitchFamily="34" charset="0"/>
              </a:rPr>
              <a:t>ˈ</a:t>
            </a:r>
            <a:r>
              <a:rPr lang="en-SG" sz="2400" b="0" i="0" dirty="0" err="1">
                <a:solidFill>
                  <a:srgbClr val="333333"/>
                </a:solidFill>
                <a:effectLst/>
                <a:latin typeface="Lucida Sans Unicode" panose="020B0602030504020204" pitchFamily="34" charset="0"/>
              </a:rPr>
              <a:t>ɪntrestɪŋ</a:t>
            </a:r>
            <a:r>
              <a:rPr lang="en-SG" sz="2400" b="0" i="0" dirty="0">
                <a:solidFill>
                  <a:srgbClr val="333333"/>
                </a:solidFill>
                <a:effectLst/>
                <a:latin typeface="Lucida Sans Unicode" panose="020B0602030504020204" pitchFamily="34" charset="0"/>
              </a:rPr>
              <a:t>/</a:t>
            </a:r>
            <a:endParaRPr lang="en-SG" sz="2400" dirty="0"/>
          </a:p>
        </p:txBody>
      </p:sp>
      <p:sp>
        <p:nvSpPr>
          <p:cNvPr id="11" name="Rectangle: Rounded Corners 10">
            <a:extLst>
              <a:ext uri="{FF2B5EF4-FFF2-40B4-BE49-F238E27FC236}">
                <a16:creationId xmlns:a16="http://schemas.microsoft.com/office/drawing/2014/main" id="{E1B1F2F6-D26B-4BCE-820D-CC617E2A6FC4}"/>
              </a:ext>
            </a:extLst>
          </p:cNvPr>
          <p:cNvSpPr/>
          <p:nvPr/>
        </p:nvSpPr>
        <p:spPr>
          <a:xfrm>
            <a:off x="1043305" y="1072517"/>
            <a:ext cx="2038350"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0" i="0" dirty="0">
                <a:solidFill>
                  <a:schemeClr val="accent2">
                    <a:lumMod val="75000"/>
                  </a:schemeClr>
                </a:solidFill>
                <a:effectLst/>
                <a:latin typeface="Lucida Sans Unicode" panose="020B0602030504020204" pitchFamily="34" charset="0"/>
              </a:rPr>
              <a:t>interesting</a:t>
            </a:r>
            <a:endParaRPr lang="en-SG" sz="2400" dirty="0">
              <a:solidFill>
                <a:schemeClr val="accent2">
                  <a:lumMod val="75000"/>
                </a:schemeClr>
              </a:solidFill>
            </a:endParaRPr>
          </a:p>
        </p:txBody>
      </p:sp>
      <p:sp>
        <p:nvSpPr>
          <p:cNvPr id="12" name="Rectangle: Rounded Corners 11">
            <a:extLst>
              <a:ext uri="{FF2B5EF4-FFF2-40B4-BE49-F238E27FC236}">
                <a16:creationId xmlns:a16="http://schemas.microsoft.com/office/drawing/2014/main" id="{23A14049-4949-452D-B73D-80F0562647CD}"/>
              </a:ext>
            </a:extLst>
          </p:cNvPr>
          <p:cNvSpPr/>
          <p:nvPr/>
        </p:nvSpPr>
        <p:spPr>
          <a:xfrm>
            <a:off x="1109980" y="2129159"/>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0" i="0" dirty="0">
                <a:solidFill>
                  <a:schemeClr val="accent2">
                    <a:lumMod val="75000"/>
                  </a:schemeClr>
                </a:solidFill>
                <a:effectLst/>
                <a:latin typeface="Lucida Sans Unicode" panose="020B0602030504020204" pitchFamily="34" charset="0"/>
              </a:rPr>
              <a:t>happy</a:t>
            </a:r>
            <a:endParaRPr lang="en-SG" sz="2400" dirty="0">
              <a:solidFill>
                <a:schemeClr val="accent2">
                  <a:lumMod val="75000"/>
                </a:schemeClr>
              </a:solidFill>
            </a:endParaRPr>
          </a:p>
        </p:txBody>
      </p:sp>
      <p:sp>
        <p:nvSpPr>
          <p:cNvPr id="13" name="Rectangle: Rounded Corners 12">
            <a:extLst>
              <a:ext uri="{FF2B5EF4-FFF2-40B4-BE49-F238E27FC236}">
                <a16:creationId xmlns:a16="http://schemas.microsoft.com/office/drawing/2014/main" id="{61A32C46-08D2-42AE-A264-CCE13FC1C42C}"/>
              </a:ext>
            </a:extLst>
          </p:cNvPr>
          <p:cNvSpPr/>
          <p:nvPr/>
        </p:nvSpPr>
        <p:spPr>
          <a:xfrm>
            <a:off x="3286758" y="2083915"/>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0" i="0" dirty="0">
                <a:solidFill>
                  <a:srgbClr val="333333"/>
                </a:solidFill>
                <a:effectLst/>
                <a:latin typeface="Lucida Sans Unicode" panose="020B0602030504020204" pitchFamily="34" charset="0"/>
              </a:rPr>
              <a:t>/</a:t>
            </a:r>
            <a:r>
              <a:rPr lang="en-SG" sz="2400" b="0" i="0" dirty="0">
                <a:solidFill>
                  <a:srgbClr val="333333"/>
                </a:solidFill>
                <a:effectLst/>
                <a:latin typeface="Lucida Sans Unicode" panose="020B0602030504020204" pitchFamily="34" charset="0"/>
              </a:rPr>
              <a:t>ˈ</a:t>
            </a:r>
            <a:r>
              <a:rPr lang="en-SG" sz="2400" b="0" i="0" dirty="0" err="1">
                <a:solidFill>
                  <a:srgbClr val="333333"/>
                </a:solidFill>
                <a:effectLst/>
                <a:latin typeface="Lucida Sans Unicode" panose="020B0602030504020204" pitchFamily="34" charset="0"/>
              </a:rPr>
              <a:t>hæpi</a:t>
            </a:r>
            <a:r>
              <a:rPr lang="en-SG" sz="2400" b="0" i="0" dirty="0">
                <a:solidFill>
                  <a:srgbClr val="333333"/>
                </a:solidFill>
                <a:effectLst/>
                <a:latin typeface="Lucida Sans Unicode" panose="020B0602030504020204" pitchFamily="34" charset="0"/>
              </a:rPr>
              <a:t>/</a:t>
            </a:r>
            <a:endParaRPr lang="en-SG" sz="2400" dirty="0"/>
          </a:p>
        </p:txBody>
      </p:sp>
      <p:sp>
        <p:nvSpPr>
          <p:cNvPr id="14" name="Rectangle: Rounded Corners 13">
            <a:extLst>
              <a:ext uri="{FF2B5EF4-FFF2-40B4-BE49-F238E27FC236}">
                <a16:creationId xmlns:a16="http://schemas.microsoft.com/office/drawing/2014/main" id="{11EA2242-630E-4E6E-8EB6-FA8747E102EB}"/>
              </a:ext>
            </a:extLst>
          </p:cNvPr>
          <p:cNvSpPr/>
          <p:nvPr/>
        </p:nvSpPr>
        <p:spPr>
          <a:xfrm>
            <a:off x="1145857" y="3096419"/>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accent2">
                    <a:lumMod val="75000"/>
                  </a:schemeClr>
                </a:solidFill>
                <a:latin typeface="Lucida Sans Unicode" panose="020B0602030504020204" pitchFamily="34" charset="0"/>
              </a:rPr>
              <a:t>t</a:t>
            </a:r>
            <a:r>
              <a:rPr lang="en-SG" sz="2400" b="0" i="0" dirty="0">
                <a:solidFill>
                  <a:schemeClr val="accent2">
                    <a:lumMod val="75000"/>
                  </a:schemeClr>
                </a:solidFill>
                <a:effectLst/>
                <a:latin typeface="Lucida Sans Unicode" panose="020B0602030504020204" pitchFamily="34" charset="0"/>
              </a:rPr>
              <a:t>elevision</a:t>
            </a:r>
            <a:endParaRPr lang="en-SG" sz="2400" dirty="0">
              <a:solidFill>
                <a:schemeClr val="accent2">
                  <a:lumMod val="75000"/>
                </a:schemeClr>
              </a:solidFill>
            </a:endParaRPr>
          </a:p>
        </p:txBody>
      </p:sp>
      <p:sp>
        <p:nvSpPr>
          <p:cNvPr id="15" name="Rectangle: Rounded Corners 14">
            <a:extLst>
              <a:ext uri="{FF2B5EF4-FFF2-40B4-BE49-F238E27FC236}">
                <a16:creationId xmlns:a16="http://schemas.microsoft.com/office/drawing/2014/main" id="{9AAC5044-24D0-43B8-B259-3A1B6611281C}"/>
              </a:ext>
            </a:extLst>
          </p:cNvPr>
          <p:cNvSpPr/>
          <p:nvPr/>
        </p:nvSpPr>
        <p:spPr>
          <a:xfrm>
            <a:off x="3286758" y="3079750"/>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rPr>
              <a:t>ˈ</a:t>
            </a:r>
            <a:r>
              <a:rPr lang="en-SG" sz="2400" dirty="0" err="1">
                <a:solidFill>
                  <a:schemeClr val="tx1"/>
                </a:solidFill>
              </a:rPr>
              <a:t>telɪvɪʒn</a:t>
            </a:r>
            <a:r>
              <a:rPr lang="en-SG" sz="2400" dirty="0">
                <a:solidFill>
                  <a:schemeClr val="tx1"/>
                </a:solidFill>
              </a:rPr>
              <a:t>/</a:t>
            </a:r>
          </a:p>
        </p:txBody>
      </p:sp>
      <p:sp>
        <p:nvSpPr>
          <p:cNvPr id="16" name="Rectangle: Rounded Corners 15">
            <a:extLst>
              <a:ext uri="{FF2B5EF4-FFF2-40B4-BE49-F238E27FC236}">
                <a16:creationId xmlns:a16="http://schemas.microsoft.com/office/drawing/2014/main" id="{67B842EF-F135-4B30-902E-9F977D0FA6D3}"/>
              </a:ext>
            </a:extLst>
          </p:cNvPr>
          <p:cNvSpPr/>
          <p:nvPr/>
        </p:nvSpPr>
        <p:spPr>
          <a:xfrm>
            <a:off x="1145857" y="4178461"/>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accent2">
                    <a:lumMod val="75000"/>
                  </a:schemeClr>
                </a:solidFill>
                <a:latin typeface="Lucida Sans Unicode" panose="020B0602030504020204" pitchFamily="34" charset="0"/>
              </a:rPr>
              <a:t>enjoy</a:t>
            </a:r>
            <a:endParaRPr lang="en-SG" sz="2400" dirty="0">
              <a:solidFill>
                <a:schemeClr val="accent2">
                  <a:lumMod val="75000"/>
                </a:schemeClr>
              </a:solidFill>
            </a:endParaRPr>
          </a:p>
        </p:txBody>
      </p:sp>
      <p:sp>
        <p:nvSpPr>
          <p:cNvPr id="17" name="Rectangle: Rounded Corners 16">
            <a:extLst>
              <a:ext uri="{FF2B5EF4-FFF2-40B4-BE49-F238E27FC236}">
                <a16:creationId xmlns:a16="http://schemas.microsoft.com/office/drawing/2014/main" id="{E90A27DF-1A90-4A30-8628-1B947A1A01A5}"/>
              </a:ext>
            </a:extLst>
          </p:cNvPr>
          <p:cNvSpPr/>
          <p:nvPr/>
        </p:nvSpPr>
        <p:spPr>
          <a:xfrm>
            <a:off x="3362958" y="4201085"/>
            <a:ext cx="1833245" cy="69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rPr>
              <a:t>/</a:t>
            </a:r>
            <a:r>
              <a:rPr lang="en-SG" sz="2400" dirty="0" err="1">
                <a:solidFill>
                  <a:schemeClr val="tx1"/>
                </a:solidFill>
              </a:rPr>
              <a:t>ɪnˈdʒɔɪ</a:t>
            </a:r>
            <a:r>
              <a:rPr lang="en-SG" sz="2400" dirty="0">
                <a:solidFill>
                  <a:schemeClr val="tx1"/>
                </a:solidFill>
              </a:rPr>
              <a:t>/</a:t>
            </a:r>
          </a:p>
        </p:txBody>
      </p:sp>
      <p:pic>
        <p:nvPicPr>
          <p:cNvPr id="18" name="Picture 17" descr="Logo, company name&#10;&#10;Description automatically generated">
            <a:extLst>
              <a:ext uri="{FF2B5EF4-FFF2-40B4-BE49-F238E27FC236}">
                <a16:creationId xmlns:a16="http://schemas.microsoft.com/office/drawing/2014/main" id="{C1492496-2E61-475F-823F-A76B8C5FD90E}"/>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9" name="TextBox 18">
            <a:extLst>
              <a:ext uri="{FF2B5EF4-FFF2-40B4-BE49-F238E27FC236}">
                <a16:creationId xmlns:a16="http://schemas.microsoft.com/office/drawing/2014/main" id="{3329F797-16D9-4895-B840-37574A29AB8A}"/>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812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39268-5728-4B0B-A7B7-9FB665F55C63}"/>
              </a:ext>
            </a:extLst>
          </p:cNvPr>
          <p:cNvSpPr>
            <a:spLocks noGrp="1"/>
          </p:cNvSpPr>
          <p:nvPr>
            <p:ph idx="1"/>
          </p:nvPr>
        </p:nvSpPr>
        <p:spPr>
          <a:xfrm>
            <a:off x="838200" y="1838172"/>
            <a:ext cx="10515600" cy="565150"/>
          </a:xfrm>
        </p:spPr>
        <p:txBody>
          <a:bodyPr/>
          <a:lstStyle/>
          <a:p>
            <a:pPr marL="0" inden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Với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danh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từ</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thường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nhất</a:t>
            </a:r>
            <a:r>
              <a:rPr lang="en-SG" dirty="0">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923A49FA-AEA9-4616-ACE5-DC24784C94CF}"/>
              </a:ext>
            </a:extLst>
          </p:cNvPr>
          <p:cNvSpPr/>
          <p:nvPr/>
        </p:nvSpPr>
        <p:spPr>
          <a:xfrm>
            <a:off x="10391774" y="5630228"/>
            <a:ext cx="18002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Times New Roman" panose="02020603050405020304" pitchFamily="18" charset="0"/>
                <a:cs typeface="Times New Roman" panose="02020603050405020304" pitchFamily="18" charset="0"/>
              </a:rPr>
              <a:t>Ms Phuong’s English</a:t>
            </a:r>
          </a:p>
        </p:txBody>
      </p:sp>
      <p:grpSp>
        <p:nvGrpSpPr>
          <p:cNvPr id="5" name="Group 4">
            <a:extLst>
              <a:ext uri="{FF2B5EF4-FFF2-40B4-BE49-F238E27FC236}">
                <a16:creationId xmlns:a16="http://schemas.microsoft.com/office/drawing/2014/main" id="{1289266B-2B3E-456A-9534-E017210D1531}"/>
              </a:ext>
            </a:extLst>
          </p:cNvPr>
          <p:cNvGrpSpPr/>
          <p:nvPr/>
        </p:nvGrpSpPr>
        <p:grpSpPr>
          <a:xfrm>
            <a:off x="1529080" y="313372"/>
            <a:ext cx="9133840" cy="985843"/>
            <a:chOff x="1443355" y="58260"/>
            <a:chExt cx="9133840" cy="985843"/>
          </a:xfrm>
        </p:grpSpPr>
        <p:sp>
          <p:nvSpPr>
            <p:cNvPr id="6" name="Rectangle 5">
              <a:extLst>
                <a:ext uri="{FF2B5EF4-FFF2-40B4-BE49-F238E27FC236}">
                  <a16:creationId xmlns:a16="http://schemas.microsoft.com/office/drawing/2014/main" id="{5682D94E-6B67-4FAE-A2E5-EBD1EE47EC67}"/>
                </a:ext>
              </a:extLst>
            </p:cNvPr>
            <p:cNvSpPr/>
            <p:nvPr/>
          </p:nvSpPr>
          <p:spPr>
            <a:xfrm>
              <a:off x="1443355" y="931545"/>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Rounded Corners 6">
              <a:extLst>
                <a:ext uri="{FF2B5EF4-FFF2-40B4-BE49-F238E27FC236}">
                  <a16:creationId xmlns:a16="http://schemas.microsoft.com/office/drawing/2014/main" id="{1AE92A42-6CFB-428B-959B-D605AF4428D3}"/>
                </a:ext>
              </a:extLst>
            </p:cNvPr>
            <p:cNvSpPr/>
            <p:nvPr/>
          </p:nvSpPr>
          <p:spPr>
            <a:xfrm>
              <a:off x="1688465" y="58260"/>
              <a:ext cx="8888730" cy="985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RULE 1: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Danh</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từ</a:t>
              </a:r>
              <a:r>
                <a:rPr lang="en-SG" sz="3600" b="1" dirty="0">
                  <a:solidFill>
                    <a:schemeClr val="accent2">
                      <a:lumMod val="75000"/>
                    </a:schemeClr>
                  </a:solidFill>
                  <a:latin typeface="Times New Roman" panose="02020603050405020304" pitchFamily="18" charset="0"/>
                  <a:cs typeface="Times New Roman" panose="02020603050405020304" pitchFamily="18" charset="0"/>
                </a:rPr>
                <a:t> 2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âm</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endParaRPr lang="en-SG" sz="3600" i="1" dirty="0">
                <a:solidFill>
                  <a:schemeClr val="accent2">
                    <a:lumMod val="75000"/>
                  </a:schemeClr>
                </a:solidFill>
                <a:latin typeface="Times New Roman" panose="02020603050405020304" pitchFamily="18" charset="0"/>
                <a:cs typeface="Times New Roman" panose="02020603050405020304" pitchFamily="18" charset="0"/>
              </a:endParaRPr>
            </a:p>
          </p:txBody>
        </p:sp>
      </p:grpSp>
      <p:graphicFrame>
        <p:nvGraphicFramePr>
          <p:cNvPr id="9" name="Table 8">
            <a:extLst>
              <a:ext uri="{FF2B5EF4-FFF2-40B4-BE49-F238E27FC236}">
                <a16:creationId xmlns:a16="http://schemas.microsoft.com/office/drawing/2014/main" id="{389DE0D8-0BAA-447F-9FA5-79268350C4E1}"/>
              </a:ext>
            </a:extLst>
          </p:cNvPr>
          <p:cNvGraphicFramePr>
            <a:graphicFrameLocks noGrp="1"/>
          </p:cNvGraphicFramePr>
          <p:nvPr/>
        </p:nvGraphicFramePr>
        <p:xfrm>
          <a:off x="838200" y="2560993"/>
          <a:ext cx="9450704" cy="1182332"/>
        </p:xfrm>
        <a:graphic>
          <a:graphicData uri="http://schemas.openxmlformats.org/drawingml/2006/table">
            <a:tbl>
              <a:tblPr>
                <a:tableStyleId>{775DCB02-9BB8-47FD-8907-85C794F793BA}</a:tableStyleId>
              </a:tblPr>
              <a:tblGrid>
                <a:gridCol w="2362676">
                  <a:extLst>
                    <a:ext uri="{9D8B030D-6E8A-4147-A177-3AD203B41FA5}">
                      <a16:colId xmlns:a16="http://schemas.microsoft.com/office/drawing/2014/main" val="275842303"/>
                    </a:ext>
                  </a:extLst>
                </a:gridCol>
                <a:gridCol w="2362676">
                  <a:extLst>
                    <a:ext uri="{9D8B030D-6E8A-4147-A177-3AD203B41FA5}">
                      <a16:colId xmlns:a16="http://schemas.microsoft.com/office/drawing/2014/main" val="1174544276"/>
                    </a:ext>
                  </a:extLst>
                </a:gridCol>
                <a:gridCol w="2362676">
                  <a:extLst>
                    <a:ext uri="{9D8B030D-6E8A-4147-A177-3AD203B41FA5}">
                      <a16:colId xmlns:a16="http://schemas.microsoft.com/office/drawing/2014/main" val="3390111985"/>
                    </a:ext>
                  </a:extLst>
                </a:gridCol>
                <a:gridCol w="2362676">
                  <a:extLst>
                    <a:ext uri="{9D8B030D-6E8A-4147-A177-3AD203B41FA5}">
                      <a16:colId xmlns:a16="http://schemas.microsoft.com/office/drawing/2014/main" val="564549912"/>
                    </a:ext>
                  </a:extLst>
                </a:gridCol>
              </a:tblGrid>
              <a:tr h="591166">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‘Bottle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‘Children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‘Table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‘Laptop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399063"/>
                  </a:ext>
                </a:extLst>
              </a:tr>
              <a:tr h="591166">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‘Desktop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‘Tiger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‘Coffee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Adobe Fan Heiti Std B" panose="020B0700000000000000" pitchFamily="34" charset="-128"/>
                          <a:ea typeface="Adobe Fan Heiti Std B" panose="020B0700000000000000" pitchFamily="34" charset="-128"/>
                          <a:cs typeface="Times New Roman" panose="02020603050405020304" pitchFamily="18" charset="0"/>
                        </a:rPr>
                        <a:t>‘Keyboard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2074703"/>
                  </a:ext>
                </a:extLst>
              </a:tr>
            </a:tbl>
          </a:graphicData>
        </a:graphic>
      </p:graphicFrame>
      <p:graphicFrame>
        <p:nvGraphicFramePr>
          <p:cNvPr id="10" name="Table 9">
            <a:extLst>
              <a:ext uri="{FF2B5EF4-FFF2-40B4-BE49-F238E27FC236}">
                <a16:creationId xmlns:a16="http://schemas.microsoft.com/office/drawing/2014/main" id="{ADB70B48-FF46-46E2-B2DC-D1D3C6402035}"/>
              </a:ext>
            </a:extLst>
          </p:cNvPr>
          <p:cNvGraphicFramePr>
            <a:graphicFrameLocks noGrp="1"/>
          </p:cNvGraphicFramePr>
          <p:nvPr/>
        </p:nvGraphicFramePr>
        <p:xfrm>
          <a:off x="838200" y="4810125"/>
          <a:ext cx="9286876" cy="365760"/>
        </p:xfrm>
        <a:graphic>
          <a:graphicData uri="http://schemas.openxmlformats.org/drawingml/2006/table">
            <a:tbl>
              <a:tblPr>
                <a:tableStyleId>{284E427A-3D55-4303-BF80-6455036E1DE7}</a:tableStyleId>
              </a:tblPr>
              <a:tblGrid>
                <a:gridCol w="2321719">
                  <a:extLst>
                    <a:ext uri="{9D8B030D-6E8A-4147-A177-3AD203B41FA5}">
                      <a16:colId xmlns:a16="http://schemas.microsoft.com/office/drawing/2014/main" val="275842303"/>
                    </a:ext>
                  </a:extLst>
                </a:gridCol>
                <a:gridCol w="2321719">
                  <a:extLst>
                    <a:ext uri="{9D8B030D-6E8A-4147-A177-3AD203B41FA5}">
                      <a16:colId xmlns:a16="http://schemas.microsoft.com/office/drawing/2014/main" val="1174544276"/>
                    </a:ext>
                  </a:extLst>
                </a:gridCol>
                <a:gridCol w="2321719">
                  <a:extLst>
                    <a:ext uri="{9D8B030D-6E8A-4147-A177-3AD203B41FA5}">
                      <a16:colId xmlns:a16="http://schemas.microsoft.com/office/drawing/2014/main" val="3390111985"/>
                    </a:ext>
                  </a:extLst>
                </a:gridCol>
                <a:gridCol w="2321719">
                  <a:extLst>
                    <a:ext uri="{9D8B030D-6E8A-4147-A177-3AD203B41FA5}">
                      <a16:colId xmlns:a16="http://schemas.microsoft.com/office/drawing/2014/main" val="564549912"/>
                    </a:ext>
                  </a:extLst>
                </a:gridCol>
              </a:tblGrid>
              <a:tr h="361950">
                <a:tc>
                  <a:txBody>
                    <a:bodyPr/>
                    <a:lstStyle/>
                    <a:p>
                      <a:pPr algn="ctr"/>
                      <a:r>
                        <a:rPr lang="en-SG" sz="2400" dirty="0" err="1">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ma’chine</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err="1">
                          <a:solidFill>
                            <a:srgbClr val="333333"/>
                          </a:solidFill>
                          <a:effectLst/>
                        </a:rPr>
                        <a:t>ad’vice</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err="1">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mis’take</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err="1">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ho’tel</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96399063"/>
                  </a:ext>
                </a:extLst>
              </a:tr>
            </a:tbl>
          </a:graphicData>
        </a:graphic>
      </p:graphicFrame>
      <p:sp>
        <p:nvSpPr>
          <p:cNvPr id="11" name="Content Placeholder 2">
            <a:extLst>
              <a:ext uri="{FF2B5EF4-FFF2-40B4-BE49-F238E27FC236}">
                <a16:creationId xmlns:a16="http://schemas.microsoft.com/office/drawing/2014/main" id="{0CC36739-0629-4DF6-81B1-AFB72AF27661}"/>
              </a:ext>
            </a:extLst>
          </p:cNvPr>
          <p:cNvSpPr txBox="1">
            <a:spLocks/>
          </p:cNvSpPr>
          <p:nvPr/>
        </p:nvSpPr>
        <p:spPr>
          <a:xfrm>
            <a:off x="776287" y="4067022"/>
            <a:ext cx="10515600" cy="565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Ngoại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lệ</a:t>
            </a:r>
            <a:r>
              <a:rPr lang="en-SG" dirty="0">
                <a:latin typeface="Times New Roman" panose="02020603050405020304" pitchFamily="18" charset="0"/>
                <a:cs typeface="Times New Roman" panose="02020603050405020304" pitchFamily="18" charset="0"/>
              </a:rPr>
              <a:t> : </a:t>
            </a:r>
            <a:r>
              <a:rPr lang="en-SG" dirty="0" err="1">
                <a:latin typeface="Times New Roman" panose="02020603050405020304" pitchFamily="18" charset="0"/>
                <a:cs typeface="Times New Roman" panose="02020603050405020304" pitchFamily="18" charset="0"/>
              </a:rPr>
              <a:t>Một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số</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danh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từ</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2. </a:t>
            </a:r>
          </a:p>
        </p:txBody>
      </p:sp>
      <p:pic>
        <p:nvPicPr>
          <p:cNvPr id="12" name="Picture 11" descr="Logo, company name&#10;&#10;Description automatically generated">
            <a:extLst>
              <a:ext uri="{FF2B5EF4-FFF2-40B4-BE49-F238E27FC236}">
                <a16:creationId xmlns:a16="http://schemas.microsoft.com/office/drawing/2014/main" id="{6FA2E7F6-8103-40FB-BFA5-F911E3131C11}"/>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3" name="TextBox 12">
            <a:extLst>
              <a:ext uri="{FF2B5EF4-FFF2-40B4-BE49-F238E27FC236}">
                <a16:creationId xmlns:a16="http://schemas.microsoft.com/office/drawing/2014/main" id="{319E7385-EE41-4D92-B973-EFA978FBC34D}"/>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12374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7A53-AA59-4A89-9FBE-88F4FFD47985}"/>
              </a:ext>
            </a:extLst>
          </p:cNvPr>
          <p:cNvSpPr>
            <a:spLocks noGrp="1"/>
          </p:cNvSpPr>
          <p:nvPr>
            <p:ph type="title"/>
          </p:nvPr>
        </p:nvSpPr>
        <p:spPr/>
        <p:txBody>
          <a:bodyPr/>
          <a:lstStyle/>
          <a:p>
            <a:endParaRPr lang="en-SG" dirty="0"/>
          </a:p>
        </p:txBody>
      </p:sp>
      <p:sp>
        <p:nvSpPr>
          <p:cNvPr id="3" name="Content Placeholder 2">
            <a:extLst>
              <a:ext uri="{FF2B5EF4-FFF2-40B4-BE49-F238E27FC236}">
                <a16:creationId xmlns:a16="http://schemas.microsoft.com/office/drawing/2014/main" id="{A0439268-5728-4B0B-A7B7-9FB665F55C63}"/>
              </a:ext>
            </a:extLst>
          </p:cNvPr>
          <p:cNvSpPr>
            <a:spLocks noGrp="1"/>
          </p:cNvSpPr>
          <p:nvPr>
            <p:ph idx="1"/>
          </p:nvPr>
        </p:nvSpPr>
        <p:spPr>
          <a:xfrm>
            <a:off x="838200" y="1838172"/>
            <a:ext cx="10515600" cy="565150"/>
          </a:xfrm>
        </p:spPr>
        <p:txBody>
          <a:bodyPr/>
          <a:lstStyle/>
          <a:p>
            <a:pPr marL="0" inden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Với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tính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từ</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thường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nhất</a:t>
            </a:r>
            <a:r>
              <a:rPr lang="en-SG" dirty="0">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923A49FA-AEA9-4616-ACE5-DC24784C94CF}"/>
              </a:ext>
            </a:extLst>
          </p:cNvPr>
          <p:cNvSpPr/>
          <p:nvPr/>
        </p:nvSpPr>
        <p:spPr>
          <a:xfrm>
            <a:off x="10391774" y="5630228"/>
            <a:ext cx="18002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Times New Roman" panose="02020603050405020304" pitchFamily="18" charset="0"/>
                <a:cs typeface="Times New Roman" panose="02020603050405020304" pitchFamily="18" charset="0"/>
              </a:rPr>
              <a:t>Ms Phuong’s English</a:t>
            </a:r>
          </a:p>
        </p:txBody>
      </p:sp>
      <p:grpSp>
        <p:nvGrpSpPr>
          <p:cNvPr id="5" name="Group 4">
            <a:extLst>
              <a:ext uri="{FF2B5EF4-FFF2-40B4-BE49-F238E27FC236}">
                <a16:creationId xmlns:a16="http://schemas.microsoft.com/office/drawing/2014/main" id="{1289266B-2B3E-456A-9534-E017210D1531}"/>
              </a:ext>
            </a:extLst>
          </p:cNvPr>
          <p:cNvGrpSpPr/>
          <p:nvPr/>
        </p:nvGrpSpPr>
        <p:grpSpPr>
          <a:xfrm>
            <a:off x="1529080" y="313372"/>
            <a:ext cx="9133840" cy="985843"/>
            <a:chOff x="1443355" y="58260"/>
            <a:chExt cx="9133840" cy="985843"/>
          </a:xfrm>
        </p:grpSpPr>
        <p:sp>
          <p:nvSpPr>
            <p:cNvPr id="6" name="Rectangle 5">
              <a:extLst>
                <a:ext uri="{FF2B5EF4-FFF2-40B4-BE49-F238E27FC236}">
                  <a16:creationId xmlns:a16="http://schemas.microsoft.com/office/drawing/2014/main" id="{5682D94E-6B67-4FAE-A2E5-EBD1EE47EC67}"/>
                </a:ext>
              </a:extLst>
            </p:cNvPr>
            <p:cNvSpPr/>
            <p:nvPr/>
          </p:nvSpPr>
          <p:spPr>
            <a:xfrm>
              <a:off x="1443355" y="931545"/>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Rounded Corners 6">
              <a:extLst>
                <a:ext uri="{FF2B5EF4-FFF2-40B4-BE49-F238E27FC236}">
                  <a16:creationId xmlns:a16="http://schemas.microsoft.com/office/drawing/2014/main" id="{1AE92A42-6CFB-428B-959B-D605AF4428D3}"/>
                </a:ext>
              </a:extLst>
            </p:cNvPr>
            <p:cNvSpPr/>
            <p:nvPr/>
          </p:nvSpPr>
          <p:spPr>
            <a:xfrm>
              <a:off x="1688465" y="58260"/>
              <a:ext cx="8888730" cy="985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RULE 2: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Tính</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từ</a:t>
              </a:r>
              <a:r>
                <a:rPr lang="en-SG" sz="3600" b="1" dirty="0">
                  <a:solidFill>
                    <a:schemeClr val="accent2">
                      <a:lumMod val="75000"/>
                    </a:schemeClr>
                  </a:solidFill>
                  <a:latin typeface="Times New Roman" panose="02020603050405020304" pitchFamily="18" charset="0"/>
                  <a:cs typeface="Times New Roman" panose="02020603050405020304" pitchFamily="18" charset="0"/>
                </a:rPr>
                <a:t> 2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âm</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tiết</a:t>
              </a:r>
              <a:endParaRPr lang="en-SG" sz="3600" i="1" dirty="0">
                <a:solidFill>
                  <a:schemeClr val="accent2">
                    <a:lumMod val="75000"/>
                  </a:schemeClr>
                </a:solidFill>
                <a:latin typeface="Times New Roman" panose="02020603050405020304" pitchFamily="18" charset="0"/>
                <a:cs typeface="Times New Roman" panose="02020603050405020304" pitchFamily="18" charset="0"/>
              </a:endParaRPr>
            </a:p>
          </p:txBody>
        </p:sp>
      </p:grpSp>
      <p:graphicFrame>
        <p:nvGraphicFramePr>
          <p:cNvPr id="10" name="Table 9">
            <a:extLst>
              <a:ext uri="{FF2B5EF4-FFF2-40B4-BE49-F238E27FC236}">
                <a16:creationId xmlns:a16="http://schemas.microsoft.com/office/drawing/2014/main" id="{ADB70B48-FF46-46E2-B2DC-D1D3C6402035}"/>
              </a:ext>
            </a:extLst>
          </p:cNvPr>
          <p:cNvGraphicFramePr>
            <a:graphicFrameLocks noGrp="1"/>
          </p:cNvGraphicFramePr>
          <p:nvPr/>
        </p:nvGraphicFramePr>
        <p:xfrm>
          <a:off x="1529080" y="4966254"/>
          <a:ext cx="8034020" cy="565150"/>
        </p:xfrm>
        <a:graphic>
          <a:graphicData uri="http://schemas.openxmlformats.org/drawingml/2006/table">
            <a:tbl>
              <a:tblPr>
                <a:tableStyleId>{284E427A-3D55-4303-BF80-6455036E1DE7}</a:tableStyleId>
              </a:tblPr>
              <a:tblGrid>
                <a:gridCol w="4017010">
                  <a:extLst>
                    <a:ext uri="{9D8B030D-6E8A-4147-A177-3AD203B41FA5}">
                      <a16:colId xmlns:a16="http://schemas.microsoft.com/office/drawing/2014/main" val="275842303"/>
                    </a:ext>
                  </a:extLst>
                </a:gridCol>
                <a:gridCol w="4017010">
                  <a:extLst>
                    <a:ext uri="{9D8B030D-6E8A-4147-A177-3AD203B41FA5}">
                      <a16:colId xmlns:a16="http://schemas.microsoft.com/office/drawing/2014/main" val="1174544276"/>
                    </a:ext>
                  </a:extLst>
                </a:gridCol>
              </a:tblGrid>
              <a:tr h="565150">
                <a:tc>
                  <a:txBody>
                    <a:bodyPr/>
                    <a:lstStyle/>
                    <a:p>
                      <a:pPr algn="ctr"/>
                      <a:r>
                        <a:rPr lang="en-SG" sz="2400" dirty="0" err="1">
                          <a:solidFill>
                            <a:srgbClr val="333333"/>
                          </a:solidFill>
                          <a:effectLst/>
                        </a:rPr>
                        <a:t>a’lone</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rPr>
                        <a:t>  </a:t>
                      </a:r>
                      <a:r>
                        <a:rPr lang="en-SG" sz="2400" dirty="0" err="1">
                          <a:solidFill>
                            <a:srgbClr val="333333"/>
                          </a:solidFill>
                          <a:effectLst/>
                        </a:rPr>
                        <a:t>a’mazed</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399063"/>
                  </a:ext>
                </a:extLst>
              </a:tr>
            </a:tbl>
          </a:graphicData>
        </a:graphic>
      </p:graphicFrame>
      <p:sp>
        <p:nvSpPr>
          <p:cNvPr id="11" name="Content Placeholder 2">
            <a:extLst>
              <a:ext uri="{FF2B5EF4-FFF2-40B4-BE49-F238E27FC236}">
                <a16:creationId xmlns:a16="http://schemas.microsoft.com/office/drawing/2014/main" id="{0CC36739-0629-4DF6-81B1-AFB72AF27661}"/>
              </a:ext>
            </a:extLst>
          </p:cNvPr>
          <p:cNvSpPr txBox="1">
            <a:spLocks/>
          </p:cNvSpPr>
          <p:nvPr/>
        </p:nvSpPr>
        <p:spPr>
          <a:xfrm>
            <a:off x="776287" y="4401104"/>
            <a:ext cx="10515600" cy="56515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Ngoại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lệ</a:t>
            </a:r>
            <a:r>
              <a:rPr lang="en-SG" dirty="0">
                <a:latin typeface="Times New Roman" panose="02020603050405020304" pitchFamily="18" charset="0"/>
                <a:cs typeface="Times New Roman" panose="02020603050405020304" pitchFamily="18" charset="0"/>
              </a:rPr>
              <a:t> : </a:t>
            </a:r>
            <a:r>
              <a:rPr lang="en-SG" dirty="0" err="1">
                <a:latin typeface="Times New Roman" panose="02020603050405020304" pitchFamily="18" charset="0"/>
                <a:cs typeface="Times New Roman" panose="02020603050405020304" pitchFamily="18" charset="0"/>
              </a:rPr>
              <a:t>Một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số</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tính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từ</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2 – </a:t>
            </a:r>
            <a:r>
              <a:rPr lang="en-SG" dirty="0" err="1">
                <a:latin typeface="Times New Roman" panose="02020603050405020304" pitchFamily="18" charset="0"/>
                <a:cs typeface="Times New Roman" panose="02020603050405020304" pitchFamily="18" charset="0"/>
              </a:rPr>
              <a:t>thường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bắt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đầu</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bằng</a:t>
            </a:r>
            <a:r>
              <a:rPr lang="en-SG" dirty="0">
                <a:latin typeface="Times New Roman" panose="02020603050405020304" pitchFamily="18" charset="0"/>
                <a:cs typeface="Times New Roman" panose="02020603050405020304" pitchFamily="18" charset="0"/>
              </a:rPr>
              <a:t> “a”  . </a:t>
            </a:r>
          </a:p>
        </p:txBody>
      </p:sp>
      <p:graphicFrame>
        <p:nvGraphicFramePr>
          <p:cNvPr id="8" name="Table 7">
            <a:extLst>
              <a:ext uri="{FF2B5EF4-FFF2-40B4-BE49-F238E27FC236}">
                <a16:creationId xmlns:a16="http://schemas.microsoft.com/office/drawing/2014/main" id="{0D9049A0-972B-4E04-A5F5-749F19981C47}"/>
              </a:ext>
            </a:extLst>
          </p:cNvPr>
          <p:cNvGraphicFramePr>
            <a:graphicFrameLocks noGrp="1"/>
          </p:cNvGraphicFramePr>
          <p:nvPr/>
        </p:nvGraphicFramePr>
        <p:xfrm>
          <a:off x="1312545" y="2550804"/>
          <a:ext cx="9174480" cy="1516218"/>
        </p:xfrm>
        <a:graphic>
          <a:graphicData uri="http://schemas.openxmlformats.org/drawingml/2006/table">
            <a:tbl>
              <a:tblPr>
                <a:tableStyleId>{775DCB02-9BB8-47FD-8907-85C794F793BA}</a:tableStyleId>
              </a:tblPr>
              <a:tblGrid>
                <a:gridCol w="2293620">
                  <a:extLst>
                    <a:ext uri="{9D8B030D-6E8A-4147-A177-3AD203B41FA5}">
                      <a16:colId xmlns:a16="http://schemas.microsoft.com/office/drawing/2014/main" val="763401459"/>
                    </a:ext>
                  </a:extLst>
                </a:gridCol>
                <a:gridCol w="2293620">
                  <a:extLst>
                    <a:ext uri="{9D8B030D-6E8A-4147-A177-3AD203B41FA5}">
                      <a16:colId xmlns:a16="http://schemas.microsoft.com/office/drawing/2014/main" val="2665549715"/>
                    </a:ext>
                  </a:extLst>
                </a:gridCol>
                <a:gridCol w="2293620">
                  <a:extLst>
                    <a:ext uri="{9D8B030D-6E8A-4147-A177-3AD203B41FA5}">
                      <a16:colId xmlns:a16="http://schemas.microsoft.com/office/drawing/2014/main" val="2313677636"/>
                    </a:ext>
                  </a:extLst>
                </a:gridCol>
                <a:gridCol w="2293620">
                  <a:extLst>
                    <a:ext uri="{9D8B030D-6E8A-4147-A177-3AD203B41FA5}">
                      <a16:colId xmlns:a16="http://schemas.microsoft.com/office/drawing/2014/main" val="1067038888"/>
                    </a:ext>
                  </a:extLst>
                </a:gridCol>
              </a:tblGrid>
              <a:tr h="758109">
                <a:tc>
                  <a:txBody>
                    <a:bodyPr/>
                    <a:lstStyle/>
                    <a:p>
                      <a:pPr algn="ctr"/>
                      <a:r>
                        <a:rPr lang="en-SG" sz="2400" dirty="0">
                          <a:solidFill>
                            <a:srgbClr val="333333"/>
                          </a:solidFill>
                          <a:effectLst/>
                        </a:rPr>
                        <a:t>‘Basic</a:t>
                      </a:r>
                      <a:endParaRPr lang="en-SG" sz="2400" dirty="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rPr>
                        <a:t>‘Lucky</a:t>
                      </a:r>
                      <a:endParaRPr lang="en-SG" sz="2400" dirty="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a:solidFill>
                            <a:srgbClr val="333333"/>
                          </a:solidFill>
                          <a:effectLst/>
                        </a:rPr>
                        <a:t>‘Silly</a:t>
                      </a:r>
                      <a:endParaRPr lang="en-SG" sz="240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a:solidFill>
                            <a:srgbClr val="333333"/>
                          </a:solidFill>
                          <a:effectLst/>
                        </a:rPr>
                        <a:t>‘’Yellow</a:t>
                      </a:r>
                      <a:endParaRPr lang="en-SG" sz="240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080921"/>
                  </a:ext>
                </a:extLst>
              </a:tr>
              <a:tr h="758109">
                <a:tc>
                  <a:txBody>
                    <a:bodyPr/>
                    <a:lstStyle/>
                    <a:p>
                      <a:pPr algn="ctr"/>
                      <a:r>
                        <a:rPr lang="en-SG" sz="2400">
                          <a:solidFill>
                            <a:srgbClr val="333333"/>
                          </a:solidFill>
                          <a:effectLst/>
                        </a:rPr>
                        <a:t>‘Lazy</a:t>
                      </a:r>
                      <a:endParaRPr lang="en-SG" sz="240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a:solidFill>
                            <a:srgbClr val="333333"/>
                          </a:solidFill>
                          <a:effectLst/>
                        </a:rPr>
                        <a:t>‘Handsome</a:t>
                      </a:r>
                      <a:endParaRPr lang="en-SG" sz="240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rPr>
                        <a:t>‘Ugly</a:t>
                      </a:r>
                      <a:endParaRPr lang="en-SG" sz="2400" dirty="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rPr>
                        <a:t>‘Busy</a:t>
                      </a:r>
                      <a:endParaRPr lang="en-SG" sz="2400" dirty="0">
                        <a:solidFill>
                          <a:srgbClr val="333333"/>
                        </a:solidFill>
                        <a:effectLst/>
                        <a:latin typeface="Roboto" panose="020000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239472"/>
                  </a:ext>
                </a:extLst>
              </a:tr>
            </a:tbl>
          </a:graphicData>
        </a:graphic>
      </p:graphicFrame>
      <p:pic>
        <p:nvPicPr>
          <p:cNvPr id="12" name="Picture 11" descr="Logo, company name&#10;&#10;Description automatically generated">
            <a:extLst>
              <a:ext uri="{FF2B5EF4-FFF2-40B4-BE49-F238E27FC236}">
                <a16:creationId xmlns:a16="http://schemas.microsoft.com/office/drawing/2014/main" id="{65F15613-F09C-4418-B3DE-C9817A345154}"/>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3" name="TextBox 12">
            <a:extLst>
              <a:ext uri="{FF2B5EF4-FFF2-40B4-BE49-F238E27FC236}">
                <a16:creationId xmlns:a16="http://schemas.microsoft.com/office/drawing/2014/main" id="{D3AE57B9-E702-4372-8BF2-8B65B8D7C19E}"/>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45696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39268-5728-4B0B-A7B7-9FB665F55C63}"/>
              </a:ext>
            </a:extLst>
          </p:cNvPr>
          <p:cNvSpPr>
            <a:spLocks noGrp="1"/>
          </p:cNvSpPr>
          <p:nvPr>
            <p:ph idx="1"/>
          </p:nvPr>
        </p:nvSpPr>
        <p:spPr>
          <a:xfrm>
            <a:off x="838200" y="1838172"/>
            <a:ext cx="10515600" cy="565150"/>
          </a:xfrm>
        </p:spPr>
        <p:txBody>
          <a:bodyPr/>
          <a:lstStyle/>
          <a:p>
            <a:pPr marL="0" inden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Với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tính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từ</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thường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2.</a:t>
            </a:r>
          </a:p>
        </p:txBody>
      </p:sp>
      <p:sp>
        <p:nvSpPr>
          <p:cNvPr id="4" name="Rectangle: Rounded Corners 3">
            <a:extLst>
              <a:ext uri="{FF2B5EF4-FFF2-40B4-BE49-F238E27FC236}">
                <a16:creationId xmlns:a16="http://schemas.microsoft.com/office/drawing/2014/main" id="{923A49FA-AEA9-4616-ACE5-DC24784C94CF}"/>
              </a:ext>
            </a:extLst>
          </p:cNvPr>
          <p:cNvSpPr/>
          <p:nvPr/>
        </p:nvSpPr>
        <p:spPr>
          <a:xfrm>
            <a:off x="10391774" y="5630228"/>
            <a:ext cx="18002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Times New Roman" panose="02020603050405020304" pitchFamily="18" charset="0"/>
                <a:cs typeface="Times New Roman" panose="02020603050405020304" pitchFamily="18" charset="0"/>
              </a:rPr>
              <a:t>Ms Phuong’s English</a:t>
            </a:r>
          </a:p>
        </p:txBody>
      </p:sp>
      <p:grpSp>
        <p:nvGrpSpPr>
          <p:cNvPr id="5" name="Group 4">
            <a:extLst>
              <a:ext uri="{FF2B5EF4-FFF2-40B4-BE49-F238E27FC236}">
                <a16:creationId xmlns:a16="http://schemas.microsoft.com/office/drawing/2014/main" id="{1289266B-2B3E-456A-9534-E017210D1531}"/>
              </a:ext>
            </a:extLst>
          </p:cNvPr>
          <p:cNvGrpSpPr/>
          <p:nvPr/>
        </p:nvGrpSpPr>
        <p:grpSpPr>
          <a:xfrm>
            <a:off x="1529080" y="313372"/>
            <a:ext cx="9133840" cy="985843"/>
            <a:chOff x="1443355" y="58260"/>
            <a:chExt cx="9133840" cy="985843"/>
          </a:xfrm>
        </p:grpSpPr>
        <p:sp>
          <p:nvSpPr>
            <p:cNvPr id="6" name="Rectangle 5">
              <a:extLst>
                <a:ext uri="{FF2B5EF4-FFF2-40B4-BE49-F238E27FC236}">
                  <a16:creationId xmlns:a16="http://schemas.microsoft.com/office/drawing/2014/main" id="{5682D94E-6B67-4FAE-A2E5-EBD1EE47EC67}"/>
                </a:ext>
              </a:extLst>
            </p:cNvPr>
            <p:cNvSpPr/>
            <p:nvPr/>
          </p:nvSpPr>
          <p:spPr>
            <a:xfrm>
              <a:off x="1443355" y="931545"/>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Rounded Corners 6">
              <a:extLst>
                <a:ext uri="{FF2B5EF4-FFF2-40B4-BE49-F238E27FC236}">
                  <a16:creationId xmlns:a16="http://schemas.microsoft.com/office/drawing/2014/main" id="{1AE92A42-6CFB-428B-959B-D605AF4428D3}"/>
                </a:ext>
              </a:extLst>
            </p:cNvPr>
            <p:cNvSpPr/>
            <p:nvPr/>
          </p:nvSpPr>
          <p:spPr>
            <a:xfrm>
              <a:off x="1688465" y="58260"/>
              <a:ext cx="8888730" cy="985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RULE 3: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từ</a:t>
              </a:r>
              <a:r>
                <a:rPr lang="en-SG" sz="3600" b="1" dirty="0">
                  <a:solidFill>
                    <a:schemeClr val="accent2">
                      <a:lumMod val="75000"/>
                    </a:schemeClr>
                  </a:solidFill>
                  <a:latin typeface="Times New Roman" panose="02020603050405020304" pitchFamily="18" charset="0"/>
                  <a:cs typeface="Times New Roman" panose="02020603050405020304" pitchFamily="18" charset="0"/>
                </a:rPr>
                <a:t> 2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âm</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tiết</a:t>
              </a:r>
              <a:endParaRPr lang="en-SG" sz="3600" i="1" dirty="0">
                <a:solidFill>
                  <a:schemeClr val="accent2">
                    <a:lumMod val="75000"/>
                  </a:schemeClr>
                </a:solidFill>
                <a:latin typeface="Times New Roman" panose="02020603050405020304" pitchFamily="18" charset="0"/>
                <a:cs typeface="Times New Roman" panose="02020603050405020304" pitchFamily="18" charset="0"/>
              </a:endParaRPr>
            </a:p>
          </p:txBody>
        </p:sp>
      </p:grpSp>
      <p:sp>
        <p:nvSpPr>
          <p:cNvPr id="11" name="Content Placeholder 2">
            <a:extLst>
              <a:ext uri="{FF2B5EF4-FFF2-40B4-BE49-F238E27FC236}">
                <a16:creationId xmlns:a16="http://schemas.microsoft.com/office/drawing/2014/main" id="{0CC36739-0629-4DF6-81B1-AFB72AF27661}"/>
              </a:ext>
            </a:extLst>
          </p:cNvPr>
          <p:cNvSpPr txBox="1">
            <a:spLocks/>
          </p:cNvSpPr>
          <p:nvPr/>
        </p:nvSpPr>
        <p:spPr>
          <a:xfrm>
            <a:off x="776287" y="4401104"/>
            <a:ext cx="10515600" cy="565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Ngoại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lệ</a:t>
            </a:r>
            <a:r>
              <a:rPr lang="en-SG" dirty="0">
                <a:latin typeface="Times New Roman" panose="02020603050405020304" pitchFamily="18" charset="0"/>
                <a:cs typeface="Times New Roman" panose="02020603050405020304" pitchFamily="18" charset="0"/>
              </a:rPr>
              <a:t> : </a:t>
            </a:r>
            <a:r>
              <a:rPr lang="en-SG" dirty="0" err="1">
                <a:latin typeface="Times New Roman" panose="02020603050405020304" pitchFamily="18" charset="0"/>
                <a:cs typeface="Times New Roman" panose="02020603050405020304" pitchFamily="18" charset="0"/>
              </a:rPr>
              <a:t>Một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số</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động</a:t>
            </a:r>
            <a:r>
              <a:rPr lang="en-SG" dirty="0">
                <a:latin typeface="Times New Roman" panose="02020603050405020304" pitchFamily="18" charset="0"/>
                <a:cs typeface="Times New Roman" panose="02020603050405020304" pitchFamily="18" charset="0"/>
              </a:rPr>
              <a:t> 2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tiết</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trọng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rơi</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vào</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âm</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thứ</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nhất</a:t>
            </a:r>
            <a:r>
              <a:rPr lang="en-SG" dirty="0">
                <a:latin typeface="Times New Roman" panose="02020603050405020304" pitchFamily="18" charset="0"/>
                <a:cs typeface="Times New Roman" panose="02020603050405020304" pitchFamily="18" charset="0"/>
              </a:rPr>
              <a:t>. </a:t>
            </a:r>
          </a:p>
        </p:txBody>
      </p:sp>
      <p:graphicFrame>
        <p:nvGraphicFramePr>
          <p:cNvPr id="9" name="Table 8">
            <a:extLst>
              <a:ext uri="{FF2B5EF4-FFF2-40B4-BE49-F238E27FC236}">
                <a16:creationId xmlns:a16="http://schemas.microsoft.com/office/drawing/2014/main" id="{CB903287-0701-4B6F-A47F-63B2452BA64C}"/>
              </a:ext>
            </a:extLst>
          </p:cNvPr>
          <p:cNvGraphicFramePr>
            <a:graphicFrameLocks noGrp="1"/>
          </p:cNvGraphicFramePr>
          <p:nvPr/>
        </p:nvGraphicFramePr>
        <p:xfrm>
          <a:off x="1369694" y="2486024"/>
          <a:ext cx="8745856" cy="1628776"/>
        </p:xfrm>
        <a:graphic>
          <a:graphicData uri="http://schemas.openxmlformats.org/drawingml/2006/table">
            <a:tbl>
              <a:tblPr>
                <a:tableStyleId>{775DCB02-9BB8-47FD-8907-85C794F793BA}</a:tableStyleId>
              </a:tblPr>
              <a:tblGrid>
                <a:gridCol w="2186464">
                  <a:extLst>
                    <a:ext uri="{9D8B030D-6E8A-4147-A177-3AD203B41FA5}">
                      <a16:colId xmlns:a16="http://schemas.microsoft.com/office/drawing/2014/main" val="81073562"/>
                    </a:ext>
                  </a:extLst>
                </a:gridCol>
                <a:gridCol w="2186464">
                  <a:extLst>
                    <a:ext uri="{9D8B030D-6E8A-4147-A177-3AD203B41FA5}">
                      <a16:colId xmlns:a16="http://schemas.microsoft.com/office/drawing/2014/main" val="1598892308"/>
                    </a:ext>
                  </a:extLst>
                </a:gridCol>
                <a:gridCol w="2186464">
                  <a:extLst>
                    <a:ext uri="{9D8B030D-6E8A-4147-A177-3AD203B41FA5}">
                      <a16:colId xmlns:a16="http://schemas.microsoft.com/office/drawing/2014/main" val="1186338470"/>
                    </a:ext>
                  </a:extLst>
                </a:gridCol>
                <a:gridCol w="2186464">
                  <a:extLst>
                    <a:ext uri="{9D8B030D-6E8A-4147-A177-3AD203B41FA5}">
                      <a16:colId xmlns:a16="http://schemas.microsoft.com/office/drawing/2014/main" val="735703829"/>
                    </a:ext>
                  </a:extLst>
                </a:gridCol>
              </a:tblGrid>
              <a:tr h="814388">
                <a:tc>
                  <a:txBody>
                    <a:bodyPr/>
                    <a:lstStyle/>
                    <a:p>
                      <a:pPr algn="ctr"/>
                      <a:r>
                        <a:rPr lang="en-SG" sz="2400" dirty="0" err="1">
                          <a:solidFill>
                            <a:srgbClr val="333333"/>
                          </a:solidFill>
                          <a:effectLst/>
                        </a:rPr>
                        <a:t>De’ny</a:t>
                      </a:r>
                      <a:endParaRPr lang="en-SG" sz="2400" dirty="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err="1">
                          <a:solidFill>
                            <a:srgbClr val="333333"/>
                          </a:solidFill>
                          <a:effectLst/>
                        </a:rPr>
                        <a:t>Re’lax</a:t>
                      </a:r>
                      <a:endParaRPr lang="en-SG" sz="2400" dirty="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a:solidFill>
                            <a:srgbClr val="333333"/>
                          </a:solidFill>
                          <a:effectLst/>
                        </a:rPr>
                        <a:t>Be’gin</a:t>
                      </a:r>
                      <a:endParaRPr lang="en-SG" sz="240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a:solidFill>
                            <a:srgbClr val="333333"/>
                          </a:solidFill>
                          <a:effectLst/>
                        </a:rPr>
                        <a:t>En’joy</a:t>
                      </a:r>
                      <a:endParaRPr lang="en-SG" sz="240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705960"/>
                  </a:ext>
                </a:extLst>
              </a:tr>
              <a:tr h="814388">
                <a:tc>
                  <a:txBody>
                    <a:bodyPr/>
                    <a:lstStyle/>
                    <a:p>
                      <a:pPr algn="ctr"/>
                      <a:r>
                        <a:rPr lang="en-SG" sz="2400">
                          <a:solidFill>
                            <a:srgbClr val="333333"/>
                          </a:solidFill>
                          <a:effectLst/>
                        </a:rPr>
                        <a:t>Be’come</a:t>
                      </a:r>
                      <a:endParaRPr lang="en-SG" sz="240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err="1">
                          <a:solidFill>
                            <a:srgbClr val="333333"/>
                          </a:solidFill>
                          <a:effectLst/>
                        </a:rPr>
                        <a:t>Re’veal</a:t>
                      </a:r>
                      <a:endParaRPr lang="en-SG" sz="2400" dirty="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err="1">
                          <a:solidFill>
                            <a:srgbClr val="333333"/>
                          </a:solidFill>
                          <a:effectLst/>
                        </a:rPr>
                        <a:t>A’mong</a:t>
                      </a:r>
                      <a:endParaRPr lang="en-SG" sz="2400" dirty="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err="1">
                          <a:solidFill>
                            <a:srgbClr val="333333"/>
                          </a:solidFill>
                          <a:effectLst/>
                        </a:rPr>
                        <a:t>For’get</a:t>
                      </a:r>
                      <a:endParaRPr lang="en-SG" sz="2400" dirty="0">
                        <a:solidFill>
                          <a:srgbClr val="333333"/>
                        </a:solidFill>
                        <a:effectLst/>
                        <a:latin typeface="Roboto" panose="02000000000000000000" pitchFamily="2"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83467"/>
                  </a:ext>
                </a:extLst>
              </a:tr>
            </a:tbl>
          </a:graphicData>
        </a:graphic>
      </p:graphicFrame>
      <p:graphicFrame>
        <p:nvGraphicFramePr>
          <p:cNvPr id="12" name="Table 11">
            <a:extLst>
              <a:ext uri="{FF2B5EF4-FFF2-40B4-BE49-F238E27FC236}">
                <a16:creationId xmlns:a16="http://schemas.microsoft.com/office/drawing/2014/main" id="{18D4784F-F32D-441F-B328-BEA11C6C46F4}"/>
              </a:ext>
            </a:extLst>
          </p:cNvPr>
          <p:cNvGraphicFramePr>
            <a:graphicFrameLocks noGrp="1"/>
          </p:cNvGraphicFramePr>
          <p:nvPr/>
        </p:nvGraphicFramePr>
        <p:xfrm>
          <a:off x="838200" y="5188027"/>
          <a:ext cx="9286876" cy="365760"/>
        </p:xfrm>
        <a:graphic>
          <a:graphicData uri="http://schemas.openxmlformats.org/drawingml/2006/table">
            <a:tbl>
              <a:tblPr>
                <a:tableStyleId>{284E427A-3D55-4303-BF80-6455036E1DE7}</a:tableStyleId>
              </a:tblPr>
              <a:tblGrid>
                <a:gridCol w="2321719">
                  <a:extLst>
                    <a:ext uri="{9D8B030D-6E8A-4147-A177-3AD203B41FA5}">
                      <a16:colId xmlns:a16="http://schemas.microsoft.com/office/drawing/2014/main" val="275842303"/>
                    </a:ext>
                  </a:extLst>
                </a:gridCol>
                <a:gridCol w="2321719">
                  <a:extLst>
                    <a:ext uri="{9D8B030D-6E8A-4147-A177-3AD203B41FA5}">
                      <a16:colId xmlns:a16="http://schemas.microsoft.com/office/drawing/2014/main" val="1174544276"/>
                    </a:ext>
                  </a:extLst>
                </a:gridCol>
                <a:gridCol w="2321719">
                  <a:extLst>
                    <a:ext uri="{9D8B030D-6E8A-4147-A177-3AD203B41FA5}">
                      <a16:colId xmlns:a16="http://schemas.microsoft.com/office/drawing/2014/main" val="3390111985"/>
                    </a:ext>
                  </a:extLst>
                </a:gridCol>
                <a:gridCol w="2321719">
                  <a:extLst>
                    <a:ext uri="{9D8B030D-6E8A-4147-A177-3AD203B41FA5}">
                      <a16:colId xmlns:a16="http://schemas.microsoft.com/office/drawing/2014/main" val="564549912"/>
                    </a:ext>
                  </a:extLst>
                </a:gridCol>
              </a:tblGrid>
              <a:tr h="361950">
                <a:tc>
                  <a:txBody>
                    <a:bodyPr/>
                    <a:lstStyle/>
                    <a:p>
                      <a:pPr algn="ctr"/>
                      <a:r>
                        <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a:t>
                      </a:r>
                      <a:r>
                        <a:rPr lang="en-SG" sz="2400" dirty="0" err="1">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anwer</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a:solidFill>
                            <a:srgbClr val="333333"/>
                          </a:solidFill>
                          <a:effectLst/>
                        </a:rPr>
                        <a:t>  ‘happen</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‘open</a:t>
                      </a:r>
                    </a:p>
                  </a:txBody>
                  <a:tcPr marL="68580" marR="68580" marT="0" marB="0"/>
                </a:tc>
                <a:tc>
                  <a:txBody>
                    <a:bodyPr/>
                    <a:lstStyle/>
                    <a:p>
                      <a:pPr algn="ctr"/>
                      <a:r>
                        <a:rPr lang="en-SG" sz="2400" dirty="0">
                          <a:solidFill>
                            <a:srgbClr val="333333"/>
                          </a:solidFill>
                          <a:effectLst/>
                        </a:rPr>
                        <a:t>‘offer</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96399063"/>
                  </a:ext>
                </a:extLst>
              </a:tr>
            </a:tbl>
          </a:graphicData>
        </a:graphic>
      </p:graphicFrame>
      <p:graphicFrame>
        <p:nvGraphicFramePr>
          <p:cNvPr id="13" name="Table 12">
            <a:extLst>
              <a:ext uri="{FF2B5EF4-FFF2-40B4-BE49-F238E27FC236}">
                <a16:creationId xmlns:a16="http://schemas.microsoft.com/office/drawing/2014/main" id="{AD3A84D2-08B5-44ED-8204-63CD76921D38}"/>
              </a:ext>
            </a:extLst>
          </p:cNvPr>
          <p:cNvGraphicFramePr>
            <a:graphicFrameLocks noGrp="1"/>
          </p:cNvGraphicFramePr>
          <p:nvPr/>
        </p:nvGraphicFramePr>
        <p:xfrm>
          <a:off x="838200" y="5731740"/>
          <a:ext cx="9286876" cy="365760"/>
        </p:xfrm>
        <a:graphic>
          <a:graphicData uri="http://schemas.openxmlformats.org/drawingml/2006/table">
            <a:tbl>
              <a:tblPr>
                <a:tableStyleId>{284E427A-3D55-4303-BF80-6455036E1DE7}</a:tableStyleId>
              </a:tblPr>
              <a:tblGrid>
                <a:gridCol w="2321719">
                  <a:extLst>
                    <a:ext uri="{9D8B030D-6E8A-4147-A177-3AD203B41FA5}">
                      <a16:colId xmlns:a16="http://schemas.microsoft.com/office/drawing/2014/main" val="275842303"/>
                    </a:ext>
                  </a:extLst>
                </a:gridCol>
                <a:gridCol w="2321719">
                  <a:extLst>
                    <a:ext uri="{9D8B030D-6E8A-4147-A177-3AD203B41FA5}">
                      <a16:colId xmlns:a16="http://schemas.microsoft.com/office/drawing/2014/main" val="1174544276"/>
                    </a:ext>
                  </a:extLst>
                </a:gridCol>
                <a:gridCol w="2321719">
                  <a:extLst>
                    <a:ext uri="{9D8B030D-6E8A-4147-A177-3AD203B41FA5}">
                      <a16:colId xmlns:a16="http://schemas.microsoft.com/office/drawing/2014/main" val="3390111985"/>
                    </a:ext>
                  </a:extLst>
                </a:gridCol>
                <a:gridCol w="2321719">
                  <a:extLst>
                    <a:ext uri="{9D8B030D-6E8A-4147-A177-3AD203B41FA5}">
                      <a16:colId xmlns:a16="http://schemas.microsoft.com/office/drawing/2014/main" val="564549912"/>
                    </a:ext>
                  </a:extLst>
                </a:gridCol>
              </a:tblGrid>
              <a:tr h="361950">
                <a:tc>
                  <a:txBody>
                    <a:bodyPr/>
                    <a:lstStyle/>
                    <a:p>
                      <a:pPr algn="ctr"/>
                      <a:r>
                        <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‘enter</a:t>
                      </a:r>
                    </a:p>
                  </a:txBody>
                  <a:tcPr marL="68580" marR="68580" marT="0" marB="0"/>
                </a:tc>
                <a:tc>
                  <a:txBody>
                    <a:bodyPr/>
                    <a:lstStyle/>
                    <a:p>
                      <a:pPr algn="ctr"/>
                      <a:r>
                        <a:rPr lang="en-SG" sz="2400" dirty="0">
                          <a:solidFill>
                            <a:srgbClr val="333333"/>
                          </a:solidFill>
                          <a:effectLst/>
                        </a:rPr>
                        <a:t>  ‘visit</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tc>
                  <a:txBody>
                    <a:bodyPr/>
                    <a:lstStyle/>
                    <a:p>
                      <a:pPr algn="ctr"/>
                      <a:r>
                        <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rPr>
                        <a:t>‘listen</a:t>
                      </a:r>
                    </a:p>
                  </a:txBody>
                  <a:tcPr marL="68580" marR="68580" marT="0" marB="0"/>
                </a:tc>
                <a:tc>
                  <a:txBody>
                    <a:bodyPr/>
                    <a:lstStyle/>
                    <a:p>
                      <a:pPr algn="ctr"/>
                      <a:r>
                        <a:rPr lang="en-SG" sz="2400" dirty="0">
                          <a:solidFill>
                            <a:srgbClr val="333333"/>
                          </a:solidFill>
                          <a:effectLst/>
                        </a:rPr>
                        <a:t>‘travel</a:t>
                      </a:r>
                      <a:endParaRPr lang="en-SG" sz="2400" dirty="0">
                        <a:solidFill>
                          <a:srgbClr val="333333"/>
                        </a:solidFill>
                        <a:effectLst/>
                        <a:latin typeface="Times New Roman" panose="02020603050405020304" pitchFamily="18" charset="0"/>
                        <a:ea typeface="Adobe Fan Heiti Std B" panose="020B07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96399063"/>
                  </a:ext>
                </a:extLst>
              </a:tr>
            </a:tbl>
          </a:graphicData>
        </a:graphic>
      </p:graphicFrame>
      <p:pic>
        <p:nvPicPr>
          <p:cNvPr id="14" name="Picture 13" descr="Logo, company name&#10;&#10;Description automatically generated">
            <a:extLst>
              <a:ext uri="{FF2B5EF4-FFF2-40B4-BE49-F238E27FC236}">
                <a16:creationId xmlns:a16="http://schemas.microsoft.com/office/drawing/2014/main" id="{403F41D3-3DCF-468A-B7E6-5A5A8FDA45D3}"/>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5" name="TextBox 14">
            <a:extLst>
              <a:ext uri="{FF2B5EF4-FFF2-40B4-BE49-F238E27FC236}">
                <a16:creationId xmlns:a16="http://schemas.microsoft.com/office/drawing/2014/main" id="{AF5ED12B-CE5F-4FFD-B109-25F6D31C71D2}"/>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2710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B6A2-4E23-474E-8258-95361A65451E}"/>
              </a:ext>
            </a:extLst>
          </p:cNvPr>
          <p:cNvSpPr>
            <a:spLocks noGrp="1"/>
          </p:cNvSpPr>
          <p:nvPr>
            <p:ph type="title"/>
          </p:nvPr>
        </p:nvSpPr>
        <p:spPr/>
        <p:txBody>
          <a:bodyPr/>
          <a:lstStyle/>
          <a:p>
            <a:endParaRPr lang="en-SG" dirty="0"/>
          </a:p>
        </p:txBody>
      </p:sp>
      <p:sp>
        <p:nvSpPr>
          <p:cNvPr id="3" name="Content Placeholder 2">
            <a:extLst>
              <a:ext uri="{FF2B5EF4-FFF2-40B4-BE49-F238E27FC236}">
                <a16:creationId xmlns:a16="http://schemas.microsoft.com/office/drawing/2014/main" id="{9EECA20A-D76D-4918-8648-98480D106E23}"/>
              </a:ext>
            </a:extLst>
          </p:cNvPr>
          <p:cNvSpPr>
            <a:spLocks noGrp="1"/>
          </p:cNvSpPr>
          <p:nvPr>
            <p:ph idx="1"/>
          </p:nvPr>
        </p:nvSpPr>
        <p:spPr/>
        <p:txBody>
          <a:bodyPr/>
          <a:lstStyle/>
          <a:p>
            <a:endParaRPr lang="en-SG" dirty="0"/>
          </a:p>
        </p:txBody>
      </p:sp>
      <p:grpSp>
        <p:nvGrpSpPr>
          <p:cNvPr id="4" name="Group 3">
            <a:extLst>
              <a:ext uri="{FF2B5EF4-FFF2-40B4-BE49-F238E27FC236}">
                <a16:creationId xmlns:a16="http://schemas.microsoft.com/office/drawing/2014/main" id="{5F40F92A-C50A-4710-807B-31F394A4B2A5}"/>
              </a:ext>
            </a:extLst>
          </p:cNvPr>
          <p:cNvGrpSpPr/>
          <p:nvPr/>
        </p:nvGrpSpPr>
        <p:grpSpPr>
          <a:xfrm>
            <a:off x="628649" y="188115"/>
            <a:ext cx="11058526" cy="1120780"/>
            <a:chOff x="587999" y="-66997"/>
            <a:chExt cx="10504942" cy="1120780"/>
          </a:xfrm>
        </p:grpSpPr>
        <p:sp>
          <p:nvSpPr>
            <p:cNvPr id="5" name="Rectangle 4">
              <a:extLst>
                <a:ext uri="{FF2B5EF4-FFF2-40B4-BE49-F238E27FC236}">
                  <a16:creationId xmlns:a16="http://schemas.microsoft.com/office/drawing/2014/main" id="{01CB3024-4DD4-43E0-A781-45EF9CA25360}"/>
                </a:ext>
              </a:extLst>
            </p:cNvPr>
            <p:cNvSpPr/>
            <p:nvPr/>
          </p:nvSpPr>
          <p:spPr>
            <a:xfrm>
              <a:off x="587999" y="918847"/>
              <a:ext cx="10504941" cy="134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 name="Rectangle: Rounded Corners 5">
              <a:extLst>
                <a:ext uri="{FF2B5EF4-FFF2-40B4-BE49-F238E27FC236}">
                  <a16:creationId xmlns:a16="http://schemas.microsoft.com/office/drawing/2014/main" id="{03AF2388-2214-421B-9325-3BEACB9BCBFF}"/>
                </a:ext>
              </a:extLst>
            </p:cNvPr>
            <p:cNvSpPr/>
            <p:nvPr/>
          </p:nvSpPr>
          <p:spPr>
            <a:xfrm>
              <a:off x="674259" y="-66997"/>
              <a:ext cx="10418682" cy="985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RULE 4: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Danh</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từ</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ghép</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trọng</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âm</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rơi</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vào</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âm</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thứ</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r>
                <a:rPr lang="en-SG" sz="3600" b="1" dirty="0" err="1">
                  <a:solidFill>
                    <a:schemeClr val="accent2">
                      <a:lumMod val="75000"/>
                    </a:schemeClr>
                  </a:solidFill>
                  <a:latin typeface="Times New Roman" panose="02020603050405020304" pitchFamily="18" charset="0"/>
                  <a:cs typeface="Times New Roman" panose="02020603050405020304" pitchFamily="18" charset="0"/>
                </a:rPr>
                <a:t>nhất</a:t>
              </a:r>
              <a:r>
                <a:rPr lang="en-SG" sz="3600" b="1" dirty="0">
                  <a:solidFill>
                    <a:schemeClr val="accent2">
                      <a:lumMod val="75000"/>
                    </a:schemeClr>
                  </a:solidFill>
                  <a:latin typeface="Times New Roman" panose="02020603050405020304" pitchFamily="18" charset="0"/>
                  <a:cs typeface="Times New Roman" panose="02020603050405020304" pitchFamily="18" charset="0"/>
                </a:rPr>
                <a:t>. </a:t>
              </a:r>
              <a:endParaRPr lang="en-SG" sz="3600" i="1" dirty="0">
                <a:solidFill>
                  <a:schemeClr val="accent2">
                    <a:lumMod val="75000"/>
                  </a:schemeClr>
                </a:solidFill>
                <a:latin typeface="Times New Roman" panose="02020603050405020304" pitchFamily="18" charset="0"/>
                <a:cs typeface="Times New Roman" panose="02020603050405020304" pitchFamily="18" charset="0"/>
              </a:endParaRPr>
            </a:p>
          </p:txBody>
        </p:sp>
      </p:grpSp>
      <p:graphicFrame>
        <p:nvGraphicFramePr>
          <p:cNvPr id="7" name="Table 6">
            <a:extLst>
              <a:ext uri="{FF2B5EF4-FFF2-40B4-BE49-F238E27FC236}">
                <a16:creationId xmlns:a16="http://schemas.microsoft.com/office/drawing/2014/main" id="{8CB0F4DA-17D3-4711-BBA0-75243A878212}"/>
              </a:ext>
            </a:extLst>
          </p:cNvPr>
          <p:cNvGraphicFramePr>
            <a:graphicFrameLocks noGrp="1"/>
          </p:cNvGraphicFramePr>
          <p:nvPr/>
        </p:nvGraphicFramePr>
        <p:xfrm>
          <a:off x="1369694" y="2486024"/>
          <a:ext cx="8745856" cy="814388"/>
        </p:xfrm>
        <a:graphic>
          <a:graphicData uri="http://schemas.openxmlformats.org/drawingml/2006/table">
            <a:tbl>
              <a:tblPr>
                <a:tableStyleId>{775DCB02-9BB8-47FD-8907-85C794F793BA}</a:tableStyleId>
              </a:tblPr>
              <a:tblGrid>
                <a:gridCol w="2186464">
                  <a:extLst>
                    <a:ext uri="{9D8B030D-6E8A-4147-A177-3AD203B41FA5}">
                      <a16:colId xmlns:a16="http://schemas.microsoft.com/office/drawing/2014/main" val="81073562"/>
                    </a:ext>
                  </a:extLst>
                </a:gridCol>
                <a:gridCol w="2186464">
                  <a:extLst>
                    <a:ext uri="{9D8B030D-6E8A-4147-A177-3AD203B41FA5}">
                      <a16:colId xmlns:a16="http://schemas.microsoft.com/office/drawing/2014/main" val="1598892308"/>
                    </a:ext>
                  </a:extLst>
                </a:gridCol>
                <a:gridCol w="2186464">
                  <a:extLst>
                    <a:ext uri="{9D8B030D-6E8A-4147-A177-3AD203B41FA5}">
                      <a16:colId xmlns:a16="http://schemas.microsoft.com/office/drawing/2014/main" val="1186338470"/>
                    </a:ext>
                  </a:extLst>
                </a:gridCol>
                <a:gridCol w="2186464">
                  <a:extLst>
                    <a:ext uri="{9D8B030D-6E8A-4147-A177-3AD203B41FA5}">
                      <a16:colId xmlns:a16="http://schemas.microsoft.com/office/drawing/2014/main" val="735703829"/>
                    </a:ext>
                  </a:extLst>
                </a:gridCol>
              </a:tblGrid>
              <a:tr h="814388">
                <a:tc>
                  <a:txBody>
                    <a:bodyPr/>
                    <a:lstStyle/>
                    <a:p>
                      <a:pPr algn="ctr"/>
                      <a:r>
                        <a:rPr lang="en-SG" sz="2400" dirty="0">
                          <a:solidFill>
                            <a:srgbClr val="333333"/>
                          </a:solidFill>
                          <a:effectLst/>
                          <a:latin typeface="Roboto" panose="02000000000000000000" pitchFamily="2" charset="0"/>
                        </a:rPr>
                        <a:t>‘doorman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Roboto" panose="02000000000000000000" pitchFamily="2" charset="0"/>
                        </a:rPr>
                        <a:t>‘greenhouse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Roboto" panose="02000000000000000000" pitchFamily="2" charset="0"/>
                        </a:rPr>
                        <a:t>‘typewriter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SG" sz="2400" dirty="0">
                          <a:solidFill>
                            <a:srgbClr val="333333"/>
                          </a:solidFill>
                          <a:effectLst/>
                          <a:latin typeface="Roboto" panose="02000000000000000000" pitchFamily="2" charset="0"/>
                        </a:rPr>
                        <a:t>‘boyfriend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705960"/>
                  </a:ext>
                </a:extLst>
              </a:tr>
            </a:tbl>
          </a:graphicData>
        </a:graphic>
      </p:graphicFrame>
      <p:pic>
        <p:nvPicPr>
          <p:cNvPr id="8" name="Picture 7" descr="Logo, company name&#10;&#10;Description automatically generated">
            <a:extLst>
              <a:ext uri="{FF2B5EF4-FFF2-40B4-BE49-F238E27FC236}">
                <a16:creationId xmlns:a16="http://schemas.microsoft.com/office/drawing/2014/main" id="{6FAC64A1-AEAB-484F-98BD-19862A498E5E}"/>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9" name="TextBox 8">
            <a:extLst>
              <a:ext uri="{FF2B5EF4-FFF2-40B4-BE49-F238E27FC236}">
                <a16:creationId xmlns:a16="http://schemas.microsoft.com/office/drawing/2014/main" id="{36BEEE15-E55A-436C-9DAF-1CB19EF35C2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6706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024B354-4874-40A9-B99D-210D47B85E46}"/>
              </a:ext>
            </a:extLst>
          </p:cNvPr>
          <p:cNvSpPr/>
          <p:nvPr/>
        </p:nvSpPr>
        <p:spPr>
          <a:xfrm>
            <a:off x="247651" y="1098209"/>
            <a:ext cx="6657974" cy="867798"/>
          </a:xfrm>
          <a:prstGeom prst="roundRect">
            <a:avLst>
              <a:gd name="adj" fmla="val 19778"/>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a. Stress the first syllable for two-syllable adjectives</a:t>
            </a:r>
          </a:p>
        </p:txBody>
      </p:sp>
      <p:grpSp>
        <p:nvGrpSpPr>
          <p:cNvPr id="8" name="Group 7">
            <a:extLst>
              <a:ext uri="{FF2B5EF4-FFF2-40B4-BE49-F238E27FC236}">
                <a16:creationId xmlns:a16="http://schemas.microsoft.com/office/drawing/2014/main" id="{651E7DC6-BFA3-4417-B955-03C9355CFF97}"/>
              </a:ext>
            </a:extLst>
          </p:cNvPr>
          <p:cNvGrpSpPr/>
          <p:nvPr/>
        </p:nvGrpSpPr>
        <p:grpSpPr>
          <a:xfrm>
            <a:off x="3671001" y="-816547"/>
            <a:ext cx="2705100" cy="2314141"/>
            <a:chOff x="4985451" y="-502222"/>
            <a:chExt cx="2705100" cy="2314141"/>
          </a:xfrm>
        </p:grpSpPr>
        <p:sp>
          <p:nvSpPr>
            <p:cNvPr id="4" name="Diagonal Stripe 3">
              <a:extLst>
                <a:ext uri="{FF2B5EF4-FFF2-40B4-BE49-F238E27FC236}">
                  <a16:creationId xmlns:a16="http://schemas.microsoft.com/office/drawing/2014/main" id="{28AFF220-0E31-433A-9399-664616A510D8}"/>
                </a:ext>
              </a:extLst>
            </p:cNvPr>
            <p:cNvSpPr/>
            <p:nvPr/>
          </p:nvSpPr>
          <p:spPr>
            <a:xfrm rot="13532758">
              <a:off x="5077532" y="-518065"/>
              <a:ext cx="2314141" cy="2345828"/>
            </a:xfrm>
            <a:prstGeom prst="diagStripe">
              <a:avLst/>
            </a:prstGeom>
            <a:solidFill>
              <a:srgbClr val="CFAFE7"/>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3B6BB7D-8229-4EB1-8464-4E73840F23EA}"/>
                </a:ext>
              </a:extLst>
            </p:cNvPr>
            <p:cNvSpPr txBox="1"/>
            <p:nvPr/>
          </p:nvSpPr>
          <p:spPr>
            <a:xfrm>
              <a:off x="4985451" y="671033"/>
              <a:ext cx="2705100" cy="584775"/>
            </a:xfrm>
            <a:prstGeom prst="rect">
              <a:avLst/>
            </a:prstGeom>
            <a:noFill/>
          </p:spPr>
          <p:txBody>
            <a:bodyPr wrap="square" rtlCol="0">
              <a:spAutoFit/>
            </a:bodyPr>
            <a:lstStyle/>
            <a:p>
              <a:r>
                <a:rPr lang="en-US" sz="3200"/>
                <a:t>Word Stress</a:t>
              </a:r>
            </a:p>
          </p:txBody>
        </p:sp>
      </p:grpSp>
      <p:sp>
        <p:nvSpPr>
          <p:cNvPr id="9" name="Rectangle: Rounded Corners 8">
            <a:extLst>
              <a:ext uri="{FF2B5EF4-FFF2-40B4-BE49-F238E27FC236}">
                <a16:creationId xmlns:a16="http://schemas.microsoft.com/office/drawing/2014/main" id="{04D097F0-60D9-4FBF-B110-250BD4642A3F}"/>
              </a:ext>
            </a:extLst>
          </p:cNvPr>
          <p:cNvSpPr/>
          <p:nvPr/>
        </p:nvSpPr>
        <p:spPr>
          <a:xfrm>
            <a:off x="7032837" y="900548"/>
            <a:ext cx="4635288" cy="1652151"/>
          </a:xfrm>
          <a:prstGeom prst="roundRect">
            <a:avLst>
              <a:gd name="adj" fmla="val 1977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a:solidFill>
                  <a:schemeClr val="tx1"/>
                </a:solidFill>
              </a:rPr>
              <a:t>b. Listen to the words and focus on the underlined letters</a:t>
            </a:r>
            <a:r>
              <a:rPr lang="en-US" sz="2200">
                <a:solidFill>
                  <a:schemeClr val="tx1"/>
                </a:solidFill>
              </a:rPr>
              <a:t>.</a:t>
            </a:r>
          </a:p>
          <a:p>
            <a:pPr>
              <a:lnSpc>
                <a:spcPct val="150000"/>
              </a:lnSpc>
            </a:pPr>
            <a:r>
              <a:rPr lang="en-US" sz="2200" i="1" u="sng">
                <a:solidFill>
                  <a:schemeClr val="tx1"/>
                </a:solidFill>
              </a:rPr>
              <a:t>aw</a:t>
            </a:r>
            <a:r>
              <a:rPr lang="en-US" sz="2200" i="1">
                <a:solidFill>
                  <a:schemeClr val="tx1"/>
                </a:solidFill>
              </a:rPr>
              <a:t>ful    </a:t>
            </a:r>
            <a:r>
              <a:rPr lang="en-US" sz="2200" i="1" u="sng">
                <a:solidFill>
                  <a:schemeClr val="tx1"/>
                </a:solidFill>
              </a:rPr>
              <a:t>bo</a:t>
            </a:r>
            <a:r>
              <a:rPr lang="en-US" sz="2200" i="1">
                <a:solidFill>
                  <a:schemeClr val="tx1"/>
                </a:solidFill>
              </a:rPr>
              <a:t>ring    </a:t>
            </a:r>
            <a:r>
              <a:rPr lang="en-US" sz="2200" i="1" u="sng">
                <a:solidFill>
                  <a:schemeClr val="tx1"/>
                </a:solidFill>
              </a:rPr>
              <a:t>ac</a:t>
            </a:r>
            <a:r>
              <a:rPr lang="en-US" sz="2200" i="1">
                <a:solidFill>
                  <a:schemeClr val="tx1"/>
                </a:solidFill>
              </a:rPr>
              <a:t>tion  (movie</a:t>
            </a:r>
            <a:r>
              <a:rPr lang="en-US" sz="2000" i="1">
                <a:solidFill>
                  <a:schemeClr val="tx1"/>
                </a:solidFill>
              </a:rPr>
              <a:t>)</a:t>
            </a:r>
          </a:p>
        </p:txBody>
      </p:sp>
      <p:pic>
        <p:nvPicPr>
          <p:cNvPr id="11" name="CD2-TRACK 21">
            <a:hlinkClick r:id="" action="ppaction://media"/>
            <a:extLst>
              <a:ext uri="{FF2B5EF4-FFF2-40B4-BE49-F238E27FC236}">
                <a16:creationId xmlns:a16="http://schemas.microsoft.com/office/drawing/2014/main" id="{08D5271E-F6EF-47BD-9159-B33E1E2FC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2925" y="590453"/>
            <a:ext cx="406400" cy="406400"/>
          </a:xfrm>
          <a:prstGeom prst="rect">
            <a:avLst/>
          </a:prstGeom>
        </p:spPr>
      </p:pic>
      <p:sp>
        <p:nvSpPr>
          <p:cNvPr id="12" name="Rectangle: Rounded Corners 11">
            <a:extLst>
              <a:ext uri="{FF2B5EF4-FFF2-40B4-BE49-F238E27FC236}">
                <a16:creationId xmlns:a16="http://schemas.microsoft.com/office/drawing/2014/main" id="{500BD4FC-E6AB-4424-9180-1502D8FF9A63}"/>
              </a:ext>
            </a:extLst>
          </p:cNvPr>
          <p:cNvSpPr/>
          <p:nvPr/>
        </p:nvSpPr>
        <p:spPr>
          <a:xfrm>
            <a:off x="314920" y="2505184"/>
            <a:ext cx="5211062" cy="1652151"/>
          </a:xfrm>
          <a:prstGeom prst="roundRect">
            <a:avLst>
              <a:gd name="adj" fmla="val 1977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a:solidFill>
                  <a:schemeClr val="tx1"/>
                </a:solidFill>
              </a:rPr>
              <a:t>c. Listen and cross out the one with the wrong word stress.</a:t>
            </a:r>
          </a:p>
          <a:p>
            <a:pPr>
              <a:lnSpc>
                <a:spcPct val="150000"/>
              </a:lnSpc>
            </a:pPr>
            <a:r>
              <a:rPr lang="en-US" sz="2200" i="1" u="sng">
                <a:solidFill>
                  <a:schemeClr val="tx1"/>
                </a:solidFill>
              </a:rPr>
              <a:t>fu</a:t>
            </a:r>
            <a:r>
              <a:rPr lang="en-US" sz="2200" i="1">
                <a:solidFill>
                  <a:schemeClr val="tx1"/>
                </a:solidFill>
              </a:rPr>
              <a:t>nny    </a:t>
            </a:r>
            <a:r>
              <a:rPr lang="en-US" sz="2200" i="1" u="sng">
                <a:solidFill>
                  <a:schemeClr val="tx1"/>
                </a:solidFill>
              </a:rPr>
              <a:t>ho</a:t>
            </a:r>
            <a:r>
              <a:rPr lang="en-US" sz="2200" i="1">
                <a:solidFill>
                  <a:schemeClr val="tx1"/>
                </a:solidFill>
              </a:rPr>
              <a:t>rror (movie)</a:t>
            </a:r>
            <a:endParaRPr lang="en-US" sz="2000" i="1">
              <a:solidFill>
                <a:schemeClr val="tx1"/>
              </a:solidFill>
            </a:endParaRPr>
          </a:p>
        </p:txBody>
      </p:sp>
      <p:pic>
        <p:nvPicPr>
          <p:cNvPr id="13" name="CD2-TRACK 22">
            <a:hlinkClick r:id="" action="ppaction://media"/>
            <a:extLst>
              <a:ext uri="{FF2B5EF4-FFF2-40B4-BE49-F238E27FC236}">
                <a16:creationId xmlns:a16="http://schemas.microsoft.com/office/drawing/2014/main" id="{3FC683B8-1D50-40A5-A523-B6CA43889CF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026851" y="2605034"/>
            <a:ext cx="406400" cy="406400"/>
          </a:xfrm>
          <a:prstGeom prst="rect">
            <a:avLst/>
          </a:prstGeom>
        </p:spPr>
      </p:pic>
      <p:sp>
        <p:nvSpPr>
          <p:cNvPr id="14" name="Rectangle: Rounded Corners 13">
            <a:extLst>
              <a:ext uri="{FF2B5EF4-FFF2-40B4-BE49-F238E27FC236}">
                <a16:creationId xmlns:a16="http://schemas.microsoft.com/office/drawing/2014/main" id="{DB00FF72-63EB-481C-B5CC-812F2044C1F1}"/>
              </a:ext>
            </a:extLst>
          </p:cNvPr>
          <p:cNvSpPr/>
          <p:nvPr/>
        </p:nvSpPr>
        <p:spPr>
          <a:xfrm>
            <a:off x="314920" y="4097619"/>
            <a:ext cx="8363837" cy="1154018"/>
          </a:xfrm>
          <a:prstGeom prst="roundRect">
            <a:avLst>
              <a:gd name="adj" fmla="val 1977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a:solidFill>
                  <a:schemeClr val="tx1"/>
                </a:solidFill>
              </a:rPr>
              <a:t>d. Read the word with the correct stress to your partner. </a:t>
            </a:r>
            <a:endParaRPr lang="en-US" sz="2000" i="1">
              <a:solidFill>
                <a:schemeClr val="tx1"/>
              </a:solidFill>
            </a:endParaRPr>
          </a:p>
        </p:txBody>
      </p:sp>
      <p:pic>
        <p:nvPicPr>
          <p:cNvPr id="15" name="Picture 14" descr="Logo, company name&#10;&#10;Description automatically generated">
            <a:extLst>
              <a:ext uri="{FF2B5EF4-FFF2-40B4-BE49-F238E27FC236}">
                <a16:creationId xmlns:a16="http://schemas.microsoft.com/office/drawing/2014/main" id="{8109D700-7F41-4505-BDF7-5E2D5D226461}"/>
              </a:ext>
            </a:extLst>
          </p:cNvPr>
          <p:cNvPicPr>
            <a:picLocks noChangeAspect="1"/>
          </p:cNvPicPr>
          <p:nvPr/>
        </p:nvPicPr>
        <p:blipFill rotWithShape="1">
          <a:blip r:embed="rId7">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6" name="TextBox 15">
            <a:extLst>
              <a:ext uri="{FF2B5EF4-FFF2-40B4-BE49-F238E27FC236}">
                <a16:creationId xmlns:a16="http://schemas.microsoft.com/office/drawing/2014/main" id="{D4883BE5-F91D-4E1F-9156-674F1A21EA39}"/>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88408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9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D55D2E-A26A-47B2-9D70-12DC47D0B5C3}"/>
              </a:ext>
            </a:extLst>
          </p:cNvPr>
          <p:cNvGrpSpPr/>
          <p:nvPr/>
        </p:nvGrpSpPr>
        <p:grpSpPr>
          <a:xfrm>
            <a:off x="1285011" y="295960"/>
            <a:ext cx="2333626" cy="584775"/>
            <a:chOff x="4924424" y="454998"/>
            <a:chExt cx="2333626" cy="584775"/>
          </a:xfrm>
        </p:grpSpPr>
        <p:sp>
          <p:nvSpPr>
            <p:cNvPr id="5" name="Rectangle: Rounded Corners 4">
              <a:extLst>
                <a:ext uri="{FF2B5EF4-FFF2-40B4-BE49-F238E27FC236}">
                  <a16:creationId xmlns:a16="http://schemas.microsoft.com/office/drawing/2014/main" id="{1147896B-D2CE-4BCD-9678-B5EE24AAC32D}"/>
                </a:ext>
              </a:extLst>
            </p:cNvPr>
            <p:cNvSpPr/>
            <p:nvPr/>
          </p:nvSpPr>
          <p:spPr>
            <a:xfrm>
              <a:off x="4924424" y="454998"/>
              <a:ext cx="2333626" cy="584775"/>
            </a:xfrm>
            <a:prstGeom prst="roundRect">
              <a:avLst>
                <a:gd name="adj" fmla="val 31250"/>
              </a:avLst>
            </a:prstGeom>
            <a:solidFill>
              <a:schemeClr val="accent2">
                <a:lumMod val="60000"/>
                <a:lumOff val="40000"/>
              </a:schemeClr>
            </a:solidFill>
            <a:ln w="571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C58532-9337-40AE-9B13-451E542EA8D8}"/>
                </a:ext>
              </a:extLst>
            </p:cNvPr>
            <p:cNvSpPr txBox="1"/>
            <p:nvPr/>
          </p:nvSpPr>
          <p:spPr>
            <a:xfrm>
              <a:off x="5330190" y="454998"/>
              <a:ext cx="1522094" cy="523220"/>
            </a:xfrm>
            <a:prstGeom prst="rect">
              <a:avLst/>
            </a:prstGeom>
            <a:noFill/>
          </p:spPr>
          <p:txBody>
            <a:bodyPr wrap="square" rtlCol="0">
              <a:spAutoFit/>
            </a:bodyPr>
            <a:lstStyle/>
            <a:p>
              <a:r>
                <a:rPr lang="en-US" sz="2800" b="1">
                  <a:latin typeface="Aachen" panose="02020500000000000000" pitchFamily="18" charset="-93"/>
                  <a:ea typeface="Aachen" panose="02020500000000000000" pitchFamily="18" charset="-93"/>
                  <a:cs typeface="Aachen" panose="02020500000000000000" pitchFamily="18" charset="-93"/>
                </a:rPr>
                <a:t>Practice</a:t>
              </a:r>
            </a:p>
          </p:txBody>
        </p:sp>
      </p:grpSp>
      <p:sp>
        <p:nvSpPr>
          <p:cNvPr id="7" name="TextBox 6">
            <a:extLst>
              <a:ext uri="{FF2B5EF4-FFF2-40B4-BE49-F238E27FC236}">
                <a16:creationId xmlns:a16="http://schemas.microsoft.com/office/drawing/2014/main" id="{F4CA26AB-17D6-4C01-8BCB-955E460A194C}"/>
              </a:ext>
            </a:extLst>
          </p:cNvPr>
          <p:cNvSpPr txBox="1"/>
          <p:nvPr/>
        </p:nvSpPr>
        <p:spPr>
          <a:xfrm>
            <a:off x="3771900" y="295960"/>
            <a:ext cx="7296150" cy="830997"/>
          </a:xfrm>
          <a:prstGeom prst="rect">
            <a:avLst/>
          </a:prstGeom>
          <a:noFill/>
        </p:spPr>
        <p:txBody>
          <a:bodyPr wrap="square" rtlCol="0">
            <a:spAutoFit/>
          </a:bodyPr>
          <a:lstStyle/>
          <a:p>
            <a:r>
              <a:rPr lang="en-US" sz="2400" b="1"/>
              <a:t>Practice the conversation using the information below. Swap roles and repeat. </a:t>
            </a:r>
          </a:p>
        </p:txBody>
      </p:sp>
      <p:sp>
        <p:nvSpPr>
          <p:cNvPr id="8" name="TextBox 7">
            <a:extLst>
              <a:ext uri="{FF2B5EF4-FFF2-40B4-BE49-F238E27FC236}">
                <a16:creationId xmlns:a16="http://schemas.microsoft.com/office/drawing/2014/main" id="{E9376584-19FF-46C9-BD0E-BC88D327D688}"/>
              </a:ext>
            </a:extLst>
          </p:cNvPr>
          <p:cNvSpPr txBox="1"/>
          <p:nvPr/>
        </p:nvSpPr>
        <p:spPr>
          <a:xfrm>
            <a:off x="390525" y="1126957"/>
            <a:ext cx="6896100" cy="4247317"/>
          </a:xfrm>
          <a:prstGeom prst="rect">
            <a:avLst/>
          </a:prstGeom>
          <a:noFill/>
        </p:spPr>
        <p:txBody>
          <a:bodyPr wrap="square" rtlCol="0">
            <a:spAutoFit/>
          </a:bodyPr>
          <a:lstStyle/>
          <a:p>
            <a:pPr>
              <a:lnSpc>
                <a:spcPct val="150000"/>
              </a:lnSpc>
            </a:pPr>
            <a:r>
              <a:rPr lang="en-US" sz="2400" b="1"/>
              <a:t>Rosie</a:t>
            </a:r>
            <a:r>
              <a:rPr lang="en-US" sz="2400"/>
              <a:t>: Hey, Ted. I watched a </a:t>
            </a:r>
            <a:r>
              <a:rPr lang="en-US" sz="2400">
                <a:solidFill>
                  <a:srgbClr val="0070C0"/>
                </a:solidFill>
              </a:rPr>
              <a:t>drama last night. </a:t>
            </a:r>
          </a:p>
          <a:p>
            <a:pPr>
              <a:lnSpc>
                <a:spcPct val="150000"/>
              </a:lnSpc>
            </a:pPr>
            <a:r>
              <a:rPr lang="en-US" sz="2400" b="1"/>
              <a:t>Ted: What was it? </a:t>
            </a:r>
          </a:p>
          <a:p>
            <a:pPr>
              <a:lnSpc>
                <a:spcPct val="150000"/>
              </a:lnSpc>
            </a:pPr>
            <a:r>
              <a:rPr lang="en-US" sz="2400" b="1"/>
              <a:t>Rosie</a:t>
            </a:r>
            <a:r>
              <a:rPr lang="en-US" sz="2400"/>
              <a:t>: It was </a:t>
            </a:r>
            <a:r>
              <a:rPr lang="en-US" sz="2400">
                <a:solidFill>
                  <a:srgbClr val="0070C0"/>
                </a:solidFill>
              </a:rPr>
              <a:t>Rememer You</a:t>
            </a:r>
          </a:p>
          <a:p>
            <a:pPr>
              <a:lnSpc>
                <a:spcPct val="150000"/>
              </a:lnSpc>
            </a:pPr>
            <a:r>
              <a:rPr lang="en-US" sz="2400" b="1"/>
              <a:t>Ted: </a:t>
            </a:r>
            <a:r>
              <a:rPr lang="en-US" sz="2400"/>
              <a:t>Was it good? </a:t>
            </a:r>
          </a:p>
          <a:p>
            <a:pPr>
              <a:lnSpc>
                <a:spcPct val="150000"/>
              </a:lnSpc>
            </a:pPr>
            <a:r>
              <a:rPr lang="en-US" sz="2400" b="1"/>
              <a:t>Rosie</a:t>
            </a:r>
            <a:r>
              <a:rPr lang="en-US" sz="2400"/>
              <a:t>: </a:t>
            </a:r>
            <a:r>
              <a:rPr lang="en-US" sz="2400">
                <a:solidFill>
                  <a:srgbClr val="0070C0"/>
                </a:solidFill>
              </a:rPr>
              <a:t>Yes,</a:t>
            </a:r>
            <a:r>
              <a:rPr lang="en-US" sz="2400"/>
              <a:t> it was </a:t>
            </a:r>
            <a:r>
              <a:rPr lang="en-US" sz="2400">
                <a:solidFill>
                  <a:srgbClr val="0070C0"/>
                </a:solidFill>
              </a:rPr>
              <a:t>wonderful. </a:t>
            </a:r>
          </a:p>
          <a:p>
            <a:pPr>
              <a:lnSpc>
                <a:spcPct val="150000"/>
              </a:lnSpc>
            </a:pPr>
            <a:r>
              <a:rPr lang="en-US" sz="2400" b="1"/>
              <a:t>Ted: </a:t>
            </a:r>
            <a:r>
              <a:rPr lang="en-US" sz="2400"/>
              <a:t>What time was it on? </a:t>
            </a:r>
          </a:p>
          <a:p>
            <a:pPr>
              <a:lnSpc>
                <a:spcPct val="150000"/>
              </a:lnSpc>
            </a:pPr>
            <a:r>
              <a:rPr lang="en-US" sz="2400" b="1"/>
              <a:t>Rosie</a:t>
            </a:r>
            <a:r>
              <a:rPr lang="en-US" sz="2400"/>
              <a:t>: It was on at </a:t>
            </a:r>
            <a:r>
              <a:rPr lang="en-US" sz="2400">
                <a:solidFill>
                  <a:srgbClr val="0070C0"/>
                </a:solidFill>
              </a:rPr>
              <a:t>7:30 p.m </a:t>
            </a:r>
          </a:p>
          <a:p>
            <a:endParaRPr lang="en-US"/>
          </a:p>
        </p:txBody>
      </p:sp>
      <p:sp>
        <p:nvSpPr>
          <p:cNvPr id="9" name="Rectangle: Rounded Corners 8">
            <a:extLst>
              <a:ext uri="{FF2B5EF4-FFF2-40B4-BE49-F238E27FC236}">
                <a16:creationId xmlns:a16="http://schemas.microsoft.com/office/drawing/2014/main" id="{E3B70DA2-61D3-4E5D-B73A-1CBD6446B7C7}"/>
              </a:ext>
            </a:extLst>
          </p:cNvPr>
          <p:cNvSpPr/>
          <p:nvPr/>
        </p:nvSpPr>
        <p:spPr>
          <a:xfrm>
            <a:off x="285750" y="5103270"/>
            <a:ext cx="4791076" cy="11927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rPr>
              <a:t>awful   boring   great exciting   terrible     fantastic     sad</a:t>
            </a:r>
          </a:p>
        </p:txBody>
      </p:sp>
      <p:sp>
        <p:nvSpPr>
          <p:cNvPr id="12" name="Rectangle: Rounded Corners 11">
            <a:extLst>
              <a:ext uri="{FF2B5EF4-FFF2-40B4-BE49-F238E27FC236}">
                <a16:creationId xmlns:a16="http://schemas.microsoft.com/office/drawing/2014/main" id="{2FC7B1A6-406B-47F4-9EA6-B023D0BB5F97}"/>
              </a:ext>
            </a:extLst>
          </p:cNvPr>
          <p:cNvSpPr/>
          <p:nvPr/>
        </p:nvSpPr>
        <p:spPr>
          <a:xfrm>
            <a:off x="5029203" y="1699544"/>
            <a:ext cx="6772272" cy="4739356"/>
          </a:xfrm>
          <a:prstGeom prst="roundRect">
            <a:avLst>
              <a:gd name="adj" fmla="val 76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honey&#10;&#10;Description automatically generated">
            <a:extLst>
              <a:ext uri="{FF2B5EF4-FFF2-40B4-BE49-F238E27FC236}">
                <a16:creationId xmlns:a16="http://schemas.microsoft.com/office/drawing/2014/main" id="{2DF25838-41E7-4415-BA6A-1227A2CE9F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9203" y="1699544"/>
            <a:ext cx="6772272" cy="4739355"/>
          </a:xfrm>
          <a:prstGeom prst="rect">
            <a:avLst/>
          </a:prstGeom>
        </p:spPr>
      </p:pic>
      <p:sp>
        <p:nvSpPr>
          <p:cNvPr id="13" name="Rectangle: Rounded Corners 12">
            <a:extLst>
              <a:ext uri="{FF2B5EF4-FFF2-40B4-BE49-F238E27FC236}">
                <a16:creationId xmlns:a16="http://schemas.microsoft.com/office/drawing/2014/main" id="{D727E168-F07E-4BB0-8A9A-DC18BF71D55B}"/>
              </a:ext>
            </a:extLst>
          </p:cNvPr>
          <p:cNvSpPr/>
          <p:nvPr/>
        </p:nvSpPr>
        <p:spPr>
          <a:xfrm>
            <a:off x="5162550" y="1754730"/>
            <a:ext cx="3028950" cy="509021"/>
          </a:xfrm>
          <a:prstGeom prst="roundRect">
            <a:avLst>
              <a:gd name="adj" fmla="val 50000"/>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SCREEN 1</a:t>
            </a:r>
          </a:p>
        </p:txBody>
      </p:sp>
      <p:sp>
        <p:nvSpPr>
          <p:cNvPr id="18" name="Rectangle: Rounded Corners 17">
            <a:extLst>
              <a:ext uri="{FF2B5EF4-FFF2-40B4-BE49-F238E27FC236}">
                <a16:creationId xmlns:a16="http://schemas.microsoft.com/office/drawing/2014/main" id="{974F9411-2765-414C-8CB7-1F8887C1419B}"/>
              </a:ext>
            </a:extLst>
          </p:cNvPr>
          <p:cNvSpPr/>
          <p:nvPr/>
        </p:nvSpPr>
        <p:spPr>
          <a:xfrm>
            <a:off x="8415339" y="1770581"/>
            <a:ext cx="3028950" cy="509021"/>
          </a:xfrm>
          <a:prstGeom prst="roundRect">
            <a:avLst>
              <a:gd name="adj" fmla="val 50000"/>
            </a:avLst>
          </a:prstGeom>
          <a:solidFill>
            <a:srgbClr val="934BC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SCREEN 2</a:t>
            </a:r>
          </a:p>
        </p:txBody>
      </p:sp>
      <p:graphicFrame>
        <p:nvGraphicFramePr>
          <p:cNvPr id="19" name="Table 19">
            <a:extLst>
              <a:ext uri="{FF2B5EF4-FFF2-40B4-BE49-F238E27FC236}">
                <a16:creationId xmlns:a16="http://schemas.microsoft.com/office/drawing/2014/main" id="{4AF9E491-7EAF-4D06-A4C1-9D8FE5639970}"/>
              </a:ext>
            </a:extLst>
          </p:cNvPr>
          <p:cNvGraphicFramePr>
            <a:graphicFrameLocks noGrp="1"/>
          </p:cNvGraphicFramePr>
          <p:nvPr>
            <p:extLst>
              <p:ext uri="{D42A27DB-BD31-4B8C-83A1-F6EECF244321}">
                <p14:modId xmlns:p14="http://schemas.microsoft.com/office/powerpoint/2010/main" val="3915925451"/>
              </p:ext>
            </p:extLst>
          </p:nvPr>
        </p:nvGraphicFramePr>
        <p:xfrm>
          <a:off x="5148263" y="2413811"/>
          <a:ext cx="6472238" cy="3961902"/>
        </p:xfrm>
        <a:graphic>
          <a:graphicData uri="http://schemas.openxmlformats.org/drawingml/2006/table">
            <a:tbl>
              <a:tblPr firstRow="1" bandRow="1">
                <a:tableStyleId>{22838BEF-8BB2-4498-84A7-C5851F593DF1}</a:tableStyleId>
              </a:tblPr>
              <a:tblGrid>
                <a:gridCol w="3236119">
                  <a:extLst>
                    <a:ext uri="{9D8B030D-6E8A-4147-A177-3AD203B41FA5}">
                      <a16:colId xmlns:a16="http://schemas.microsoft.com/office/drawing/2014/main" val="3073422004"/>
                    </a:ext>
                  </a:extLst>
                </a:gridCol>
                <a:gridCol w="3236119">
                  <a:extLst>
                    <a:ext uri="{9D8B030D-6E8A-4147-A177-3AD203B41FA5}">
                      <a16:colId xmlns:a16="http://schemas.microsoft.com/office/drawing/2014/main" val="13912488"/>
                    </a:ext>
                  </a:extLst>
                </a:gridCol>
              </a:tblGrid>
              <a:tr h="1320634">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784958680"/>
                  </a:ext>
                </a:extLst>
              </a:tr>
              <a:tr h="1320634">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2271235689"/>
                  </a:ext>
                </a:extLst>
              </a:tr>
              <a:tr h="1320634">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2210305291"/>
                  </a:ext>
                </a:extLst>
              </a:tr>
            </a:tbl>
          </a:graphicData>
        </a:graphic>
      </p:graphicFrame>
      <p:sp>
        <p:nvSpPr>
          <p:cNvPr id="20" name="Rectangle 19">
            <a:extLst>
              <a:ext uri="{FF2B5EF4-FFF2-40B4-BE49-F238E27FC236}">
                <a16:creationId xmlns:a16="http://schemas.microsoft.com/office/drawing/2014/main" id="{CBD8B38A-1F00-4601-BAA4-5AB5AA05CBFF}"/>
              </a:ext>
            </a:extLst>
          </p:cNvPr>
          <p:cNvSpPr/>
          <p:nvPr/>
        </p:nvSpPr>
        <p:spPr>
          <a:xfrm>
            <a:off x="5248274" y="2509973"/>
            <a:ext cx="2914651" cy="1014277"/>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8:30 </a:t>
            </a:r>
          </a:p>
          <a:p>
            <a:pPr lvl="1"/>
            <a:r>
              <a:rPr lang="en-US" sz="2000" b="1">
                <a:solidFill>
                  <a:schemeClr val="tx1"/>
                </a:solidFill>
              </a:rPr>
              <a:t>Robotron</a:t>
            </a:r>
          </a:p>
          <a:p>
            <a:pPr lvl="1"/>
            <a:r>
              <a:rPr lang="en-US" sz="2000" b="1">
                <a:solidFill>
                  <a:schemeClr val="tx1"/>
                </a:solidFill>
              </a:rPr>
              <a:t>Science fiction</a:t>
            </a:r>
            <a:endParaRPr lang="en-US" b="1">
              <a:solidFill>
                <a:schemeClr val="tx1"/>
              </a:solidFill>
            </a:endParaRPr>
          </a:p>
        </p:txBody>
      </p:sp>
      <p:sp>
        <p:nvSpPr>
          <p:cNvPr id="21" name="Rectangle 20">
            <a:extLst>
              <a:ext uri="{FF2B5EF4-FFF2-40B4-BE49-F238E27FC236}">
                <a16:creationId xmlns:a16="http://schemas.microsoft.com/office/drawing/2014/main" id="{5C5E33CE-A135-4E0D-BA4F-6EE44B2B1CEF}"/>
              </a:ext>
            </a:extLst>
          </p:cNvPr>
          <p:cNvSpPr/>
          <p:nvPr/>
        </p:nvSpPr>
        <p:spPr>
          <a:xfrm>
            <a:off x="5243511" y="3837031"/>
            <a:ext cx="2943226" cy="1136794"/>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12 p.m</a:t>
            </a:r>
          </a:p>
          <a:p>
            <a:pPr lvl="1"/>
            <a:r>
              <a:rPr lang="en-US" sz="2000" b="1">
                <a:solidFill>
                  <a:schemeClr val="tx1"/>
                </a:solidFill>
              </a:rPr>
              <a:t>Mighty Man</a:t>
            </a:r>
          </a:p>
          <a:p>
            <a:pPr lvl="1"/>
            <a:r>
              <a:rPr lang="en-US" sz="2000" b="1">
                <a:solidFill>
                  <a:schemeClr val="tx1"/>
                </a:solidFill>
              </a:rPr>
              <a:t>Action</a:t>
            </a:r>
            <a:endParaRPr lang="en-US" b="1">
              <a:solidFill>
                <a:schemeClr val="tx1"/>
              </a:solidFill>
            </a:endParaRPr>
          </a:p>
        </p:txBody>
      </p:sp>
      <p:sp>
        <p:nvSpPr>
          <p:cNvPr id="22" name="Rectangle 21">
            <a:extLst>
              <a:ext uri="{FF2B5EF4-FFF2-40B4-BE49-F238E27FC236}">
                <a16:creationId xmlns:a16="http://schemas.microsoft.com/office/drawing/2014/main" id="{5052EDF4-B21D-4A54-A615-1DA57658D13D}"/>
              </a:ext>
            </a:extLst>
          </p:cNvPr>
          <p:cNvSpPr/>
          <p:nvPr/>
        </p:nvSpPr>
        <p:spPr>
          <a:xfrm>
            <a:off x="5295898" y="5123885"/>
            <a:ext cx="2943226" cy="1251828"/>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10 p.m</a:t>
            </a:r>
          </a:p>
          <a:p>
            <a:pPr lvl="1"/>
            <a:r>
              <a:rPr lang="en-US" sz="2000" b="1">
                <a:solidFill>
                  <a:schemeClr val="tx1"/>
                </a:solidFill>
              </a:rPr>
              <a:t>The House on Black Street</a:t>
            </a:r>
          </a:p>
          <a:p>
            <a:pPr lvl="1"/>
            <a:r>
              <a:rPr lang="en-US" sz="2000" b="1">
                <a:solidFill>
                  <a:schemeClr val="tx1"/>
                </a:solidFill>
              </a:rPr>
              <a:t>Horror</a:t>
            </a:r>
            <a:endParaRPr lang="en-US" b="1">
              <a:solidFill>
                <a:schemeClr val="tx1"/>
              </a:solidFill>
            </a:endParaRPr>
          </a:p>
        </p:txBody>
      </p:sp>
      <p:sp>
        <p:nvSpPr>
          <p:cNvPr id="23" name="Rectangle 22">
            <a:extLst>
              <a:ext uri="{FF2B5EF4-FFF2-40B4-BE49-F238E27FC236}">
                <a16:creationId xmlns:a16="http://schemas.microsoft.com/office/drawing/2014/main" id="{79AEE273-237E-476A-B663-3765D45A3202}"/>
              </a:ext>
            </a:extLst>
          </p:cNvPr>
          <p:cNvSpPr/>
          <p:nvPr/>
        </p:nvSpPr>
        <p:spPr>
          <a:xfrm>
            <a:off x="8472488" y="2509972"/>
            <a:ext cx="2971801" cy="1014277"/>
          </a:xfrm>
          <a:prstGeom prst="rect">
            <a:avLst/>
          </a:prstGeom>
          <a:solidFill>
            <a:srgbClr val="CFAF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10:10 a.m</a:t>
            </a:r>
          </a:p>
          <a:p>
            <a:pPr lvl="1"/>
            <a:r>
              <a:rPr lang="en-US" sz="2000" b="1">
                <a:solidFill>
                  <a:schemeClr val="tx1"/>
                </a:solidFill>
              </a:rPr>
              <a:t>Teddy Bears</a:t>
            </a:r>
          </a:p>
          <a:p>
            <a:pPr lvl="1"/>
            <a:r>
              <a:rPr lang="en-US" sz="2000" b="1">
                <a:solidFill>
                  <a:schemeClr val="tx1"/>
                </a:solidFill>
              </a:rPr>
              <a:t>Animated</a:t>
            </a:r>
            <a:endParaRPr lang="en-US" b="1">
              <a:solidFill>
                <a:schemeClr val="tx1"/>
              </a:solidFill>
            </a:endParaRPr>
          </a:p>
        </p:txBody>
      </p:sp>
      <p:sp>
        <p:nvSpPr>
          <p:cNvPr id="24" name="Rectangle 23">
            <a:extLst>
              <a:ext uri="{FF2B5EF4-FFF2-40B4-BE49-F238E27FC236}">
                <a16:creationId xmlns:a16="http://schemas.microsoft.com/office/drawing/2014/main" id="{CB749578-A3DD-4CAF-A201-AEF142F40C0A}"/>
              </a:ext>
            </a:extLst>
          </p:cNvPr>
          <p:cNvSpPr/>
          <p:nvPr/>
        </p:nvSpPr>
        <p:spPr>
          <a:xfrm>
            <a:off x="8472488" y="3774419"/>
            <a:ext cx="3043236" cy="1105464"/>
          </a:xfrm>
          <a:prstGeom prst="rect">
            <a:avLst/>
          </a:prstGeom>
          <a:solidFill>
            <a:srgbClr val="CFAF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1 p.m</a:t>
            </a:r>
          </a:p>
          <a:p>
            <a:pPr lvl="1"/>
            <a:r>
              <a:rPr lang="en-US" sz="2000" b="1">
                <a:solidFill>
                  <a:schemeClr val="tx1"/>
                </a:solidFill>
              </a:rPr>
              <a:t>Dog School</a:t>
            </a:r>
          </a:p>
          <a:p>
            <a:pPr lvl="1"/>
            <a:r>
              <a:rPr lang="en-US" sz="2000" b="1">
                <a:solidFill>
                  <a:schemeClr val="tx1"/>
                </a:solidFill>
              </a:rPr>
              <a:t>Comedy</a:t>
            </a:r>
            <a:endParaRPr lang="en-US" b="1">
              <a:solidFill>
                <a:schemeClr val="tx1"/>
              </a:solidFill>
            </a:endParaRPr>
          </a:p>
        </p:txBody>
      </p:sp>
      <p:sp>
        <p:nvSpPr>
          <p:cNvPr id="25" name="Rectangle 24">
            <a:extLst>
              <a:ext uri="{FF2B5EF4-FFF2-40B4-BE49-F238E27FC236}">
                <a16:creationId xmlns:a16="http://schemas.microsoft.com/office/drawing/2014/main" id="{6870CC65-B748-49BC-AD87-D96FC0867132}"/>
              </a:ext>
            </a:extLst>
          </p:cNvPr>
          <p:cNvSpPr/>
          <p:nvPr/>
        </p:nvSpPr>
        <p:spPr>
          <a:xfrm>
            <a:off x="8501064" y="5123886"/>
            <a:ext cx="3043236" cy="1105464"/>
          </a:xfrm>
          <a:prstGeom prst="rect">
            <a:avLst/>
          </a:prstGeom>
          <a:solidFill>
            <a:srgbClr val="CFAF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a:solidFill>
                  <a:schemeClr val="tx1"/>
                </a:solidFill>
              </a:rPr>
              <a:t>9:30</a:t>
            </a:r>
          </a:p>
          <a:p>
            <a:pPr lvl="1"/>
            <a:r>
              <a:rPr lang="en-US" sz="2000" b="1">
                <a:solidFill>
                  <a:schemeClr val="tx1"/>
                </a:solidFill>
              </a:rPr>
              <a:t>Happy Family</a:t>
            </a:r>
          </a:p>
          <a:p>
            <a:pPr lvl="1"/>
            <a:r>
              <a:rPr lang="en-US" sz="2000" b="1">
                <a:solidFill>
                  <a:schemeClr val="tx1"/>
                </a:solidFill>
              </a:rPr>
              <a:t>Drama</a:t>
            </a:r>
            <a:endParaRPr lang="en-US" b="1">
              <a:solidFill>
                <a:schemeClr val="tx1"/>
              </a:solidFill>
            </a:endParaRPr>
          </a:p>
        </p:txBody>
      </p:sp>
      <p:pic>
        <p:nvPicPr>
          <p:cNvPr id="26" name="Picture 25" descr="Logo, company name&#10;&#10;Description automatically generated">
            <a:extLst>
              <a:ext uri="{FF2B5EF4-FFF2-40B4-BE49-F238E27FC236}">
                <a16:creationId xmlns:a16="http://schemas.microsoft.com/office/drawing/2014/main" id="{A50ADBE7-D086-4DB8-A93C-C8ADA9ACFB1D}"/>
              </a:ext>
            </a:extLst>
          </p:cNvPr>
          <p:cNvPicPr>
            <a:picLocks noChangeAspect="1"/>
          </p:cNvPicPr>
          <p:nvPr/>
        </p:nvPicPr>
        <p:blipFill rotWithShape="1">
          <a:blip r:embed="rId4">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27" name="TextBox 26">
            <a:extLst>
              <a:ext uri="{FF2B5EF4-FFF2-40B4-BE49-F238E27FC236}">
                <a16:creationId xmlns:a16="http://schemas.microsoft.com/office/drawing/2014/main" id="{973F6CBE-D0CD-4DAA-82CF-ABBC9ABABEFE}"/>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094728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E4ECD-4A7E-41F1-A9EB-85EEDE6FB5D5}"/>
              </a:ext>
            </a:extLst>
          </p:cNvPr>
          <p:cNvPicPr>
            <a:picLocks noChangeAspect="1"/>
          </p:cNvPicPr>
          <p:nvPr/>
        </p:nvPicPr>
        <p:blipFill rotWithShape="1">
          <a:blip r:embed="rId2"/>
          <a:srcRect l="13828" t="22084" r="13124" b="57083"/>
          <a:stretch/>
        </p:blipFill>
        <p:spPr>
          <a:xfrm>
            <a:off x="309562" y="352425"/>
            <a:ext cx="11572875" cy="1895475"/>
          </a:xfrm>
          <a:prstGeom prst="rect">
            <a:avLst/>
          </a:prstGeom>
        </p:spPr>
      </p:pic>
      <p:graphicFrame>
        <p:nvGraphicFramePr>
          <p:cNvPr id="6" name="Table 6">
            <a:extLst>
              <a:ext uri="{FF2B5EF4-FFF2-40B4-BE49-F238E27FC236}">
                <a16:creationId xmlns:a16="http://schemas.microsoft.com/office/drawing/2014/main" id="{69BAA6E3-7F8E-4B22-A41A-9EECFE5D088F}"/>
              </a:ext>
            </a:extLst>
          </p:cNvPr>
          <p:cNvGraphicFramePr>
            <a:graphicFrameLocks noGrp="1"/>
          </p:cNvGraphicFramePr>
          <p:nvPr>
            <p:extLst>
              <p:ext uri="{D42A27DB-BD31-4B8C-83A1-F6EECF244321}">
                <p14:modId xmlns:p14="http://schemas.microsoft.com/office/powerpoint/2010/main" val="1999007589"/>
              </p:ext>
            </p:extLst>
          </p:nvPr>
        </p:nvGraphicFramePr>
        <p:xfrm>
          <a:off x="555623" y="2382519"/>
          <a:ext cx="10750552" cy="3846831"/>
        </p:xfrm>
        <a:graphic>
          <a:graphicData uri="http://schemas.openxmlformats.org/drawingml/2006/table">
            <a:tbl>
              <a:tblPr firstRow="1" bandRow="1">
                <a:tableStyleId>{72833802-FEF1-4C79-8D5D-14CF1EAF98D9}</a:tableStyleId>
              </a:tblPr>
              <a:tblGrid>
                <a:gridCol w="2687638">
                  <a:extLst>
                    <a:ext uri="{9D8B030D-6E8A-4147-A177-3AD203B41FA5}">
                      <a16:colId xmlns:a16="http://schemas.microsoft.com/office/drawing/2014/main" val="1962531396"/>
                    </a:ext>
                  </a:extLst>
                </a:gridCol>
                <a:gridCol w="2687638">
                  <a:extLst>
                    <a:ext uri="{9D8B030D-6E8A-4147-A177-3AD203B41FA5}">
                      <a16:colId xmlns:a16="http://schemas.microsoft.com/office/drawing/2014/main" val="2381089746"/>
                    </a:ext>
                  </a:extLst>
                </a:gridCol>
                <a:gridCol w="2687638">
                  <a:extLst>
                    <a:ext uri="{9D8B030D-6E8A-4147-A177-3AD203B41FA5}">
                      <a16:colId xmlns:a16="http://schemas.microsoft.com/office/drawing/2014/main" val="4037238234"/>
                    </a:ext>
                  </a:extLst>
                </a:gridCol>
                <a:gridCol w="2687638">
                  <a:extLst>
                    <a:ext uri="{9D8B030D-6E8A-4147-A177-3AD203B41FA5}">
                      <a16:colId xmlns:a16="http://schemas.microsoft.com/office/drawing/2014/main" val="1317810315"/>
                    </a:ext>
                  </a:extLst>
                </a:gridCol>
              </a:tblGrid>
              <a:tr h="939291">
                <a:tc>
                  <a:txBody>
                    <a:bodyPr/>
                    <a:lstStyle/>
                    <a:p>
                      <a:r>
                        <a:rPr lang="en-US" sz="2400">
                          <a:solidFill>
                            <a:schemeClr val="tx1"/>
                          </a:solidFill>
                        </a:rPr>
                        <a:t>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solidFill>
                            <a:schemeClr val="tx1"/>
                          </a:solidFill>
                        </a:rPr>
                        <a:t>Kind of movie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solidFill>
                            <a:schemeClr val="tx1"/>
                          </a:solidFill>
                        </a:rPr>
                        <a:t>Name of movie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solidFill>
                            <a:schemeClr val="tx1"/>
                          </a:solidFill>
                        </a:rPr>
                        <a:t>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006723"/>
                  </a:ext>
                </a:extLst>
              </a:tr>
              <a:tr h="2907540">
                <a:tc>
                  <a:txBody>
                    <a:bodyPr/>
                    <a:lstStyle/>
                    <a:p>
                      <a:pPr>
                        <a:lnSpc>
                          <a:spcPct val="200000"/>
                        </a:lnSpc>
                      </a:pPr>
                      <a:r>
                        <a:rPr lang="en-US" sz="2000"/>
                        <a:t>Yesterday morning</a:t>
                      </a:r>
                    </a:p>
                    <a:p>
                      <a:pPr>
                        <a:lnSpc>
                          <a:spcPct val="200000"/>
                        </a:lnSpc>
                      </a:pPr>
                      <a:r>
                        <a:rPr lang="en-US" sz="2000"/>
                        <a:t>last night</a:t>
                      </a:r>
                    </a:p>
                    <a:p>
                      <a:pPr>
                        <a:lnSpc>
                          <a:spcPct val="200000"/>
                        </a:lnSpc>
                      </a:pPr>
                      <a:r>
                        <a:rPr lang="en-US" sz="2000"/>
                        <a:t>this morning</a:t>
                      </a:r>
                    </a:p>
                    <a:p>
                      <a:pPr>
                        <a:lnSpc>
                          <a:spcPct val="200000"/>
                        </a:lnSpc>
                      </a:pPr>
                      <a:r>
                        <a:rPr lang="en-US" sz="2000"/>
                        <a:t>this afternoon</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250000"/>
                        </a:lnSpc>
                      </a:pPr>
                      <a:r>
                        <a:rPr lang="en-US"/>
                        <a:t>____________________________________________________________________________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250000"/>
                        </a:lnSpc>
                      </a:pPr>
                      <a:r>
                        <a:rPr lang="en-US"/>
                        <a:t>____________________________________________________________________________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250000"/>
                        </a:lnSpc>
                      </a:pPr>
                      <a:r>
                        <a:rPr lang="en-US"/>
                        <a:t>____________________________________________________________________________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037310"/>
                  </a:ext>
                </a:extLst>
              </a:tr>
            </a:tbl>
          </a:graphicData>
        </a:graphic>
      </p:graphicFrame>
      <p:pic>
        <p:nvPicPr>
          <p:cNvPr id="4" name="Picture 3" descr="Logo, company name&#10;&#10;Description automatically generated">
            <a:extLst>
              <a:ext uri="{FF2B5EF4-FFF2-40B4-BE49-F238E27FC236}">
                <a16:creationId xmlns:a16="http://schemas.microsoft.com/office/drawing/2014/main" id="{18C3429B-773C-4BF3-9325-895EE5F0FC61}"/>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7" name="TextBox 6">
            <a:extLst>
              <a:ext uri="{FF2B5EF4-FFF2-40B4-BE49-F238E27FC236}">
                <a16:creationId xmlns:a16="http://schemas.microsoft.com/office/drawing/2014/main" id="{2BF4E343-5F1A-409A-A8C2-D8077648567B}"/>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17335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A7C28-C3A9-4D45-95E7-4AB4F420DD0C}"/>
              </a:ext>
            </a:extLst>
          </p:cNvPr>
          <p:cNvSpPr/>
          <p:nvPr/>
        </p:nvSpPr>
        <p:spPr>
          <a:xfrm>
            <a:off x="2281237" y="2143125"/>
            <a:ext cx="7172325" cy="136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accent6">
                    <a:lumMod val="50000"/>
                  </a:schemeClr>
                </a:solidFill>
              </a:rPr>
              <a:t>WRAP-UP</a:t>
            </a:r>
          </a:p>
        </p:txBody>
      </p:sp>
      <p:pic>
        <p:nvPicPr>
          <p:cNvPr id="3" name="Picture 2" descr="Logo, company name&#10;&#10;Description automatically generated">
            <a:extLst>
              <a:ext uri="{FF2B5EF4-FFF2-40B4-BE49-F238E27FC236}">
                <a16:creationId xmlns:a16="http://schemas.microsoft.com/office/drawing/2014/main" id="{FC5D8B6C-0046-4CBC-802C-10FFB9C40B32}"/>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5" name="TextBox 4">
            <a:extLst>
              <a:ext uri="{FF2B5EF4-FFF2-40B4-BE49-F238E27FC236}">
                <a16:creationId xmlns:a16="http://schemas.microsoft.com/office/drawing/2014/main" id="{942FEB4F-0C67-41E9-A170-7298FDC15540}"/>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506925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5308"/>
            <a:ext cx="12117250" cy="6711697"/>
            <a:chOff x="91440" y="91439"/>
            <a:chExt cx="12117250"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1270692" y="60995"/>
            <a:ext cx="10747808" cy="4524315"/>
          </a:xfrm>
          <a:prstGeom prst="rect">
            <a:avLst/>
          </a:prstGeom>
        </p:spPr>
        <p:txBody>
          <a:bodyPr wrap="square">
            <a:spAutoFit/>
          </a:bodyPr>
          <a:lstStyle/>
          <a:p>
            <a:pPr lvl="0" algn="ctr"/>
            <a:r>
              <a:rPr lang="en-US" sz="3600" b="1" i="1" u="sng">
                <a:latin typeface="Constantia" panose="02030602050306030303" pitchFamily="18" charset="0"/>
                <a:sym typeface="Wingdings" panose="05000000000000000000" pitchFamily="2" charset="2"/>
              </a:rPr>
              <a:t>Unit 7</a:t>
            </a:r>
            <a:endParaRPr lang="en-US" sz="3600" b="1" i="1">
              <a:latin typeface="Constantia" panose="02030602050306030303" pitchFamily="18" charset="0"/>
              <a:sym typeface="Wingdings" panose="05000000000000000000" pitchFamily="2" charset="2"/>
            </a:endParaRPr>
          </a:p>
          <a:p>
            <a:pPr lvl="0" algn="ctr"/>
            <a:endParaRPr lang="en-US" sz="3600" b="1" i="1">
              <a:solidFill>
                <a:srgbClr val="C00000"/>
              </a:solidFill>
              <a:latin typeface="Constantia" panose="02030602050306030303" pitchFamily="18" charset="0"/>
              <a:sym typeface="Wingdings" panose="05000000000000000000" pitchFamily="2" charset="2"/>
            </a:endParaRPr>
          </a:p>
          <a:p>
            <a:pPr lvl="0"/>
            <a:r>
              <a:rPr lang="en-US" sz="3600" b="1" i="1" u="sng">
                <a:latin typeface="Constantia" panose="02030602050306030303" pitchFamily="18" charset="0"/>
                <a:sym typeface="Wingdings" panose="05000000000000000000" pitchFamily="2" charset="2"/>
              </a:rPr>
              <a:t>Lesson </a:t>
            </a:r>
            <a:r>
              <a:rPr lang="en-US" sz="3600" b="1" i="1" u="sng" dirty="0">
                <a:latin typeface="Constantia" panose="02030602050306030303" pitchFamily="18" charset="0"/>
                <a:sym typeface="Wingdings" panose="05000000000000000000" pitchFamily="2" charset="2"/>
              </a:rPr>
              <a:t>6</a:t>
            </a:r>
            <a:r>
              <a:rPr lang="en-US" sz="3600" b="1" i="1" u="sng">
                <a:latin typeface="Constantia" panose="02030602050306030303" pitchFamily="18" charset="0"/>
                <a:sym typeface="Wingdings" panose="05000000000000000000" pitchFamily="2" charset="2"/>
              </a:rPr>
              <a:t>:</a:t>
            </a:r>
            <a:r>
              <a:rPr lang="en-US" sz="3600" b="1" i="1">
                <a:latin typeface="Constantia" panose="02030602050306030303" pitchFamily="18" charset="0"/>
                <a:sym typeface="Wingdings" panose="05000000000000000000" pitchFamily="2" charset="2"/>
              </a:rPr>
              <a:t> </a:t>
            </a:r>
            <a:r>
              <a:rPr lang="en-US" sz="3600" b="1" i="1">
                <a:solidFill>
                  <a:srgbClr val="C00000"/>
                </a:solidFill>
                <a:latin typeface="Constantia" panose="02030602050306030303" pitchFamily="18" charset="0"/>
                <a:sym typeface="Wingdings" panose="05000000000000000000" pitchFamily="2" charset="2"/>
              </a:rPr>
              <a:t>Pronunciation + speaking</a:t>
            </a:r>
            <a:endParaRPr lang="en-US" sz="3600" b="1" i="1" dirty="0">
              <a:solidFill>
                <a:srgbClr val="C00000"/>
              </a:solidFill>
              <a:latin typeface="Constantia" panose="02030602050306030303" pitchFamily="18" charset="0"/>
              <a:sym typeface="Wingdings" panose="05000000000000000000" pitchFamily="2" charset="2"/>
            </a:endParaRPr>
          </a:p>
          <a:p>
            <a:pPr lvl="0"/>
            <a:r>
              <a:rPr lang="en-US" sz="3600" i="1">
                <a:latin typeface="Constantia" panose="02030602050306030303" pitchFamily="18" charset="0"/>
                <a:sym typeface="Wingdings" panose="05000000000000000000" pitchFamily="2" charset="2"/>
              </a:rPr>
              <a:t>Trọng âm của từ có 2 âm tiết </a:t>
            </a:r>
          </a:p>
          <a:p>
            <a:pPr marL="571500" lvl="0" indent="-571500">
              <a:buFontTx/>
              <a:buChar char="-"/>
            </a:pPr>
            <a:r>
              <a:rPr lang="en-US" sz="3600" i="1">
                <a:latin typeface="Constantia" panose="02030602050306030303" pitchFamily="18" charset="0"/>
                <a:sym typeface="Wingdings" panose="05000000000000000000" pitchFamily="2" charset="2"/>
              </a:rPr>
              <a:t>Tính từ và danh từ trọng âm rơi âm tiết thứ nhất.</a:t>
            </a:r>
          </a:p>
          <a:p>
            <a:pPr lvl="0"/>
            <a:r>
              <a:rPr lang="en-US" sz="3600" i="1">
                <a:latin typeface="Constantia" panose="02030602050306030303" pitchFamily="18" charset="0"/>
                <a:sym typeface="Wingdings" panose="05000000000000000000" pitchFamily="2" charset="2"/>
              </a:rPr>
              <a:t>Ngoại lệ : </a:t>
            </a:r>
            <a:r>
              <a:rPr lang="en-US" sz="3600" i="1">
                <a:solidFill>
                  <a:srgbClr val="FF0000"/>
                </a:solidFill>
                <a:latin typeface="Constantia" panose="02030602050306030303" pitchFamily="18" charset="0"/>
                <a:sym typeface="Wingdings" panose="05000000000000000000" pitchFamily="2" charset="2"/>
              </a:rPr>
              <a:t>machine, hotel, alone....</a:t>
            </a:r>
          </a:p>
          <a:p>
            <a:pPr marL="571500" lvl="0" indent="-571500">
              <a:buFontTx/>
              <a:buChar char="-"/>
            </a:pPr>
            <a:r>
              <a:rPr lang="en-US" sz="3600" i="1">
                <a:latin typeface="Constantia" panose="02030602050306030303" pitchFamily="18" charset="0"/>
                <a:sym typeface="Wingdings" panose="05000000000000000000" pitchFamily="2" charset="2"/>
              </a:rPr>
              <a:t>Động từ trọng âm rơi âm tiết thứ 2</a:t>
            </a:r>
          </a:p>
          <a:p>
            <a:pPr marL="571500" lvl="0" indent="-571500">
              <a:buFontTx/>
              <a:buChar char="-"/>
            </a:pPr>
            <a:r>
              <a:rPr lang="en-US" sz="3600" i="1">
                <a:latin typeface="Constantia" panose="02030602050306030303" pitchFamily="18" charset="0"/>
                <a:sym typeface="Wingdings" panose="05000000000000000000" pitchFamily="2" charset="2"/>
              </a:rPr>
              <a:t>Ngoại lệ : </a:t>
            </a:r>
            <a:r>
              <a:rPr lang="en-US" sz="3600" i="1">
                <a:solidFill>
                  <a:srgbClr val="FF0000"/>
                </a:solidFill>
                <a:latin typeface="Constantia" panose="02030602050306030303" pitchFamily="18" charset="0"/>
                <a:sym typeface="Wingdings" panose="05000000000000000000" pitchFamily="2" charset="2"/>
              </a:rPr>
              <a:t>listen, answer, happen, finish, open, offer</a:t>
            </a:r>
            <a:endParaRPr lang="en-US" sz="3600" i="1" dirty="0">
              <a:solidFill>
                <a:srgbClr val="FF0000"/>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32051B05-5EDA-4294-AF11-EEAD90CF3EE5}"/>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30366167-1011-4057-9C85-65CC9822E1B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767310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812800" y="2174240"/>
            <a:ext cx="5164199" cy="2474433"/>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a:solidFill>
                  <a:schemeClr val="tx1"/>
                </a:solidFill>
                <a:effectLst>
                  <a:glow rad="228600">
                    <a:schemeClr val="accent2">
                      <a:satMod val="175000"/>
                      <a:alpha val="40000"/>
                    </a:schemeClr>
                  </a:glow>
                </a:effectLst>
                <a:latin typeface="+mj-lt"/>
                <a:ea typeface="+mj-ea"/>
                <a:cs typeface="+mj-cs"/>
              </a:rPr>
              <a:t>   </a:t>
            </a:r>
            <a:r>
              <a:rPr lang="en-US" sz="5800" b="1">
                <a:solidFill>
                  <a:schemeClr val="bg1"/>
                </a:solidFill>
                <a:effectLst>
                  <a:glow rad="228600">
                    <a:schemeClr val="accent2">
                      <a:satMod val="175000"/>
                      <a:alpha val="40000"/>
                    </a:schemeClr>
                  </a:glow>
                </a:effectLst>
                <a:latin typeface="+mj-lt"/>
                <a:ea typeface="+mj-ea"/>
                <a:cs typeface="+mj-cs"/>
              </a:rPr>
              <a:t>LESSON 6</a:t>
            </a:r>
          </a:p>
          <a:p>
            <a:pPr>
              <a:lnSpc>
                <a:spcPct val="90000"/>
              </a:lnSpc>
              <a:spcBef>
                <a:spcPct val="0"/>
              </a:spcBef>
              <a:spcAft>
                <a:spcPts val="600"/>
              </a:spcAft>
            </a:pPr>
            <a:r>
              <a:rPr lang="en-US" sz="5400" b="1">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4351" y="1401986"/>
            <a:ext cx="4324849" cy="1350967"/>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8106338" y="1815859"/>
            <a:ext cx="3506982" cy="523220"/>
          </a:xfrm>
          <a:prstGeom prst="rect">
            <a:avLst/>
          </a:prstGeom>
          <a:noFill/>
        </p:spPr>
        <p:txBody>
          <a:bodyPr wrap="square" rtlCol="0">
            <a:spAutoFit/>
          </a:bodyPr>
          <a:lstStyle/>
          <a:p>
            <a:r>
              <a:rPr lang="en-US" sz="2800" b="1">
                <a:solidFill>
                  <a:schemeClr val="bg2">
                    <a:lumMod val="10000"/>
                  </a:schemeClr>
                </a:solidFill>
                <a:effectLst>
                  <a:glow rad="228600">
                    <a:schemeClr val="accent4">
                      <a:satMod val="175000"/>
                      <a:alpha val="40000"/>
                    </a:schemeClr>
                  </a:glow>
                </a:effectLst>
              </a:rPr>
              <a:t>PRONUNCIATION</a:t>
            </a:r>
          </a:p>
        </p:txBody>
      </p:sp>
      <p:pic>
        <p:nvPicPr>
          <p:cNvPr id="11" name="Picture 17">
            <a:extLst>
              <a:ext uri="{FF2B5EF4-FFF2-40B4-BE49-F238E27FC236}">
                <a16:creationId xmlns:a16="http://schemas.microsoft.com/office/drawing/2014/main" id="{6408DC38-B82B-4542-8AE0-C6966B8271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67685">
            <a:off x="4071816" y="2155172"/>
            <a:ext cx="2528997" cy="795484"/>
          </a:xfrm>
          <a:prstGeom prst="rect">
            <a:avLst/>
          </a:prstGeom>
        </p:spPr>
      </p:pic>
      <p:pic>
        <p:nvPicPr>
          <p:cNvPr id="8" name="Picture 23">
            <a:extLst>
              <a:ext uri="{FF2B5EF4-FFF2-40B4-BE49-F238E27FC236}">
                <a16:creationId xmlns:a16="http://schemas.microsoft.com/office/drawing/2014/main" id="{26B333B8-A98D-403D-B7DE-81701FB409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10514" y="1709044"/>
            <a:ext cx="695824" cy="695824"/>
          </a:xfrm>
          <a:prstGeom prst="rect">
            <a:avLst/>
          </a:prstGeom>
        </p:spPr>
      </p:pic>
      <p:pic>
        <p:nvPicPr>
          <p:cNvPr id="9" name="Picture 9">
            <a:extLst>
              <a:ext uri="{FF2B5EF4-FFF2-40B4-BE49-F238E27FC236}">
                <a16:creationId xmlns:a16="http://schemas.microsoft.com/office/drawing/2014/main" id="{CD88B625-C043-426B-8101-F2D8A63A38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4351" y="3673065"/>
            <a:ext cx="4324849" cy="1350967"/>
          </a:xfrm>
          <a:prstGeom prst="rect">
            <a:avLst/>
          </a:prstGeom>
        </p:spPr>
      </p:pic>
      <p:sp>
        <p:nvSpPr>
          <p:cNvPr id="12" name="TextBox 11">
            <a:extLst>
              <a:ext uri="{FF2B5EF4-FFF2-40B4-BE49-F238E27FC236}">
                <a16:creationId xmlns:a16="http://schemas.microsoft.com/office/drawing/2014/main" id="{8A80FA9D-1277-4B0D-9480-B7D9C26D4F3F}"/>
              </a:ext>
            </a:extLst>
          </p:cNvPr>
          <p:cNvSpPr txBox="1"/>
          <p:nvPr/>
        </p:nvSpPr>
        <p:spPr>
          <a:xfrm>
            <a:off x="8392159" y="4036410"/>
            <a:ext cx="3506982" cy="584775"/>
          </a:xfrm>
          <a:prstGeom prst="rect">
            <a:avLst/>
          </a:prstGeom>
          <a:noFill/>
        </p:spPr>
        <p:txBody>
          <a:bodyPr wrap="square" rtlCol="0">
            <a:spAutoFit/>
          </a:bodyPr>
          <a:lstStyle/>
          <a:p>
            <a:r>
              <a:rPr lang="en-US" sz="3200" b="1">
                <a:solidFill>
                  <a:schemeClr val="bg2">
                    <a:lumMod val="10000"/>
                  </a:schemeClr>
                </a:solidFill>
                <a:effectLst>
                  <a:glow rad="228600">
                    <a:schemeClr val="accent4">
                      <a:satMod val="175000"/>
                      <a:alpha val="40000"/>
                    </a:schemeClr>
                  </a:glow>
                </a:effectLst>
              </a:rPr>
              <a:t>SPEAKING</a:t>
            </a:r>
          </a:p>
        </p:txBody>
      </p:sp>
      <p:pic>
        <p:nvPicPr>
          <p:cNvPr id="13" name="Picture 21">
            <a:extLst>
              <a:ext uri="{FF2B5EF4-FFF2-40B4-BE49-F238E27FC236}">
                <a16:creationId xmlns:a16="http://schemas.microsoft.com/office/drawing/2014/main" id="{BAAB0C05-5EE8-416B-B13E-F6CBACF6A8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05520" y="4036410"/>
            <a:ext cx="549762" cy="549762"/>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Main Theme">
            <a:hlinkClick r:id="" action="ppaction://media"/>
            <a:extLst>
              <a:ext uri="{FF2B5EF4-FFF2-40B4-BE49-F238E27FC236}">
                <a16:creationId xmlns:a16="http://schemas.microsoft.com/office/drawing/2014/main" id="{02929240-9B12-477D-8C46-33F834C796B8}"/>
              </a:ext>
            </a:extLst>
          </p:cNvPr>
          <p:cNvPicPr>
            <a:picLocks noChangeAspect="1"/>
          </p:cNvPicPr>
          <p:nvPr>
            <a:audioFile r:link="rId1"/>
            <p:extLst>
              <p:ext uri="{DAA4B4D4-6D71-4841-9C94-3DE7FCFB9230}">
                <p14:media xmlns:p14="http://schemas.microsoft.com/office/powerpoint/2010/main" r:embed="rId2">
                  <p14:trim st="12479" end="7774.2857"/>
                  <p14:fade in="1750" out="5000"/>
                </p14:media>
              </p:ext>
            </p:extLst>
          </p:nvPr>
        </p:nvPicPr>
        <p:blipFill>
          <a:blip r:embed="rId5"/>
          <a:stretch>
            <a:fillRect/>
          </a:stretch>
        </p:blipFill>
        <p:spPr>
          <a:xfrm>
            <a:off x="5025261" y="2665413"/>
            <a:ext cx="609600" cy="609600"/>
          </a:xfrm>
          <a:prstGeom prst="rect">
            <a:avLst/>
          </a:prstGeom>
        </p:spPr>
      </p:pic>
      <p:pic>
        <p:nvPicPr>
          <p:cNvPr id="6" name="Logo">
            <a:extLst>
              <a:ext uri="{FF2B5EF4-FFF2-40B4-BE49-F238E27FC236}">
                <a16:creationId xmlns:a16="http://schemas.microsoft.com/office/drawing/2014/main" id="{F291E3D7-6D5E-4409-A75C-90F53DF9A5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348" y="-214795"/>
            <a:ext cx="11043176" cy="7786668"/>
          </a:xfrm>
          <a:prstGeom prst="rect">
            <a:avLst/>
          </a:prstGeom>
        </p:spPr>
      </p:pic>
      <p:pic>
        <p:nvPicPr>
          <p:cNvPr id="4" name="Picture 3" descr="Logo, company name&#10;&#10;Description automatically generated">
            <a:extLst>
              <a:ext uri="{FF2B5EF4-FFF2-40B4-BE49-F238E27FC236}">
                <a16:creationId xmlns:a16="http://schemas.microsoft.com/office/drawing/2014/main" id="{3083B8C6-2F64-41EF-835A-34DFE392B247}"/>
              </a:ext>
            </a:extLst>
          </p:cNvPr>
          <p:cNvPicPr>
            <a:picLocks noChangeAspect="1"/>
          </p:cNvPicPr>
          <p:nvPr/>
        </p:nvPicPr>
        <p:blipFill rotWithShape="1">
          <a:blip r:embed="rId7">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7" name="TextBox 6">
            <a:extLst>
              <a:ext uri="{FF2B5EF4-FFF2-40B4-BE49-F238E27FC236}">
                <a16:creationId xmlns:a16="http://schemas.microsoft.com/office/drawing/2014/main" id="{215DDA86-2E2D-4016-87DD-CD3BFF99C25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1" fill="hold"/>
                                        <p:tgtEl>
                                          <p:spTgt spid="5"/>
                                        </p:tgtEl>
                                      </p:cBhvr>
                                    </p:cmd>
                                  </p:childTnLst>
                                </p:cTn>
                              </p:par>
                              <p:par>
                                <p:cTn id="7" presetID="53" presetClass="entr" presetSubtype="16"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cTn>
                              </p:par>
                              <p:par>
                                <p:cTn id="12" presetID="32" presetClass="emph" presetSubtype="0" fill="hold" nodeType="withEffect">
                                  <p:stCondLst>
                                    <p:cond delay="370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600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fill="hold" nodeType="withEffect">
                                  <p:stCondLst>
                                    <p:cond delay="82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1620" name="Picture 4">
            <a:extLst>
              <a:ext uri="{FF2B5EF4-FFF2-40B4-BE49-F238E27FC236}">
                <a16:creationId xmlns:a16="http://schemas.microsoft.com/office/drawing/2014/main" id="{B6DAB00F-F19B-4357-BF87-40CAA81E4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3" name="Picture 2" descr="Logo, company name&#10;&#10;Description automatically generated">
            <a:extLst>
              <a:ext uri="{FF2B5EF4-FFF2-40B4-BE49-F238E27FC236}">
                <a16:creationId xmlns:a16="http://schemas.microsoft.com/office/drawing/2014/main" id="{002E6152-8931-4023-89BD-2FE4AC42BF5B}"/>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4" name="TextBox 3">
            <a:extLst>
              <a:ext uri="{FF2B5EF4-FFF2-40B4-BE49-F238E27FC236}">
                <a16:creationId xmlns:a16="http://schemas.microsoft.com/office/drawing/2014/main" id="{30C03073-73C5-431F-BC26-E76F64DCE137}"/>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slide(fromRight)">
                                      <p:cBhvr>
                                        <p:cTn id="7" dur="500"/>
                                        <p:tgtEl>
                                          <p:spTgt spid="11162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id="{BEE6F1FE-2516-48D4-A370-CD24DF7245B2}"/>
              </a:ext>
            </a:extLst>
          </p:cNvPr>
          <p:cNvSpPr>
            <a:spLocks noChangeArrowheads="1"/>
          </p:cNvSpPr>
          <p:nvPr/>
        </p:nvSpPr>
        <p:spPr bwMode="auto">
          <a:xfrm>
            <a:off x="12420600" y="5638800"/>
            <a:ext cx="152400" cy="762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pic>
        <p:nvPicPr>
          <p:cNvPr id="22537" name="Picture 9">
            <a:extLst>
              <a:ext uri="{FF2B5EF4-FFF2-40B4-BE49-F238E27FC236}">
                <a16:creationId xmlns:a16="http://schemas.microsoft.com/office/drawing/2014/main" id="{3CC9BD5E-4A7A-4C2F-BA3B-14E0ECE3B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2532" name="Rectangle 4" descr="5%">
            <a:extLst>
              <a:ext uri="{FF2B5EF4-FFF2-40B4-BE49-F238E27FC236}">
                <a16:creationId xmlns:a16="http://schemas.microsoft.com/office/drawing/2014/main" id="{3BB066FC-9DA2-4497-BD0F-9AA7C7547151}"/>
              </a:ext>
            </a:extLst>
          </p:cNvPr>
          <p:cNvSpPr>
            <a:spLocks noChangeArrowheads="1"/>
          </p:cNvSpPr>
          <p:nvPr/>
        </p:nvSpPr>
        <p:spPr bwMode="auto">
          <a:xfrm>
            <a:off x="7467600" y="607853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id="{D84E116D-7ADE-466F-A072-096D727FC87C}"/>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6" name="TextBox 5">
            <a:extLst>
              <a:ext uri="{FF2B5EF4-FFF2-40B4-BE49-F238E27FC236}">
                <a16:creationId xmlns:a16="http://schemas.microsoft.com/office/drawing/2014/main" id="{87114091-21D8-495A-A72C-F08B267DB4CF}"/>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slide(fromRight)">
                                      <p:cBhvr>
                                        <p:cTn id="7" dur="500"/>
                                        <p:tgtEl>
                                          <p:spTgt spid="2253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3000"/>
                                  </p:stCondLst>
                                  <p:childTnLst>
                                    <p:set>
                                      <p:cBhvr>
                                        <p:cTn id="10" dur="1" fill="hold">
                                          <p:stCondLst>
                                            <p:cond delay="499"/>
                                          </p:stCondLst>
                                        </p:cTn>
                                        <p:tgtEl>
                                          <p:spTgt spid="225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5106" name="MSSN1088.wav">
            <a:hlinkClick r:id="" action="ppaction://media"/>
            <a:extLst>
              <a:ext uri="{FF2B5EF4-FFF2-40B4-BE49-F238E27FC236}">
                <a16:creationId xmlns:a16="http://schemas.microsoft.com/office/drawing/2014/main" id="{DBB91C8F-A04A-498D-9487-37F710D9F8CB}"/>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9219" name="Picture 3">
            <a:extLst>
              <a:ext uri="{FF2B5EF4-FFF2-40B4-BE49-F238E27FC236}">
                <a16:creationId xmlns:a16="http://schemas.microsoft.com/office/drawing/2014/main" id="{A2A201C2-8F43-408E-B68B-65FFCE14FC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0" name="Picture 4">
            <a:extLst>
              <a:ext uri="{FF2B5EF4-FFF2-40B4-BE49-F238E27FC236}">
                <a16:creationId xmlns:a16="http://schemas.microsoft.com/office/drawing/2014/main" id="{C7326E46-0924-4E5B-8CA4-674E820A2132}"/>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600200" y="1374775"/>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1" name="Picture 5">
            <a:hlinkClick r:id="" action="ppaction://noaction">
              <a:snd r:embed="rId14" name="millionaire3.wav"/>
            </a:hlinkClick>
            <a:extLst>
              <a:ext uri="{FF2B5EF4-FFF2-40B4-BE49-F238E27FC236}">
                <a16:creationId xmlns:a16="http://schemas.microsoft.com/office/drawing/2014/main" id="{C5490EF5-4274-45D5-9D5D-5B7A1686F8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Oval 6">
            <a:hlinkClick r:id="rId16" action="ppaction://hlinksldjump" highlightClick="1"/>
            <a:extLst>
              <a:ext uri="{FF2B5EF4-FFF2-40B4-BE49-F238E27FC236}">
                <a16:creationId xmlns:a16="http://schemas.microsoft.com/office/drawing/2014/main" id="{B9BB342E-8778-49DC-B736-310375F2B48E}"/>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a:rPr>
              <a:t>50/50</a:t>
            </a:r>
          </a:p>
        </p:txBody>
      </p:sp>
      <p:grpSp>
        <p:nvGrpSpPr>
          <p:cNvPr id="9223" name="Group 7">
            <a:extLst>
              <a:ext uri="{FF2B5EF4-FFF2-40B4-BE49-F238E27FC236}">
                <a16:creationId xmlns:a16="http://schemas.microsoft.com/office/drawing/2014/main" id="{2A605720-6B39-4EC6-9928-5AFEEDB51494}"/>
              </a:ext>
            </a:extLst>
          </p:cNvPr>
          <p:cNvGrpSpPr>
            <a:grpSpLocks/>
          </p:cNvGrpSpPr>
          <p:nvPr/>
        </p:nvGrpSpPr>
        <p:grpSpPr bwMode="auto">
          <a:xfrm>
            <a:off x="5486400" y="3352800"/>
            <a:ext cx="1295400" cy="711200"/>
            <a:chOff x="2496" y="2112"/>
            <a:chExt cx="816" cy="448"/>
          </a:xfrm>
        </p:grpSpPr>
        <p:sp>
          <p:nvSpPr>
            <p:cNvPr id="9244" name="Oval 8">
              <a:hlinkClick r:id="rId17" action="ppaction://hlinksldjump" highlightClick="1"/>
              <a:extLst>
                <a:ext uri="{FF2B5EF4-FFF2-40B4-BE49-F238E27FC236}">
                  <a16:creationId xmlns:a16="http://schemas.microsoft.com/office/drawing/2014/main" id="{144A48C0-D94C-4626-92D4-5B0EC171F8D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nvGrpSpPr>
            <p:cNvPr id="9245" name="Group 9">
              <a:extLst>
                <a:ext uri="{FF2B5EF4-FFF2-40B4-BE49-F238E27FC236}">
                  <a16:creationId xmlns:a16="http://schemas.microsoft.com/office/drawing/2014/main" id="{5CE5E9C5-C415-4C96-8CF0-066270B77537}"/>
                </a:ext>
              </a:extLst>
            </p:cNvPr>
            <p:cNvGrpSpPr>
              <a:grpSpLocks/>
            </p:cNvGrpSpPr>
            <p:nvPr/>
          </p:nvGrpSpPr>
          <p:grpSpPr bwMode="auto">
            <a:xfrm>
              <a:off x="2736" y="2160"/>
              <a:ext cx="420" cy="400"/>
              <a:chOff x="1065" y="2492"/>
              <a:chExt cx="420" cy="400"/>
            </a:xfrm>
          </p:grpSpPr>
          <p:pic>
            <p:nvPicPr>
              <p:cNvPr id="9246" name="Picture 10">
                <a:hlinkClick r:id="" action="ppaction://noaction"/>
                <a:extLst>
                  <a:ext uri="{FF2B5EF4-FFF2-40B4-BE49-F238E27FC236}">
                    <a16:creationId xmlns:a16="http://schemas.microsoft.com/office/drawing/2014/main" id="{5C6B05B6-DD13-46E1-9681-EDBD072A437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7" name="Freeform 11">
                <a:extLst>
                  <a:ext uri="{FF2B5EF4-FFF2-40B4-BE49-F238E27FC236}">
                    <a16:creationId xmlns:a16="http://schemas.microsoft.com/office/drawing/2014/main" id="{CDC7811B-A072-44EF-A8B7-B0525791D7A0}"/>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b="1">
                  <a:solidFill>
                    <a:srgbClr val="000000"/>
                  </a:solidFill>
                  <a:latin typeface="Sassoon Infant Md"/>
                </a:endParaRPr>
              </a:p>
            </p:txBody>
          </p:sp>
        </p:grpSp>
      </p:grpSp>
      <p:pic>
        <p:nvPicPr>
          <p:cNvPr id="175116" name="ELPH1088.wav">
            <a:hlinkClick r:id="" action="ppaction://media"/>
            <a:extLst>
              <a:ext uri="{FF2B5EF4-FFF2-40B4-BE49-F238E27FC236}">
                <a16:creationId xmlns:a16="http://schemas.microsoft.com/office/drawing/2014/main" id="{44FBDC12-65B0-4C81-9A8F-78C867FF4013}"/>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9225" name="Group 13">
            <a:extLst>
              <a:ext uri="{FF2B5EF4-FFF2-40B4-BE49-F238E27FC236}">
                <a16:creationId xmlns:a16="http://schemas.microsoft.com/office/drawing/2014/main" id="{CAC2BABF-E308-4481-AD4F-E6F491C36229}"/>
              </a:ext>
            </a:extLst>
          </p:cNvPr>
          <p:cNvGrpSpPr>
            <a:grpSpLocks/>
          </p:cNvGrpSpPr>
          <p:nvPr/>
        </p:nvGrpSpPr>
        <p:grpSpPr bwMode="auto">
          <a:xfrm>
            <a:off x="7924800" y="3352800"/>
            <a:ext cx="1295400" cy="685800"/>
            <a:chOff x="4032" y="2112"/>
            <a:chExt cx="816" cy="432"/>
          </a:xfrm>
        </p:grpSpPr>
        <p:sp>
          <p:nvSpPr>
            <p:cNvPr id="9236" name="Oval 14">
              <a:hlinkClick r:id="rId19" action="ppaction://hlinksldjump" highlightClick="1"/>
              <a:extLst>
                <a:ext uri="{FF2B5EF4-FFF2-40B4-BE49-F238E27FC236}">
                  <a16:creationId xmlns:a16="http://schemas.microsoft.com/office/drawing/2014/main" id="{0F80FF9C-79BE-4081-B8A0-063AAC1F815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nvGrpSpPr>
            <p:cNvPr id="9237" name="Group 15">
              <a:extLst>
                <a:ext uri="{FF2B5EF4-FFF2-40B4-BE49-F238E27FC236}">
                  <a16:creationId xmlns:a16="http://schemas.microsoft.com/office/drawing/2014/main" id="{CBB57826-49E7-4770-9846-306138BDB207}"/>
                </a:ext>
              </a:extLst>
            </p:cNvPr>
            <p:cNvGrpSpPr>
              <a:grpSpLocks/>
            </p:cNvGrpSpPr>
            <p:nvPr/>
          </p:nvGrpSpPr>
          <p:grpSpPr bwMode="auto">
            <a:xfrm>
              <a:off x="4128" y="2160"/>
              <a:ext cx="622" cy="300"/>
              <a:chOff x="3122" y="2628"/>
              <a:chExt cx="622" cy="300"/>
            </a:xfrm>
          </p:grpSpPr>
          <p:sp>
            <p:nvSpPr>
              <p:cNvPr id="9238" name="AutoShape 16">
                <a:extLst>
                  <a:ext uri="{FF2B5EF4-FFF2-40B4-BE49-F238E27FC236}">
                    <a16:creationId xmlns:a16="http://schemas.microsoft.com/office/drawing/2014/main" id="{6A180947-5122-43B1-9599-DC285607E2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39" name="AutoShape 17">
                <a:extLst>
                  <a:ext uri="{FF2B5EF4-FFF2-40B4-BE49-F238E27FC236}">
                    <a16:creationId xmlns:a16="http://schemas.microsoft.com/office/drawing/2014/main" id="{03220274-1550-4764-8AC3-FE7EF4E7AE3D}"/>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40" name="AutoShape 18">
                <a:extLst>
                  <a:ext uri="{FF2B5EF4-FFF2-40B4-BE49-F238E27FC236}">
                    <a16:creationId xmlns:a16="http://schemas.microsoft.com/office/drawing/2014/main" id="{0B3B6ED0-0ABA-4DED-AB5B-5EA2D0E71EED}"/>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41" name="Oval 19">
                <a:extLst>
                  <a:ext uri="{FF2B5EF4-FFF2-40B4-BE49-F238E27FC236}">
                    <a16:creationId xmlns:a16="http://schemas.microsoft.com/office/drawing/2014/main" id="{93D21409-6B7C-4125-AFEE-93B6EA8C7813}"/>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sp>
            <p:nvSpPr>
              <p:cNvPr id="9242" name="Oval 20">
                <a:extLst>
                  <a:ext uri="{FF2B5EF4-FFF2-40B4-BE49-F238E27FC236}">
                    <a16:creationId xmlns:a16="http://schemas.microsoft.com/office/drawing/2014/main" id="{31927551-D136-4246-8E28-4B352116F4C4}"/>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sp>
            <p:nvSpPr>
              <p:cNvPr id="9243" name="Oval 21">
                <a:extLst>
                  <a:ext uri="{FF2B5EF4-FFF2-40B4-BE49-F238E27FC236}">
                    <a16:creationId xmlns:a16="http://schemas.microsoft.com/office/drawing/2014/main" id="{F4856CFA-12E3-4812-8A11-AD4AA39695F2}"/>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grpSp>
      <p:pic>
        <p:nvPicPr>
          <p:cNvPr id="9226" name="Picture 22">
            <a:extLst>
              <a:ext uri="{FF2B5EF4-FFF2-40B4-BE49-F238E27FC236}">
                <a16:creationId xmlns:a16="http://schemas.microsoft.com/office/drawing/2014/main" id="{1934D361-2928-45AF-8C3F-0464250209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7" name="Picture 23">
            <a:extLst>
              <a:ext uri="{FF2B5EF4-FFF2-40B4-BE49-F238E27FC236}">
                <a16:creationId xmlns:a16="http://schemas.microsoft.com/office/drawing/2014/main" id="{1EF9AAC1-6749-4181-97D4-2926941EBB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28" name="Rectangle 24" descr="30%">
            <a:hlinkClick r:id="" action="ppaction://noaction" highlightClick="1"/>
            <a:extLst>
              <a:ext uri="{FF2B5EF4-FFF2-40B4-BE49-F238E27FC236}">
                <a16:creationId xmlns:a16="http://schemas.microsoft.com/office/drawing/2014/main" id="{0AABBB66-2EF2-4CA3-A237-DD82A2C81500}"/>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a:solidFill>
                  <a:srgbClr val="FFFFFF"/>
                </a:solidFill>
                <a:latin typeface="Sassoon Infant Md" panose="02000603050000020003" charset="0"/>
              </a:rPr>
              <a:t>B) machine </a:t>
            </a:r>
            <a:endParaRPr lang="en-US" altLang="en-US" sz="2400" b="1" dirty="0">
              <a:solidFill>
                <a:srgbClr val="FFFFFF"/>
              </a:solidFill>
              <a:latin typeface="Sassoon Infant Md" panose="02000603050000020003" charset="0"/>
            </a:endParaRPr>
          </a:p>
        </p:txBody>
      </p:sp>
      <p:pic>
        <p:nvPicPr>
          <p:cNvPr id="9229" name="Picture 25">
            <a:extLst>
              <a:ext uri="{FF2B5EF4-FFF2-40B4-BE49-F238E27FC236}">
                <a16:creationId xmlns:a16="http://schemas.microsoft.com/office/drawing/2014/main" id="{A9CE3F78-CF04-487C-87B5-2B449361153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30" name="Rectangle 27">
            <a:extLst>
              <a:ext uri="{FF2B5EF4-FFF2-40B4-BE49-F238E27FC236}">
                <a16:creationId xmlns:a16="http://schemas.microsoft.com/office/drawing/2014/main" id="{330F74AA-ECEA-4CA8-B7EB-84356D67CC6D}"/>
              </a:ext>
            </a:extLst>
          </p:cNvPr>
          <p:cNvSpPr>
            <a:spLocks noChangeArrowheads="1"/>
          </p:cNvSpPr>
          <p:nvPr/>
        </p:nvSpPr>
        <p:spPr bwMode="auto">
          <a:xfrm>
            <a:off x="2222013" y="1273502"/>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9231" name="Rectangle 28" descr="30%">
            <a:extLst>
              <a:ext uri="{FF2B5EF4-FFF2-40B4-BE49-F238E27FC236}">
                <a16:creationId xmlns:a16="http://schemas.microsoft.com/office/drawing/2014/main" id="{40D38F19-2ACA-42B3-8057-C4EACE645B19}"/>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C</a:t>
            </a:r>
            <a:r>
              <a:rPr lang="en-US" altLang="en-US" sz="2400" b="1">
                <a:solidFill>
                  <a:srgbClr val="FFFFFF"/>
                </a:solidFill>
                <a:latin typeface="Sassoon Infant Md" panose="02000603050000020003" charset="0"/>
              </a:rPr>
              <a:t>)</a:t>
            </a:r>
            <a:r>
              <a:rPr lang="ru-RU" altLang="en-US" sz="2400" b="1">
                <a:solidFill>
                  <a:srgbClr val="FFFFFF"/>
                </a:solidFill>
                <a:latin typeface="Sassoon Infant Md"/>
              </a:rPr>
              <a:t> </a:t>
            </a:r>
            <a:r>
              <a:rPr lang="en-US" altLang="en-US" sz="2400" b="1">
                <a:solidFill>
                  <a:srgbClr val="FFFFFF"/>
                </a:solidFill>
                <a:latin typeface="Sassoon Infant Md" panose="02000603050000020003" charset="0"/>
              </a:rPr>
              <a:t>perform</a:t>
            </a:r>
            <a:endParaRPr lang="en-US" altLang="en-US" sz="2400" b="1" dirty="0">
              <a:solidFill>
                <a:srgbClr val="FFFFFF"/>
              </a:solidFill>
              <a:latin typeface="Sassoon Infant Md" panose="02000603050000020003" charset="0"/>
            </a:endParaRPr>
          </a:p>
        </p:txBody>
      </p:sp>
      <p:sp>
        <p:nvSpPr>
          <p:cNvPr id="9232" name="Rectangle 29" descr="30%">
            <a:hlinkClick r:id="" action="ppaction://noaction" highlightClick="1"/>
            <a:extLst>
              <a:ext uri="{FF2B5EF4-FFF2-40B4-BE49-F238E27FC236}">
                <a16:creationId xmlns:a16="http://schemas.microsoft.com/office/drawing/2014/main" id="{6EB13DEA-8081-480C-9FE2-AFDB60EA1E0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A</a:t>
            </a:r>
            <a:r>
              <a:rPr lang="en-US" altLang="en-US" sz="2400" b="1">
                <a:solidFill>
                  <a:srgbClr val="FFFFFF"/>
                </a:solidFill>
                <a:latin typeface="Sassoon Infant Md" panose="02000603050000020003" charset="0"/>
              </a:rPr>
              <a:t>) invest</a:t>
            </a:r>
            <a:endParaRPr lang="en-US" altLang="en-US" sz="2400" b="1" dirty="0">
              <a:solidFill>
                <a:srgbClr val="FFFFFF"/>
              </a:solidFill>
              <a:latin typeface="Sassoon Infant Md" panose="02000603050000020003" charset="0"/>
            </a:endParaRPr>
          </a:p>
        </p:txBody>
      </p:sp>
      <p:sp>
        <p:nvSpPr>
          <p:cNvPr id="175134" name="AutoShape 30">
            <a:extLst>
              <a:ext uri="{FF2B5EF4-FFF2-40B4-BE49-F238E27FC236}">
                <a16:creationId xmlns:a16="http://schemas.microsoft.com/office/drawing/2014/main" id="{52D3F400-8B4C-4388-A561-7D422FB692AA}"/>
              </a:ext>
            </a:extLst>
          </p:cNvPr>
          <p:cNvSpPr>
            <a:spLocks noChangeArrowheads="1"/>
          </p:cNvSpPr>
          <p:nvPr/>
        </p:nvSpPr>
        <p:spPr bwMode="auto">
          <a:xfrm>
            <a:off x="60960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Sassoon Infant Md"/>
            </a:endParaRPr>
          </a:p>
        </p:txBody>
      </p:sp>
      <p:pic>
        <p:nvPicPr>
          <p:cNvPr id="175135" name="SN001088.wav">
            <a:hlinkClick r:id="" action="ppaction://media"/>
            <a:extLst>
              <a:ext uri="{FF2B5EF4-FFF2-40B4-BE49-F238E27FC236}">
                <a16:creationId xmlns:a16="http://schemas.microsoft.com/office/drawing/2014/main" id="{91B86700-F606-4833-B45D-00A94AEC7EA0}"/>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24" descr="30%">
            <a:hlinkClick r:id="" action="ppaction://noaction" highlightClick="1"/>
            <a:extLst>
              <a:ext uri="{FF2B5EF4-FFF2-40B4-BE49-F238E27FC236}">
                <a16:creationId xmlns:a16="http://schemas.microsoft.com/office/drawing/2014/main" id="{CB33BF0C-0600-49C1-A907-E9EB6D222F7F}"/>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D</a:t>
            </a:r>
            <a:r>
              <a:rPr lang="en-US" altLang="en-US" sz="2400" b="1">
                <a:solidFill>
                  <a:srgbClr val="FFFFFF"/>
                </a:solidFill>
                <a:latin typeface="Sassoon Infant Md" panose="02000603050000020003" charset="0"/>
              </a:rPr>
              <a:t>) major</a:t>
            </a:r>
            <a:endParaRPr lang="en-US" altLang="en-US" sz="2400" b="1" dirty="0">
              <a:solidFill>
                <a:srgbClr val="FFFFFF"/>
              </a:solidFill>
              <a:latin typeface="Sassoon Infant Md" panose="02000603050000020003" charset="0"/>
            </a:endParaRPr>
          </a:p>
        </p:txBody>
      </p:sp>
      <p:pic>
        <p:nvPicPr>
          <p:cNvPr id="32" name="Picture 31" descr="Logo, company name&#10;&#10;Description automatically generated">
            <a:extLst>
              <a:ext uri="{FF2B5EF4-FFF2-40B4-BE49-F238E27FC236}">
                <a16:creationId xmlns:a16="http://schemas.microsoft.com/office/drawing/2014/main" id="{7FDC80F1-914E-47F1-A868-86C97C205BAC}"/>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370B2C83-05D1-4C28-B73A-E651502AB6DD}"/>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511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5116"/>
                                        </p:tgtEl>
                                      </p:cBhvr>
                                    </p:cmd>
                                  </p:childTnLst>
                                </p:cTn>
                              </p:par>
                            </p:childTnLst>
                          </p:cTn>
                        </p:par>
                      </p:childTnLst>
                    </p:cTn>
                  </p:par>
                </p:childTnLst>
              </p:cTn>
              <p:nextCondLst>
                <p:cond evt="onClick" delay="0">
                  <p:tgtEl>
                    <p:spTgt spid="17511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5116"/>
                </p:tgtEl>
              </p:cMediaNode>
            </p:audio>
            <p:seq concurrent="1" nextAc="seek">
              <p:cTn id="13" restart="whenNotActive" fill="hold" evtFilter="cancelBubble" nodeType="interactiveSeq">
                <p:stCondLst>
                  <p:cond evt="onClick" delay="0">
                    <p:tgtEl>
                      <p:spTgt spid="17513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5135"/>
                                        </p:tgtEl>
                                      </p:cBhvr>
                                    </p:cmd>
                                  </p:childTnLst>
                                </p:cTn>
                              </p:par>
                            </p:childTnLst>
                          </p:cTn>
                        </p:par>
                      </p:childTnLst>
                    </p:cTn>
                  </p:par>
                </p:childTnLst>
              </p:cTn>
              <p:nextCondLst>
                <p:cond evt="onClick" delay="0">
                  <p:tgtEl>
                    <p:spTgt spid="17513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513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5106"/>
                </p:tgtEl>
              </p:cMediaNode>
            </p:audio>
          </p:childTnLst>
        </p:cTn>
      </p:par>
    </p:tnLst>
    <p:bldLst>
      <p:bldP spid="1751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7587" name="Picture 3">
            <a:extLst>
              <a:ext uri="{FF2B5EF4-FFF2-40B4-BE49-F238E27FC236}">
                <a16:creationId xmlns:a16="http://schemas.microsoft.com/office/drawing/2014/main" id="{2C2F731D-5A0C-4B82-8621-2CC5D2C0D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7588" name="Rectangle 4" descr="5%">
            <a:extLst>
              <a:ext uri="{FF2B5EF4-FFF2-40B4-BE49-F238E27FC236}">
                <a16:creationId xmlns:a16="http://schemas.microsoft.com/office/drawing/2014/main" id="{10E0E64A-382F-4B67-9C4C-7F957828D638}"/>
              </a:ext>
            </a:extLst>
          </p:cNvPr>
          <p:cNvSpPr>
            <a:spLocks noChangeArrowheads="1"/>
          </p:cNvSpPr>
          <p:nvPr/>
        </p:nvSpPr>
        <p:spPr bwMode="auto">
          <a:xfrm>
            <a:off x="7467600" y="57150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67586" name="AutoShape 2">
            <a:extLst>
              <a:ext uri="{FF2B5EF4-FFF2-40B4-BE49-F238E27FC236}">
                <a16:creationId xmlns:a16="http://schemas.microsoft.com/office/drawing/2014/main" id="{F91C8C8B-A50C-4709-9D03-97AB3DAB04B2}"/>
              </a:ext>
            </a:extLst>
          </p:cNvPr>
          <p:cNvSpPr>
            <a:spLocks noChangeArrowheads="1"/>
          </p:cNvSpPr>
          <p:nvPr/>
        </p:nvSpPr>
        <p:spPr bwMode="auto">
          <a:xfrm>
            <a:off x="8001000" y="6172200"/>
            <a:ext cx="152400" cy="762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Right)">
                                      <p:cBhvr>
                                        <p:cTn id="7" dur="500"/>
                                        <p:tgtEl>
                                          <p:spTgt spid="6758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758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758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4082" name="MSSN1181.wav">
            <a:hlinkClick r:id="" action="ppaction://media"/>
            <a:extLst>
              <a:ext uri="{FF2B5EF4-FFF2-40B4-BE49-F238E27FC236}">
                <a16:creationId xmlns:a16="http://schemas.microsoft.com/office/drawing/2014/main" id="{72387418-9F40-4321-9E7F-E4C0B3722A4E}"/>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1267" name="Picture 3">
            <a:extLst>
              <a:ext uri="{FF2B5EF4-FFF2-40B4-BE49-F238E27FC236}">
                <a16:creationId xmlns:a16="http://schemas.microsoft.com/office/drawing/2014/main" id="{F87ED896-BD50-4D39-99E2-4700CB2459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8" name="Picture 4">
            <a:extLst>
              <a:ext uri="{FF2B5EF4-FFF2-40B4-BE49-F238E27FC236}">
                <a16:creationId xmlns:a16="http://schemas.microsoft.com/office/drawing/2014/main" id="{4FDAFC3D-3CE6-4582-9735-4775846F488C}"/>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36213" y="1342630"/>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0" name="Oval 6">
            <a:hlinkClick r:id="rId14" action="ppaction://hlinksldjump" highlightClick="1"/>
            <a:extLst>
              <a:ext uri="{FF2B5EF4-FFF2-40B4-BE49-F238E27FC236}">
                <a16:creationId xmlns:a16="http://schemas.microsoft.com/office/drawing/2014/main" id="{0CB96005-337F-46A0-A35C-E1E9B9252CC2}"/>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panose="02000603050000020003" charset="0"/>
              </a:rPr>
              <a:t>50/50</a:t>
            </a:r>
          </a:p>
        </p:txBody>
      </p:sp>
      <p:grpSp>
        <p:nvGrpSpPr>
          <p:cNvPr id="11271" name="Group 7">
            <a:extLst>
              <a:ext uri="{FF2B5EF4-FFF2-40B4-BE49-F238E27FC236}">
                <a16:creationId xmlns:a16="http://schemas.microsoft.com/office/drawing/2014/main" id="{4E591F45-3A77-4D3A-9635-B4225C4CC01C}"/>
              </a:ext>
            </a:extLst>
          </p:cNvPr>
          <p:cNvGrpSpPr>
            <a:grpSpLocks/>
          </p:cNvGrpSpPr>
          <p:nvPr/>
        </p:nvGrpSpPr>
        <p:grpSpPr bwMode="auto">
          <a:xfrm>
            <a:off x="5486400" y="3352800"/>
            <a:ext cx="1295400" cy="711200"/>
            <a:chOff x="2496" y="2112"/>
            <a:chExt cx="816" cy="448"/>
          </a:xfrm>
        </p:grpSpPr>
        <p:sp>
          <p:nvSpPr>
            <p:cNvPr id="11292" name="Oval 8">
              <a:hlinkClick r:id="rId15" action="ppaction://hlinksldjump" highlightClick="1"/>
              <a:extLst>
                <a:ext uri="{FF2B5EF4-FFF2-40B4-BE49-F238E27FC236}">
                  <a16:creationId xmlns:a16="http://schemas.microsoft.com/office/drawing/2014/main" id="{B3ABB97F-4CE7-45FD-BB73-0AA31B7D8B5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nvGrpSpPr>
            <p:cNvPr id="11293" name="Group 9">
              <a:extLst>
                <a:ext uri="{FF2B5EF4-FFF2-40B4-BE49-F238E27FC236}">
                  <a16:creationId xmlns:a16="http://schemas.microsoft.com/office/drawing/2014/main" id="{4976625A-C079-40EE-BF38-1C88048EE355}"/>
                </a:ext>
              </a:extLst>
            </p:cNvPr>
            <p:cNvGrpSpPr>
              <a:grpSpLocks/>
            </p:cNvGrpSpPr>
            <p:nvPr/>
          </p:nvGrpSpPr>
          <p:grpSpPr bwMode="auto">
            <a:xfrm>
              <a:off x="2736" y="2160"/>
              <a:ext cx="420" cy="400"/>
              <a:chOff x="1065" y="2492"/>
              <a:chExt cx="420" cy="400"/>
            </a:xfrm>
          </p:grpSpPr>
          <p:pic>
            <p:nvPicPr>
              <p:cNvPr id="11294" name="Picture 10">
                <a:hlinkClick r:id="" action="ppaction://noaction"/>
                <a:extLst>
                  <a:ext uri="{FF2B5EF4-FFF2-40B4-BE49-F238E27FC236}">
                    <a16:creationId xmlns:a16="http://schemas.microsoft.com/office/drawing/2014/main" id="{108B5BB2-3C21-481F-B148-98B5E41355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Freeform 11">
                <a:extLst>
                  <a:ext uri="{FF2B5EF4-FFF2-40B4-BE49-F238E27FC236}">
                    <a16:creationId xmlns:a16="http://schemas.microsoft.com/office/drawing/2014/main" id="{7AD3E90E-2EC6-4779-B948-817CAB20544A}"/>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b="1">
                  <a:solidFill>
                    <a:srgbClr val="000000"/>
                  </a:solidFill>
                  <a:latin typeface="Sassoon Infant Md" panose="02000603050000020003" charset="0"/>
                </a:endParaRPr>
              </a:p>
            </p:txBody>
          </p:sp>
        </p:grpSp>
      </p:grpSp>
      <p:pic>
        <p:nvPicPr>
          <p:cNvPr id="174092" name="ELPH1197.wav">
            <a:hlinkClick r:id="" action="ppaction://media"/>
            <a:extLst>
              <a:ext uri="{FF2B5EF4-FFF2-40B4-BE49-F238E27FC236}">
                <a16:creationId xmlns:a16="http://schemas.microsoft.com/office/drawing/2014/main" id="{F9D74C04-F474-4E18-8C68-CC2D5F24CC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1273" name="Group 13">
            <a:extLst>
              <a:ext uri="{FF2B5EF4-FFF2-40B4-BE49-F238E27FC236}">
                <a16:creationId xmlns:a16="http://schemas.microsoft.com/office/drawing/2014/main" id="{100808F1-AD74-4BB0-BA88-D329FC2BF193}"/>
              </a:ext>
            </a:extLst>
          </p:cNvPr>
          <p:cNvGrpSpPr>
            <a:grpSpLocks/>
          </p:cNvGrpSpPr>
          <p:nvPr/>
        </p:nvGrpSpPr>
        <p:grpSpPr bwMode="auto">
          <a:xfrm>
            <a:off x="7924800" y="3352800"/>
            <a:ext cx="1295400" cy="685800"/>
            <a:chOff x="4032" y="2112"/>
            <a:chExt cx="816" cy="432"/>
          </a:xfrm>
        </p:grpSpPr>
        <p:sp>
          <p:nvSpPr>
            <p:cNvPr id="11284" name="Oval 14">
              <a:hlinkClick r:id="rId17" action="ppaction://hlinksldjump" highlightClick="1"/>
              <a:extLst>
                <a:ext uri="{FF2B5EF4-FFF2-40B4-BE49-F238E27FC236}">
                  <a16:creationId xmlns:a16="http://schemas.microsoft.com/office/drawing/2014/main" id="{7D30D051-FE13-4AC4-84E9-3E897C5A773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nvGrpSpPr>
            <p:cNvPr id="11285" name="Group 15">
              <a:extLst>
                <a:ext uri="{FF2B5EF4-FFF2-40B4-BE49-F238E27FC236}">
                  <a16:creationId xmlns:a16="http://schemas.microsoft.com/office/drawing/2014/main" id="{F7C6EB51-C67C-40CC-9131-28DAFF50DE48}"/>
                </a:ext>
              </a:extLst>
            </p:cNvPr>
            <p:cNvGrpSpPr>
              <a:grpSpLocks/>
            </p:cNvGrpSpPr>
            <p:nvPr/>
          </p:nvGrpSpPr>
          <p:grpSpPr bwMode="auto">
            <a:xfrm>
              <a:off x="4128" y="2160"/>
              <a:ext cx="622" cy="300"/>
              <a:chOff x="3122" y="2628"/>
              <a:chExt cx="622" cy="300"/>
            </a:xfrm>
          </p:grpSpPr>
          <p:sp>
            <p:nvSpPr>
              <p:cNvPr id="11286" name="AutoShape 16">
                <a:extLst>
                  <a:ext uri="{FF2B5EF4-FFF2-40B4-BE49-F238E27FC236}">
                    <a16:creationId xmlns:a16="http://schemas.microsoft.com/office/drawing/2014/main" id="{2981B155-DAA1-434E-BBF8-17E350F418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7" name="AutoShape 17">
                <a:extLst>
                  <a:ext uri="{FF2B5EF4-FFF2-40B4-BE49-F238E27FC236}">
                    <a16:creationId xmlns:a16="http://schemas.microsoft.com/office/drawing/2014/main" id="{E37F3E7A-5D17-4D6F-902F-1F4C20A3EE1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8" name="AutoShape 18">
                <a:extLst>
                  <a:ext uri="{FF2B5EF4-FFF2-40B4-BE49-F238E27FC236}">
                    <a16:creationId xmlns:a16="http://schemas.microsoft.com/office/drawing/2014/main" id="{8D154553-7283-4098-8C06-00E5B0764FCF}"/>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9" name="Oval 19">
                <a:extLst>
                  <a:ext uri="{FF2B5EF4-FFF2-40B4-BE49-F238E27FC236}">
                    <a16:creationId xmlns:a16="http://schemas.microsoft.com/office/drawing/2014/main" id="{1A234FD0-103D-4876-AE76-06B6FDC9259A}"/>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sp>
            <p:nvSpPr>
              <p:cNvPr id="11290" name="Oval 20">
                <a:extLst>
                  <a:ext uri="{FF2B5EF4-FFF2-40B4-BE49-F238E27FC236}">
                    <a16:creationId xmlns:a16="http://schemas.microsoft.com/office/drawing/2014/main" id="{E56E75A0-37E6-4A32-92F9-8C337EB84069}"/>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sp>
            <p:nvSpPr>
              <p:cNvPr id="11291" name="Oval 21">
                <a:extLst>
                  <a:ext uri="{FF2B5EF4-FFF2-40B4-BE49-F238E27FC236}">
                    <a16:creationId xmlns:a16="http://schemas.microsoft.com/office/drawing/2014/main" id="{8DF8DA0A-D96E-453D-B126-567FB681781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grpSp>
      <p:pic>
        <p:nvPicPr>
          <p:cNvPr id="11274" name="Picture 22">
            <a:extLst>
              <a:ext uri="{FF2B5EF4-FFF2-40B4-BE49-F238E27FC236}">
                <a16:creationId xmlns:a16="http://schemas.microsoft.com/office/drawing/2014/main" id="{58F19ED1-D7AD-493C-B360-52665693B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5" name="Picture 23">
            <a:extLst>
              <a:ext uri="{FF2B5EF4-FFF2-40B4-BE49-F238E27FC236}">
                <a16:creationId xmlns:a16="http://schemas.microsoft.com/office/drawing/2014/main" id="{71E42098-6056-4D0D-AD3C-73423DEC54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6" name="Picture 25">
            <a:extLst>
              <a:ext uri="{FF2B5EF4-FFF2-40B4-BE49-F238E27FC236}">
                <a16:creationId xmlns:a16="http://schemas.microsoft.com/office/drawing/2014/main" id="{174E1BBB-6337-4896-986F-867D6A8AB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7" name="Rectangle 26" descr="30%">
            <a:extLst>
              <a:ext uri="{FF2B5EF4-FFF2-40B4-BE49-F238E27FC236}">
                <a16:creationId xmlns:a16="http://schemas.microsoft.com/office/drawing/2014/main" id="{119BA0B4-0647-4B29-90AA-E5C32625BC1E}"/>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D</a:t>
            </a:r>
            <a:r>
              <a:rPr lang="en-US" altLang="en-US" sz="2400" b="1">
                <a:solidFill>
                  <a:srgbClr val="FFFFFF"/>
                </a:solidFill>
                <a:latin typeface="Sassoon Infant Md" panose="02000603050000020003" charset="0"/>
              </a:rPr>
              <a:t>) lucky</a:t>
            </a:r>
            <a:endParaRPr lang="en-US" altLang="en-US" sz="2400" b="1" dirty="0">
              <a:solidFill>
                <a:srgbClr val="FFFFFF"/>
              </a:solidFill>
              <a:latin typeface="Sassoon Infant Md" panose="02000603050000020003" charset="0"/>
            </a:endParaRPr>
          </a:p>
        </p:txBody>
      </p:sp>
      <p:sp>
        <p:nvSpPr>
          <p:cNvPr id="11278" name="Rectangle 27">
            <a:extLst>
              <a:ext uri="{FF2B5EF4-FFF2-40B4-BE49-F238E27FC236}">
                <a16:creationId xmlns:a16="http://schemas.microsoft.com/office/drawing/2014/main" id="{C9BC9922-AB1E-4C93-85C2-9D302E153A9D}"/>
              </a:ext>
            </a:extLst>
          </p:cNvPr>
          <p:cNvSpPr>
            <a:spLocks noChangeArrowheads="1"/>
          </p:cNvSpPr>
          <p:nvPr/>
        </p:nvSpPr>
        <p:spPr bwMode="auto">
          <a:xfrm>
            <a:off x="2081213" y="1193405"/>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ts val="0"/>
              </a:spcBef>
              <a:buClr>
                <a:srgbClr val="FFFFFF"/>
              </a:buClr>
              <a:buSzPts val="2600"/>
              <a:buNone/>
              <a:defRPr/>
            </a:pPr>
            <a:r>
              <a:rPr lang="en-US" altLang="en-US" sz="2600" b="1" dirty="0">
                <a:solidFill>
                  <a:srgbClr val="FFFFFF"/>
                </a:solidFill>
                <a:latin typeface="Sassoon Infant Md" panose="02000603050000020003" charset="0"/>
              </a:rPr>
              <a:t> </a:t>
            </a:r>
          </a:p>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p>
          <a:p>
            <a:pPr algn="ctr" fontAlgn="base">
              <a:spcBef>
                <a:spcPct val="0"/>
              </a:spcBef>
              <a:spcAft>
                <a:spcPct val="0"/>
              </a:spcAft>
              <a:buNone/>
              <a:defRPr/>
            </a:pPr>
            <a:endParaRPr lang="en-US" altLang="en-US" sz="2600" b="1" dirty="0">
              <a:solidFill>
                <a:srgbClr val="FFFFFF"/>
              </a:solidFill>
              <a:latin typeface="Sassoon Infant Md" panose="02000603050000020003" charset="0"/>
            </a:endParaRPr>
          </a:p>
        </p:txBody>
      </p:sp>
      <p:sp>
        <p:nvSpPr>
          <p:cNvPr id="11279" name="Rectangle 28" descr="30%">
            <a:extLst>
              <a:ext uri="{FF2B5EF4-FFF2-40B4-BE49-F238E27FC236}">
                <a16:creationId xmlns:a16="http://schemas.microsoft.com/office/drawing/2014/main" id="{89D0AE3E-8F35-430A-A886-1ED52EA22808}"/>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C</a:t>
            </a:r>
            <a:r>
              <a:rPr lang="en-US" altLang="en-US" sz="2400" b="1">
                <a:solidFill>
                  <a:srgbClr val="FFFFFF"/>
                </a:solidFill>
                <a:latin typeface="Sassoon Infant Md" panose="02000603050000020003" charset="0"/>
              </a:rPr>
              <a:t>)  pretty</a:t>
            </a:r>
            <a:endParaRPr lang="en-US" altLang="en-US" sz="2400" b="1" dirty="0">
              <a:solidFill>
                <a:srgbClr val="FFFFFF"/>
              </a:solidFill>
              <a:latin typeface="Sassoon Infant Md" panose="02000603050000020003" charset="0"/>
            </a:endParaRPr>
          </a:p>
        </p:txBody>
      </p:sp>
      <p:sp>
        <p:nvSpPr>
          <p:cNvPr id="11280" name="Rectangle 29" descr="30%">
            <a:hlinkClick r:id="" action="ppaction://noaction" highlightClick="1"/>
            <a:extLst>
              <a:ext uri="{FF2B5EF4-FFF2-40B4-BE49-F238E27FC236}">
                <a16:creationId xmlns:a16="http://schemas.microsoft.com/office/drawing/2014/main" id="{ED7B93EA-7BBD-43BD-BC38-3767BD4B16E9}"/>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A</a:t>
            </a:r>
            <a:r>
              <a:rPr lang="en-US" altLang="en-US" sz="2400" b="1">
                <a:solidFill>
                  <a:srgbClr val="FFFFFF"/>
                </a:solidFill>
                <a:latin typeface="Sassoon Infant Md" panose="02000603050000020003" charset="0"/>
              </a:rPr>
              <a:t>)  funny</a:t>
            </a:r>
            <a:endParaRPr lang="en-US" altLang="en-US" sz="2400" b="1" dirty="0">
              <a:solidFill>
                <a:srgbClr val="FFFFFF"/>
              </a:solidFill>
              <a:latin typeface="Sassoon Infant Md" panose="02000603050000020003" charset="0"/>
            </a:endParaRPr>
          </a:p>
        </p:txBody>
      </p:sp>
      <p:sp>
        <p:nvSpPr>
          <p:cNvPr id="174110" name="AutoShape 30">
            <a:extLst>
              <a:ext uri="{FF2B5EF4-FFF2-40B4-BE49-F238E27FC236}">
                <a16:creationId xmlns:a16="http://schemas.microsoft.com/office/drawing/2014/main" id="{4F116985-9E80-409F-A2B8-8E6094C7E3E1}"/>
              </a:ext>
            </a:extLst>
          </p:cNvPr>
          <p:cNvSpPr>
            <a:spLocks noChangeArrowheads="1"/>
          </p:cNvSpPr>
          <p:nvPr/>
        </p:nvSpPr>
        <p:spPr bwMode="auto">
          <a:xfrm>
            <a:off x="60960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Tahoma" panose="020B0604030504040204" pitchFamily="34" charset="0"/>
            </a:endParaRPr>
          </a:p>
        </p:txBody>
      </p:sp>
      <p:pic>
        <p:nvPicPr>
          <p:cNvPr id="174111" name="SN001212.wav">
            <a:hlinkClick r:id="" action="ppaction://media"/>
            <a:extLst>
              <a:ext uri="{FF2B5EF4-FFF2-40B4-BE49-F238E27FC236}">
                <a16:creationId xmlns:a16="http://schemas.microsoft.com/office/drawing/2014/main" id="{22C56677-CCE9-4043-8BB2-659C0BAFF1D4}"/>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26" descr="30%">
            <a:extLst>
              <a:ext uri="{FF2B5EF4-FFF2-40B4-BE49-F238E27FC236}">
                <a16:creationId xmlns:a16="http://schemas.microsoft.com/office/drawing/2014/main" id="{49F650F0-E162-4453-992A-617480EC7544}"/>
              </a:ext>
            </a:extLst>
          </p:cNvPr>
          <p:cNvSpPr>
            <a:spLocks noChangeArrowheads="1"/>
          </p:cNvSpPr>
          <p:nvPr/>
        </p:nvSpPr>
        <p:spPr bwMode="auto">
          <a:xfrm>
            <a:off x="6477000" y="4572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B</a:t>
            </a:r>
            <a:r>
              <a:rPr lang="en-US" altLang="en-US" sz="2400" b="1">
                <a:solidFill>
                  <a:srgbClr val="FFFFFF"/>
                </a:solidFill>
                <a:latin typeface="Sassoon Infant Md" panose="02000603050000020003" charset="0"/>
              </a:rPr>
              <a:t>) perform</a:t>
            </a:r>
            <a:endParaRPr lang="en-US" altLang="en-US" sz="2400" b="1" dirty="0">
              <a:solidFill>
                <a:srgbClr val="FFFFFF"/>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id="{6456FEC6-B790-4A9F-B594-4B584E827D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E175C4CD-5B40-45DC-8271-2CA7006736D6}"/>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1122697D-9F4D-4D5E-BB55-24BF5DA8B6F8}"/>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0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4092"/>
                                        </p:tgtEl>
                                      </p:cBhvr>
                                    </p:cmd>
                                  </p:childTnLst>
                                </p:cTn>
                              </p:par>
                            </p:childTnLst>
                          </p:cTn>
                        </p:par>
                      </p:childTnLst>
                    </p:cTn>
                  </p:par>
                </p:childTnLst>
              </p:cTn>
              <p:nextCondLst>
                <p:cond evt="onClick" delay="0">
                  <p:tgtEl>
                    <p:spTgt spid="17409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092"/>
                </p:tgtEl>
              </p:cMediaNode>
            </p:audio>
            <p:seq concurrent="1" nextAc="seek">
              <p:cTn id="13" restart="whenNotActive" fill="hold" evtFilter="cancelBubble" nodeType="interactiveSeq">
                <p:stCondLst>
                  <p:cond evt="onClick" delay="0">
                    <p:tgtEl>
                      <p:spTgt spid="17411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4111"/>
                                        </p:tgtEl>
                                      </p:cBhvr>
                                    </p:cmd>
                                  </p:childTnLst>
                                </p:cTn>
                              </p:par>
                            </p:childTnLst>
                          </p:cTn>
                        </p:par>
                      </p:childTnLst>
                    </p:cTn>
                  </p:par>
                </p:childTnLst>
              </p:cTn>
              <p:nextCondLst>
                <p:cond evt="onClick" delay="0">
                  <p:tgtEl>
                    <p:spTgt spid="17411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411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4082"/>
                </p:tgtEl>
              </p:cMediaNode>
            </p:audio>
          </p:childTnLst>
        </p:cTn>
      </p:par>
    </p:tnLst>
    <p:bldLst>
      <p:bldP spid="174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6761A8FE-9AE0-4219-A643-50A1F6D5B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8611" name="Rectangle 3" descr="5%">
            <a:extLst>
              <a:ext uri="{FF2B5EF4-FFF2-40B4-BE49-F238E27FC236}">
                <a16:creationId xmlns:a16="http://schemas.microsoft.com/office/drawing/2014/main" id="{B0E187B4-2D80-4F8B-A216-622B60A72C97}"/>
              </a:ext>
            </a:extLst>
          </p:cNvPr>
          <p:cNvSpPr>
            <a:spLocks noChangeArrowheads="1"/>
          </p:cNvSpPr>
          <p:nvPr/>
        </p:nvSpPr>
        <p:spPr bwMode="auto">
          <a:xfrm>
            <a:off x="7467600" y="536892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6">
            <a:extLst>
              <a:ext uri="{FF2B5EF4-FFF2-40B4-BE49-F238E27FC236}">
                <a16:creationId xmlns:a16="http://schemas.microsoft.com/office/drawing/2014/main" id="{8C849213-1B0A-48F3-884D-FDEC81D6A53C}"/>
              </a:ext>
            </a:extLst>
          </p:cNvPr>
          <p:cNvGrpSpPr>
            <a:grpSpLocks/>
          </p:cNvGrpSpPr>
          <p:nvPr/>
        </p:nvGrpSpPr>
        <p:grpSpPr bwMode="auto">
          <a:xfrm>
            <a:off x="8001000" y="5832475"/>
            <a:ext cx="152400" cy="433388"/>
            <a:chOff x="4080" y="3674"/>
            <a:chExt cx="96" cy="273"/>
          </a:xfrm>
        </p:grpSpPr>
        <p:sp>
          <p:nvSpPr>
            <p:cNvPr id="12293" name="AutoShape 4">
              <a:extLst>
                <a:ext uri="{FF2B5EF4-FFF2-40B4-BE49-F238E27FC236}">
                  <a16:creationId xmlns:a16="http://schemas.microsoft.com/office/drawing/2014/main" id="{7FEEC0BE-7458-40C5-8863-184FF58E4E9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2294" name="AutoShape 5">
              <a:extLst>
                <a:ext uri="{FF2B5EF4-FFF2-40B4-BE49-F238E27FC236}">
                  <a16:creationId xmlns:a16="http://schemas.microsoft.com/office/drawing/2014/main" id="{CAB8C5F3-310E-4646-BDE5-354B746DB7D5}"/>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7" name="Picture 6" descr="Logo, company name&#10;&#10;Description automatically generated">
            <a:extLst>
              <a:ext uri="{FF2B5EF4-FFF2-40B4-BE49-F238E27FC236}">
                <a16:creationId xmlns:a16="http://schemas.microsoft.com/office/drawing/2014/main" id="{9A54A264-AC23-4EC3-A0EA-10810AAC908C}"/>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8" name="TextBox 7">
            <a:extLst>
              <a:ext uri="{FF2B5EF4-FFF2-40B4-BE49-F238E27FC236}">
                <a16:creationId xmlns:a16="http://schemas.microsoft.com/office/drawing/2014/main" id="{878EA616-C126-4E78-A863-36265FD5FC6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slide(fromRight)">
                                      <p:cBhvr>
                                        <p:cTn id="7" dur="500"/>
                                        <p:tgtEl>
                                          <p:spTgt spid="6861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861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9442" name="MSSN1228.wav">
            <a:hlinkClick r:id="" action="ppaction://media"/>
            <a:extLst>
              <a:ext uri="{FF2B5EF4-FFF2-40B4-BE49-F238E27FC236}">
                <a16:creationId xmlns:a16="http://schemas.microsoft.com/office/drawing/2014/main" id="{0F6DADAC-01B6-4E43-B564-3C0B830C29F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3315" name="Picture 3">
            <a:extLst>
              <a:ext uri="{FF2B5EF4-FFF2-40B4-BE49-F238E27FC236}">
                <a16:creationId xmlns:a16="http://schemas.microsoft.com/office/drawing/2014/main" id="{BBBBDD31-9B2D-4BD7-B753-471E398842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6" name="Picture 4">
            <a:extLst>
              <a:ext uri="{FF2B5EF4-FFF2-40B4-BE49-F238E27FC236}">
                <a16:creationId xmlns:a16="http://schemas.microsoft.com/office/drawing/2014/main" id="{19374278-7A5A-4DD8-A4CA-82168C2C9839}"/>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00188" y="1600201"/>
            <a:ext cx="9144001"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18" name="Oval 6">
            <a:hlinkClick r:id="rId14" action="ppaction://hlinksldjump" highlightClick="1"/>
            <a:extLst>
              <a:ext uri="{FF2B5EF4-FFF2-40B4-BE49-F238E27FC236}">
                <a16:creationId xmlns:a16="http://schemas.microsoft.com/office/drawing/2014/main" id="{86246760-1A16-455F-AE59-A7CA08375EFA}"/>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panose="02000603050000020003" charset="0"/>
              </a:rPr>
              <a:t>50/50</a:t>
            </a:r>
          </a:p>
        </p:txBody>
      </p:sp>
      <p:grpSp>
        <p:nvGrpSpPr>
          <p:cNvPr id="13319" name="Group 7">
            <a:extLst>
              <a:ext uri="{FF2B5EF4-FFF2-40B4-BE49-F238E27FC236}">
                <a16:creationId xmlns:a16="http://schemas.microsoft.com/office/drawing/2014/main" id="{985D60C6-1E16-453D-A474-2624472FB7C4}"/>
              </a:ext>
            </a:extLst>
          </p:cNvPr>
          <p:cNvGrpSpPr>
            <a:grpSpLocks/>
          </p:cNvGrpSpPr>
          <p:nvPr/>
        </p:nvGrpSpPr>
        <p:grpSpPr bwMode="auto">
          <a:xfrm>
            <a:off x="5486400" y="3352800"/>
            <a:ext cx="1295400" cy="711200"/>
            <a:chOff x="2496" y="2112"/>
            <a:chExt cx="816" cy="448"/>
          </a:xfrm>
        </p:grpSpPr>
        <p:sp>
          <p:nvSpPr>
            <p:cNvPr id="13340" name="Oval 8">
              <a:hlinkClick r:id="rId15" action="ppaction://hlinksldjump" highlightClick="1"/>
              <a:extLst>
                <a:ext uri="{FF2B5EF4-FFF2-40B4-BE49-F238E27FC236}">
                  <a16:creationId xmlns:a16="http://schemas.microsoft.com/office/drawing/2014/main" id="{47792415-9E9E-4C4F-9BAC-3165A985C5F8}"/>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3341" name="Group 9">
              <a:extLst>
                <a:ext uri="{FF2B5EF4-FFF2-40B4-BE49-F238E27FC236}">
                  <a16:creationId xmlns:a16="http://schemas.microsoft.com/office/drawing/2014/main" id="{6CD5C56E-57A1-4EBD-92B3-C928D2DD50E6}"/>
                </a:ext>
              </a:extLst>
            </p:cNvPr>
            <p:cNvGrpSpPr>
              <a:grpSpLocks/>
            </p:cNvGrpSpPr>
            <p:nvPr/>
          </p:nvGrpSpPr>
          <p:grpSpPr bwMode="auto">
            <a:xfrm>
              <a:off x="2736" y="2160"/>
              <a:ext cx="420" cy="400"/>
              <a:chOff x="1065" y="2492"/>
              <a:chExt cx="420" cy="400"/>
            </a:xfrm>
          </p:grpSpPr>
          <p:pic>
            <p:nvPicPr>
              <p:cNvPr id="13342" name="Picture 10">
                <a:hlinkClick r:id="" action="ppaction://noaction"/>
                <a:extLst>
                  <a:ext uri="{FF2B5EF4-FFF2-40B4-BE49-F238E27FC236}">
                    <a16:creationId xmlns:a16="http://schemas.microsoft.com/office/drawing/2014/main" id="{817D7368-5F3E-4DA3-B033-D96DFA0A806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3" name="Freeform 11">
                <a:extLst>
                  <a:ext uri="{FF2B5EF4-FFF2-40B4-BE49-F238E27FC236}">
                    <a16:creationId xmlns:a16="http://schemas.microsoft.com/office/drawing/2014/main" id="{EE5F307A-9EC4-4A0A-8E93-D2D909A761DD}"/>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Sassoon Infant Md" panose="02000603050000020003" charset="0"/>
                </a:endParaRPr>
              </a:p>
            </p:txBody>
          </p:sp>
        </p:grpSp>
      </p:grpSp>
      <p:pic>
        <p:nvPicPr>
          <p:cNvPr id="189452" name="ELPH1228.wav">
            <a:hlinkClick r:id="" action="ppaction://media"/>
            <a:extLst>
              <a:ext uri="{FF2B5EF4-FFF2-40B4-BE49-F238E27FC236}">
                <a16:creationId xmlns:a16="http://schemas.microsoft.com/office/drawing/2014/main" id="{1782E7DF-9359-4548-A21F-29F3B9C80EEB}"/>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3321" name="Group 13">
            <a:extLst>
              <a:ext uri="{FF2B5EF4-FFF2-40B4-BE49-F238E27FC236}">
                <a16:creationId xmlns:a16="http://schemas.microsoft.com/office/drawing/2014/main" id="{EF58B8E7-3E9E-47D3-915F-04F6A67573D9}"/>
              </a:ext>
            </a:extLst>
          </p:cNvPr>
          <p:cNvGrpSpPr>
            <a:grpSpLocks/>
          </p:cNvGrpSpPr>
          <p:nvPr/>
        </p:nvGrpSpPr>
        <p:grpSpPr bwMode="auto">
          <a:xfrm>
            <a:off x="7924800" y="3352800"/>
            <a:ext cx="1295400" cy="685800"/>
            <a:chOff x="4032" y="2112"/>
            <a:chExt cx="816" cy="432"/>
          </a:xfrm>
        </p:grpSpPr>
        <p:sp>
          <p:nvSpPr>
            <p:cNvPr id="13332" name="Oval 14">
              <a:hlinkClick r:id="rId17" action="ppaction://hlinksldjump" highlightClick="1"/>
              <a:extLst>
                <a:ext uri="{FF2B5EF4-FFF2-40B4-BE49-F238E27FC236}">
                  <a16:creationId xmlns:a16="http://schemas.microsoft.com/office/drawing/2014/main" id="{1B3AB9CE-C187-4B75-8795-08C16AA1243A}"/>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3333" name="Group 15">
              <a:extLst>
                <a:ext uri="{FF2B5EF4-FFF2-40B4-BE49-F238E27FC236}">
                  <a16:creationId xmlns:a16="http://schemas.microsoft.com/office/drawing/2014/main" id="{AB626252-9F47-4E82-9468-C1D50CC2D7CB}"/>
                </a:ext>
              </a:extLst>
            </p:cNvPr>
            <p:cNvGrpSpPr>
              <a:grpSpLocks/>
            </p:cNvGrpSpPr>
            <p:nvPr/>
          </p:nvGrpSpPr>
          <p:grpSpPr bwMode="auto">
            <a:xfrm>
              <a:off x="4128" y="2160"/>
              <a:ext cx="622" cy="300"/>
              <a:chOff x="3122" y="2628"/>
              <a:chExt cx="622" cy="300"/>
            </a:xfrm>
          </p:grpSpPr>
          <p:sp>
            <p:nvSpPr>
              <p:cNvPr id="13334" name="AutoShape 16">
                <a:extLst>
                  <a:ext uri="{FF2B5EF4-FFF2-40B4-BE49-F238E27FC236}">
                    <a16:creationId xmlns:a16="http://schemas.microsoft.com/office/drawing/2014/main" id="{B87AD3A1-1623-46E0-90E0-CFBD436427FE}"/>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5" name="AutoShape 17">
                <a:extLst>
                  <a:ext uri="{FF2B5EF4-FFF2-40B4-BE49-F238E27FC236}">
                    <a16:creationId xmlns:a16="http://schemas.microsoft.com/office/drawing/2014/main" id="{98CAAAEC-D38C-4F7F-A94B-6E2FE95709F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6" name="AutoShape 18">
                <a:extLst>
                  <a:ext uri="{FF2B5EF4-FFF2-40B4-BE49-F238E27FC236}">
                    <a16:creationId xmlns:a16="http://schemas.microsoft.com/office/drawing/2014/main" id="{F01E5D94-FB47-4868-B3FA-1277FCD48103}"/>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7" name="Oval 19">
                <a:extLst>
                  <a:ext uri="{FF2B5EF4-FFF2-40B4-BE49-F238E27FC236}">
                    <a16:creationId xmlns:a16="http://schemas.microsoft.com/office/drawing/2014/main" id="{4CB00C93-C100-4EFC-90E3-081BB5F89D4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3338" name="Oval 20">
                <a:extLst>
                  <a:ext uri="{FF2B5EF4-FFF2-40B4-BE49-F238E27FC236}">
                    <a16:creationId xmlns:a16="http://schemas.microsoft.com/office/drawing/2014/main" id="{73D47FF9-3173-4C2A-B149-596459A2DBA2}"/>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3339" name="Oval 21">
                <a:extLst>
                  <a:ext uri="{FF2B5EF4-FFF2-40B4-BE49-F238E27FC236}">
                    <a16:creationId xmlns:a16="http://schemas.microsoft.com/office/drawing/2014/main" id="{EAB3DC2D-2422-4E70-B753-94070CF2BABB}"/>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13322" name="Picture 22">
            <a:extLst>
              <a:ext uri="{FF2B5EF4-FFF2-40B4-BE49-F238E27FC236}">
                <a16:creationId xmlns:a16="http://schemas.microsoft.com/office/drawing/2014/main" id="{1B2A6471-BA5C-40CF-8EC2-2D6FDAFF33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23" name="Picture 23">
            <a:extLst>
              <a:ext uri="{FF2B5EF4-FFF2-40B4-BE49-F238E27FC236}">
                <a16:creationId xmlns:a16="http://schemas.microsoft.com/office/drawing/2014/main" id="{474C3A10-376C-47C7-938D-9ACB6D0110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4" name="Rectangle 24" descr="30%">
            <a:hlinkClick r:id="" action="ppaction://noaction" highlightClick="1"/>
            <a:extLst>
              <a:ext uri="{FF2B5EF4-FFF2-40B4-BE49-F238E27FC236}">
                <a16:creationId xmlns:a16="http://schemas.microsoft.com/office/drawing/2014/main" id="{03D615A1-D71C-41F7-9F73-AFF3949F77EF}"/>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B</a:t>
            </a:r>
            <a:r>
              <a:rPr lang="en-US" altLang="en-US" sz="2400" b="1">
                <a:solidFill>
                  <a:srgbClr val="FFFFFF"/>
                </a:solidFill>
                <a:latin typeface="Sassoon Infant Md" panose="02000603050000020003" charset="0"/>
              </a:rPr>
              <a:t>) perform</a:t>
            </a:r>
            <a:endParaRPr lang="en-US" altLang="en-US" sz="2400" b="1" dirty="0">
              <a:solidFill>
                <a:srgbClr val="FFFFFF"/>
              </a:solidFill>
              <a:latin typeface="Sassoon Infant Md" panose="02000603050000020003" charset="0"/>
            </a:endParaRPr>
          </a:p>
        </p:txBody>
      </p:sp>
      <p:pic>
        <p:nvPicPr>
          <p:cNvPr id="13325" name="Picture 25">
            <a:extLst>
              <a:ext uri="{FF2B5EF4-FFF2-40B4-BE49-F238E27FC236}">
                <a16:creationId xmlns:a16="http://schemas.microsoft.com/office/drawing/2014/main" id="{4CAF0761-044A-4573-9D2F-86D6D22C082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6" name="Rectangle 27">
            <a:extLst>
              <a:ext uri="{FF2B5EF4-FFF2-40B4-BE49-F238E27FC236}">
                <a16:creationId xmlns:a16="http://schemas.microsoft.com/office/drawing/2014/main" id="{78C9F2E2-1558-4276-BB61-AA2D1C2A2AEB}"/>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3327" name="Rectangle 28" descr="30%">
            <a:extLst>
              <a:ext uri="{FF2B5EF4-FFF2-40B4-BE49-F238E27FC236}">
                <a16:creationId xmlns:a16="http://schemas.microsoft.com/office/drawing/2014/main" id="{22D2C865-F540-4492-A39E-466890E5D232}"/>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C</a:t>
            </a:r>
            <a:r>
              <a:rPr lang="en-US" altLang="en-US" sz="2400" b="1">
                <a:solidFill>
                  <a:srgbClr val="FFFFFF"/>
                </a:solidFill>
                <a:latin typeface="Sassoon Infant Md" panose="02000603050000020003" charset="0"/>
              </a:rPr>
              <a:t>) review</a:t>
            </a:r>
            <a:endParaRPr lang="en-US" altLang="en-US" sz="2400" b="1" dirty="0">
              <a:solidFill>
                <a:srgbClr val="FFFFFF"/>
              </a:solidFill>
              <a:latin typeface="Sassoon Infant Md" panose="02000603050000020003" charset="0"/>
            </a:endParaRPr>
          </a:p>
        </p:txBody>
      </p:sp>
      <p:sp>
        <p:nvSpPr>
          <p:cNvPr id="13328" name="Rectangle 29" descr="30%">
            <a:hlinkClick r:id="" action="ppaction://noaction" highlightClick="1"/>
            <a:extLst>
              <a:ext uri="{FF2B5EF4-FFF2-40B4-BE49-F238E27FC236}">
                <a16:creationId xmlns:a16="http://schemas.microsoft.com/office/drawing/2014/main" id="{FA66BF31-AEEE-4766-9EF8-388DCABD8D6F}"/>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A</a:t>
            </a:r>
            <a:r>
              <a:rPr lang="en-US" altLang="en-US" sz="2400" b="1">
                <a:solidFill>
                  <a:srgbClr val="FFFFFF"/>
                </a:solidFill>
                <a:latin typeface="Sassoon Infant Md" panose="02000603050000020003" charset="0"/>
              </a:rPr>
              <a:t>) enjoy</a:t>
            </a:r>
            <a:endParaRPr lang="en-US" altLang="en-US" sz="2400" b="1" dirty="0">
              <a:solidFill>
                <a:srgbClr val="FFFFFF"/>
              </a:solidFill>
              <a:latin typeface="Sassoon Infant Md" panose="02000603050000020003" charset="0"/>
            </a:endParaRPr>
          </a:p>
        </p:txBody>
      </p:sp>
      <p:sp>
        <p:nvSpPr>
          <p:cNvPr id="189470" name="AutoShape 30">
            <a:extLst>
              <a:ext uri="{FF2B5EF4-FFF2-40B4-BE49-F238E27FC236}">
                <a16:creationId xmlns:a16="http://schemas.microsoft.com/office/drawing/2014/main" id="{EDBCD9ED-23F0-4D75-B307-007CFFC478CC}"/>
              </a:ext>
            </a:extLst>
          </p:cNvPr>
          <p:cNvSpPr>
            <a:spLocks noChangeArrowheads="1"/>
          </p:cNvSpPr>
          <p:nvPr/>
        </p:nvSpPr>
        <p:spPr bwMode="auto">
          <a:xfrm>
            <a:off x="60960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Tahoma" panose="020B0604030504040204" pitchFamily="34" charset="0"/>
            </a:endParaRPr>
          </a:p>
        </p:txBody>
      </p:sp>
      <p:pic>
        <p:nvPicPr>
          <p:cNvPr id="189471" name="SN001228.wav">
            <a:hlinkClick r:id="" action="ppaction://media"/>
            <a:extLst>
              <a:ext uri="{FF2B5EF4-FFF2-40B4-BE49-F238E27FC236}">
                <a16:creationId xmlns:a16="http://schemas.microsoft.com/office/drawing/2014/main" id="{8981EDA7-27ED-4867-B919-986FB512024D}"/>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24" descr="30%">
            <a:hlinkClick r:id="" action="ppaction://noaction" highlightClick="1"/>
            <a:extLst>
              <a:ext uri="{FF2B5EF4-FFF2-40B4-BE49-F238E27FC236}">
                <a16:creationId xmlns:a16="http://schemas.microsoft.com/office/drawing/2014/main" id="{E47C3D02-0D7A-4CD0-8D23-A63802EF4FC9}"/>
              </a:ext>
            </a:extLst>
          </p:cNvPr>
          <p:cNvSpPr>
            <a:spLocks noChangeArrowheads="1"/>
          </p:cNvSpPr>
          <p:nvPr/>
        </p:nvSpPr>
        <p:spPr bwMode="auto">
          <a:xfrm>
            <a:off x="65532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D</a:t>
            </a:r>
            <a:r>
              <a:rPr lang="en-US" altLang="en-US" sz="2400" b="1">
                <a:solidFill>
                  <a:srgbClr val="FFFFFF"/>
                </a:solidFill>
                <a:latin typeface="Sassoon Infant Md" panose="02000603050000020003" charset="0"/>
              </a:rPr>
              <a:t>) awful</a:t>
            </a:r>
            <a:endParaRPr lang="en-US" altLang="en-US" sz="2400" b="1" dirty="0">
              <a:solidFill>
                <a:srgbClr val="FFFFFF"/>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id="{B8A88A3A-63C9-415B-83E0-0E35FE35C4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A00CFBA1-B37E-4F79-9950-F83C80C12408}"/>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6A60DBC3-84F0-4BAF-9268-BC0DAD8BC07A}"/>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7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945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9452"/>
                                        </p:tgtEl>
                                      </p:cBhvr>
                                    </p:cmd>
                                  </p:childTnLst>
                                </p:cTn>
                              </p:par>
                            </p:childTnLst>
                          </p:cTn>
                        </p:par>
                      </p:childTnLst>
                    </p:cTn>
                  </p:par>
                </p:childTnLst>
              </p:cTn>
              <p:nextCondLst>
                <p:cond evt="onClick" delay="0">
                  <p:tgtEl>
                    <p:spTgt spid="18945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9452"/>
                </p:tgtEl>
              </p:cMediaNode>
            </p:audio>
            <p:seq concurrent="1" nextAc="seek">
              <p:cTn id="13" restart="whenNotActive" fill="hold" evtFilter="cancelBubble" nodeType="interactiveSeq">
                <p:stCondLst>
                  <p:cond evt="onClick" delay="0">
                    <p:tgtEl>
                      <p:spTgt spid="18947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3" fill="hold"/>
                                        <p:tgtEl>
                                          <p:spTgt spid="189471"/>
                                        </p:tgtEl>
                                      </p:cBhvr>
                                    </p:cmd>
                                  </p:childTnLst>
                                </p:cTn>
                              </p:par>
                            </p:childTnLst>
                          </p:cTn>
                        </p:par>
                      </p:childTnLst>
                    </p:cTn>
                  </p:par>
                </p:childTnLst>
              </p:cTn>
              <p:nextCondLst>
                <p:cond evt="onClick" delay="0">
                  <p:tgtEl>
                    <p:spTgt spid="18947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947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9442"/>
                </p:tgtEl>
              </p:cMediaNode>
            </p:audio>
          </p:childTnLst>
        </p:cTn>
      </p:par>
    </p:tnLst>
    <p:bldLst>
      <p:bldP spid="1894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32302C82-C31B-4BE8-A689-7D7199687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9635" name="Rectangle 3" descr="5%">
            <a:extLst>
              <a:ext uri="{FF2B5EF4-FFF2-40B4-BE49-F238E27FC236}">
                <a16:creationId xmlns:a16="http://schemas.microsoft.com/office/drawing/2014/main" id="{027324E9-C5D6-448E-A035-4EF47D4BF8DE}"/>
              </a:ext>
            </a:extLst>
          </p:cNvPr>
          <p:cNvSpPr>
            <a:spLocks noChangeArrowheads="1"/>
          </p:cNvSpPr>
          <p:nvPr/>
        </p:nvSpPr>
        <p:spPr bwMode="auto">
          <a:xfrm>
            <a:off x="7467600" y="500538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7">
            <a:extLst>
              <a:ext uri="{FF2B5EF4-FFF2-40B4-BE49-F238E27FC236}">
                <a16:creationId xmlns:a16="http://schemas.microsoft.com/office/drawing/2014/main" id="{871BD021-6903-4A70-8CB9-B6F4CAFAAF81}"/>
              </a:ext>
            </a:extLst>
          </p:cNvPr>
          <p:cNvGrpSpPr>
            <a:grpSpLocks/>
          </p:cNvGrpSpPr>
          <p:nvPr/>
        </p:nvGrpSpPr>
        <p:grpSpPr bwMode="auto">
          <a:xfrm>
            <a:off x="8001000" y="5486401"/>
            <a:ext cx="152400" cy="779463"/>
            <a:chOff x="4080" y="3456"/>
            <a:chExt cx="96" cy="491"/>
          </a:xfrm>
        </p:grpSpPr>
        <p:sp>
          <p:nvSpPr>
            <p:cNvPr id="14341" name="AutoShape 4">
              <a:extLst>
                <a:ext uri="{FF2B5EF4-FFF2-40B4-BE49-F238E27FC236}">
                  <a16:creationId xmlns:a16="http://schemas.microsoft.com/office/drawing/2014/main" id="{464A825E-B836-4489-BDE3-E5A5C864F634}"/>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4342" name="AutoShape 5">
              <a:extLst>
                <a:ext uri="{FF2B5EF4-FFF2-40B4-BE49-F238E27FC236}">
                  <a16:creationId xmlns:a16="http://schemas.microsoft.com/office/drawing/2014/main" id="{49A4A1B3-0054-4E8A-8E74-6CC288CD660D}"/>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4343" name="AutoShape 6">
              <a:extLst>
                <a:ext uri="{FF2B5EF4-FFF2-40B4-BE49-F238E27FC236}">
                  <a16:creationId xmlns:a16="http://schemas.microsoft.com/office/drawing/2014/main" id="{43977EAD-1BD9-430D-93C0-1B9949708DE2}"/>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slide(fromRight)">
                                      <p:cBhvr>
                                        <p:cTn id="7" dur="500"/>
                                        <p:tgtEl>
                                          <p:spTgt spid="6963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963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8178" name="MSSN1259.wav">
            <a:hlinkClick r:id="" action="ppaction://media"/>
            <a:extLst>
              <a:ext uri="{FF2B5EF4-FFF2-40B4-BE49-F238E27FC236}">
                <a16:creationId xmlns:a16="http://schemas.microsoft.com/office/drawing/2014/main" id="{7EB14BCD-7DB1-4DAF-8582-4A735A76E0F1}"/>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5363" name="Picture 3">
            <a:extLst>
              <a:ext uri="{FF2B5EF4-FFF2-40B4-BE49-F238E27FC236}">
                <a16:creationId xmlns:a16="http://schemas.microsoft.com/office/drawing/2014/main" id="{0073551B-0896-4FBE-8C63-867B7070EA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4" name="Picture 4">
            <a:extLst>
              <a:ext uri="{FF2B5EF4-FFF2-40B4-BE49-F238E27FC236}">
                <a16:creationId xmlns:a16="http://schemas.microsoft.com/office/drawing/2014/main" id="{89996392-DFDA-47EF-866F-4B2D5D5AE37A}"/>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600200" y="159385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66" name="Oval 6">
            <a:hlinkClick r:id="rId14" action="ppaction://hlinksldjump" highlightClick="1"/>
            <a:extLst>
              <a:ext uri="{FF2B5EF4-FFF2-40B4-BE49-F238E27FC236}">
                <a16:creationId xmlns:a16="http://schemas.microsoft.com/office/drawing/2014/main" id="{8E58CAD7-1249-4EDB-ACEE-35B4557E9355}"/>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Arial" panose="020B0604020202020204" pitchFamily="34" charset="0"/>
              </a:rPr>
              <a:t>50/50</a:t>
            </a:r>
          </a:p>
        </p:txBody>
      </p:sp>
      <p:grpSp>
        <p:nvGrpSpPr>
          <p:cNvPr id="15367" name="Group 7">
            <a:extLst>
              <a:ext uri="{FF2B5EF4-FFF2-40B4-BE49-F238E27FC236}">
                <a16:creationId xmlns:a16="http://schemas.microsoft.com/office/drawing/2014/main" id="{A1E232F8-A5B5-45AD-9101-E85B6E40E877}"/>
              </a:ext>
            </a:extLst>
          </p:cNvPr>
          <p:cNvGrpSpPr>
            <a:grpSpLocks/>
          </p:cNvGrpSpPr>
          <p:nvPr/>
        </p:nvGrpSpPr>
        <p:grpSpPr bwMode="auto">
          <a:xfrm>
            <a:off x="5486400" y="3352800"/>
            <a:ext cx="1295400" cy="711200"/>
            <a:chOff x="2496" y="2112"/>
            <a:chExt cx="816" cy="448"/>
          </a:xfrm>
        </p:grpSpPr>
        <p:sp>
          <p:nvSpPr>
            <p:cNvPr id="15388" name="Oval 8">
              <a:hlinkClick r:id="rId15" action="ppaction://hlinksldjump" highlightClick="1"/>
              <a:extLst>
                <a:ext uri="{FF2B5EF4-FFF2-40B4-BE49-F238E27FC236}">
                  <a16:creationId xmlns:a16="http://schemas.microsoft.com/office/drawing/2014/main" id="{DAFBF373-4166-4516-BF3C-7693213B8EB2}"/>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5389" name="Group 9">
              <a:extLst>
                <a:ext uri="{FF2B5EF4-FFF2-40B4-BE49-F238E27FC236}">
                  <a16:creationId xmlns:a16="http://schemas.microsoft.com/office/drawing/2014/main" id="{4500672C-865E-4177-9949-2C816659671C}"/>
                </a:ext>
              </a:extLst>
            </p:cNvPr>
            <p:cNvGrpSpPr>
              <a:grpSpLocks/>
            </p:cNvGrpSpPr>
            <p:nvPr/>
          </p:nvGrpSpPr>
          <p:grpSpPr bwMode="auto">
            <a:xfrm>
              <a:off x="2736" y="2160"/>
              <a:ext cx="420" cy="400"/>
              <a:chOff x="1065" y="2492"/>
              <a:chExt cx="420" cy="400"/>
            </a:xfrm>
          </p:grpSpPr>
          <p:pic>
            <p:nvPicPr>
              <p:cNvPr id="15390" name="Picture 10">
                <a:hlinkClick r:id="" action="ppaction://noaction"/>
                <a:extLst>
                  <a:ext uri="{FF2B5EF4-FFF2-40B4-BE49-F238E27FC236}">
                    <a16:creationId xmlns:a16="http://schemas.microsoft.com/office/drawing/2014/main" id="{78E8FE73-62AB-4EBD-AAB7-6529B9E3A7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Freeform 11">
                <a:extLst>
                  <a:ext uri="{FF2B5EF4-FFF2-40B4-BE49-F238E27FC236}">
                    <a16:creationId xmlns:a16="http://schemas.microsoft.com/office/drawing/2014/main" id="{31DD191E-D9BA-4F7E-8251-E6F0AB7694DF}"/>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pic>
        <p:nvPicPr>
          <p:cNvPr id="178188" name="ELPH1259.wav">
            <a:hlinkClick r:id="" action="ppaction://media"/>
            <a:extLst>
              <a:ext uri="{FF2B5EF4-FFF2-40B4-BE49-F238E27FC236}">
                <a16:creationId xmlns:a16="http://schemas.microsoft.com/office/drawing/2014/main" id="{C39CE41D-8F48-4112-9CC0-849C93D106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5369" name="Group 13">
            <a:extLst>
              <a:ext uri="{FF2B5EF4-FFF2-40B4-BE49-F238E27FC236}">
                <a16:creationId xmlns:a16="http://schemas.microsoft.com/office/drawing/2014/main" id="{3233098F-3DB8-4161-9B50-30E810B8DAE2}"/>
              </a:ext>
            </a:extLst>
          </p:cNvPr>
          <p:cNvGrpSpPr>
            <a:grpSpLocks/>
          </p:cNvGrpSpPr>
          <p:nvPr/>
        </p:nvGrpSpPr>
        <p:grpSpPr bwMode="auto">
          <a:xfrm>
            <a:off x="7924800" y="3352800"/>
            <a:ext cx="1295400" cy="685800"/>
            <a:chOff x="4032" y="2112"/>
            <a:chExt cx="816" cy="432"/>
          </a:xfrm>
        </p:grpSpPr>
        <p:sp>
          <p:nvSpPr>
            <p:cNvPr id="15380" name="Oval 14">
              <a:hlinkClick r:id="rId17" action="ppaction://hlinksldjump" highlightClick="1"/>
              <a:extLst>
                <a:ext uri="{FF2B5EF4-FFF2-40B4-BE49-F238E27FC236}">
                  <a16:creationId xmlns:a16="http://schemas.microsoft.com/office/drawing/2014/main" id="{47ACF58B-3546-4027-9439-571F31D49D7E}"/>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5381" name="Group 15">
              <a:extLst>
                <a:ext uri="{FF2B5EF4-FFF2-40B4-BE49-F238E27FC236}">
                  <a16:creationId xmlns:a16="http://schemas.microsoft.com/office/drawing/2014/main" id="{15F0E923-7140-4F24-93DD-8EAD238DDC76}"/>
                </a:ext>
              </a:extLst>
            </p:cNvPr>
            <p:cNvGrpSpPr>
              <a:grpSpLocks/>
            </p:cNvGrpSpPr>
            <p:nvPr/>
          </p:nvGrpSpPr>
          <p:grpSpPr bwMode="auto">
            <a:xfrm>
              <a:off x="4128" y="2160"/>
              <a:ext cx="622" cy="300"/>
              <a:chOff x="3122" y="2628"/>
              <a:chExt cx="622" cy="300"/>
            </a:xfrm>
          </p:grpSpPr>
          <p:sp>
            <p:nvSpPr>
              <p:cNvPr id="15382" name="AutoShape 16">
                <a:extLst>
                  <a:ext uri="{FF2B5EF4-FFF2-40B4-BE49-F238E27FC236}">
                    <a16:creationId xmlns:a16="http://schemas.microsoft.com/office/drawing/2014/main" id="{CD9771C0-1BB2-4615-B634-6A23EFF6703B}"/>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3" name="AutoShape 17">
                <a:extLst>
                  <a:ext uri="{FF2B5EF4-FFF2-40B4-BE49-F238E27FC236}">
                    <a16:creationId xmlns:a16="http://schemas.microsoft.com/office/drawing/2014/main" id="{B6C62FF4-70B0-48D8-9CFC-7A65BFC13347}"/>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4" name="AutoShape 18">
                <a:extLst>
                  <a:ext uri="{FF2B5EF4-FFF2-40B4-BE49-F238E27FC236}">
                    <a16:creationId xmlns:a16="http://schemas.microsoft.com/office/drawing/2014/main" id="{2384C446-C183-4013-A5B8-6E457E251AF1}"/>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5" name="Oval 19">
                <a:extLst>
                  <a:ext uri="{FF2B5EF4-FFF2-40B4-BE49-F238E27FC236}">
                    <a16:creationId xmlns:a16="http://schemas.microsoft.com/office/drawing/2014/main" id="{F842643C-A21D-40C2-A98A-4BB71F51FBC5}"/>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5386" name="Oval 20">
                <a:extLst>
                  <a:ext uri="{FF2B5EF4-FFF2-40B4-BE49-F238E27FC236}">
                    <a16:creationId xmlns:a16="http://schemas.microsoft.com/office/drawing/2014/main" id="{EB4DDED0-F64C-47F4-96A9-B17FE8E34C8D}"/>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5387" name="Oval 21">
                <a:extLst>
                  <a:ext uri="{FF2B5EF4-FFF2-40B4-BE49-F238E27FC236}">
                    <a16:creationId xmlns:a16="http://schemas.microsoft.com/office/drawing/2014/main" id="{0C2E2F01-6D15-4A01-B226-9DABCC567440}"/>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15370" name="Picture 22">
            <a:extLst>
              <a:ext uri="{FF2B5EF4-FFF2-40B4-BE49-F238E27FC236}">
                <a16:creationId xmlns:a16="http://schemas.microsoft.com/office/drawing/2014/main" id="{DA15201F-C5E7-4866-9F2F-43BA15F938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71" name="Picture 23">
            <a:extLst>
              <a:ext uri="{FF2B5EF4-FFF2-40B4-BE49-F238E27FC236}">
                <a16:creationId xmlns:a16="http://schemas.microsoft.com/office/drawing/2014/main" id="{371736CE-A91C-4781-B9EC-1C25EB22D1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2" name="Rectangle 24" descr="30%">
            <a:hlinkClick r:id="" action="ppaction://noaction" highlightClick="1"/>
            <a:extLst>
              <a:ext uri="{FF2B5EF4-FFF2-40B4-BE49-F238E27FC236}">
                <a16:creationId xmlns:a16="http://schemas.microsoft.com/office/drawing/2014/main" id="{F4DF82D8-51F7-461E-BF70-0EDEB4107908}"/>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chemeClr val="bg1"/>
                </a:solidFill>
                <a:latin typeface="Sassoon Infant Md" panose="02000603050000020003" charset="0"/>
              </a:rPr>
              <a:t>B</a:t>
            </a:r>
            <a:r>
              <a:rPr lang="en-US" altLang="en-US" sz="2400" b="1">
                <a:solidFill>
                  <a:schemeClr val="bg1"/>
                </a:solidFill>
                <a:latin typeface="Sassoon Infant Md" panose="02000603050000020003" charset="0"/>
              </a:rPr>
              <a:t>) action</a:t>
            </a:r>
            <a:endParaRPr lang="en-US" altLang="en-US" sz="2400" b="1" dirty="0">
              <a:solidFill>
                <a:schemeClr val="bg1"/>
              </a:solidFill>
              <a:latin typeface="Sassoon Infant Md" panose="02000603050000020003" charset="0"/>
            </a:endParaRPr>
          </a:p>
        </p:txBody>
      </p:sp>
      <p:pic>
        <p:nvPicPr>
          <p:cNvPr id="15373" name="Picture 25">
            <a:extLst>
              <a:ext uri="{FF2B5EF4-FFF2-40B4-BE49-F238E27FC236}">
                <a16:creationId xmlns:a16="http://schemas.microsoft.com/office/drawing/2014/main" id="{C629B324-184A-4A26-8C45-3CDC5B527E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4" name="Rectangle 26" descr="30%">
            <a:extLst>
              <a:ext uri="{FF2B5EF4-FFF2-40B4-BE49-F238E27FC236}">
                <a16:creationId xmlns:a16="http://schemas.microsoft.com/office/drawing/2014/main" id="{D483CE43-056A-4C03-8A09-562D2CB9CE66}"/>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chemeClr val="bg1"/>
                </a:solidFill>
                <a:latin typeface="Sassoon Infant Md" panose="02000603050000020003" charset="0"/>
              </a:rPr>
              <a:t>D</a:t>
            </a:r>
            <a:r>
              <a:rPr lang="en-US" altLang="en-US" sz="2400" b="1">
                <a:solidFill>
                  <a:schemeClr val="bg1"/>
                </a:solidFill>
                <a:latin typeface="Sassoon Infant Md" panose="02000603050000020003" charset="0"/>
              </a:rPr>
              <a:t>) drama</a:t>
            </a:r>
            <a:endParaRPr lang="en-US" altLang="en-US" sz="2400" b="1" dirty="0">
              <a:solidFill>
                <a:schemeClr val="bg1"/>
              </a:solidFill>
              <a:latin typeface="Sassoon Infant Md" panose="02000603050000020003" charset="0"/>
            </a:endParaRPr>
          </a:p>
        </p:txBody>
      </p:sp>
      <p:sp>
        <p:nvSpPr>
          <p:cNvPr id="15375" name="Rectangle 27">
            <a:extLst>
              <a:ext uri="{FF2B5EF4-FFF2-40B4-BE49-F238E27FC236}">
                <a16:creationId xmlns:a16="http://schemas.microsoft.com/office/drawing/2014/main" id="{7D100D32-0ED8-4352-801A-774A07D402C8}"/>
              </a:ext>
            </a:extLst>
          </p:cNvPr>
          <p:cNvSpPr>
            <a:spLocks noChangeArrowheads="1"/>
          </p:cNvSpPr>
          <p:nvPr/>
        </p:nvSpPr>
        <p:spPr bwMode="auto">
          <a:xfrm>
            <a:off x="2362200" y="1514475"/>
            <a:ext cx="8172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5376" name="Rectangle 28" descr="30%">
            <a:extLst>
              <a:ext uri="{FF2B5EF4-FFF2-40B4-BE49-F238E27FC236}">
                <a16:creationId xmlns:a16="http://schemas.microsoft.com/office/drawing/2014/main" id="{C40D7A35-8F33-49C5-8D48-37D1E984501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chemeClr val="bg1"/>
                </a:solidFill>
                <a:latin typeface="Sassoon Infant Md" panose="02000603050000020003" charset="0"/>
              </a:rPr>
              <a:t>C</a:t>
            </a:r>
            <a:r>
              <a:rPr lang="en-US" altLang="en-US" sz="2400" b="1">
                <a:solidFill>
                  <a:schemeClr val="bg1"/>
                </a:solidFill>
                <a:latin typeface="Sassoon Infant Md" panose="02000603050000020003" charset="0"/>
              </a:rPr>
              <a:t>) movie</a:t>
            </a:r>
            <a:endParaRPr lang="en-US" altLang="en-US" sz="2400" b="1" dirty="0">
              <a:solidFill>
                <a:schemeClr val="bg1"/>
              </a:solidFill>
              <a:latin typeface="Sassoon Infant Md" panose="02000603050000020003" charset="0"/>
            </a:endParaRPr>
          </a:p>
        </p:txBody>
      </p:sp>
      <p:sp>
        <p:nvSpPr>
          <p:cNvPr id="178206" name="AutoShape 30">
            <a:extLst>
              <a:ext uri="{FF2B5EF4-FFF2-40B4-BE49-F238E27FC236}">
                <a16:creationId xmlns:a16="http://schemas.microsoft.com/office/drawing/2014/main" id="{C82B93F5-E25C-4702-B9BD-A747C1A98CFA}"/>
              </a:ext>
            </a:extLst>
          </p:cNvPr>
          <p:cNvSpPr>
            <a:spLocks noChangeArrowheads="1"/>
          </p:cNvSpPr>
          <p:nvPr/>
        </p:nvSpPr>
        <p:spPr bwMode="auto">
          <a:xfrm>
            <a:off x="16764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chemeClr val="bg1"/>
              </a:solidFill>
              <a:latin typeface="Tahoma" panose="020B0604030504040204" pitchFamily="34" charset="0"/>
            </a:endParaRPr>
          </a:p>
        </p:txBody>
      </p:sp>
      <p:pic>
        <p:nvPicPr>
          <p:cNvPr id="178207" name="SN001275.wav">
            <a:hlinkClick r:id="" action="ppaction://media"/>
            <a:extLst>
              <a:ext uri="{FF2B5EF4-FFF2-40B4-BE49-F238E27FC236}">
                <a16:creationId xmlns:a16="http://schemas.microsoft.com/office/drawing/2014/main" id="{664A4BBF-B320-4306-B6B4-560B663672D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Rectangle 28" descr="30%">
            <a:extLst>
              <a:ext uri="{FF2B5EF4-FFF2-40B4-BE49-F238E27FC236}">
                <a16:creationId xmlns:a16="http://schemas.microsoft.com/office/drawing/2014/main" id="{ADEA2A92-3B65-4579-95AE-742F7E4A9105}"/>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chemeClr val="bg1"/>
                </a:solidFill>
                <a:latin typeface="Sassoon Infant Md" panose="02000603050000020003" charset="0"/>
              </a:rPr>
              <a:t>A</a:t>
            </a:r>
            <a:r>
              <a:rPr lang="en-US" altLang="en-US" sz="2400" b="1">
                <a:solidFill>
                  <a:schemeClr val="bg1"/>
                </a:solidFill>
                <a:latin typeface="Sassoon Infant Md" panose="02000603050000020003" charset="0"/>
              </a:rPr>
              <a:t>) </a:t>
            </a:r>
            <a:r>
              <a:rPr lang="en-US" sz="2400" b="0" i="0">
                <a:solidFill>
                  <a:schemeClr val="bg1"/>
                </a:solidFill>
                <a:effectLst/>
                <a:latin typeface="Sassoon Infant Md" panose="02000603050000020003" charset="0"/>
              </a:rPr>
              <a:t>hotel</a:t>
            </a:r>
            <a:endParaRPr lang="en-US" altLang="en-US" sz="2400" b="1" dirty="0">
              <a:solidFill>
                <a:schemeClr val="bg1"/>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id="{06AC51BB-A28D-4A21-B00A-1135A3ED01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20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818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8188"/>
                                        </p:tgtEl>
                                      </p:cBhvr>
                                    </p:cmd>
                                  </p:childTnLst>
                                </p:cTn>
                              </p:par>
                            </p:childTnLst>
                          </p:cTn>
                        </p:par>
                      </p:childTnLst>
                    </p:cTn>
                  </p:par>
                </p:childTnLst>
              </p:cTn>
              <p:nextCondLst>
                <p:cond evt="onClick" delay="0">
                  <p:tgtEl>
                    <p:spTgt spid="178188"/>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8188"/>
                </p:tgtEl>
              </p:cMediaNode>
            </p:audio>
            <p:seq concurrent="1" nextAc="seek">
              <p:cTn id="13" restart="whenNotActive" fill="hold" evtFilter="cancelBubble" nodeType="interactiveSeq">
                <p:stCondLst>
                  <p:cond evt="onClick" delay="0">
                    <p:tgtEl>
                      <p:spTgt spid="17820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8207"/>
                                        </p:tgtEl>
                                      </p:cBhvr>
                                    </p:cmd>
                                  </p:childTnLst>
                                </p:cTn>
                              </p:par>
                            </p:childTnLst>
                          </p:cTn>
                        </p:par>
                      </p:childTnLst>
                    </p:cTn>
                  </p:par>
                </p:childTnLst>
              </p:cTn>
              <p:nextCondLst>
                <p:cond evt="onClick" delay="0">
                  <p:tgtEl>
                    <p:spTgt spid="178207"/>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8207"/>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8178"/>
                </p:tgtEl>
              </p:cMediaNode>
            </p:audio>
          </p:childTnLst>
        </p:cTn>
      </p:par>
    </p:tnLst>
    <p:bldLst>
      <p:bldP spid="1782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F24AF-CC61-4348-89C2-C5292BE9AC89}"/>
              </a:ext>
            </a:extLst>
          </p:cNvPr>
          <p:cNvSpPr txBox="1"/>
          <p:nvPr/>
        </p:nvSpPr>
        <p:spPr>
          <a:xfrm>
            <a:off x="373659" y="935061"/>
            <a:ext cx="11444681" cy="1384995"/>
          </a:xfrm>
          <a:prstGeom prst="rect">
            <a:avLst/>
          </a:prstGeom>
          <a:solidFill>
            <a:schemeClr val="bg1"/>
          </a:solidFill>
        </p:spPr>
        <p:txBody>
          <a:bodyPr wrap="square">
            <a:spAutoFit/>
          </a:bodyPr>
          <a:lstStyle/>
          <a:p>
            <a:r>
              <a:rPr lang="en-US" sz="2800" b="1">
                <a:solidFill>
                  <a:srgbClr val="FF0000"/>
                </a:solidFill>
                <a:latin typeface="+mj-lt"/>
              </a:rPr>
              <a:t>BÀI GIẢNG THUỘC QUYỀN SỞ HỮU TRÍ TUỆ CỦA E-TEACHERS. NGHIÊM CẤM MỌI HÀNH VI SAO CHÉP, PHÁT TÁN CHIA SẺ , MUA ĐI BÁN LẠI  KHI CHƯA ĐƯỢC SỰ ĐỒNG Ý CỦA E-TEACHERS </a:t>
            </a:r>
          </a:p>
        </p:txBody>
      </p:sp>
      <p:grpSp>
        <p:nvGrpSpPr>
          <p:cNvPr id="18" name="Group 17">
            <a:extLst>
              <a:ext uri="{FF2B5EF4-FFF2-40B4-BE49-F238E27FC236}">
                <a16:creationId xmlns:a16="http://schemas.microsoft.com/office/drawing/2014/main" id="{7D6E4F03-A0EF-4B5E-9245-17BF6A26DA51}"/>
              </a:ext>
            </a:extLst>
          </p:cNvPr>
          <p:cNvGrpSpPr/>
          <p:nvPr/>
        </p:nvGrpSpPr>
        <p:grpSpPr>
          <a:xfrm>
            <a:off x="492672" y="2718566"/>
            <a:ext cx="9677488" cy="999325"/>
            <a:chOff x="2956033" y="2603400"/>
            <a:chExt cx="6832053" cy="999325"/>
          </a:xfrm>
        </p:grpSpPr>
        <p:pic>
          <p:nvPicPr>
            <p:cNvPr id="6" name="Picture 5" descr="Icon&#10;&#10;Description automatically generated">
              <a:extLst>
                <a:ext uri="{FF2B5EF4-FFF2-40B4-BE49-F238E27FC236}">
                  <a16:creationId xmlns:a16="http://schemas.microsoft.com/office/drawing/2014/main" id="{220C008C-6000-4430-8AE3-D3400C38790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56033" y="2603400"/>
              <a:ext cx="583325" cy="583325"/>
            </a:xfrm>
            <a:prstGeom prst="rect">
              <a:avLst/>
            </a:prstGeom>
          </p:spPr>
        </p:pic>
        <p:sp>
          <p:nvSpPr>
            <p:cNvPr id="8" name="TextBox 7">
              <a:extLst>
                <a:ext uri="{FF2B5EF4-FFF2-40B4-BE49-F238E27FC236}">
                  <a16:creationId xmlns:a16="http://schemas.microsoft.com/office/drawing/2014/main" id="{4E812FCE-864C-429E-AB61-F3CDBB1560C1}"/>
                </a:ext>
              </a:extLst>
            </p:cNvPr>
            <p:cNvSpPr txBox="1"/>
            <p:nvPr/>
          </p:nvSpPr>
          <p:spPr>
            <a:xfrm>
              <a:off x="3681248" y="2648618"/>
              <a:ext cx="6106838" cy="954107"/>
            </a:xfrm>
            <a:prstGeom prst="rect">
              <a:avLst/>
            </a:prstGeom>
            <a:noFill/>
          </p:spPr>
          <p:txBody>
            <a:bodyPr wrap="square" rtlCol="0">
              <a:spAutoFit/>
            </a:bodyPr>
            <a:lstStyle/>
            <a:p>
              <a:r>
                <a:rPr lang="en-US" sz="2800" b="1">
                  <a:solidFill>
                    <a:srgbClr val="002060"/>
                  </a:solidFill>
                </a:rPr>
                <a:t>PHONE /ZALO: 0966765064 – MS PHƯƠNG</a:t>
              </a:r>
            </a:p>
          </p:txBody>
        </p:sp>
      </p:grpSp>
      <p:grpSp>
        <p:nvGrpSpPr>
          <p:cNvPr id="19" name="Group 18">
            <a:extLst>
              <a:ext uri="{FF2B5EF4-FFF2-40B4-BE49-F238E27FC236}">
                <a16:creationId xmlns:a16="http://schemas.microsoft.com/office/drawing/2014/main" id="{AF39CB87-5D5B-4066-B006-7AB793230CAC}"/>
              </a:ext>
            </a:extLst>
          </p:cNvPr>
          <p:cNvGrpSpPr/>
          <p:nvPr/>
        </p:nvGrpSpPr>
        <p:grpSpPr>
          <a:xfrm>
            <a:off x="492672" y="3404059"/>
            <a:ext cx="9322203" cy="779920"/>
            <a:chOff x="2759438" y="3281316"/>
            <a:chExt cx="9322203" cy="779920"/>
          </a:xfrm>
        </p:grpSpPr>
        <p:sp>
          <p:nvSpPr>
            <p:cNvPr id="9" name="TextBox 8">
              <a:extLst>
                <a:ext uri="{FF2B5EF4-FFF2-40B4-BE49-F238E27FC236}">
                  <a16:creationId xmlns:a16="http://schemas.microsoft.com/office/drawing/2014/main" id="{D45E80A1-5D53-443B-B994-B8CC65B8AB8A}"/>
                </a:ext>
              </a:extLst>
            </p:cNvPr>
            <p:cNvSpPr txBox="1"/>
            <p:nvPr/>
          </p:nvSpPr>
          <p:spPr>
            <a:xfrm>
              <a:off x="3539358" y="3429000"/>
              <a:ext cx="8542283" cy="523220"/>
            </a:xfrm>
            <a:prstGeom prst="rect">
              <a:avLst/>
            </a:prstGeom>
            <a:noFill/>
          </p:spPr>
          <p:txBody>
            <a:bodyPr wrap="square" rtlCol="0">
              <a:spAutoFit/>
            </a:bodyPr>
            <a:lstStyle/>
            <a:p>
              <a:r>
                <a:rPr lang="en-US" sz="2800" b="1">
                  <a:solidFill>
                    <a:srgbClr val="002060"/>
                  </a:solidFill>
                </a:rPr>
                <a:t>https://www.facebook.com/maiphuongdo.dhnn/</a:t>
              </a:r>
            </a:p>
          </p:txBody>
        </p:sp>
        <p:pic>
          <p:nvPicPr>
            <p:cNvPr id="11" name="Picture 10" descr="Icon&#10;&#10;Description automatically generated">
              <a:extLst>
                <a:ext uri="{FF2B5EF4-FFF2-40B4-BE49-F238E27FC236}">
                  <a16:creationId xmlns:a16="http://schemas.microsoft.com/office/drawing/2014/main" id="{FF8F6EEC-3C08-469A-B3E2-9856807835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59438" y="3281316"/>
              <a:ext cx="779920" cy="779920"/>
            </a:xfrm>
            <a:prstGeom prst="rect">
              <a:avLst/>
            </a:prstGeom>
          </p:spPr>
        </p:pic>
      </p:grpSp>
      <p:grpSp>
        <p:nvGrpSpPr>
          <p:cNvPr id="17" name="Group 16">
            <a:extLst>
              <a:ext uri="{FF2B5EF4-FFF2-40B4-BE49-F238E27FC236}">
                <a16:creationId xmlns:a16="http://schemas.microsoft.com/office/drawing/2014/main" id="{B4C693B8-6794-4396-AD32-2F91C7387526}"/>
              </a:ext>
            </a:extLst>
          </p:cNvPr>
          <p:cNvGrpSpPr/>
          <p:nvPr/>
        </p:nvGrpSpPr>
        <p:grpSpPr>
          <a:xfrm>
            <a:off x="123038" y="3682545"/>
            <a:ext cx="3955308" cy="3434256"/>
            <a:chOff x="2331981" y="3690610"/>
            <a:chExt cx="3955308" cy="3434256"/>
          </a:xfrm>
        </p:grpSpPr>
        <p:pic>
          <p:nvPicPr>
            <p:cNvPr id="1026" name="Picture 2" descr="credit card png free - Clip Art Library">
              <a:extLst>
                <a:ext uri="{FF2B5EF4-FFF2-40B4-BE49-F238E27FC236}">
                  <a16:creationId xmlns:a16="http://schemas.microsoft.com/office/drawing/2014/main" id="{FFF7535F-66D4-4246-A6B1-B254D64B9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981" y="3690610"/>
              <a:ext cx="3721627" cy="34342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6FC451-7836-4560-BA27-2C63914602F5}"/>
                </a:ext>
              </a:extLst>
            </p:cNvPr>
            <p:cNvSpPr txBox="1"/>
            <p:nvPr/>
          </p:nvSpPr>
          <p:spPr>
            <a:xfrm>
              <a:off x="2405555" y="4715152"/>
              <a:ext cx="3881734" cy="369332"/>
            </a:xfrm>
            <a:prstGeom prst="rect">
              <a:avLst/>
            </a:prstGeom>
            <a:noFill/>
          </p:spPr>
          <p:txBody>
            <a:bodyPr wrap="square" rtlCol="0">
              <a:spAutoFit/>
            </a:bodyPr>
            <a:lstStyle/>
            <a:p>
              <a:r>
                <a:rPr lang="en-US">
                  <a:solidFill>
                    <a:schemeClr val="bg1"/>
                  </a:solidFill>
                </a:rPr>
                <a:t>TK: 3614689   ĐỖ MAI PHƯƠNG </a:t>
              </a:r>
            </a:p>
          </p:txBody>
        </p:sp>
        <p:sp>
          <p:nvSpPr>
            <p:cNvPr id="16" name="TextBox 15">
              <a:extLst>
                <a:ext uri="{FF2B5EF4-FFF2-40B4-BE49-F238E27FC236}">
                  <a16:creationId xmlns:a16="http://schemas.microsoft.com/office/drawing/2014/main" id="{8C71CFBA-7EA4-4362-AC9D-63689FE25397}"/>
                </a:ext>
              </a:extLst>
            </p:cNvPr>
            <p:cNvSpPr txBox="1"/>
            <p:nvPr/>
          </p:nvSpPr>
          <p:spPr>
            <a:xfrm>
              <a:off x="2405555" y="5159544"/>
              <a:ext cx="3379708" cy="923330"/>
            </a:xfrm>
            <a:prstGeom prst="rect">
              <a:avLst/>
            </a:prstGeom>
            <a:noFill/>
          </p:spPr>
          <p:txBody>
            <a:bodyPr wrap="square" rtlCol="0">
              <a:spAutoFit/>
            </a:bodyPr>
            <a:lstStyle/>
            <a:p>
              <a:r>
                <a:rPr lang="en-US"/>
                <a:t>NGÂN HÀNG VPBAK VIÊT NAM THỊNH VƯỢNG CHI NHÁNH HÀ NỘI.</a:t>
              </a:r>
            </a:p>
          </p:txBody>
        </p:sp>
      </p:grpSp>
      <p:pic>
        <p:nvPicPr>
          <p:cNvPr id="21" name="Picture 20" descr="Logo, company name&#10;&#10;Description automatically generated">
            <a:extLst>
              <a:ext uri="{FF2B5EF4-FFF2-40B4-BE49-F238E27FC236}">
                <a16:creationId xmlns:a16="http://schemas.microsoft.com/office/drawing/2014/main" id="{6506CAFC-87C0-4DEC-A017-D613D09FC39A}"/>
              </a:ext>
            </a:extLst>
          </p:cNvPr>
          <p:cNvPicPr>
            <a:picLocks noChangeAspect="1"/>
          </p:cNvPicPr>
          <p:nvPr/>
        </p:nvPicPr>
        <p:blipFill rotWithShape="1">
          <a:blip r:embed="rId7">
            <a:extLst>
              <a:ext uri="{28A0092B-C50C-407E-A947-70E740481C1C}">
                <a14:useLocalDpi xmlns:a14="http://schemas.microsoft.com/office/drawing/2010/main" val="0"/>
              </a:ext>
            </a:extLst>
          </a:blip>
          <a:srcRect l="24176" t="19128" r="19761" b="32397"/>
          <a:stretch/>
        </p:blipFill>
        <p:spPr>
          <a:xfrm>
            <a:off x="10015860" y="2335353"/>
            <a:ext cx="1897450" cy="1640653"/>
          </a:xfrm>
          <a:prstGeom prst="rect">
            <a:avLst/>
          </a:prstGeom>
        </p:spPr>
      </p:pic>
      <p:sp>
        <p:nvSpPr>
          <p:cNvPr id="15" name="TextBox 21">
            <a:extLst>
              <a:ext uri="{FF2B5EF4-FFF2-40B4-BE49-F238E27FC236}">
                <a16:creationId xmlns:a16="http://schemas.microsoft.com/office/drawing/2014/main" id="{4767DDCA-2F86-423D-83F5-63E865C5E79C}"/>
              </a:ext>
            </a:extLst>
          </p:cNvPr>
          <p:cNvSpPr txBox="1"/>
          <p:nvPr/>
        </p:nvSpPr>
        <p:spPr>
          <a:xfrm>
            <a:off x="3844665" y="4183979"/>
            <a:ext cx="8224297"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Times New Roman" panose="02020603050405020304" pitchFamily="18" charset="0"/>
                <a:cs typeface="Times New Roman" panose="02020603050405020304" pitchFamily="18" charset="0"/>
              </a:rPr>
              <a:t>SỬ DỤNG TÀI LIỆU CHÍNH CHỦ BẠN SẼ NHẬN ĐƯỢC SỰ TẬN TÂM VÀ CHÚNG TÔI SẼ PHỤC VỤ CÁC BẠN TẬN TÌNH. </a:t>
            </a:r>
          </a:p>
          <a:p>
            <a:endParaRPr lang="en-US" sz="1600" b="1">
              <a:latin typeface="Times New Roman" panose="02020603050405020304" pitchFamily="18" charset="0"/>
              <a:cs typeface="Times New Roman" panose="02020603050405020304" pitchFamily="18" charset="0"/>
            </a:endParaRPr>
          </a:p>
          <a:p>
            <a:r>
              <a:rPr lang="en-US" sz="1600" b="1">
                <a:latin typeface="Times New Roman" panose="02020603050405020304" pitchFamily="18" charset="0"/>
                <a:cs typeface="Times New Roman" panose="02020603050405020304" pitchFamily="18" charset="0"/>
              </a:rPr>
              <a:t>TÀI LIỆU ĐƯỢC UPDATE VÀO MAIL CÁ NHÂN NGAY KHI UPDATE VÀ ĐƯỢC GIẢI ĐÁP MỌI THẮC MẮC VỀ KỸ THUẬT HOẶC CHUYÊN MÔN MỘT CÁCH KỊP THỜI NHẤT. </a:t>
            </a:r>
          </a:p>
          <a:p>
            <a:pPr marL="342900" indent="-342900">
              <a:buFontTx/>
              <a:buChar char="-"/>
            </a:pPr>
            <a:r>
              <a:rPr lang="en-US" sz="1600" b="1">
                <a:solidFill>
                  <a:srgbClr val="FF0000"/>
                </a:solidFill>
                <a:latin typeface="Times New Roman" panose="02020603050405020304" pitchFamily="18" charset="0"/>
                <a:cs typeface="Times New Roman" panose="02020603050405020304" pitchFamily="18" charset="0"/>
              </a:rPr>
              <a:t>ỦNG HỘ CÔNG SỨC LAO ĐỘNG CỦA ĐỒNG NGHIỆP CHÍNH LÀ ĐANG GIEO NHÂN QUẢ TỐT.</a:t>
            </a:r>
          </a:p>
          <a:p>
            <a:pPr marL="342900" indent="-342900">
              <a:buFontTx/>
              <a:buChar char="-"/>
            </a:pPr>
            <a:r>
              <a:rPr lang="en-US" sz="1600" b="1">
                <a:solidFill>
                  <a:srgbClr val="FF0000"/>
                </a:solidFill>
                <a:latin typeface="Times New Roman" panose="02020603050405020304" pitchFamily="18" charset="0"/>
                <a:cs typeface="Times New Roman" panose="02020603050405020304" pitchFamily="18" charset="0"/>
              </a:rPr>
              <a:t>BUÔN BÁN TRÊN CÔNG SỨC CỦA NGƯỜI KHÁC LÀ HÀNH ĐỘNG CẦN TẨY CHAY VÀ LÊN ÁN. </a:t>
            </a:r>
          </a:p>
        </p:txBody>
      </p:sp>
    </p:spTree>
    <p:extLst>
      <p:ext uri="{BB962C8B-B14F-4D97-AF65-F5344CB8AC3E}">
        <p14:creationId xmlns:p14="http://schemas.microsoft.com/office/powerpoint/2010/main" val="1123005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72D79A5A-C536-4EC8-94DC-669FF5ED6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0659" name="Rectangle 3" descr="5%">
            <a:extLst>
              <a:ext uri="{FF2B5EF4-FFF2-40B4-BE49-F238E27FC236}">
                <a16:creationId xmlns:a16="http://schemas.microsoft.com/office/drawing/2014/main" id="{AA10FFAC-C420-4AFC-BFCF-6A3A5895A45F}"/>
              </a:ext>
            </a:extLst>
          </p:cNvPr>
          <p:cNvSpPr>
            <a:spLocks noChangeArrowheads="1"/>
          </p:cNvSpPr>
          <p:nvPr/>
        </p:nvSpPr>
        <p:spPr bwMode="auto">
          <a:xfrm>
            <a:off x="7467600" y="46482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8">
            <a:extLst>
              <a:ext uri="{FF2B5EF4-FFF2-40B4-BE49-F238E27FC236}">
                <a16:creationId xmlns:a16="http://schemas.microsoft.com/office/drawing/2014/main" id="{8D794492-FCF9-4E00-AB5C-C4ED56D8BC8D}"/>
              </a:ext>
            </a:extLst>
          </p:cNvPr>
          <p:cNvGrpSpPr>
            <a:grpSpLocks/>
          </p:cNvGrpSpPr>
          <p:nvPr/>
        </p:nvGrpSpPr>
        <p:grpSpPr bwMode="auto">
          <a:xfrm>
            <a:off x="8001000" y="5122863"/>
            <a:ext cx="152400" cy="1143000"/>
            <a:chOff x="4080" y="3227"/>
            <a:chExt cx="96" cy="720"/>
          </a:xfrm>
        </p:grpSpPr>
        <p:sp>
          <p:nvSpPr>
            <p:cNvPr id="16389" name="AutoShape 4">
              <a:extLst>
                <a:ext uri="{FF2B5EF4-FFF2-40B4-BE49-F238E27FC236}">
                  <a16:creationId xmlns:a16="http://schemas.microsoft.com/office/drawing/2014/main" id="{37D879BE-1A2F-4353-8A0E-955039A20DFA}"/>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0" name="AutoShape 5">
              <a:extLst>
                <a:ext uri="{FF2B5EF4-FFF2-40B4-BE49-F238E27FC236}">
                  <a16:creationId xmlns:a16="http://schemas.microsoft.com/office/drawing/2014/main" id="{12540F1D-B1DE-48D2-9160-C8B542E7556F}"/>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1" name="AutoShape 6">
              <a:extLst>
                <a:ext uri="{FF2B5EF4-FFF2-40B4-BE49-F238E27FC236}">
                  <a16:creationId xmlns:a16="http://schemas.microsoft.com/office/drawing/2014/main" id="{FB76A359-6ED6-4050-8409-C5D97CC161FB}"/>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2" name="AutoShape 7">
              <a:extLst>
                <a:ext uri="{FF2B5EF4-FFF2-40B4-BE49-F238E27FC236}">
                  <a16:creationId xmlns:a16="http://schemas.microsoft.com/office/drawing/2014/main" id="{FFFB0A91-6335-44AE-9E10-921741FFF917}"/>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9" name="Picture 8" descr="Logo, company name&#10;&#10;Description automatically generated">
            <a:extLst>
              <a:ext uri="{FF2B5EF4-FFF2-40B4-BE49-F238E27FC236}">
                <a16:creationId xmlns:a16="http://schemas.microsoft.com/office/drawing/2014/main" id="{85D72106-B7A7-4224-8393-FBA89247B2D6}"/>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0" name="TextBox 9">
            <a:extLst>
              <a:ext uri="{FF2B5EF4-FFF2-40B4-BE49-F238E27FC236}">
                <a16:creationId xmlns:a16="http://schemas.microsoft.com/office/drawing/2014/main" id="{17FA9A41-A3E0-47DC-870B-D8AA4F1F8082}"/>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slide(fromRight)">
                                      <p:cBhvr>
                                        <p:cTn id="7" dur="500"/>
                                        <p:tgtEl>
                                          <p:spTgt spid="7065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065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5346" name="MSSN1478.wav">
            <a:hlinkClick r:id="" action="ppaction://media"/>
            <a:extLst>
              <a:ext uri="{FF2B5EF4-FFF2-40B4-BE49-F238E27FC236}">
                <a16:creationId xmlns:a16="http://schemas.microsoft.com/office/drawing/2014/main" id="{19DA68DF-51A4-4748-BCFE-786061BD35A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27651" name="Picture 3">
            <a:extLst>
              <a:ext uri="{FF2B5EF4-FFF2-40B4-BE49-F238E27FC236}">
                <a16:creationId xmlns:a16="http://schemas.microsoft.com/office/drawing/2014/main" id="{F6D7A6C4-EFCE-4166-95CF-F6218B690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2" name="Picture 4">
            <a:extLst>
              <a:ext uri="{FF2B5EF4-FFF2-40B4-BE49-F238E27FC236}">
                <a16:creationId xmlns:a16="http://schemas.microsoft.com/office/drawing/2014/main" id="{9A966438-8A39-4846-969E-44A704D1D6A8}"/>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6002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54" name="Oval 6">
            <a:hlinkClick r:id="rId14" action="ppaction://hlinksldjump" highlightClick="1"/>
            <a:extLst>
              <a:ext uri="{FF2B5EF4-FFF2-40B4-BE49-F238E27FC236}">
                <a16:creationId xmlns:a16="http://schemas.microsoft.com/office/drawing/2014/main" id="{E16AE323-0DB4-4770-A36F-CE166D4B18CB}"/>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Arial" panose="020B0604020202020204" pitchFamily="34" charset="0"/>
              </a:rPr>
              <a:t>50/50</a:t>
            </a:r>
          </a:p>
        </p:txBody>
      </p:sp>
      <p:grpSp>
        <p:nvGrpSpPr>
          <p:cNvPr id="27655" name="Group 7">
            <a:extLst>
              <a:ext uri="{FF2B5EF4-FFF2-40B4-BE49-F238E27FC236}">
                <a16:creationId xmlns:a16="http://schemas.microsoft.com/office/drawing/2014/main" id="{D8667240-3A3B-4F79-8E1E-E004BFE21EB0}"/>
              </a:ext>
            </a:extLst>
          </p:cNvPr>
          <p:cNvGrpSpPr>
            <a:grpSpLocks/>
          </p:cNvGrpSpPr>
          <p:nvPr/>
        </p:nvGrpSpPr>
        <p:grpSpPr bwMode="auto">
          <a:xfrm>
            <a:off x="5486400" y="3352800"/>
            <a:ext cx="1295400" cy="711200"/>
            <a:chOff x="2496" y="2112"/>
            <a:chExt cx="816" cy="448"/>
          </a:xfrm>
        </p:grpSpPr>
        <p:sp>
          <p:nvSpPr>
            <p:cNvPr id="27676" name="Oval 8">
              <a:hlinkClick r:id="rId15" action="ppaction://hlinksldjump" highlightClick="1"/>
              <a:extLst>
                <a:ext uri="{FF2B5EF4-FFF2-40B4-BE49-F238E27FC236}">
                  <a16:creationId xmlns:a16="http://schemas.microsoft.com/office/drawing/2014/main" id="{D68045D0-FA98-40FD-BA7D-0C586EB72BF5}"/>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7677" name="Group 9">
              <a:extLst>
                <a:ext uri="{FF2B5EF4-FFF2-40B4-BE49-F238E27FC236}">
                  <a16:creationId xmlns:a16="http://schemas.microsoft.com/office/drawing/2014/main" id="{ABD0F8EC-51C5-4215-825E-A35EB5862FFF}"/>
                </a:ext>
              </a:extLst>
            </p:cNvPr>
            <p:cNvGrpSpPr>
              <a:grpSpLocks/>
            </p:cNvGrpSpPr>
            <p:nvPr/>
          </p:nvGrpSpPr>
          <p:grpSpPr bwMode="auto">
            <a:xfrm>
              <a:off x="2736" y="2160"/>
              <a:ext cx="420" cy="400"/>
              <a:chOff x="1065" y="2492"/>
              <a:chExt cx="420" cy="400"/>
            </a:xfrm>
          </p:grpSpPr>
          <p:pic>
            <p:nvPicPr>
              <p:cNvPr id="27678" name="Picture 10">
                <a:hlinkClick r:id="" action="ppaction://noaction"/>
                <a:extLst>
                  <a:ext uri="{FF2B5EF4-FFF2-40B4-BE49-F238E27FC236}">
                    <a16:creationId xmlns:a16="http://schemas.microsoft.com/office/drawing/2014/main" id="{CDA29236-DBFC-412D-B01F-5A36F66B7A3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Freeform 11">
                <a:extLst>
                  <a:ext uri="{FF2B5EF4-FFF2-40B4-BE49-F238E27FC236}">
                    <a16:creationId xmlns:a16="http://schemas.microsoft.com/office/drawing/2014/main" id="{AA51CACE-92AD-44CE-988F-8D533299F76C}"/>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pic>
        <p:nvPicPr>
          <p:cNvPr id="185356" name="ELPH1478.wav">
            <a:hlinkClick r:id="" action="ppaction://media"/>
            <a:extLst>
              <a:ext uri="{FF2B5EF4-FFF2-40B4-BE49-F238E27FC236}">
                <a16:creationId xmlns:a16="http://schemas.microsoft.com/office/drawing/2014/main" id="{9949B8B0-01D5-44A8-A43E-ACB279C2C10E}"/>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27657" name="Group 13">
            <a:extLst>
              <a:ext uri="{FF2B5EF4-FFF2-40B4-BE49-F238E27FC236}">
                <a16:creationId xmlns:a16="http://schemas.microsoft.com/office/drawing/2014/main" id="{70F3FB50-60C7-444D-A4C2-B668CCBEFCD5}"/>
              </a:ext>
            </a:extLst>
          </p:cNvPr>
          <p:cNvGrpSpPr>
            <a:grpSpLocks/>
          </p:cNvGrpSpPr>
          <p:nvPr/>
        </p:nvGrpSpPr>
        <p:grpSpPr bwMode="auto">
          <a:xfrm>
            <a:off x="7924800" y="3352800"/>
            <a:ext cx="1295400" cy="685800"/>
            <a:chOff x="4032" y="2112"/>
            <a:chExt cx="816" cy="432"/>
          </a:xfrm>
        </p:grpSpPr>
        <p:sp>
          <p:nvSpPr>
            <p:cNvPr id="27668" name="Oval 14">
              <a:hlinkClick r:id="rId17" action="ppaction://hlinksldjump" highlightClick="1"/>
              <a:extLst>
                <a:ext uri="{FF2B5EF4-FFF2-40B4-BE49-F238E27FC236}">
                  <a16:creationId xmlns:a16="http://schemas.microsoft.com/office/drawing/2014/main" id="{AFD0B3EB-773D-4EE8-ADCC-D2F477AC7E89}"/>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7669" name="Group 15">
              <a:extLst>
                <a:ext uri="{FF2B5EF4-FFF2-40B4-BE49-F238E27FC236}">
                  <a16:creationId xmlns:a16="http://schemas.microsoft.com/office/drawing/2014/main" id="{937B6336-F909-44D8-BFDA-FEC9E7B8C645}"/>
                </a:ext>
              </a:extLst>
            </p:cNvPr>
            <p:cNvGrpSpPr>
              <a:grpSpLocks/>
            </p:cNvGrpSpPr>
            <p:nvPr/>
          </p:nvGrpSpPr>
          <p:grpSpPr bwMode="auto">
            <a:xfrm>
              <a:off x="4128" y="2160"/>
              <a:ext cx="622" cy="300"/>
              <a:chOff x="3122" y="2628"/>
              <a:chExt cx="622" cy="300"/>
            </a:xfrm>
          </p:grpSpPr>
          <p:sp>
            <p:nvSpPr>
              <p:cNvPr id="27670" name="AutoShape 16">
                <a:extLst>
                  <a:ext uri="{FF2B5EF4-FFF2-40B4-BE49-F238E27FC236}">
                    <a16:creationId xmlns:a16="http://schemas.microsoft.com/office/drawing/2014/main" id="{EB3C90BA-CA11-468A-A72B-E737AC110809}"/>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1" name="AutoShape 17">
                <a:extLst>
                  <a:ext uri="{FF2B5EF4-FFF2-40B4-BE49-F238E27FC236}">
                    <a16:creationId xmlns:a16="http://schemas.microsoft.com/office/drawing/2014/main" id="{AFF3EC11-FCB3-4008-AF2E-1AE883DDA75E}"/>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2" name="AutoShape 18">
                <a:extLst>
                  <a:ext uri="{FF2B5EF4-FFF2-40B4-BE49-F238E27FC236}">
                    <a16:creationId xmlns:a16="http://schemas.microsoft.com/office/drawing/2014/main" id="{C1F474D1-56CA-4B18-9784-D3564B9C921C}"/>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3" name="Oval 19">
                <a:extLst>
                  <a:ext uri="{FF2B5EF4-FFF2-40B4-BE49-F238E27FC236}">
                    <a16:creationId xmlns:a16="http://schemas.microsoft.com/office/drawing/2014/main" id="{9A1AA441-D3F9-4EF0-B9E9-02755ACE9EA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7674" name="Oval 20">
                <a:extLst>
                  <a:ext uri="{FF2B5EF4-FFF2-40B4-BE49-F238E27FC236}">
                    <a16:creationId xmlns:a16="http://schemas.microsoft.com/office/drawing/2014/main" id="{AF28DA5D-C746-4734-9886-D5E38F3DF4E5}"/>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7675" name="Oval 21">
                <a:extLst>
                  <a:ext uri="{FF2B5EF4-FFF2-40B4-BE49-F238E27FC236}">
                    <a16:creationId xmlns:a16="http://schemas.microsoft.com/office/drawing/2014/main" id="{29CEA3DD-6525-4022-986E-960DB2B0757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27658" name="Picture 22">
            <a:extLst>
              <a:ext uri="{FF2B5EF4-FFF2-40B4-BE49-F238E27FC236}">
                <a16:creationId xmlns:a16="http://schemas.microsoft.com/office/drawing/2014/main" id="{103A9514-BCF7-4F78-8687-D4A694154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9" name="Picture 23">
            <a:extLst>
              <a:ext uri="{FF2B5EF4-FFF2-40B4-BE49-F238E27FC236}">
                <a16:creationId xmlns:a16="http://schemas.microsoft.com/office/drawing/2014/main" id="{875B0CFB-D184-4CA9-A1A1-C98ABF9F2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0" name="Rectangle 24" descr="30%">
            <a:hlinkClick r:id="" action="ppaction://noaction" highlightClick="1"/>
            <a:extLst>
              <a:ext uri="{FF2B5EF4-FFF2-40B4-BE49-F238E27FC236}">
                <a16:creationId xmlns:a16="http://schemas.microsoft.com/office/drawing/2014/main" id="{DFFCCA87-EDC5-48F3-A8E3-E2C26759DDCE}"/>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B</a:t>
            </a:r>
            <a:r>
              <a:rPr lang="en-US" altLang="en-US" sz="2400" b="1">
                <a:solidFill>
                  <a:srgbClr val="FFFFFF"/>
                </a:solidFill>
                <a:latin typeface="Sassoon Infant Md" panose="02000603050000020003" charset="0"/>
              </a:rPr>
              <a:t>) happy</a:t>
            </a:r>
            <a:endParaRPr lang="en-US" altLang="en-US" sz="2400" b="1" dirty="0">
              <a:solidFill>
                <a:srgbClr val="FFFFFF"/>
              </a:solidFill>
              <a:latin typeface="Sassoon Infant Md" panose="02000603050000020003" charset="0"/>
            </a:endParaRPr>
          </a:p>
        </p:txBody>
      </p:sp>
      <p:pic>
        <p:nvPicPr>
          <p:cNvPr id="27661" name="Picture 25">
            <a:extLst>
              <a:ext uri="{FF2B5EF4-FFF2-40B4-BE49-F238E27FC236}">
                <a16:creationId xmlns:a16="http://schemas.microsoft.com/office/drawing/2014/main" id="{F9F6468F-1348-4EDF-8788-79ADC18577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2" name="Rectangle 26" descr="30%">
            <a:extLst>
              <a:ext uri="{FF2B5EF4-FFF2-40B4-BE49-F238E27FC236}">
                <a16:creationId xmlns:a16="http://schemas.microsoft.com/office/drawing/2014/main" id="{4503D0DD-E9BF-49F1-B939-E6733D6F6170}"/>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D</a:t>
            </a:r>
            <a:r>
              <a:rPr lang="en-US" altLang="en-US" sz="2400" b="1">
                <a:solidFill>
                  <a:srgbClr val="FFFFFF"/>
                </a:solidFill>
                <a:latin typeface="Sassoon Infant Md" panose="02000603050000020003" charset="0"/>
              </a:rPr>
              <a:t>) ready</a:t>
            </a:r>
            <a:endParaRPr lang="en-US" altLang="en-US" sz="2400" b="1" dirty="0">
              <a:solidFill>
                <a:srgbClr val="FFFFFF"/>
              </a:solidFill>
              <a:latin typeface="Sassoon Infant Md" panose="02000603050000020003" charset="0"/>
            </a:endParaRPr>
          </a:p>
        </p:txBody>
      </p:sp>
      <p:sp>
        <p:nvSpPr>
          <p:cNvPr id="27663" name="Rectangle 27">
            <a:extLst>
              <a:ext uri="{FF2B5EF4-FFF2-40B4-BE49-F238E27FC236}">
                <a16:creationId xmlns:a16="http://schemas.microsoft.com/office/drawing/2014/main" id="{E2485B95-DA23-4D17-BEC9-24BEE76A0F91}"/>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p>
          <a:p>
            <a:pPr algn="ctr" fontAlgn="base">
              <a:spcBef>
                <a:spcPct val="0"/>
              </a:spcBef>
              <a:spcAft>
                <a:spcPct val="0"/>
              </a:spcAft>
              <a:buNone/>
            </a:pPr>
            <a:r>
              <a:rPr lang="en-US" altLang="en-US" sz="2600" b="1">
                <a:solidFill>
                  <a:srgbClr val="FFFFFF"/>
                </a:solidFill>
                <a:latin typeface="Tahoma" panose="020B0604030504040204" pitchFamily="34" charset="0"/>
              </a:rPr>
              <a:t>  </a:t>
            </a:r>
            <a:endParaRPr lang="en-US" altLang="en-US" sz="2600" b="1" dirty="0">
              <a:solidFill>
                <a:srgbClr val="FFFFFF"/>
              </a:solidFill>
              <a:latin typeface="Lucida Sans" panose="020B0602030504020204" pitchFamily="34" charset="0"/>
            </a:endParaRPr>
          </a:p>
        </p:txBody>
      </p:sp>
      <p:sp>
        <p:nvSpPr>
          <p:cNvPr id="27664" name="Rectangle 29" descr="30%">
            <a:hlinkClick r:id="" action="ppaction://noaction" highlightClick="1"/>
            <a:extLst>
              <a:ext uri="{FF2B5EF4-FFF2-40B4-BE49-F238E27FC236}">
                <a16:creationId xmlns:a16="http://schemas.microsoft.com/office/drawing/2014/main" id="{A053490A-3DC6-4FA6-A5BD-77A6E60E43B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A</a:t>
            </a:r>
            <a:r>
              <a:rPr lang="en-US" altLang="en-US" sz="2400" b="1">
                <a:solidFill>
                  <a:srgbClr val="FFFFFF"/>
                </a:solidFill>
                <a:latin typeface="Sassoon Infant Md" panose="02000603050000020003" charset="0"/>
              </a:rPr>
              <a:t>) funny</a:t>
            </a:r>
            <a:endParaRPr lang="en-US" altLang="en-US" sz="2400" b="1" dirty="0">
              <a:solidFill>
                <a:srgbClr val="FFFFFF"/>
              </a:solidFill>
              <a:latin typeface="Sassoon Infant Md" panose="02000603050000020003" charset="0"/>
            </a:endParaRPr>
          </a:p>
        </p:txBody>
      </p:sp>
      <p:sp>
        <p:nvSpPr>
          <p:cNvPr id="185374" name="AutoShape 30">
            <a:extLst>
              <a:ext uri="{FF2B5EF4-FFF2-40B4-BE49-F238E27FC236}">
                <a16:creationId xmlns:a16="http://schemas.microsoft.com/office/drawing/2014/main" id="{F444B76A-A697-4549-B032-EDCE9DC28B19}"/>
              </a:ext>
            </a:extLst>
          </p:cNvPr>
          <p:cNvSpPr>
            <a:spLocks noChangeArrowheads="1"/>
          </p:cNvSpPr>
          <p:nvPr/>
        </p:nvSpPr>
        <p:spPr bwMode="auto">
          <a:xfrm>
            <a:off x="16764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Tahoma" panose="020B0604030504040204" pitchFamily="34" charset="0"/>
            </a:endParaRPr>
          </a:p>
        </p:txBody>
      </p:sp>
      <p:pic>
        <p:nvPicPr>
          <p:cNvPr id="185375" name="SN001478.wav">
            <a:hlinkClick r:id="" action="ppaction://media"/>
            <a:extLst>
              <a:ext uri="{FF2B5EF4-FFF2-40B4-BE49-F238E27FC236}">
                <a16:creationId xmlns:a16="http://schemas.microsoft.com/office/drawing/2014/main" id="{310F4BF7-C7FE-4551-856D-B7FF9EA4286E}"/>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9" descr="30%">
            <a:hlinkClick r:id="" action="ppaction://noaction" highlightClick="1"/>
            <a:extLst>
              <a:ext uri="{FF2B5EF4-FFF2-40B4-BE49-F238E27FC236}">
                <a16:creationId xmlns:a16="http://schemas.microsoft.com/office/drawing/2014/main" id="{3CD98ADD-2E0B-4F6E-921B-0C6524FFB30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latin typeface="Sassoon Infant Md" panose="02000603050000020003" charset="0"/>
              </a:rPr>
              <a:t>C</a:t>
            </a:r>
            <a:r>
              <a:rPr lang="en-US" altLang="en-US" sz="2400" b="1">
                <a:solidFill>
                  <a:srgbClr val="FFFFFF"/>
                </a:solidFill>
                <a:latin typeface="Sassoon Infant Md" panose="02000603050000020003" charset="0"/>
              </a:rPr>
              <a:t>) alone</a:t>
            </a:r>
            <a:endParaRPr lang="en-US" altLang="en-US" sz="2400" b="1" dirty="0">
              <a:solidFill>
                <a:srgbClr val="FFFFFF"/>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id="{1EDBDAD8-DBFF-44EE-82E3-69D42A511C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53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5356"/>
                                        </p:tgtEl>
                                      </p:cBhvr>
                                    </p:cmd>
                                  </p:childTnLst>
                                </p:cTn>
                              </p:par>
                            </p:childTnLst>
                          </p:cTn>
                        </p:par>
                      </p:childTnLst>
                    </p:cTn>
                  </p:par>
                </p:childTnLst>
              </p:cTn>
              <p:nextCondLst>
                <p:cond evt="onClick" delay="0">
                  <p:tgtEl>
                    <p:spTgt spid="18535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5356"/>
                </p:tgtEl>
              </p:cMediaNode>
            </p:audio>
            <p:seq concurrent="1" nextAc="seek">
              <p:cTn id="13" restart="whenNotActive" fill="hold" evtFilter="cancelBubble" nodeType="interactiveSeq">
                <p:stCondLst>
                  <p:cond evt="onClick" delay="0">
                    <p:tgtEl>
                      <p:spTgt spid="18537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3" fill="hold"/>
                                        <p:tgtEl>
                                          <p:spTgt spid="185375"/>
                                        </p:tgtEl>
                                      </p:cBhvr>
                                    </p:cmd>
                                  </p:childTnLst>
                                </p:cTn>
                              </p:par>
                            </p:childTnLst>
                          </p:cTn>
                        </p:par>
                      </p:childTnLst>
                    </p:cTn>
                  </p:par>
                </p:childTnLst>
              </p:cTn>
              <p:nextCondLst>
                <p:cond evt="onClick" delay="0">
                  <p:tgtEl>
                    <p:spTgt spid="18537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537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5346"/>
                </p:tgtEl>
              </p:cMediaNode>
            </p:audio>
          </p:childTnLst>
        </p:cTn>
      </p:par>
    </p:tnLst>
    <p:bldLst>
      <p:bldP spid="1853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FB63D52A-FE9B-4FCA-A399-472B218DB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1683" name="Rectangle 3" descr="5%">
            <a:extLst>
              <a:ext uri="{FF2B5EF4-FFF2-40B4-BE49-F238E27FC236}">
                <a16:creationId xmlns:a16="http://schemas.microsoft.com/office/drawing/2014/main" id="{883E910E-5FEE-49A9-92F9-207E75F78709}"/>
              </a:ext>
            </a:extLst>
          </p:cNvPr>
          <p:cNvSpPr>
            <a:spLocks noChangeArrowheads="1"/>
          </p:cNvSpPr>
          <p:nvPr/>
        </p:nvSpPr>
        <p:spPr bwMode="auto">
          <a:xfrm>
            <a:off x="7467600" y="430847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9">
            <a:extLst>
              <a:ext uri="{FF2B5EF4-FFF2-40B4-BE49-F238E27FC236}">
                <a16:creationId xmlns:a16="http://schemas.microsoft.com/office/drawing/2014/main" id="{264B3AA3-3930-451F-899E-E92522709A5E}"/>
              </a:ext>
            </a:extLst>
          </p:cNvPr>
          <p:cNvGrpSpPr>
            <a:grpSpLocks/>
          </p:cNvGrpSpPr>
          <p:nvPr/>
        </p:nvGrpSpPr>
        <p:grpSpPr bwMode="auto">
          <a:xfrm>
            <a:off x="8001000" y="4759325"/>
            <a:ext cx="152400" cy="1506538"/>
            <a:chOff x="4080" y="2998"/>
            <a:chExt cx="96" cy="949"/>
          </a:xfrm>
        </p:grpSpPr>
        <p:sp>
          <p:nvSpPr>
            <p:cNvPr id="18437" name="AutoShape 4">
              <a:extLst>
                <a:ext uri="{FF2B5EF4-FFF2-40B4-BE49-F238E27FC236}">
                  <a16:creationId xmlns:a16="http://schemas.microsoft.com/office/drawing/2014/main" id="{165C5955-79AE-43A1-9B3E-8C836123734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38" name="AutoShape 5">
              <a:extLst>
                <a:ext uri="{FF2B5EF4-FFF2-40B4-BE49-F238E27FC236}">
                  <a16:creationId xmlns:a16="http://schemas.microsoft.com/office/drawing/2014/main" id="{E4C3BBF3-85BF-44DA-ABFE-5C7A97506A8C}"/>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39" name="AutoShape 6">
              <a:extLst>
                <a:ext uri="{FF2B5EF4-FFF2-40B4-BE49-F238E27FC236}">
                  <a16:creationId xmlns:a16="http://schemas.microsoft.com/office/drawing/2014/main" id="{4331C3C8-BCC1-49AC-9962-57A247977F76}"/>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40" name="AutoShape 7">
              <a:extLst>
                <a:ext uri="{FF2B5EF4-FFF2-40B4-BE49-F238E27FC236}">
                  <a16:creationId xmlns:a16="http://schemas.microsoft.com/office/drawing/2014/main" id="{B62AD6B4-792A-4D4D-8E71-52758569630C}"/>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41" name="AutoShape 8">
              <a:extLst>
                <a:ext uri="{FF2B5EF4-FFF2-40B4-BE49-F238E27FC236}">
                  <a16:creationId xmlns:a16="http://schemas.microsoft.com/office/drawing/2014/main" id="{C2A2FF12-6592-41A7-9764-E2BE417771D8}"/>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10" name="Picture 9" descr="Logo, company name&#10;&#10;Description automatically generated">
            <a:extLst>
              <a:ext uri="{FF2B5EF4-FFF2-40B4-BE49-F238E27FC236}">
                <a16:creationId xmlns:a16="http://schemas.microsoft.com/office/drawing/2014/main" id="{C1CC7044-CD51-4C40-B972-ED9E4D66A9F5}"/>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1" name="TextBox 10">
            <a:extLst>
              <a:ext uri="{FF2B5EF4-FFF2-40B4-BE49-F238E27FC236}">
                <a16:creationId xmlns:a16="http://schemas.microsoft.com/office/drawing/2014/main" id="{FF97EE32-1BFD-476C-8471-313A73925D7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slide(fromRight)">
                                      <p:cBhvr>
                                        <p:cTn id="7" dur="500"/>
                                        <p:tgtEl>
                                          <p:spTgt spid="7168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168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4082" name="MSSN1181.wav">
            <a:hlinkClick r:id="" action="ppaction://media"/>
            <a:extLst>
              <a:ext uri="{FF2B5EF4-FFF2-40B4-BE49-F238E27FC236}">
                <a16:creationId xmlns:a16="http://schemas.microsoft.com/office/drawing/2014/main" id="{72387418-9F40-4321-9E7F-E4C0B3722A4E}"/>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1267" name="Picture 3">
            <a:extLst>
              <a:ext uri="{FF2B5EF4-FFF2-40B4-BE49-F238E27FC236}">
                <a16:creationId xmlns:a16="http://schemas.microsoft.com/office/drawing/2014/main" id="{F87ED896-BD50-4D39-99E2-4700CB2459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8" name="Picture 4">
            <a:extLst>
              <a:ext uri="{FF2B5EF4-FFF2-40B4-BE49-F238E27FC236}">
                <a16:creationId xmlns:a16="http://schemas.microsoft.com/office/drawing/2014/main" id="{4FDAFC3D-3CE6-4582-9735-4775846F488C}"/>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36213" y="1342630"/>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0" name="Oval 6">
            <a:hlinkClick r:id="rId14" action="ppaction://hlinksldjump" highlightClick="1"/>
            <a:extLst>
              <a:ext uri="{FF2B5EF4-FFF2-40B4-BE49-F238E27FC236}">
                <a16:creationId xmlns:a16="http://schemas.microsoft.com/office/drawing/2014/main" id="{0CB96005-337F-46A0-A35C-E1E9B9252CC2}"/>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Sassoon Infant Md" panose="02000603050000020003" charset="0"/>
                <a:ea typeface="+mn-ea"/>
                <a:cs typeface="+mn-cs"/>
              </a:rPr>
              <a:t>50/50</a:t>
            </a:r>
          </a:p>
        </p:txBody>
      </p:sp>
      <p:grpSp>
        <p:nvGrpSpPr>
          <p:cNvPr id="11271" name="Group 7">
            <a:extLst>
              <a:ext uri="{FF2B5EF4-FFF2-40B4-BE49-F238E27FC236}">
                <a16:creationId xmlns:a16="http://schemas.microsoft.com/office/drawing/2014/main" id="{4E591F45-3A77-4D3A-9635-B4225C4CC01C}"/>
              </a:ext>
            </a:extLst>
          </p:cNvPr>
          <p:cNvGrpSpPr>
            <a:grpSpLocks/>
          </p:cNvGrpSpPr>
          <p:nvPr/>
        </p:nvGrpSpPr>
        <p:grpSpPr bwMode="auto">
          <a:xfrm>
            <a:off x="5486400" y="3352800"/>
            <a:ext cx="1295400" cy="711200"/>
            <a:chOff x="2496" y="2112"/>
            <a:chExt cx="816" cy="448"/>
          </a:xfrm>
        </p:grpSpPr>
        <p:sp>
          <p:nvSpPr>
            <p:cNvPr id="11292" name="Oval 8">
              <a:hlinkClick r:id="rId15" action="ppaction://hlinksldjump" highlightClick="1"/>
              <a:extLst>
                <a:ext uri="{FF2B5EF4-FFF2-40B4-BE49-F238E27FC236}">
                  <a16:creationId xmlns:a16="http://schemas.microsoft.com/office/drawing/2014/main" id="{B3ABB97F-4CE7-45FD-BB73-0AA31B7D8B5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93" name="Group 9">
              <a:extLst>
                <a:ext uri="{FF2B5EF4-FFF2-40B4-BE49-F238E27FC236}">
                  <a16:creationId xmlns:a16="http://schemas.microsoft.com/office/drawing/2014/main" id="{4976625A-C079-40EE-BF38-1C88048EE355}"/>
                </a:ext>
              </a:extLst>
            </p:cNvPr>
            <p:cNvGrpSpPr>
              <a:grpSpLocks/>
            </p:cNvGrpSpPr>
            <p:nvPr/>
          </p:nvGrpSpPr>
          <p:grpSpPr bwMode="auto">
            <a:xfrm>
              <a:off x="2736" y="2160"/>
              <a:ext cx="420" cy="400"/>
              <a:chOff x="1065" y="2492"/>
              <a:chExt cx="420" cy="400"/>
            </a:xfrm>
          </p:grpSpPr>
          <p:pic>
            <p:nvPicPr>
              <p:cNvPr id="11294" name="Picture 10">
                <a:hlinkClick r:id="" action="ppaction://noaction"/>
                <a:extLst>
                  <a:ext uri="{FF2B5EF4-FFF2-40B4-BE49-F238E27FC236}">
                    <a16:creationId xmlns:a16="http://schemas.microsoft.com/office/drawing/2014/main" id="{108B5BB2-3C21-481F-B148-98B5E41355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Freeform 11">
                <a:extLst>
                  <a:ext uri="{FF2B5EF4-FFF2-40B4-BE49-F238E27FC236}">
                    <a16:creationId xmlns:a16="http://schemas.microsoft.com/office/drawing/2014/main" id="{7AD3E90E-2EC6-4779-B948-817CAB20544A}"/>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assoon Infant Md" panose="02000603050000020003" charset="0"/>
                  <a:ea typeface="+mn-ea"/>
                  <a:cs typeface="+mn-cs"/>
                </a:endParaRPr>
              </a:p>
            </p:txBody>
          </p:sp>
        </p:grpSp>
      </p:grpSp>
      <p:pic>
        <p:nvPicPr>
          <p:cNvPr id="174092" name="ELPH1197.wav">
            <a:hlinkClick r:id="" action="ppaction://media"/>
            <a:extLst>
              <a:ext uri="{FF2B5EF4-FFF2-40B4-BE49-F238E27FC236}">
                <a16:creationId xmlns:a16="http://schemas.microsoft.com/office/drawing/2014/main" id="{F9D74C04-F474-4E18-8C68-CC2D5F24CC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1273" name="Group 13">
            <a:extLst>
              <a:ext uri="{FF2B5EF4-FFF2-40B4-BE49-F238E27FC236}">
                <a16:creationId xmlns:a16="http://schemas.microsoft.com/office/drawing/2014/main" id="{100808F1-AD74-4BB0-BA88-D329FC2BF193}"/>
              </a:ext>
            </a:extLst>
          </p:cNvPr>
          <p:cNvGrpSpPr>
            <a:grpSpLocks/>
          </p:cNvGrpSpPr>
          <p:nvPr/>
        </p:nvGrpSpPr>
        <p:grpSpPr bwMode="auto">
          <a:xfrm>
            <a:off x="7924800" y="3352800"/>
            <a:ext cx="1295400" cy="685800"/>
            <a:chOff x="4032" y="2112"/>
            <a:chExt cx="816" cy="432"/>
          </a:xfrm>
        </p:grpSpPr>
        <p:sp>
          <p:nvSpPr>
            <p:cNvPr id="11284" name="Oval 14">
              <a:hlinkClick r:id="rId17" action="ppaction://hlinksldjump" highlightClick="1"/>
              <a:extLst>
                <a:ext uri="{FF2B5EF4-FFF2-40B4-BE49-F238E27FC236}">
                  <a16:creationId xmlns:a16="http://schemas.microsoft.com/office/drawing/2014/main" id="{7D30D051-FE13-4AC4-84E9-3E897C5A773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85" name="Group 15">
              <a:extLst>
                <a:ext uri="{FF2B5EF4-FFF2-40B4-BE49-F238E27FC236}">
                  <a16:creationId xmlns:a16="http://schemas.microsoft.com/office/drawing/2014/main" id="{F7C6EB51-C67C-40CC-9131-28DAFF50DE48}"/>
                </a:ext>
              </a:extLst>
            </p:cNvPr>
            <p:cNvGrpSpPr>
              <a:grpSpLocks/>
            </p:cNvGrpSpPr>
            <p:nvPr/>
          </p:nvGrpSpPr>
          <p:grpSpPr bwMode="auto">
            <a:xfrm>
              <a:off x="4128" y="2160"/>
              <a:ext cx="622" cy="300"/>
              <a:chOff x="3122" y="2628"/>
              <a:chExt cx="622" cy="300"/>
            </a:xfrm>
          </p:grpSpPr>
          <p:sp>
            <p:nvSpPr>
              <p:cNvPr id="11286" name="AutoShape 16">
                <a:extLst>
                  <a:ext uri="{FF2B5EF4-FFF2-40B4-BE49-F238E27FC236}">
                    <a16:creationId xmlns:a16="http://schemas.microsoft.com/office/drawing/2014/main" id="{2981B155-DAA1-434E-BBF8-17E350F418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7" name="AutoShape 17">
                <a:extLst>
                  <a:ext uri="{FF2B5EF4-FFF2-40B4-BE49-F238E27FC236}">
                    <a16:creationId xmlns:a16="http://schemas.microsoft.com/office/drawing/2014/main" id="{E37F3E7A-5D17-4D6F-902F-1F4C20A3EE1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8" name="AutoShape 18">
                <a:extLst>
                  <a:ext uri="{FF2B5EF4-FFF2-40B4-BE49-F238E27FC236}">
                    <a16:creationId xmlns:a16="http://schemas.microsoft.com/office/drawing/2014/main" id="{8D154553-7283-4098-8C06-00E5B0764FCF}"/>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9" name="Oval 19">
                <a:extLst>
                  <a:ext uri="{FF2B5EF4-FFF2-40B4-BE49-F238E27FC236}">
                    <a16:creationId xmlns:a16="http://schemas.microsoft.com/office/drawing/2014/main" id="{1A234FD0-103D-4876-AE76-06B6FDC9259A}"/>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0" name="Oval 20">
                <a:extLst>
                  <a:ext uri="{FF2B5EF4-FFF2-40B4-BE49-F238E27FC236}">
                    <a16:creationId xmlns:a16="http://schemas.microsoft.com/office/drawing/2014/main" id="{E56E75A0-37E6-4A32-92F9-8C337EB84069}"/>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1" name="Oval 21">
                <a:extLst>
                  <a:ext uri="{FF2B5EF4-FFF2-40B4-BE49-F238E27FC236}">
                    <a16:creationId xmlns:a16="http://schemas.microsoft.com/office/drawing/2014/main" id="{8DF8DA0A-D96E-453D-B126-567FB681781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1274" name="Picture 22">
            <a:extLst>
              <a:ext uri="{FF2B5EF4-FFF2-40B4-BE49-F238E27FC236}">
                <a16:creationId xmlns:a16="http://schemas.microsoft.com/office/drawing/2014/main" id="{58F19ED1-D7AD-493C-B360-52665693B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5" name="Picture 23">
            <a:extLst>
              <a:ext uri="{FF2B5EF4-FFF2-40B4-BE49-F238E27FC236}">
                <a16:creationId xmlns:a16="http://schemas.microsoft.com/office/drawing/2014/main" id="{71E42098-6056-4D0D-AD3C-73423DEC54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6" name="Picture 25">
            <a:extLst>
              <a:ext uri="{FF2B5EF4-FFF2-40B4-BE49-F238E27FC236}">
                <a16:creationId xmlns:a16="http://schemas.microsoft.com/office/drawing/2014/main" id="{174E1BBB-6337-4896-986F-867D6A8AB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7" name="Rectangle 26" descr="30%">
            <a:extLst>
              <a:ext uri="{FF2B5EF4-FFF2-40B4-BE49-F238E27FC236}">
                <a16:creationId xmlns:a16="http://schemas.microsoft.com/office/drawing/2014/main" id="{119BA0B4-0647-4B29-90AA-E5C32625BC1E}"/>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traffic</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78" name="Rectangle 27">
            <a:extLst>
              <a:ext uri="{FF2B5EF4-FFF2-40B4-BE49-F238E27FC236}">
                <a16:creationId xmlns:a16="http://schemas.microsoft.com/office/drawing/2014/main" id="{C9BC9922-AB1E-4C93-85C2-9D302E153A9D}"/>
              </a:ext>
            </a:extLst>
          </p:cNvPr>
          <p:cNvSpPr>
            <a:spLocks noChangeArrowheads="1"/>
          </p:cNvSpPr>
          <p:nvPr/>
        </p:nvSpPr>
        <p:spPr bwMode="auto">
          <a:xfrm>
            <a:off x="2081213" y="1193405"/>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
                <a:srgbClr val="FFFFFF"/>
              </a:buClr>
              <a:buSzPts val="2600"/>
              <a:buFontTx/>
              <a:buNone/>
              <a:tabLst/>
              <a:defRPr/>
            </a:pPr>
            <a:r>
              <a:rPr kumimoji="0" lang="en-US" altLang="en-US" sz="26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 </a:t>
            </a:r>
          </a:p>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6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79" name="Rectangle 28" descr="30%">
            <a:extLst>
              <a:ext uri="{FF2B5EF4-FFF2-40B4-BE49-F238E27FC236}">
                <a16:creationId xmlns:a16="http://schemas.microsoft.com/office/drawing/2014/main" id="{89D0AE3E-8F35-430A-A886-1ED52EA22808}"/>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picture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80" name="Rectangle 29" descr="30%">
            <a:hlinkClick r:id="" action="ppaction://noaction" highlightClick="1"/>
            <a:extLst>
              <a:ext uri="{FF2B5EF4-FFF2-40B4-BE49-F238E27FC236}">
                <a16:creationId xmlns:a16="http://schemas.microsoft.com/office/drawing/2014/main" id="{ED7B93EA-7BBD-43BD-BC38-3767BD4B16E9}"/>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father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74110" name="AutoShape 30">
            <a:extLst>
              <a:ext uri="{FF2B5EF4-FFF2-40B4-BE49-F238E27FC236}">
                <a16:creationId xmlns:a16="http://schemas.microsoft.com/office/drawing/2014/main" id="{4F116985-9E80-409F-A2B8-8E6094C7E3E1}"/>
              </a:ext>
            </a:extLst>
          </p:cNvPr>
          <p:cNvSpPr>
            <a:spLocks noChangeArrowheads="1"/>
          </p:cNvSpPr>
          <p:nvPr/>
        </p:nvSpPr>
        <p:spPr bwMode="auto">
          <a:xfrm>
            <a:off x="60960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4111" name="SN001212.wav">
            <a:hlinkClick r:id="" action="ppaction://media"/>
            <a:extLst>
              <a:ext uri="{FF2B5EF4-FFF2-40B4-BE49-F238E27FC236}">
                <a16:creationId xmlns:a16="http://schemas.microsoft.com/office/drawing/2014/main" id="{22C56677-CCE9-4043-8BB2-659C0BAFF1D4}"/>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26" descr="30%">
            <a:extLst>
              <a:ext uri="{FF2B5EF4-FFF2-40B4-BE49-F238E27FC236}">
                <a16:creationId xmlns:a16="http://schemas.microsoft.com/office/drawing/2014/main" id="{49F650F0-E162-4453-992A-617480EC7544}"/>
              </a:ext>
            </a:extLst>
          </p:cNvPr>
          <p:cNvSpPr>
            <a:spLocks noChangeArrowheads="1"/>
          </p:cNvSpPr>
          <p:nvPr/>
        </p:nvSpPr>
        <p:spPr bwMode="auto">
          <a:xfrm>
            <a:off x="6477000" y="4572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review</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6456FEC6-B790-4A9F-B594-4B584E827D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339403"/>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0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4092"/>
                                        </p:tgtEl>
                                      </p:cBhvr>
                                    </p:cmd>
                                  </p:childTnLst>
                                </p:cTn>
                              </p:par>
                            </p:childTnLst>
                          </p:cTn>
                        </p:par>
                      </p:childTnLst>
                    </p:cTn>
                  </p:par>
                </p:childTnLst>
              </p:cTn>
              <p:nextCondLst>
                <p:cond evt="onClick" delay="0">
                  <p:tgtEl>
                    <p:spTgt spid="17409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092"/>
                </p:tgtEl>
              </p:cMediaNode>
            </p:audio>
            <p:seq concurrent="1" nextAc="seek">
              <p:cTn id="13" restart="whenNotActive" fill="hold" evtFilter="cancelBubble" nodeType="interactiveSeq">
                <p:stCondLst>
                  <p:cond evt="onClick" delay="0">
                    <p:tgtEl>
                      <p:spTgt spid="17411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4111"/>
                                        </p:tgtEl>
                                      </p:cBhvr>
                                    </p:cmd>
                                  </p:childTnLst>
                                </p:cTn>
                              </p:par>
                            </p:childTnLst>
                          </p:cTn>
                        </p:par>
                      </p:childTnLst>
                    </p:cTn>
                  </p:par>
                </p:childTnLst>
              </p:cTn>
              <p:nextCondLst>
                <p:cond evt="onClick" delay="0">
                  <p:tgtEl>
                    <p:spTgt spid="17411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411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4082"/>
                </p:tgtEl>
              </p:cMediaNode>
            </p:audio>
          </p:childTnLst>
        </p:cTn>
      </p:par>
    </p:tnLst>
    <p:bldLst>
      <p:bldP spid="1741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id="{48C05F62-9E2B-4B1A-A60B-47312BC5C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9747" name="Rectangle 3" descr="5%">
            <a:extLst>
              <a:ext uri="{FF2B5EF4-FFF2-40B4-BE49-F238E27FC236}">
                <a16:creationId xmlns:a16="http://schemas.microsoft.com/office/drawing/2014/main" id="{37FDE95B-580C-46F6-93D7-E00381A96B10}"/>
              </a:ext>
            </a:extLst>
          </p:cNvPr>
          <p:cNvSpPr>
            <a:spLocks noChangeArrowheads="1"/>
          </p:cNvSpPr>
          <p:nvPr/>
        </p:nvSpPr>
        <p:spPr bwMode="auto">
          <a:xfrm>
            <a:off x="7467600" y="394493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4">
            <a:extLst>
              <a:ext uri="{FF2B5EF4-FFF2-40B4-BE49-F238E27FC236}">
                <a16:creationId xmlns:a16="http://schemas.microsoft.com/office/drawing/2014/main" id="{067FC544-A981-47C8-8208-A7CC0712A17C}"/>
              </a:ext>
            </a:extLst>
          </p:cNvPr>
          <p:cNvGrpSpPr>
            <a:grpSpLocks/>
          </p:cNvGrpSpPr>
          <p:nvPr/>
        </p:nvGrpSpPr>
        <p:grpSpPr bwMode="auto">
          <a:xfrm>
            <a:off x="8001000" y="4402139"/>
            <a:ext cx="152400" cy="1863725"/>
            <a:chOff x="4080" y="2773"/>
            <a:chExt cx="96" cy="1174"/>
          </a:xfrm>
        </p:grpSpPr>
        <p:sp>
          <p:nvSpPr>
            <p:cNvPr id="20485" name="AutoShape 5">
              <a:extLst>
                <a:ext uri="{FF2B5EF4-FFF2-40B4-BE49-F238E27FC236}">
                  <a16:creationId xmlns:a16="http://schemas.microsoft.com/office/drawing/2014/main" id="{17C6703B-DE36-4A02-BAD1-33E12480B6A5}"/>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0486" name="AutoShape 6">
              <a:extLst>
                <a:ext uri="{FF2B5EF4-FFF2-40B4-BE49-F238E27FC236}">
                  <a16:creationId xmlns:a16="http://schemas.microsoft.com/office/drawing/2014/main" id="{24B14F5A-AD2A-4345-9330-408A30AB2225}"/>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0487" name="AutoShape 7">
              <a:extLst>
                <a:ext uri="{FF2B5EF4-FFF2-40B4-BE49-F238E27FC236}">
                  <a16:creationId xmlns:a16="http://schemas.microsoft.com/office/drawing/2014/main" id="{8DB6C144-0D3E-4E4F-8B29-B8A3069D4324}"/>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0488" name="AutoShape 8">
              <a:extLst>
                <a:ext uri="{FF2B5EF4-FFF2-40B4-BE49-F238E27FC236}">
                  <a16:creationId xmlns:a16="http://schemas.microsoft.com/office/drawing/2014/main" id="{BEE69392-2268-4C0B-A445-7D9BD96C7E22}"/>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0489" name="AutoShape 9">
              <a:extLst>
                <a:ext uri="{FF2B5EF4-FFF2-40B4-BE49-F238E27FC236}">
                  <a16:creationId xmlns:a16="http://schemas.microsoft.com/office/drawing/2014/main" id="{3C67EFFC-C93C-4BE4-83B0-BCF7D52BB0B0}"/>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0490" name="AutoShape 10">
              <a:extLst>
                <a:ext uri="{FF2B5EF4-FFF2-40B4-BE49-F238E27FC236}">
                  <a16:creationId xmlns:a16="http://schemas.microsoft.com/office/drawing/2014/main" id="{5E37D040-F91D-44CA-A149-A9C8E9B51B45}"/>
                </a:ext>
              </a:extLst>
            </p:cNvPr>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11" name="Picture 10" descr="Logo, company name&#10;&#10;Description automatically generated">
            <a:extLst>
              <a:ext uri="{FF2B5EF4-FFF2-40B4-BE49-F238E27FC236}">
                <a16:creationId xmlns:a16="http://schemas.microsoft.com/office/drawing/2014/main" id="{E8FA5D87-A5BB-4C06-A495-0777F1BE1398}"/>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2" name="TextBox 11">
            <a:extLst>
              <a:ext uri="{FF2B5EF4-FFF2-40B4-BE49-F238E27FC236}">
                <a16:creationId xmlns:a16="http://schemas.microsoft.com/office/drawing/2014/main" id="{70679BE3-E177-4C68-82BB-47620A01A273}"/>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slide(fromRight)">
                                      <p:cBhvr>
                                        <p:cTn id="7" dur="500"/>
                                        <p:tgtEl>
                                          <p:spTgt spid="159746"/>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15974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8178" name="MSSN1259.wav">
            <a:hlinkClick r:id="" action="ppaction://media"/>
            <a:extLst>
              <a:ext uri="{FF2B5EF4-FFF2-40B4-BE49-F238E27FC236}">
                <a16:creationId xmlns:a16="http://schemas.microsoft.com/office/drawing/2014/main" id="{7EB14BCD-7DB1-4DAF-8582-4A735A76E0F1}"/>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5363" name="Picture 3">
            <a:extLst>
              <a:ext uri="{FF2B5EF4-FFF2-40B4-BE49-F238E27FC236}">
                <a16:creationId xmlns:a16="http://schemas.microsoft.com/office/drawing/2014/main" id="{0073551B-0896-4FBE-8C63-867B7070EA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4" name="Picture 4">
            <a:extLst>
              <a:ext uri="{FF2B5EF4-FFF2-40B4-BE49-F238E27FC236}">
                <a16:creationId xmlns:a16="http://schemas.microsoft.com/office/drawing/2014/main" id="{89996392-DFDA-47EF-866F-4B2D5D5AE37A}"/>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600200" y="159385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66" name="Oval 6">
            <a:hlinkClick r:id="rId14" action="ppaction://hlinksldjump" highlightClick="1"/>
            <a:extLst>
              <a:ext uri="{FF2B5EF4-FFF2-40B4-BE49-F238E27FC236}">
                <a16:creationId xmlns:a16="http://schemas.microsoft.com/office/drawing/2014/main" id="{8E58CAD7-1249-4EDB-ACEE-35B4557E9355}"/>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50/50</a:t>
            </a:r>
          </a:p>
        </p:txBody>
      </p:sp>
      <p:grpSp>
        <p:nvGrpSpPr>
          <p:cNvPr id="15367" name="Group 7">
            <a:extLst>
              <a:ext uri="{FF2B5EF4-FFF2-40B4-BE49-F238E27FC236}">
                <a16:creationId xmlns:a16="http://schemas.microsoft.com/office/drawing/2014/main" id="{A1E232F8-A5B5-45AD-9101-E85B6E40E877}"/>
              </a:ext>
            </a:extLst>
          </p:cNvPr>
          <p:cNvGrpSpPr>
            <a:grpSpLocks/>
          </p:cNvGrpSpPr>
          <p:nvPr/>
        </p:nvGrpSpPr>
        <p:grpSpPr bwMode="auto">
          <a:xfrm>
            <a:off x="5486400" y="3352800"/>
            <a:ext cx="1295400" cy="711200"/>
            <a:chOff x="2496" y="2112"/>
            <a:chExt cx="816" cy="448"/>
          </a:xfrm>
        </p:grpSpPr>
        <p:sp>
          <p:nvSpPr>
            <p:cNvPr id="15388" name="Oval 8">
              <a:hlinkClick r:id="rId15" action="ppaction://hlinksldjump" highlightClick="1"/>
              <a:extLst>
                <a:ext uri="{FF2B5EF4-FFF2-40B4-BE49-F238E27FC236}">
                  <a16:creationId xmlns:a16="http://schemas.microsoft.com/office/drawing/2014/main" id="{DAFBF373-4166-4516-BF3C-7693213B8EB2}"/>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389" name="Group 9">
              <a:extLst>
                <a:ext uri="{FF2B5EF4-FFF2-40B4-BE49-F238E27FC236}">
                  <a16:creationId xmlns:a16="http://schemas.microsoft.com/office/drawing/2014/main" id="{4500672C-865E-4177-9949-2C816659671C}"/>
                </a:ext>
              </a:extLst>
            </p:cNvPr>
            <p:cNvGrpSpPr>
              <a:grpSpLocks/>
            </p:cNvGrpSpPr>
            <p:nvPr/>
          </p:nvGrpSpPr>
          <p:grpSpPr bwMode="auto">
            <a:xfrm>
              <a:off x="2736" y="2160"/>
              <a:ext cx="420" cy="400"/>
              <a:chOff x="1065" y="2492"/>
              <a:chExt cx="420" cy="400"/>
            </a:xfrm>
          </p:grpSpPr>
          <p:pic>
            <p:nvPicPr>
              <p:cNvPr id="15390" name="Picture 10">
                <a:hlinkClick r:id="" action="ppaction://noaction"/>
                <a:extLst>
                  <a:ext uri="{FF2B5EF4-FFF2-40B4-BE49-F238E27FC236}">
                    <a16:creationId xmlns:a16="http://schemas.microsoft.com/office/drawing/2014/main" id="{78E8FE73-62AB-4EBD-AAB7-6529B9E3A7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Freeform 11">
                <a:extLst>
                  <a:ext uri="{FF2B5EF4-FFF2-40B4-BE49-F238E27FC236}">
                    <a16:creationId xmlns:a16="http://schemas.microsoft.com/office/drawing/2014/main" id="{31DD191E-D9BA-4F7E-8251-E6F0AB7694DF}"/>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78188" name="ELPH1259.wav">
            <a:hlinkClick r:id="" action="ppaction://media"/>
            <a:extLst>
              <a:ext uri="{FF2B5EF4-FFF2-40B4-BE49-F238E27FC236}">
                <a16:creationId xmlns:a16="http://schemas.microsoft.com/office/drawing/2014/main" id="{C39CE41D-8F48-4112-9CC0-849C93D106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5369" name="Group 13">
            <a:extLst>
              <a:ext uri="{FF2B5EF4-FFF2-40B4-BE49-F238E27FC236}">
                <a16:creationId xmlns:a16="http://schemas.microsoft.com/office/drawing/2014/main" id="{3233098F-3DB8-4161-9B50-30E810B8DAE2}"/>
              </a:ext>
            </a:extLst>
          </p:cNvPr>
          <p:cNvGrpSpPr>
            <a:grpSpLocks/>
          </p:cNvGrpSpPr>
          <p:nvPr/>
        </p:nvGrpSpPr>
        <p:grpSpPr bwMode="auto">
          <a:xfrm>
            <a:off x="7924800" y="3352800"/>
            <a:ext cx="1295400" cy="685800"/>
            <a:chOff x="4032" y="2112"/>
            <a:chExt cx="816" cy="432"/>
          </a:xfrm>
        </p:grpSpPr>
        <p:sp>
          <p:nvSpPr>
            <p:cNvPr id="15380" name="Oval 14">
              <a:hlinkClick r:id="rId17" action="ppaction://hlinksldjump" highlightClick="1"/>
              <a:extLst>
                <a:ext uri="{FF2B5EF4-FFF2-40B4-BE49-F238E27FC236}">
                  <a16:creationId xmlns:a16="http://schemas.microsoft.com/office/drawing/2014/main" id="{47ACF58B-3546-4027-9439-571F31D49D7E}"/>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381" name="Group 15">
              <a:extLst>
                <a:ext uri="{FF2B5EF4-FFF2-40B4-BE49-F238E27FC236}">
                  <a16:creationId xmlns:a16="http://schemas.microsoft.com/office/drawing/2014/main" id="{15F0E923-7140-4F24-93DD-8EAD238DDC76}"/>
                </a:ext>
              </a:extLst>
            </p:cNvPr>
            <p:cNvGrpSpPr>
              <a:grpSpLocks/>
            </p:cNvGrpSpPr>
            <p:nvPr/>
          </p:nvGrpSpPr>
          <p:grpSpPr bwMode="auto">
            <a:xfrm>
              <a:off x="4128" y="2160"/>
              <a:ext cx="622" cy="300"/>
              <a:chOff x="3122" y="2628"/>
              <a:chExt cx="622" cy="300"/>
            </a:xfrm>
          </p:grpSpPr>
          <p:sp>
            <p:nvSpPr>
              <p:cNvPr id="15382" name="AutoShape 16">
                <a:extLst>
                  <a:ext uri="{FF2B5EF4-FFF2-40B4-BE49-F238E27FC236}">
                    <a16:creationId xmlns:a16="http://schemas.microsoft.com/office/drawing/2014/main" id="{CD9771C0-1BB2-4615-B634-6A23EFF6703B}"/>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3" name="AutoShape 17">
                <a:extLst>
                  <a:ext uri="{FF2B5EF4-FFF2-40B4-BE49-F238E27FC236}">
                    <a16:creationId xmlns:a16="http://schemas.microsoft.com/office/drawing/2014/main" id="{B6C62FF4-70B0-48D8-9CFC-7A65BFC13347}"/>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4" name="AutoShape 18">
                <a:extLst>
                  <a:ext uri="{FF2B5EF4-FFF2-40B4-BE49-F238E27FC236}">
                    <a16:creationId xmlns:a16="http://schemas.microsoft.com/office/drawing/2014/main" id="{2384C446-C183-4013-A5B8-6E457E251AF1}"/>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5" name="Oval 19">
                <a:extLst>
                  <a:ext uri="{FF2B5EF4-FFF2-40B4-BE49-F238E27FC236}">
                    <a16:creationId xmlns:a16="http://schemas.microsoft.com/office/drawing/2014/main" id="{F842643C-A21D-40C2-A98A-4BB71F51FBC5}"/>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6" name="Oval 20">
                <a:extLst>
                  <a:ext uri="{FF2B5EF4-FFF2-40B4-BE49-F238E27FC236}">
                    <a16:creationId xmlns:a16="http://schemas.microsoft.com/office/drawing/2014/main" id="{EB4DDED0-F64C-47F4-96A9-B17FE8E34C8D}"/>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7" name="Oval 21">
                <a:extLst>
                  <a:ext uri="{FF2B5EF4-FFF2-40B4-BE49-F238E27FC236}">
                    <a16:creationId xmlns:a16="http://schemas.microsoft.com/office/drawing/2014/main" id="{0C2E2F01-6D15-4A01-B226-9DABCC567440}"/>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5370" name="Picture 22">
            <a:extLst>
              <a:ext uri="{FF2B5EF4-FFF2-40B4-BE49-F238E27FC236}">
                <a16:creationId xmlns:a16="http://schemas.microsoft.com/office/drawing/2014/main" id="{DA15201F-C5E7-4866-9F2F-43BA15F938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71" name="Picture 23">
            <a:extLst>
              <a:ext uri="{FF2B5EF4-FFF2-40B4-BE49-F238E27FC236}">
                <a16:creationId xmlns:a16="http://schemas.microsoft.com/office/drawing/2014/main" id="{371736CE-A91C-4781-B9EC-1C25EB22D1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2" name="Rectangle 24" descr="30%">
            <a:hlinkClick r:id="" action="ppaction://noaction" highlightClick="1"/>
            <a:extLst>
              <a:ext uri="{FF2B5EF4-FFF2-40B4-BE49-F238E27FC236}">
                <a16:creationId xmlns:a16="http://schemas.microsoft.com/office/drawing/2014/main" id="{F4DF82D8-51F7-461E-BF70-0EDEB4107908}"/>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many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15373" name="Picture 25">
            <a:extLst>
              <a:ext uri="{FF2B5EF4-FFF2-40B4-BE49-F238E27FC236}">
                <a16:creationId xmlns:a16="http://schemas.microsoft.com/office/drawing/2014/main" id="{C629B324-184A-4A26-8C45-3CDC5B527E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4" name="Rectangle 26" descr="30%">
            <a:extLst>
              <a:ext uri="{FF2B5EF4-FFF2-40B4-BE49-F238E27FC236}">
                <a16:creationId xmlns:a16="http://schemas.microsoft.com/office/drawing/2014/main" id="{D483CE43-056A-4C03-8A09-562D2CB9CE66}"/>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father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5375" name="Rectangle 27">
            <a:extLst>
              <a:ext uri="{FF2B5EF4-FFF2-40B4-BE49-F238E27FC236}">
                <a16:creationId xmlns:a16="http://schemas.microsoft.com/office/drawing/2014/main" id="{7D100D32-0ED8-4352-801A-774A07D402C8}"/>
              </a:ext>
            </a:extLst>
          </p:cNvPr>
          <p:cNvSpPr>
            <a:spLocks noChangeArrowheads="1"/>
          </p:cNvSpPr>
          <p:nvPr/>
        </p:nvSpPr>
        <p:spPr bwMode="auto">
          <a:xfrm>
            <a:off x="2362200" y="1514475"/>
            <a:ext cx="8172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5376" name="Rectangle 28" descr="30%">
            <a:extLst>
              <a:ext uri="{FF2B5EF4-FFF2-40B4-BE49-F238E27FC236}">
                <a16:creationId xmlns:a16="http://schemas.microsoft.com/office/drawing/2014/main" id="{C40D7A35-8F33-49C5-8D48-37D1E984501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money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78206" name="AutoShape 30">
            <a:extLst>
              <a:ext uri="{FF2B5EF4-FFF2-40B4-BE49-F238E27FC236}">
                <a16:creationId xmlns:a16="http://schemas.microsoft.com/office/drawing/2014/main" id="{C82B93F5-E25C-4702-B9BD-A747C1A98CFA}"/>
              </a:ext>
            </a:extLst>
          </p:cNvPr>
          <p:cNvSpPr>
            <a:spLocks noChangeArrowheads="1"/>
          </p:cNvSpPr>
          <p:nvPr/>
        </p:nvSpPr>
        <p:spPr bwMode="auto">
          <a:xfrm>
            <a:off x="16764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8207" name="SN001275.wav">
            <a:hlinkClick r:id="" action="ppaction://media"/>
            <a:extLst>
              <a:ext uri="{FF2B5EF4-FFF2-40B4-BE49-F238E27FC236}">
                <a16:creationId xmlns:a16="http://schemas.microsoft.com/office/drawing/2014/main" id="{664A4BBF-B320-4306-B6B4-560B663672D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Rectangle 28" descr="30%">
            <a:extLst>
              <a:ext uri="{FF2B5EF4-FFF2-40B4-BE49-F238E27FC236}">
                <a16:creationId xmlns:a16="http://schemas.microsoft.com/office/drawing/2014/main" id="{ADEA2A92-3B65-4579-95AE-742F7E4A9105}"/>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machine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06AC51BB-A28D-4A21-B00A-1135A3ED01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16516"/>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20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818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1" fill="hold"/>
                                        <p:tgtEl>
                                          <p:spTgt spid="178188"/>
                                        </p:tgtEl>
                                      </p:cBhvr>
                                    </p:cmd>
                                  </p:childTnLst>
                                </p:cTn>
                              </p:par>
                            </p:childTnLst>
                          </p:cTn>
                        </p:par>
                      </p:childTnLst>
                    </p:cTn>
                  </p:par>
                </p:childTnLst>
              </p:cTn>
              <p:nextCondLst>
                <p:cond evt="onClick" delay="0">
                  <p:tgtEl>
                    <p:spTgt spid="178188"/>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8188"/>
                </p:tgtEl>
              </p:cMediaNode>
            </p:audio>
            <p:seq concurrent="1" nextAc="seek">
              <p:cTn id="13" restart="whenNotActive" fill="hold" evtFilter="cancelBubble" nodeType="interactiveSeq">
                <p:stCondLst>
                  <p:cond evt="onClick" delay="0">
                    <p:tgtEl>
                      <p:spTgt spid="17820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8207"/>
                                        </p:tgtEl>
                                      </p:cBhvr>
                                    </p:cmd>
                                  </p:childTnLst>
                                </p:cTn>
                              </p:par>
                            </p:childTnLst>
                          </p:cTn>
                        </p:par>
                      </p:childTnLst>
                    </p:cTn>
                  </p:par>
                </p:childTnLst>
              </p:cTn>
              <p:nextCondLst>
                <p:cond evt="onClick" delay="0">
                  <p:tgtEl>
                    <p:spTgt spid="178207"/>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8207"/>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8178"/>
                </p:tgtEl>
              </p:cMediaNode>
            </p:audio>
          </p:childTnLst>
        </p:cTn>
      </p:par>
    </p:tnLst>
    <p:bldLst>
      <p:bldP spid="1782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FCCEF2A0-8493-43B6-A013-215DC2DBB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3731" name="Rectangle 3" descr="5%">
            <a:extLst>
              <a:ext uri="{FF2B5EF4-FFF2-40B4-BE49-F238E27FC236}">
                <a16:creationId xmlns:a16="http://schemas.microsoft.com/office/drawing/2014/main" id="{92908A64-AFA7-40E6-81DF-D12F4D826D7D}"/>
              </a:ext>
            </a:extLst>
          </p:cNvPr>
          <p:cNvSpPr>
            <a:spLocks noChangeArrowheads="1"/>
          </p:cNvSpPr>
          <p:nvPr/>
        </p:nvSpPr>
        <p:spPr bwMode="auto">
          <a:xfrm>
            <a:off x="7467600" y="35814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1">
            <a:extLst>
              <a:ext uri="{FF2B5EF4-FFF2-40B4-BE49-F238E27FC236}">
                <a16:creationId xmlns:a16="http://schemas.microsoft.com/office/drawing/2014/main" id="{00211759-59B0-4DA3-B17C-A243FA1DAF6A}"/>
              </a:ext>
            </a:extLst>
          </p:cNvPr>
          <p:cNvGrpSpPr>
            <a:grpSpLocks/>
          </p:cNvGrpSpPr>
          <p:nvPr/>
        </p:nvGrpSpPr>
        <p:grpSpPr bwMode="auto">
          <a:xfrm>
            <a:off x="8001000" y="4062413"/>
            <a:ext cx="152400" cy="2203450"/>
            <a:chOff x="4080" y="2559"/>
            <a:chExt cx="96" cy="1388"/>
          </a:xfrm>
        </p:grpSpPr>
        <p:sp>
          <p:nvSpPr>
            <p:cNvPr id="22533" name="AutoShape 4">
              <a:extLst>
                <a:ext uri="{FF2B5EF4-FFF2-40B4-BE49-F238E27FC236}">
                  <a16:creationId xmlns:a16="http://schemas.microsoft.com/office/drawing/2014/main" id="{8EED81E6-40B3-41EF-AB35-FA513D3438C1}"/>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4" name="AutoShape 5">
              <a:extLst>
                <a:ext uri="{FF2B5EF4-FFF2-40B4-BE49-F238E27FC236}">
                  <a16:creationId xmlns:a16="http://schemas.microsoft.com/office/drawing/2014/main" id="{885E701E-139D-42AD-ABB7-96E1B83FD003}"/>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5" name="AutoShape 6">
              <a:extLst>
                <a:ext uri="{FF2B5EF4-FFF2-40B4-BE49-F238E27FC236}">
                  <a16:creationId xmlns:a16="http://schemas.microsoft.com/office/drawing/2014/main" id="{88F5C5F8-06FF-4514-A88A-7379BAFBE0A4}"/>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6" name="AutoShape 7">
              <a:extLst>
                <a:ext uri="{FF2B5EF4-FFF2-40B4-BE49-F238E27FC236}">
                  <a16:creationId xmlns:a16="http://schemas.microsoft.com/office/drawing/2014/main" id="{DA749119-6B77-41D6-80D6-FE83DA83E2E1}"/>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7" name="AutoShape 8">
              <a:extLst>
                <a:ext uri="{FF2B5EF4-FFF2-40B4-BE49-F238E27FC236}">
                  <a16:creationId xmlns:a16="http://schemas.microsoft.com/office/drawing/2014/main" id="{3E9C54BA-7EA3-40EC-BE1D-8E5070D3C231}"/>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8" name="AutoShape 9">
              <a:extLst>
                <a:ext uri="{FF2B5EF4-FFF2-40B4-BE49-F238E27FC236}">
                  <a16:creationId xmlns:a16="http://schemas.microsoft.com/office/drawing/2014/main" id="{84F40F61-1679-438C-A5F4-D9157192BA1C}"/>
                </a:ext>
              </a:extLst>
            </p:cNvPr>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2539" name="AutoShape 10">
              <a:extLst>
                <a:ext uri="{FF2B5EF4-FFF2-40B4-BE49-F238E27FC236}">
                  <a16:creationId xmlns:a16="http://schemas.microsoft.com/office/drawing/2014/main" id="{173B2792-125A-42DE-A9F4-8BE2C9B024EC}"/>
                </a:ext>
              </a:extLst>
            </p:cNvPr>
            <p:cNvSpPr>
              <a:spLocks noChangeArrowheads="1"/>
            </p:cNvSpPr>
            <p:nvPr/>
          </p:nvSpPr>
          <p:spPr bwMode="auto">
            <a:xfrm>
              <a:off x="4080" y="255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slide(fromRight)">
                                      <p:cBhvr>
                                        <p:cTn id="7" dur="500"/>
                                        <p:tgtEl>
                                          <p:spTgt spid="7373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373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9442" name="MSSN1228.wav">
            <a:hlinkClick r:id="" action="ppaction://media"/>
            <a:extLst>
              <a:ext uri="{FF2B5EF4-FFF2-40B4-BE49-F238E27FC236}">
                <a16:creationId xmlns:a16="http://schemas.microsoft.com/office/drawing/2014/main" id="{0F6DADAC-01B6-4E43-B564-3C0B830C29F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3315" name="Picture 3">
            <a:extLst>
              <a:ext uri="{FF2B5EF4-FFF2-40B4-BE49-F238E27FC236}">
                <a16:creationId xmlns:a16="http://schemas.microsoft.com/office/drawing/2014/main" id="{BBBBDD31-9B2D-4BD7-B753-471E398842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6" name="Picture 4">
            <a:extLst>
              <a:ext uri="{FF2B5EF4-FFF2-40B4-BE49-F238E27FC236}">
                <a16:creationId xmlns:a16="http://schemas.microsoft.com/office/drawing/2014/main" id="{19374278-7A5A-4DD8-A4CA-82168C2C9839}"/>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00188" y="1600201"/>
            <a:ext cx="9144001"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18" name="Oval 6">
            <a:hlinkClick r:id="rId14" action="ppaction://hlinksldjump" highlightClick="1"/>
            <a:extLst>
              <a:ext uri="{FF2B5EF4-FFF2-40B4-BE49-F238E27FC236}">
                <a16:creationId xmlns:a16="http://schemas.microsoft.com/office/drawing/2014/main" id="{86246760-1A16-455F-AE59-A7CA08375EFA}"/>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Sassoon Infant Md" panose="02000603050000020003" charset="0"/>
                <a:ea typeface="+mn-ea"/>
                <a:cs typeface="+mn-cs"/>
              </a:rPr>
              <a:t>50/50</a:t>
            </a:r>
          </a:p>
        </p:txBody>
      </p:sp>
      <p:grpSp>
        <p:nvGrpSpPr>
          <p:cNvPr id="13319" name="Group 7">
            <a:extLst>
              <a:ext uri="{FF2B5EF4-FFF2-40B4-BE49-F238E27FC236}">
                <a16:creationId xmlns:a16="http://schemas.microsoft.com/office/drawing/2014/main" id="{985D60C6-1E16-453D-A474-2624472FB7C4}"/>
              </a:ext>
            </a:extLst>
          </p:cNvPr>
          <p:cNvGrpSpPr>
            <a:grpSpLocks/>
          </p:cNvGrpSpPr>
          <p:nvPr/>
        </p:nvGrpSpPr>
        <p:grpSpPr bwMode="auto">
          <a:xfrm>
            <a:off x="5486400" y="3352800"/>
            <a:ext cx="1295400" cy="711200"/>
            <a:chOff x="2496" y="2112"/>
            <a:chExt cx="816" cy="448"/>
          </a:xfrm>
        </p:grpSpPr>
        <p:sp>
          <p:nvSpPr>
            <p:cNvPr id="13340" name="Oval 8">
              <a:hlinkClick r:id="rId15" action="ppaction://hlinksldjump" highlightClick="1"/>
              <a:extLst>
                <a:ext uri="{FF2B5EF4-FFF2-40B4-BE49-F238E27FC236}">
                  <a16:creationId xmlns:a16="http://schemas.microsoft.com/office/drawing/2014/main" id="{47792415-9E9E-4C4F-9BAC-3165A985C5F8}"/>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341" name="Group 9">
              <a:extLst>
                <a:ext uri="{FF2B5EF4-FFF2-40B4-BE49-F238E27FC236}">
                  <a16:creationId xmlns:a16="http://schemas.microsoft.com/office/drawing/2014/main" id="{6CD5C56E-57A1-4EBD-92B3-C928D2DD50E6}"/>
                </a:ext>
              </a:extLst>
            </p:cNvPr>
            <p:cNvGrpSpPr>
              <a:grpSpLocks/>
            </p:cNvGrpSpPr>
            <p:nvPr/>
          </p:nvGrpSpPr>
          <p:grpSpPr bwMode="auto">
            <a:xfrm>
              <a:off x="2736" y="2160"/>
              <a:ext cx="420" cy="400"/>
              <a:chOff x="1065" y="2492"/>
              <a:chExt cx="420" cy="400"/>
            </a:xfrm>
          </p:grpSpPr>
          <p:pic>
            <p:nvPicPr>
              <p:cNvPr id="13342" name="Picture 10">
                <a:hlinkClick r:id="" action="ppaction://noaction"/>
                <a:extLst>
                  <a:ext uri="{FF2B5EF4-FFF2-40B4-BE49-F238E27FC236}">
                    <a16:creationId xmlns:a16="http://schemas.microsoft.com/office/drawing/2014/main" id="{817D7368-5F3E-4DA3-B033-D96DFA0A806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3" name="Freeform 11">
                <a:extLst>
                  <a:ext uri="{FF2B5EF4-FFF2-40B4-BE49-F238E27FC236}">
                    <a16:creationId xmlns:a16="http://schemas.microsoft.com/office/drawing/2014/main" id="{EE5F307A-9EC4-4A0A-8E93-D2D909A761DD}"/>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ssoon Infant Md" panose="02000603050000020003" charset="0"/>
                  <a:ea typeface="+mn-ea"/>
                  <a:cs typeface="+mn-cs"/>
                </a:endParaRPr>
              </a:p>
            </p:txBody>
          </p:sp>
        </p:grpSp>
      </p:grpSp>
      <p:pic>
        <p:nvPicPr>
          <p:cNvPr id="189452" name="ELPH1228.wav">
            <a:hlinkClick r:id="" action="ppaction://media"/>
            <a:extLst>
              <a:ext uri="{FF2B5EF4-FFF2-40B4-BE49-F238E27FC236}">
                <a16:creationId xmlns:a16="http://schemas.microsoft.com/office/drawing/2014/main" id="{1782E7DF-9359-4548-A21F-29F3B9C80EEB}"/>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3321" name="Group 13">
            <a:extLst>
              <a:ext uri="{FF2B5EF4-FFF2-40B4-BE49-F238E27FC236}">
                <a16:creationId xmlns:a16="http://schemas.microsoft.com/office/drawing/2014/main" id="{EF58B8E7-3E9E-47D3-915F-04F6A67573D9}"/>
              </a:ext>
            </a:extLst>
          </p:cNvPr>
          <p:cNvGrpSpPr>
            <a:grpSpLocks/>
          </p:cNvGrpSpPr>
          <p:nvPr/>
        </p:nvGrpSpPr>
        <p:grpSpPr bwMode="auto">
          <a:xfrm>
            <a:off x="7924800" y="3352800"/>
            <a:ext cx="1295400" cy="685800"/>
            <a:chOff x="4032" y="2112"/>
            <a:chExt cx="816" cy="432"/>
          </a:xfrm>
        </p:grpSpPr>
        <p:sp>
          <p:nvSpPr>
            <p:cNvPr id="13332" name="Oval 14">
              <a:hlinkClick r:id="rId17" action="ppaction://hlinksldjump" highlightClick="1"/>
              <a:extLst>
                <a:ext uri="{FF2B5EF4-FFF2-40B4-BE49-F238E27FC236}">
                  <a16:creationId xmlns:a16="http://schemas.microsoft.com/office/drawing/2014/main" id="{1B3AB9CE-C187-4B75-8795-08C16AA1243A}"/>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333" name="Group 15">
              <a:extLst>
                <a:ext uri="{FF2B5EF4-FFF2-40B4-BE49-F238E27FC236}">
                  <a16:creationId xmlns:a16="http://schemas.microsoft.com/office/drawing/2014/main" id="{AB626252-9F47-4E82-9468-C1D50CC2D7CB}"/>
                </a:ext>
              </a:extLst>
            </p:cNvPr>
            <p:cNvGrpSpPr>
              <a:grpSpLocks/>
            </p:cNvGrpSpPr>
            <p:nvPr/>
          </p:nvGrpSpPr>
          <p:grpSpPr bwMode="auto">
            <a:xfrm>
              <a:off x="4128" y="2160"/>
              <a:ext cx="622" cy="300"/>
              <a:chOff x="3122" y="2628"/>
              <a:chExt cx="622" cy="300"/>
            </a:xfrm>
          </p:grpSpPr>
          <p:sp>
            <p:nvSpPr>
              <p:cNvPr id="13334" name="AutoShape 16">
                <a:extLst>
                  <a:ext uri="{FF2B5EF4-FFF2-40B4-BE49-F238E27FC236}">
                    <a16:creationId xmlns:a16="http://schemas.microsoft.com/office/drawing/2014/main" id="{B87AD3A1-1623-46E0-90E0-CFBD436427FE}"/>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5" name="AutoShape 17">
                <a:extLst>
                  <a:ext uri="{FF2B5EF4-FFF2-40B4-BE49-F238E27FC236}">
                    <a16:creationId xmlns:a16="http://schemas.microsoft.com/office/drawing/2014/main" id="{98CAAAEC-D38C-4F7F-A94B-6E2FE95709F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6" name="AutoShape 18">
                <a:extLst>
                  <a:ext uri="{FF2B5EF4-FFF2-40B4-BE49-F238E27FC236}">
                    <a16:creationId xmlns:a16="http://schemas.microsoft.com/office/drawing/2014/main" id="{F01E5D94-FB47-4868-B3FA-1277FCD48103}"/>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7" name="Oval 19">
                <a:extLst>
                  <a:ext uri="{FF2B5EF4-FFF2-40B4-BE49-F238E27FC236}">
                    <a16:creationId xmlns:a16="http://schemas.microsoft.com/office/drawing/2014/main" id="{4CB00C93-C100-4EFC-90E3-081BB5F89D4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8" name="Oval 20">
                <a:extLst>
                  <a:ext uri="{FF2B5EF4-FFF2-40B4-BE49-F238E27FC236}">
                    <a16:creationId xmlns:a16="http://schemas.microsoft.com/office/drawing/2014/main" id="{73D47FF9-3173-4C2A-B149-596459A2DBA2}"/>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9" name="Oval 21">
                <a:extLst>
                  <a:ext uri="{FF2B5EF4-FFF2-40B4-BE49-F238E27FC236}">
                    <a16:creationId xmlns:a16="http://schemas.microsoft.com/office/drawing/2014/main" id="{EAB3DC2D-2422-4E70-B753-94070CF2BABB}"/>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3322" name="Picture 22">
            <a:extLst>
              <a:ext uri="{FF2B5EF4-FFF2-40B4-BE49-F238E27FC236}">
                <a16:creationId xmlns:a16="http://schemas.microsoft.com/office/drawing/2014/main" id="{1B2A6471-BA5C-40CF-8EC2-2D6FDAFF33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23" name="Picture 23">
            <a:extLst>
              <a:ext uri="{FF2B5EF4-FFF2-40B4-BE49-F238E27FC236}">
                <a16:creationId xmlns:a16="http://schemas.microsoft.com/office/drawing/2014/main" id="{474C3A10-376C-47C7-938D-9ACB6D0110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4" name="Rectangle 24" descr="30%">
            <a:hlinkClick r:id="" action="ppaction://noaction" highlightClick="1"/>
            <a:extLst>
              <a:ext uri="{FF2B5EF4-FFF2-40B4-BE49-F238E27FC236}">
                <a16:creationId xmlns:a16="http://schemas.microsoft.com/office/drawing/2014/main" id="{03D615A1-D71C-41F7-9F73-AFF3949F77EF}"/>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provide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13325" name="Picture 25">
            <a:extLst>
              <a:ext uri="{FF2B5EF4-FFF2-40B4-BE49-F238E27FC236}">
                <a16:creationId xmlns:a16="http://schemas.microsoft.com/office/drawing/2014/main" id="{4CAF0761-044A-4573-9D2F-86D6D22C082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6" name="Rectangle 27">
            <a:extLst>
              <a:ext uri="{FF2B5EF4-FFF2-40B4-BE49-F238E27FC236}">
                <a16:creationId xmlns:a16="http://schemas.microsoft.com/office/drawing/2014/main" id="{78C9F2E2-1558-4276-BB61-AA2D1C2A2AEB}"/>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3327" name="Rectangle 28" descr="30%">
            <a:extLst>
              <a:ext uri="{FF2B5EF4-FFF2-40B4-BE49-F238E27FC236}">
                <a16:creationId xmlns:a16="http://schemas.microsoft.com/office/drawing/2014/main" id="{22D2C865-F540-4492-A39E-466890E5D232}"/>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enjoy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3328" name="Rectangle 29" descr="30%">
            <a:hlinkClick r:id="" action="ppaction://noaction" highlightClick="1"/>
            <a:extLst>
              <a:ext uri="{FF2B5EF4-FFF2-40B4-BE49-F238E27FC236}">
                <a16:creationId xmlns:a16="http://schemas.microsoft.com/office/drawing/2014/main" id="{FA66BF31-AEEE-4766-9EF8-388DCABD8D6F}"/>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decide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89470" name="AutoShape 30">
            <a:extLst>
              <a:ext uri="{FF2B5EF4-FFF2-40B4-BE49-F238E27FC236}">
                <a16:creationId xmlns:a16="http://schemas.microsoft.com/office/drawing/2014/main" id="{EDBCD9ED-23F0-4D75-B307-007CFFC478CC}"/>
              </a:ext>
            </a:extLst>
          </p:cNvPr>
          <p:cNvSpPr>
            <a:spLocks noChangeArrowheads="1"/>
          </p:cNvSpPr>
          <p:nvPr/>
        </p:nvSpPr>
        <p:spPr bwMode="auto">
          <a:xfrm>
            <a:off x="60960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9471" name="SN001228.wav">
            <a:hlinkClick r:id="" action="ppaction://media"/>
            <a:extLst>
              <a:ext uri="{FF2B5EF4-FFF2-40B4-BE49-F238E27FC236}">
                <a16:creationId xmlns:a16="http://schemas.microsoft.com/office/drawing/2014/main" id="{8981EDA7-27ED-4867-B919-986FB512024D}"/>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24" descr="30%">
            <a:hlinkClick r:id="" action="ppaction://noaction" highlightClick="1"/>
            <a:extLst>
              <a:ext uri="{FF2B5EF4-FFF2-40B4-BE49-F238E27FC236}">
                <a16:creationId xmlns:a16="http://schemas.microsoft.com/office/drawing/2014/main" id="{E47C3D02-0D7A-4CD0-8D23-A63802EF4FC9}"/>
              </a:ext>
            </a:extLst>
          </p:cNvPr>
          <p:cNvSpPr>
            <a:spLocks noChangeArrowheads="1"/>
          </p:cNvSpPr>
          <p:nvPr/>
        </p:nvSpPr>
        <p:spPr bwMode="auto">
          <a:xfrm>
            <a:off x="65532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happy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B8A88A3A-63C9-415B-83E0-0E35FE35C4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B99EAE36-618B-40A2-AD63-675746CC9BD3}"/>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0C375740-4E71-478F-A591-F8187677B79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258442642"/>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7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945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9452"/>
                                        </p:tgtEl>
                                      </p:cBhvr>
                                    </p:cmd>
                                  </p:childTnLst>
                                </p:cTn>
                              </p:par>
                            </p:childTnLst>
                          </p:cTn>
                        </p:par>
                      </p:childTnLst>
                    </p:cTn>
                  </p:par>
                </p:childTnLst>
              </p:cTn>
              <p:nextCondLst>
                <p:cond evt="onClick" delay="0">
                  <p:tgtEl>
                    <p:spTgt spid="18945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9452"/>
                </p:tgtEl>
              </p:cMediaNode>
            </p:audio>
            <p:seq concurrent="1" nextAc="seek">
              <p:cTn id="13" restart="whenNotActive" fill="hold" evtFilter="cancelBubble" nodeType="interactiveSeq">
                <p:stCondLst>
                  <p:cond evt="onClick" delay="0">
                    <p:tgtEl>
                      <p:spTgt spid="18947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89471"/>
                                        </p:tgtEl>
                                      </p:cBhvr>
                                    </p:cmd>
                                  </p:childTnLst>
                                </p:cTn>
                              </p:par>
                            </p:childTnLst>
                          </p:cTn>
                        </p:par>
                      </p:childTnLst>
                    </p:cTn>
                  </p:par>
                </p:childTnLst>
              </p:cTn>
              <p:nextCondLst>
                <p:cond evt="onClick" delay="0">
                  <p:tgtEl>
                    <p:spTgt spid="18947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947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9442"/>
                </p:tgtEl>
              </p:cMediaNode>
            </p:audio>
          </p:childTnLst>
        </p:cTn>
      </p:par>
    </p:tnLst>
    <p:bldLst>
      <p:bldP spid="18947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01C6F1E9-CCD0-469C-AA71-4C680567D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4755" name="Rectangle 3" descr="5%">
            <a:extLst>
              <a:ext uri="{FF2B5EF4-FFF2-40B4-BE49-F238E27FC236}">
                <a16:creationId xmlns:a16="http://schemas.microsoft.com/office/drawing/2014/main" id="{819B962A-CF24-4441-ADF9-25689B85D324}"/>
              </a:ext>
            </a:extLst>
          </p:cNvPr>
          <p:cNvSpPr>
            <a:spLocks noChangeArrowheads="1"/>
          </p:cNvSpPr>
          <p:nvPr/>
        </p:nvSpPr>
        <p:spPr bwMode="auto">
          <a:xfrm>
            <a:off x="7467600" y="323532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2">
            <a:extLst>
              <a:ext uri="{FF2B5EF4-FFF2-40B4-BE49-F238E27FC236}">
                <a16:creationId xmlns:a16="http://schemas.microsoft.com/office/drawing/2014/main" id="{D2EBAEC5-CF18-4EF5-91AC-67565B3F5FBE}"/>
              </a:ext>
            </a:extLst>
          </p:cNvPr>
          <p:cNvGrpSpPr>
            <a:grpSpLocks/>
          </p:cNvGrpSpPr>
          <p:nvPr/>
        </p:nvGrpSpPr>
        <p:grpSpPr bwMode="auto">
          <a:xfrm>
            <a:off x="8001000" y="3692525"/>
            <a:ext cx="152400" cy="2573338"/>
            <a:chOff x="4080" y="2326"/>
            <a:chExt cx="96" cy="1621"/>
          </a:xfrm>
        </p:grpSpPr>
        <p:sp>
          <p:nvSpPr>
            <p:cNvPr id="24581" name="AutoShape 4">
              <a:extLst>
                <a:ext uri="{FF2B5EF4-FFF2-40B4-BE49-F238E27FC236}">
                  <a16:creationId xmlns:a16="http://schemas.microsoft.com/office/drawing/2014/main" id="{2988E0E4-5351-4C91-86E6-07EFBBD3F09E}"/>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2" name="AutoShape 5">
              <a:extLst>
                <a:ext uri="{FF2B5EF4-FFF2-40B4-BE49-F238E27FC236}">
                  <a16:creationId xmlns:a16="http://schemas.microsoft.com/office/drawing/2014/main" id="{8F8306A0-6803-4172-B00F-0EC702D0B832}"/>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3" name="AutoShape 6">
              <a:extLst>
                <a:ext uri="{FF2B5EF4-FFF2-40B4-BE49-F238E27FC236}">
                  <a16:creationId xmlns:a16="http://schemas.microsoft.com/office/drawing/2014/main" id="{07AC0473-A88A-4477-9997-E29EA91BB650}"/>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4" name="AutoShape 7">
              <a:extLst>
                <a:ext uri="{FF2B5EF4-FFF2-40B4-BE49-F238E27FC236}">
                  <a16:creationId xmlns:a16="http://schemas.microsoft.com/office/drawing/2014/main" id="{3A731B02-3C06-4F2B-8592-6E3B52FBDFA5}"/>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5" name="AutoShape 8">
              <a:extLst>
                <a:ext uri="{FF2B5EF4-FFF2-40B4-BE49-F238E27FC236}">
                  <a16:creationId xmlns:a16="http://schemas.microsoft.com/office/drawing/2014/main" id="{FDE4426F-698A-491E-8C82-E30AE709D298}"/>
                </a:ext>
              </a:extLst>
            </p:cNvPr>
            <p:cNvSpPr>
              <a:spLocks noChangeArrowheads="1"/>
            </p:cNvSpPr>
            <p:nvPr/>
          </p:nvSpPr>
          <p:spPr bwMode="auto">
            <a:xfrm>
              <a:off x="4080" y="299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6" name="AutoShape 9">
              <a:extLst>
                <a:ext uri="{FF2B5EF4-FFF2-40B4-BE49-F238E27FC236}">
                  <a16:creationId xmlns:a16="http://schemas.microsoft.com/office/drawing/2014/main" id="{84555E72-2560-49C4-B493-F53B82AF24FF}"/>
                </a:ext>
              </a:extLst>
            </p:cNvPr>
            <p:cNvSpPr>
              <a:spLocks noChangeArrowheads="1"/>
            </p:cNvSpPr>
            <p:nvPr/>
          </p:nvSpPr>
          <p:spPr bwMode="auto">
            <a:xfrm>
              <a:off x="4080" y="276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7" name="AutoShape 10">
              <a:extLst>
                <a:ext uri="{FF2B5EF4-FFF2-40B4-BE49-F238E27FC236}">
                  <a16:creationId xmlns:a16="http://schemas.microsoft.com/office/drawing/2014/main" id="{173B6409-B009-4354-8791-7693400EF4E9}"/>
                </a:ext>
              </a:extLst>
            </p:cNvPr>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4588" name="AutoShape 11">
              <a:extLst>
                <a:ext uri="{FF2B5EF4-FFF2-40B4-BE49-F238E27FC236}">
                  <a16:creationId xmlns:a16="http://schemas.microsoft.com/office/drawing/2014/main" id="{29B66C0F-3A0C-440A-AC14-F625834B587F}"/>
                </a:ext>
              </a:extLst>
            </p:cNvPr>
            <p:cNvSpPr>
              <a:spLocks noChangeArrowheads="1"/>
            </p:cNvSpPr>
            <p:nvPr/>
          </p:nvSpPr>
          <p:spPr bwMode="auto">
            <a:xfrm>
              <a:off x="4080" y="232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slide(fromRight)">
                                      <p:cBhvr>
                                        <p:cTn id="7" dur="500"/>
                                        <p:tgtEl>
                                          <p:spTgt spid="7475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475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4082" name="MSSN1181.wav">
            <a:hlinkClick r:id="" action="ppaction://media"/>
            <a:extLst>
              <a:ext uri="{FF2B5EF4-FFF2-40B4-BE49-F238E27FC236}">
                <a16:creationId xmlns:a16="http://schemas.microsoft.com/office/drawing/2014/main" id="{72387418-9F40-4321-9E7F-E4C0B3722A4E}"/>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1267" name="Picture 3">
            <a:extLst>
              <a:ext uri="{FF2B5EF4-FFF2-40B4-BE49-F238E27FC236}">
                <a16:creationId xmlns:a16="http://schemas.microsoft.com/office/drawing/2014/main" id="{F87ED896-BD50-4D39-99E2-4700CB2459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8" name="Picture 4">
            <a:extLst>
              <a:ext uri="{FF2B5EF4-FFF2-40B4-BE49-F238E27FC236}">
                <a16:creationId xmlns:a16="http://schemas.microsoft.com/office/drawing/2014/main" id="{4FDAFC3D-3CE6-4582-9735-4775846F488C}"/>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36213" y="1342630"/>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0" name="Oval 6">
            <a:hlinkClick r:id="rId14" action="ppaction://hlinksldjump" highlightClick="1"/>
            <a:extLst>
              <a:ext uri="{FF2B5EF4-FFF2-40B4-BE49-F238E27FC236}">
                <a16:creationId xmlns:a16="http://schemas.microsoft.com/office/drawing/2014/main" id="{0CB96005-337F-46A0-A35C-E1E9B9252CC2}"/>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Sassoon Infant Md" panose="02000603050000020003" charset="0"/>
                <a:ea typeface="+mn-ea"/>
                <a:cs typeface="+mn-cs"/>
              </a:rPr>
              <a:t>50/50</a:t>
            </a:r>
          </a:p>
        </p:txBody>
      </p:sp>
      <p:grpSp>
        <p:nvGrpSpPr>
          <p:cNvPr id="11271" name="Group 7">
            <a:extLst>
              <a:ext uri="{FF2B5EF4-FFF2-40B4-BE49-F238E27FC236}">
                <a16:creationId xmlns:a16="http://schemas.microsoft.com/office/drawing/2014/main" id="{4E591F45-3A77-4D3A-9635-B4225C4CC01C}"/>
              </a:ext>
            </a:extLst>
          </p:cNvPr>
          <p:cNvGrpSpPr>
            <a:grpSpLocks/>
          </p:cNvGrpSpPr>
          <p:nvPr/>
        </p:nvGrpSpPr>
        <p:grpSpPr bwMode="auto">
          <a:xfrm>
            <a:off x="5486400" y="3352800"/>
            <a:ext cx="1295400" cy="711200"/>
            <a:chOff x="2496" y="2112"/>
            <a:chExt cx="816" cy="448"/>
          </a:xfrm>
        </p:grpSpPr>
        <p:sp>
          <p:nvSpPr>
            <p:cNvPr id="11292" name="Oval 8">
              <a:hlinkClick r:id="rId15" action="ppaction://hlinksldjump" highlightClick="1"/>
              <a:extLst>
                <a:ext uri="{FF2B5EF4-FFF2-40B4-BE49-F238E27FC236}">
                  <a16:creationId xmlns:a16="http://schemas.microsoft.com/office/drawing/2014/main" id="{B3ABB97F-4CE7-45FD-BB73-0AA31B7D8B5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93" name="Group 9">
              <a:extLst>
                <a:ext uri="{FF2B5EF4-FFF2-40B4-BE49-F238E27FC236}">
                  <a16:creationId xmlns:a16="http://schemas.microsoft.com/office/drawing/2014/main" id="{4976625A-C079-40EE-BF38-1C88048EE355}"/>
                </a:ext>
              </a:extLst>
            </p:cNvPr>
            <p:cNvGrpSpPr>
              <a:grpSpLocks/>
            </p:cNvGrpSpPr>
            <p:nvPr/>
          </p:nvGrpSpPr>
          <p:grpSpPr bwMode="auto">
            <a:xfrm>
              <a:off x="2736" y="2160"/>
              <a:ext cx="420" cy="400"/>
              <a:chOff x="1065" y="2492"/>
              <a:chExt cx="420" cy="400"/>
            </a:xfrm>
          </p:grpSpPr>
          <p:pic>
            <p:nvPicPr>
              <p:cNvPr id="11294" name="Picture 10">
                <a:hlinkClick r:id="" action="ppaction://noaction"/>
                <a:extLst>
                  <a:ext uri="{FF2B5EF4-FFF2-40B4-BE49-F238E27FC236}">
                    <a16:creationId xmlns:a16="http://schemas.microsoft.com/office/drawing/2014/main" id="{108B5BB2-3C21-481F-B148-98B5E41355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Freeform 11">
                <a:extLst>
                  <a:ext uri="{FF2B5EF4-FFF2-40B4-BE49-F238E27FC236}">
                    <a16:creationId xmlns:a16="http://schemas.microsoft.com/office/drawing/2014/main" id="{7AD3E90E-2EC6-4779-B948-817CAB20544A}"/>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assoon Infant Md" panose="02000603050000020003" charset="0"/>
                  <a:ea typeface="+mn-ea"/>
                  <a:cs typeface="+mn-cs"/>
                </a:endParaRPr>
              </a:p>
            </p:txBody>
          </p:sp>
        </p:grpSp>
      </p:grpSp>
      <p:pic>
        <p:nvPicPr>
          <p:cNvPr id="174092" name="ELPH1197.wav">
            <a:hlinkClick r:id="" action="ppaction://media"/>
            <a:extLst>
              <a:ext uri="{FF2B5EF4-FFF2-40B4-BE49-F238E27FC236}">
                <a16:creationId xmlns:a16="http://schemas.microsoft.com/office/drawing/2014/main" id="{F9D74C04-F474-4E18-8C68-CC2D5F24CC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1273" name="Group 13">
            <a:extLst>
              <a:ext uri="{FF2B5EF4-FFF2-40B4-BE49-F238E27FC236}">
                <a16:creationId xmlns:a16="http://schemas.microsoft.com/office/drawing/2014/main" id="{100808F1-AD74-4BB0-BA88-D329FC2BF193}"/>
              </a:ext>
            </a:extLst>
          </p:cNvPr>
          <p:cNvGrpSpPr>
            <a:grpSpLocks/>
          </p:cNvGrpSpPr>
          <p:nvPr/>
        </p:nvGrpSpPr>
        <p:grpSpPr bwMode="auto">
          <a:xfrm>
            <a:off x="7924800" y="3352800"/>
            <a:ext cx="1295400" cy="685800"/>
            <a:chOff x="4032" y="2112"/>
            <a:chExt cx="816" cy="432"/>
          </a:xfrm>
        </p:grpSpPr>
        <p:sp>
          <p:nvSpPr>
            <p:cNvPr id="11284" name="Oval 14">
              <a:hlinkClick r:id="rId17" action="ppaction://hlinksldjump" highlightClick="1"/>
              <a:extLst>
                <a:ext uri="{FF2B5EF4-FFF2-40B4-BE49-F238E27FC236}">
                  <a16:creationId xmlns:a16="http://schemas.microsoft.com/office/drawing/2014/main" id="{7D30D051-FE13-4AC4-84E9-3E897C5A773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85" name="Group 15">
              <a:extLst>
                <a:ext uri="{FF2B5EF4-FFF2-40B4-BE49-F238E27FC236}">
                  <a16:creationId xmlns:a16="http://schemas.microsoft.com/office/drawing/2014/main" id="{F7C6EB51-C67C-40CC-9131-28DAFF50DE48}"/>
                </a:ext>
              </a:extLst>
            </p:cNvPr>
            <p:cNvGrpSpPr>
              <a:grpSpLocks/>
            </p:cNvGrpSpPr>
            <p:nvPr/>
          </p:nvGrpSpPr>
          <p:grpSpPr bwMode="auto">
            <a:xfrm>
              <a:off x="4128" y="2160"/>
              <a:ext cx="622" cy="300"/>
              <a:chOff x="3122" y="2628"/>
              <a:chExt cx="622" cy="300"/>
            </a:xfrm>
          </p:grpSpPr>
          <p:sp>
            <p:nvSpPr>
              <p:cNvPr id="11286" name="AutoShape 16">
                <a:extLst>
                  <a:ext uri="{FF2B5EF4-FFF2-40B4-BE49-F238E27FC236}">
                    <a16:creationId xmlns:a16="http://schemas.microsoft.com/office/drawing/2014/main" id="{2981B155-DAA1-434E-BBF8-17E350F418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7" name="AutoShape 17">
                <a:extLst>
                  <a:ext uri="{FF2B5EF4-FFF2-40B4-BE49-F238E27FC236}">
                    <a16:creationId xmlns:a16="http://schemas.microsoft.com/office/drawing/2014/main" id="{E37F3E7A-5D17-4D6F-902F-1F4C20A3EE1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8" name="AutoShape 18">
                <a:extLst>
                  <a:ext uri="{FF2B5EF4-FFF2-40B4-BE49-F238E27FC236}">
                    <a16:creationId xmlns:a16="http://schemas.microsoft.com/office/drawing/2014/main" id="{8D154553-7283-4098-8C06-00E5B0764FCF}"/>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9" name="Oval 19">
                <a:extLst>
                  <a:ext uri="{FF2B5EF4-FFF2-40B4-BE49-F238E27FC236}">
                    <a16:creationId xmlns:a16="http://schemas.microsoft.com/office/drawing/2014/main" id="{1A234FD0-103D-4876-AE76-06B6FDC9259A}"/>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0" name="Oval 20">
                <a:extLst>
                  <a:ext uri="{FF2B5EF4-FFF2-40B4-BE49-F238E27FC236}">
                    <a16:creationId xmlns:a16="http://schemas.microsoft.com/office/drawing/2014/main" id="{E56E75A0-37E6-4A32-92F9-8C337EB84069}"/>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1" name="Oval 21">
                <a:extLst>
                  <a:ext uri="{FF2B5EF4-FFF2-40B4-BE49-F238E27FC236}">
                    <a16:creationId xmlns:a16="http://schemas.microsoft.com/office/drawing/2014/main" id="{8DF8DA0A-D96E-453D-B126-567FB681781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1274" name="Picture 22">
            <a:extLst>
              <a:ext uri="{FF2B5EF4-FFF2-40B4-BE49-F238E27FC236}">
                <a16:creationId xmlns:a16="http://schemas.microsoft.com/office/drawing/2014/main" id="{58F19ED1-D7AD-493C-B360-52665693B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5" name="Picture 23">
            <a:extLst>
              <a:ext uri="{FF2B5EF4-FFF2-40B4-BE49-F238E27FC236}">
                <a16:creationId xmlns:a16="http://schemas.microsoft.com/office/drawing/2014/main" id="{71E42098-6056-4D0D-AD3C-73423DEC54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6" name="Picture 25">
            <a:extLst>
              <a:ext uri="{FF2B5EF4-FFF2-40B4-BE49-F238E27FC236}">
                <a16:creationId xmlns:a16="http://schemas.microsoft.com/office/drawing/2014/main" id="{174E1BBB-6337-4896-986F-867D6A8AB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7" name="Rectangle 26" descr="30%">
            <a:extLst>
              <a:ext uri="{FF2B5EF4-FFF2-40B4-BE49-F238E27FC236}">
                <a16:creationId xmlns:a16="http://schemas.microsoft.com/office/drawing/2014/main" id="{119BA0B4-0647-4B29-90AA-E5C32625BC1E}"/>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summer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78" name="Rectangle 27">
            <a:extLst>
              <a:ext uri="{FF2B5EF4-FFF2-40B4-BE49-F238E27FC236}">
                <a16:creationId xmlns:a16="http://schemas.microsoft.com/office/drawing/2014/main" id="{C9BC9922-AB1E-4C93-85C2-9D302E153A9D}"/>
              </a:ext>
            </a:extLst>
          </p:cNvPr>
          <p:cNvSpPr>
            <a:spLocks noChangeArrowheads="1"/>
          </p:cNvSpPr>
          <p:nvPr/>
        </p:nvSpPr>
        <p:spPr bwMode="auto">
          <a:xfrm>
            <a:off x="2057400" y="991360"/>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
                <a:srgbClr val="FFFFFF"/>
              </a:buClr>
              <a:buSzPts val="2600"/>
              <a:buFontTx/>
              <a:buNone/>
              <a:tabLst/>
              <a:defRPr/>
            </a:pPr>
            <a:r>
              <a:rPr kumimoji="0" lang="en-US" altLang="en-US" sz="26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 </a:t>
            </a:r>
          </a:p>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1279" name="Rectangle 28" descr="30%">
            <a:extLst>
              <a:ext uri="{FF2B5EF4-FFF2-40B4-BE49-F238E27FC236}">
                <a16:creationId xmlns:a16="http://schemas.microsoft.com/office/drawing/2014/main" id="{89D0AE3E-8F35-430A-A886-1ED52EA22808}"/>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finish</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80" name="Rectangle 29" descr="30%">
            <a:hlinkClick r:id="" action="ppaction://noaction" highlightClick="1"/>
            <a:extLst>
              <a:ext uri="{FF2B5EF4-FFF2-40B4-BE49-F238E27FC236}">
                <a16:creationId xmlns:a16="http://schemas.microsoft.com/office/drawing/2014/main" id="{ED7B93EA-7BBD-43BD-BC38-3767BD4B16E9}"/>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movie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74110" name="AutoShape 30">
            <a:extLst>
              <a:ext uri="{FF2B5EF4-FFF2-40B4-BE49-F238E27FC236}">
                <a16:creationId xmlns:a16="http://schemas.microsoft.com/office/drawing/2014/main" id="{4F116985-9E80-409F-A2B8-8E6094C7E3E1}"/>
              </a:ext>
            </a:extLst>
          </p:cNvPr>
          <p:cNvSpPr>
            <a:spLocks noChangeArrowheads="1"/>
          </p:cNvSpPr>
          <p:nvPr/>
        </p:nvSpPr>
        <p:spPr bwMode="auto">
          <a:xfrm>
            <a:off x="60960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4111" name="SN001212.wav">
            <a:hlinkClick r:id="" action="ppaction://media"/>
            <a:extLst>
              <a:ext uri="{FF2B5EF4-FFF2-40B4-BE49-F238E27FC236}">
                <a16:creationId xmlns:a16="http://schemas.microsoft.com/office/drawing/2014/main" id="{22C56677-CCE9-4043-8BB2-659C0BAFF1D4}"/>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26" descr="30%">
            <a:extLst>
              <a:ext uri="{FF2B5EF4-FFF2-40B4-BE49-F238E27FC236}">
                <a16:creationId xmlns:a16="http://schemas.microsoft.com/office/drawing/2014/main" id="{49F650F0-E162-4453-992A-617480EC7544}"/>
              </a:ext>
            </a:extLst>
          </p:cNvPr>
          <p:cNvSpPr>
            <a:spLocks noChangeArrowheads="1"/>
          </p:cNvSpPr>
          <p:nvPr/>
        </p:nvSpPr>
        <p:spPr bwMode="auto">
          <a:xfrm>
            <a:off x="6477000" y="4572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begin</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6456FEC6-B790-4A9F-B594-4B584E827D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41FEC88C-8669-4C64-9E26-28755316BC8B}"/>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D99E808D-99EC-4D7F-8EF9-D80B1BE5DCAB}"/>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694820257"/>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0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4092"/>
                                        </p:tgtEl>
                                      </p:cBhvr>
                                    </p:cmd>
                                  </p:childTnLst>
                                </p:cTn>
                              </p:par>
                            </p:childTnLst>
                          </p:cTn>
                        </p:par>
                      </p:childTnLst>
                    </p:cTn>
                  </p:par>
                </p:childTnLst>
              </p:cTn>
              <p:nextCondLst>
                <p:cond evt="onClick" delay="0">
                  <p:tgtEl>
                    <p:spTgt spid="17409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092"/>
                </p:tgtEl>
              </p:cMediaNode>
            </p:audio>
            <p:seq concurrent="1" nextAc="seek">
              <p:cTn id="13" restart="whenNotActive" fill="hold" evtFilter="cancelBubble" nodeType="interactiveSeq">
                <p:stCondLst>
                  <p:cond evt="onClick" delay="0">
                    <p:tgtEl>
                      <p:spTgt spid="17411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4111"/>
                                        </p:tgtEl>
                                      </p:cBhvr>
                                    </p:cmd>
                                  </p:childTnLst>
                                </p:cTn>
                              </p:par>
                            </p:childTnLst>
                          </p:cTn>
                        </p:par>
                      </p:childTnLst>
                    </p:cTn>
                  </p:par>
                </p:childTnLst>
              </p:cTn>
              <p:nextCondLst>
                <p:cond evt="onClick" delay="0">
                  <p:tgtEl>
                    <p:spTgt spid="17411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411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4082"/>
                </p:tgtEl>
              </p:cMediaNode>
            </p:audio>
          </p:childTnLst>
        </p:cTn>
      </p:par>
    </p:tnLst>
    <p:bldLst>
      <p:bldP spid="1741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230779-7909-485D-B653-B8CC503613C6}"/>
              </a:ext>
            </a:extLst>
          </p:cNvPr>
          <p:cNvSpPr/>
          <p:nvPr/>
        </p:nvSpPr>
        <p:spPr>
          <a:xfrm>
            <a:off x="2014537" y="2428875"/>
            <a:ext cx="7172325" cy="136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accent6">
                    <a:lumMod val="50000"/>
                  </a:schemeClr>
                </a:solidFill>
              </a:rPr>
              <a:t>WARM-UP</a:t>
            </a:r>
          </a:p>
        </p:txBody>
      </p:sp>
      <p:pic>
        <p:nvPicPr>
          <p:cNvPr id="3" name="Picture 2" descr="Logo, company name&#10;&#10;Description automatically generated">
            <a:extLst>
              <a:ext uri="{FF2B5EF4-FFF2-40B4-BE49-F238E27FC236}">
                <a16:creationId xmlns:a16="http://schemas.microsoft.com/office/drawing/2014/main" id="{72FBC657-F6F3-4746-AE39-11F32F299CA3}"/>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5" name="TextBox 4">
            <a:extLst>
              <a:ext uri="{FF2B5EF4-FFF2-40B4-BE49-F238E27FC236}">
                <a16:creationId xmlns:a16="http://schemas.microsoft.com/office/drawing/2014/main" id="{E817015F-F522-4932-AFB4-F5767A3B4002}"/>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12139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B3F95A93-0123-4019-9432-786B48E83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5779" name="Rectangle 3" descr="5%">
            <a:extLst>
              <a:ext uri="{FF2B5EF4-FFF2-40B4-BE49-F238E27FC236}">
                <a16:creationId xmlns:a16="http://schemas.microsoft.com/office/drawing/2014/main" id="{4BB7FD18-88DF-4EAC-975E-CC4AD84A98B2}"/>
              </a:ext>
            </a:extLst>
          </p:cNvPr>
          <p:cNvSpPr>
            <a:spLocks noChangeArrowheads="1"/>
          </p:cNvSpPr>
          <p:nvPr/>
        </p:nvSpPr>
        <p:spPr bwMode="auto">
          <a:xfrm>
            <a:off x="7391400" y="285432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3">
            <a:extLst>
              <a:ext uri="{FF2B5EF4-FFF2-40B4-BE49-F238E27FC236}">
                <a16:creationId xmlns:a16="http://schemas.microsoft.com/office/drawing/2014/main" id="{F8295D31-7F1D-4896-B65E-E9EF0BF3FD21}"/>
              </a:ext>
            </a:extLst>
          </p:cNvPr>
          <p:cNvGrpSpPr>
            <a:grpSpLocks/>
          </p:cNvGrpSpPr>
          <p:nvPr/>
        </p:nvGrpSpPr>
        <p:grpSpPr bwMode="auto">
          <a:xfrm>
            <a:off x="8001000" y="3335339"/>
            <a:ext cx="152400" cy="2930525"/>
            <a:chOff x="4080" y="2101"/>
            <a:chExt cx="96" cy="1846"/>
          </a:xfrm>
        </p:grpSpPr>
        <p:sp>
          <p:nvSpPr>
            <p:cNvPr id="26629" name="AutoShape 4">
              <a:extLst>
                <a:ext uri="{FF2B5EF4-FFF2-40B4-BE49-F238E27FC236}">
                  <a16:creationId xmlns:a16="http://schemas.microsoft.com/office/drawing/2014/main" id="{6C2A7BB5-0EDE-4172-902A-96C477B42AA7}"/>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0" name="AutoShape 5">
              <a:extLst>
                <a:ext uri="{FF2B5EF4-FFF2-40B4-BE49-F238E27FC236}">
                  <a16:creationId xmlns:a16="http://schemas.microsoft.com/office/drawing/2014/main" id="{B00B41F1-298E-4FDB-8C2D-2EA8A0FDAC30}"/>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1" name="AutoShape 6">
              <a:extLst>
                <a:ext uri="{FF2B5EF4-FFF2-40B4-BE49-F238E27FC236}">
                  <a16:creationId xmlns:a16="http://schemas.microsoft.com/office/drawing/2014/main" id="{68D846C1-E95D-41EE-80F5-DFF262CF8C39}"/>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2" name="AutoShape 7">
              <a:extLst>
                <a:ext uri="{FF2B5EF4-FFF2-40B4-BE49-F238E27FC236}">
                  <a16:creationId xmlns:a16="http://schemas.microsoft.com/office/drawing/2014/main" id="{F957BAE3-2DB6-438F-996C-E313CE94AD87}"/>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3" name="AutoShape 8">
              <a:extLst>
                <a:ext uri="{FF2B5EF4-FFF2-40B4-BE49-F238E27FC236}">
                  <a16:creationId xmlns:a16="http://schemas.microsoft.com/office/drawing/2014/main" id="{26447E5A-EAD6-4C36-8026-51D0A69FBD11}"/>
                </a:ext>
              </a:extLst>
            </p:cNvPr>
            <p:cNvSpPr>
              <a:spLocks noChangeArrowheads="1"/>
            </p:cNvSpPr>
            <p:nvPr/>
          </p:nvSpPr>
          <p:spPr bwMode="auto">
            <a:xfrm>
              <a:off x="4080" y="300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4" name="AutoShape 9">
              <a:extLst>
                <a:ext uri="{FF2B5EF4-FFF2-40B4-BE49-F238E27FC236}">
                  <a16:creationId xmlns:a16="http://schemas.microsoft.com/office/drawing/2014/main" id="{C614ACB1-B6C1-4530-894E-33A7C87E838F}"/>
                </a:ext>
              </a:extLst>
            </p:cNvPr>
            <p:cNvSpPr>
              <a:spLocks noChangeArrowheads="1"/>
            </p:cNvSpPr>
            <p:nvPr/>
          </p:nvSpPr>
          <p:spPr bwMode="auto">
            <a:xfrm>
              <a:off x="4080" y="276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5" name="AutoShape 10">
              <a:extLst>
                <a:ext uri="{FF2B5EF4-FFF2-40B4-BE49-F238E27FC236}">
                  <a16:creationId xmlns:a16="http://schemas.microsoft.com/office/drawing/2014/main" id="{8D286458-6DE3-4647-9D22-87AE3F48A696}"/>
                </a:ext>
              </a:extLst>
            </p:cNvPr>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6" name="AutoShape 11">
              <a:extLst>
                <a:ext uri="{FF2B5EF4-FFF2-40B4-BE49-F238E27FC236}">
                  <a16:creationId xmlns:a16="http://schemas.microsoft.com/office/drawing/2014/main" id="{6CA37842-DE07-4529-9C3D-B72D565D4302}"/>
                </a:ext>
              </a:extLst>
            </p:cNvPr>
            <p:cNvSpPr>
              <a:spLocks noChangeArrowheads="1"/>
            </p:cNvSpPr>
            <p:nvPr/>
          </p:nvSpPr>
          <p:spPr bwMode="auto">
            <a:xfrm>
              <a:off x="4080" y="231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6637" name="AutoShape 12">
              <a:extLst>
                <a:ext uri="{FF2B5EF4-FFF2-40B4-BE49-F238E27FC236}">
                  <a16:creationId xmlns:a16="http://schemas.microsoft.com/office/drawing/2014/main" id="{CC3B6553-1AA8-42F2-8B92-88CBEC7492A8}"/>
                </a:ext>
              </a:extLst>
            </p:cNvPr>
            <p:cNvSpPr>
              <a:spLocks noChangeArrowheads="1"/>
            </p:cNvSpPr>
            <p:nvPr/>
          </p:nvSpPr>
          <p:spPr bwMode="auto">
            <a:xfrm>
              <a:off x="4080" y="210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slide(fromRight)">
                                      <p:cBhvr>
                                        <p:cTn id="7" dur="500"/>
                                        <p:tgtEl>
                                          <p:spTgt spid="7577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577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5346" name="MSSN1478.wav">
            <a:hlinkClick r:id="" action="ppaction://media"/>
            <a:extLst>
              <a:ext uri="{FF2B5EF4-FFF2-40B4-BE49-F238E27FC236}">
                <a16:creationId xmlns:a16="http://schemas.microsoft.com/office/drawing/2014/main" id="{19DA68DF-51A4-4748-BCFE-786061BD35A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27651" name="Picture 3">
            <a:extLst>
              <a:ext uri="{FF2B5EF4-FFF2-40B4-BE49-F238E27FC236}">
                <a16:creationId xmlns:a16="http://schemas.microsoft.com/office/drawing/2014/main" id="{F6D7A6C4-EFCE-4166-95CF-F6218B690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2" name="Picture 4">
            <a:extLst>
              <a:ext uri="{FF2B5EF4-FFF2-40B4-BE49-F238E27FC236}">
                <a16:creationId xmlns:a16="http://schemas.microsoft.com/office/drawing/2014/main" id="{9A966438-8A39-4846-969E-44A704D1D6A8}"/>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6002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54" name="Oval 6">
            <a:hlinkClick r:id="rId14" action="ppaction://hlinksldjump" highlightClick="1"/>
            <a:extLst>
              <a:ext uri="{FF2B5EF4-FFF2-40B4-BE49-F238E27FC236}">
                <a16:creationId xmlns:a16="http://schemas.microsoft.com/office/drawing/2014/main" id="{E16AE323-0DB4-4770-A36F-CE166D4B18CB}"/>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50/50</a:t>
            </a:r>
          </a:p>
        </p:txBody>
      </p:sp>
      <p:grpSp>
        <p:nvGrpSpPr>
          <p:cNvPr id="27655" name="Group 7">
            <a:extLst>
              <a:ext uri="{FF2B5EF4-FFF2-40B4-BE49-F238E27FC236}">
                <a16:creationId xmlns:a16="http://schemas.microsoft.com/office/drawing/2014/main" id="{D8667240-3A3B-4F79-8E1E-E004BFE21EB0}"/>
              </a:ext>
            </a:extLst>
          </p:cNvPr>
          <p:cNvGrpSpPr>
            <a:grpSpLocks/>
          </p:cNvGrpSpPr>
          <p:nvPr/>
        </p:nvGrpSpPr>
        <p:grpSpPr bwMode="auto">
          <a:xfrm>
            <a:off x="5486400" y="3352800"/>
            <a:ext cx="1295400" cy="711200"/>
            <a:chOff x="2496" y="2112"/>
            <a:chExt cx="816" cy="448"/>
          </a:xfrm>
        </p:grpSpPr>
        <p:sp>
          <p:nvSpPr>
            <p:cNvPr id="27676" name="Oval 8">
              <a:hlinkClick r:id="rId15" action="ppaction://hlinksldjump" highlightClick="1"/>
              <a:extLst>
                <a:ext uri="{FF2B5EF4-FFF2-40B4-BE49-F238E27FC236}">
                  <a16:creationId xmlns:a16="http://schemas.microsoft.com/office/drawing/2014/main" id="{D68045D0-FA98-40FD-BA7D-0C586EB72BF5}"/>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77" name="Group 9">
              <a:extLst>
                <a:ext uri="{FF2B5EF4-FFF2-40B4-BE49-F238E27FC236}">
                  <a16:creationId xmlns:a16="http://schemas.microsoft.com/office/drawing/2014/main" id="{ABD0F8EC-51C5-4215-825E-A35EB5862FFF}"/>
                </a:ext>
              </a:extLst>
            </p:cNvPr>
            <p:cNvGrpSpPr>
              <a:grpSpLocks/>
            </p:cNvGrpSpPr>
            <p:nvPr/>
          </p:nvGrpSpPr>
          <p:grpSpPr bwMode="auto">
            <a:xfrm>
              <a:off x="2736" y="2160"/>
              <a:ext cx="420" cy="400"/>
              <a:chOff x="1065" y="2492"/>
              <a:chExt cx="420" cy="400"/>
            </a:xfrm>
          </p:grpSpPr>
          <p:pic>
            <p:nvPicPr>
              <p:cNvPr id="27678" name="Picture 10">
                <a:hlinkClick r:id="" action="ppaction://noaction"/>
                <a:extLst>
                  <a:ext uri="{FF2B5EF4-FFF2-40B4-BE49-F238E27FC236}">
                    <a16:creationId xmlns:a16="http://schemas.microsoft.com/office/drawing/2014/main" id="{CDA29236-DBFC-412D-B01F-5A36F66B7A3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Freeform 11">
                <a:extLst>
                  <a:ext uri="{FF2B5EF4-FFF2-40B4-BE49-F238E27FC236}">
                    <a16:creationId xmlns:a16="http://schemas.microsoft.com/office/drawing/2014/main" id="{AA51CACE-92AD-44CE-988F-8D533299F76C}"/>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85356" name="ELPH1478.wav">
            <a:hlinkClick r:id="" action="ppaction://media"/>
            <a:extLst>
              <a:ext uri="{FF2B5EF4-FFF2-40B4-BE49-F238E27FC236}">
                <a16:creationId xmlns:a16="http://schemas.microsoft.com/office/drawing/2014/main" id="{9949B8B0-01D5-44A8-A43E-ACB279C2C10E}"/>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27657" name="Group 13">
            <a:extLst>
              <a:ext uri="{FF2B5EF4-FFF2-40B4-BE49-F238E27FC236}">
                <a16:creationId xmlns:a16="http://schemas.microsoft.com/office/drawing/2014/main" id="{70F3FB50-60C7-444D-A4C2-B668CCBEFCD5}"/>
              </a:ext>
            </a:extLst>
          </p:cNvPr>
          <p:cNvGrpSpPr>
            <a:grpSpLocks/>
          </p:cNvGrpSpPr>
          <p:nvPr/>
        </p:nvGrpSpPr>
        <p:grpSpPr bwMode="auto">
          <a:xfrm>
            <a:off x="7924800" y="3352800"/>
            <a:ext cx="1295400" cy="685800"/>
            <a:chOff x="4032" y="2112"/>
            <a:chExt cx="816" cy="432"/>
          </a:xfrm>
        </p:grpSpPr>
        <p:sp>
          <p:nvSpPr>
            <p:cNvPr id="27668" name="Oval 14">
              <a:hlinkClick r:id="rId17" action="ppaction://hlinksldjump" highlightClick="1"/>
              <a:extLst>
                <a:ext uri="{FF2B5EF4-FFF2-40B4-BE49-F238E27FC236}">
                  <a16:creationId xmlns:a16="http://schemas.microsoft.com/office/drawing/2014/main" id="{AFD0B3EB-773D-4EE8-ADCC-D2F477AC7E89}"/>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69" name="Group 15">
              <a:extLst>
                <a:ext uri="{FF2B5EF4-FFF2-40B4-BE49-F238E27FC236}">
                  <a16:creationId xmlns:a16="http://schemas.microsoft.com/office/drawing/2014/main" id="{937B6336-F909-44D8-BFDA-FEC9E7B8C645}"/>
                </a:ext>
              </a:extLst>
            </p:cNvPr>
            <p:cNvGrpSpPr>
              <a:grpSpLocks/>
            </p:cNvGrpSpPr>
            <p:nvPr/>
          </p:nvGrpSpPr>
          <p:grpSpPr bwMode="auto">
            <a:xfrm>
              <a:off x="4128" y="2160"/>
              <a:ext cx="622" cy="300"/>
              <a:chOff x="3122" y="2628"/>
              <a:chExt cx="622" cy="300"/>
            </a:xfrm>
          </p:grpSpPr>
          <p:sp>
            <p:nvSpPr>
              <p:cNvPr id="27670" name="AutoShape 16">
                <a:extLst>
                  <a:ext uri="{FF2B5EF4-FFF2-40B4-BE49-F238E27FC236}">
                    <a16:creationId xmlns:a16="http://schemas.microsoft.com/office/drawing/2014/main" id="{EB3C90BA-CA11-468A-A72B-E737AC110809}"/>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1" name="AutoShape 17">
                <a:extLst>
                  <a:ext uri="{FF2B5EF4-FFF2-40B4-BE49-F238E27FC236}">
                    <a16:creationId xmlns:a16="http://schemas.microsoft.com/office/drawing/2014/main" id="{AFF3EC11-FCB3-4008-AF2E-1AE883DDA75E}"/>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2" name="AutoShape 18">
                <a:extLst>
                  <a:ext uri="{FF2B5EF4-FFF2-40B4-BE49-F238E27FC236}">
                    <a16:creationId xmlns:a16="http://schemas.microsoft.com/office/drawing/2014/main" id="{C1F474D1-56CA-4B18-9784-D3564B9C921C}"/>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3" name="Oval 19">
                <a:extLst>
                  <a:ext uri="{FF2B5EF4-FFF2-40B4-BE49-F238E27FC236}">
                    <a16:creationId xmlns:a16="http://schemas.microsoft.com/office/drawing/2014/main" id="{9A1AA441-D3F9-4EF0-B9E9-02755ACE9EA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4" name="Oval 20">
                <a:extLst>
                  <a:ext uri="{FF2B5EF4-FFF2-40B4-BE49-F238E27FC236}">
                    <a16:creationId xmlns:a16="http://schemas.microsoft.com/office/drawing/2014/main" id="{AF28DA5D-C746-4734-9886-D5E38F3DF4E5}"/>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5" name="Oval 21">
                <a:extLst>
                  <a:ext uri="{FF2B5EF4-FFF2-40B4-BE49-F238E27FC236}">
                    <a16:creationId xmlns:a16="http://schemas.microsoft.com/office/drawing/2014/main" id="{29CEA3DD-6525-4022-986E-960DB2B0757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27658" name="Picture 22">
            <a:extLst>
              <a:ext uri="{FF2B5EF4-FFF2-40B4-BE49-F238E27FC236}">
                <a16:creationId xmlns:a16="http://schemas.microsoft.com/office/drawing/2014/main" id="{103A9514-BCF7-4F78-8687-D4A694154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9" name="Picture 23">
            <a:extLst>
              <a:ext uri="{FF2B5EF4-FFF2-40B4-BE49-F238E27FC236}">
                <a16:creationId xmlns:a16="http://schemas.microsoft.com/office/drawing/2014/main" id="{875B0CFB-D184-4CA9-A1A1-C98ABF9F2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0" name="Rectangle 24" descr="30%">
            <a:hlinkClick r:id="" action="ppaction://noaction" highlightClick="1"/>
            <a:extLst>
              <a:ext uri="{FF2B5EF4-FFF2-40B4-BE49-F238E27FC236}">
                <a16:creationId xmlns:a16="http://schemas.microsoft.com/office/drawing/2014/main" id="{DFFCCA87-EDC5-48F3-A8E3-E2C26759DDCE}"/>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happy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27661" name="Picture 25">
            <a:extLst>
              <a:ext uri="{FF2B5EF4-FFF2-40B4-BE49-F238E27FC236}">
                <a16:creationId xmlns:a16="http://schemas.microsoft.com/office/drawing/2014/main" id="{F9F6468F-1348-4EDF-8788-79ADC18577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2" name="Rectangle 26" descr="30%">
            <a:extLst>
              <a:ext uri="{FF2B5EF4-FFF2-40B4-BE49-F238E27FC236}">
                <a16:creationId xmlns:a16="http://schemas.microsoft.com/office/drawing/2014/main" id="{4503D0DD-E9BF-49F1-B939-E6733D6F6170}"/>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boring</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27663" name="Rectangle 27">
            <a:extLst>
              <a:ext uri="{FF2B5EF4-FFF2-40B4-BE49-F238E27FC236}">
                <a16:creationId xmlns:a16="http://schemas.microsoft.com/office/drawing/2014/main" id="{E2485B95-DA23-4D17-BEC9-24BEE76A0F91}"/>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a:t>
            </a:r>
            <a:endParaRPr kumimoji="0" lang="en-US" altLang="en-US" sz="2600" b="1" i="0" u="none" strike="noStrike" kern="1200" cap="none" spc="0" normalizeH="0" baseline="0" noProof="0" dirty="0">
              <a:ln>
                <a:noFill/>
              </a:ln>
              <a:solidFill>
                <a:srgbClr val="FFFFFF"/>
              </a:solidFill>
              <a:effectLst/>
              <a:uLnTx/>
              <a:uFillTx/>
              <a:latin typeface="Lucida Sans" panose="020B0602030504020204" pitchFamily="34" charset="0"/>
              <a:ea typeface="+mn-ea"/>
              <a:cs typeface="+mn-cs"/>
            </a:endParaRPr>
          </a:p>
        </p:txBody>
      </p:sp>
      <p:sp>
        <p:nvSpPr>
          <p:cNvPr id="27664" name="Rectangle 29" descr="30%">
            <a:hlinkClick r:id="" action="ppaction://noaction" highlightClick="1"/>
            <a:extLst>
              <a:ext uri="{FF2B5EF4-FFF2-40B4-BE49-F238E27FC236}">
                <a16:creationId xmlns:a16="http://schemas.microsoft.com/office/drawing/2014/main" id="{A053490A-3DC6-4FA6-A5BD-77A6E60E43B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healthy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85374" name="AutoShape 30">
            <a:extLst>
              <a:ext uri="{FF2B5EF4-FFF2-40B4-BE49-F238E27FC236}">
                <a16:creationId xmlns:a16="http://schemas.microsoft.com/office/drawing/2014/main" id="{F444B76A-A697-4549-B032-EDCE9DC28B19}"/>
              </a:ext>
            </a:extLst>
          </p:cNvPr>
          <p:cNvSpPr>
            <a:spLocks noChangeArrowheads="1"/>
          </p:cNvSpPr>
          <p:nvPr/>
        </p:nvSpPr>
        <p:spPr bwMode="auto">
          <a:xfrm>
            <a:off x="16764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5375" name="SN001478.wav">
            <a:hlinkClick r:id="" action="ppaction://media"/>
            <a:extLst>
              <a:ext uri="{FF2B5EF4-FFF2-40B4-BE49-F238E27FC236}">
                <a16:creationId xmlns:a16="http://schemas.microsoft.com/office/drawing/2014/main" id="{310F4BF7-C7FE-4551-856D-B7FF9EA4286E}"/>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9" descr="30%">
            <a:hlinkClick r:id="" action="ppaction://noaction" highlightClick="1"/>
            <a:extLst>
              <a:ext uri="{FF2B5EF4-FFF2-40B4-BE49-F238E27FC236}">
                <a16:creationId xmlns:a16="http://schemas.microsoft.com/office/drawing/2014/main" id="{3CD98ADD-2E0B-4F6E-921B-0C6524FFB30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rPr>
              <a:t>) alone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id="{1EDBDAD8-DBFF-44EE-82E3-69D42A511C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84303"/>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53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5356"/>
                                        </p:tgtEl>
                                      </p:cBhvr>
                                    </p:cmd>
                                  </p:childTnLst>
                                </p:cTn>
                              </p:par>
                            </p:childTnLst>
                          </p:cTn>
                        </p:par>
                      </p:childTnLst>
                    </p:cTn>
                  </p:par>
                </p:childTnLst>
              </p:cTn>
              <p:nextCondLst>
                <p:cond evt="onClick" delay="0">
                  <p:tgtEl>
                    <p:spTgt spid="18535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5356"/>
                </p:tgtEl>
              </p:cMediaNode>
            </p:audio>
            <p:seq concurrent="1" nextAc="seek">
              <p:cTn id="13" restart="whenNotActive" fill="hold" evtFilter="cancelBubble" nodeType="interactiveSeq">
                <p:stCondLst>
                  <p:cond evt="onClick" delay="0">
                    <p:tgtEl>
                      <p:spTgt spid="18537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85375"/>
                                        </p:tgtEl>
                                      </p:cBhvr>
                                    </p:cmd>
                                  </p:childTnLst>
                                </p:cTn>
                              </p:par>
                            </p:childTnLst>
                          </p:cTn>
                        </p:par>
                      </p:childTnLst>
                    </p:cTn>
                  </p:par>
                </p:childTnLst>
              </p:cTn>
              <p:nextCondLst>
                <p:cond evt="onClick" delay="0">
                  <p:tgtEl>
                    <p:spTgt spid="18537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537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5346"/>
                </p:tgtEl>
              </p:cMediaNode>
            </p:audio>
          </p:childTnLst>
        </p:cTn>
      </p:par>
    </p:tnLst>
    <p:bldLst>
      <p:bldP spid="18537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1DFFE54E-852F-4CD8-AE00-4ED1720D5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6803" name="Rectangle 3" descr="5%">
            <a:extLst>
              <a:ext uri="{FF2B5EF4-FFF2-40B4-BE49-F238E27FC236}">
                <a16:creationId xmlns:a16="http://schemas.microsoft.com/office/drawing/2014/main" id="{23A05B73-A4D6-43DD-9801-E941BE4CE86B}"/>
              </a:ext>
            </a:extLst>
          </p:cNvPr>
          <p:cNvSpPr>
            <a:spLocks noChangeArrowheads="1"/>
          </p:cNvSpPr>
          <p:nvPr/>
        </p:nvSpPr>
        <p:spPr bwMode="auto">
          <a:xfrm>
            <a:off x="7391400" y="25146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4">
            <a:extLst>
              <a:ext uri="{FF2B5EF4-FFF2-40B4-BE49-F238E27FC236}">
                <a16:creationId xmlns:a16="http://schemas.microsoft.com/office/drawing/2014/main" id="{BFAEBB1A-3E43-4A93-8BA9-163B4C44FFC9}"/>
              </a:ext>
            </a:extLst>
          </p:cNvPr>
          <p:cNvGrpSpPr>
            <a:grpSpLocks/>
          </p:cNvGrpSpPr>
          <p:nvPr/>
        </p:nvGrpSpPr>
        <p:grpSpPr bwMode="auto">
          <a:xfrm>
            <a:off x="8001000" y="2978151"/>
            <a:ext cx="152400" cy="3287713"/>
            <a:chOff x="4080" y="1876"/>
            <a:chExt cx="96" cy="2071"/>
          </a:xfrm>
        </p:grpSpPr>
        <p:sp>
          <p:nvSpPr>
            <p:cNvPr id="28677" name="AutoShape 4">
              <a:extLst>
                <a:ext uri="{FF2B5EF4-FFF2-40B4-BE49-F238E27FC236}">
                  <a16:creationId xmlns:a16="http://schemas.microsoft.com/office/drawing/2014/main" id="{2CDC2132-DD4B-4237-AA29-04571B07C1E4}"/>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78" name="AutoShape 5">
              <a:extLst>
                <a:ext uri="{FF2B5EF4-FFF2-40B4-BE49-F238E27FC236}">
                  <a16:creationId xmlns:a16="http://schemas.microsoft.com/office/drawing/2014/main" id="{DE996BAA-2313-4302-8BF6-9D4DC13E4E70}"/>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79" name="AutoShape 6">
              <a:extLst>
                <a:ext uri="{FF2B5EF4-FFF2-40B4-BE49-F238E27FC236}">
                  <a16:creationId xmlns:a16="http://schemas.microsoft.com/office/drawing/2014/main" id="{D9676FE8-3F61-4315-8B7F-6BB4613AEA40}"/>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0" name="AutoShape 7">
              <a:extLst>
                <a:ext uri="{FF2B5EF4-FFF2-40B4-BE49-F238E27FC236}">
                  <a16:creationId xmlns:a16="http://schemas.microsoft.com/office/drawing/2014/main" id="{4E3D8D15-82A8-4E01-A440-03BC6ACF0D1C}"/>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1" name="AutoShape 8">
              <a:extLst>
                <a:ext uri="{FF2B5EF4-FFF2-40B4-BE49-F238E27FC236}">
                  <a16:creationId xmlns:a16="http://schemas.microsoft.com/office/drawing/2014/main" id="{5E9CB3A3-D761-4FB3-A1A8-96C1B43792D5}"/>
                </a:ext>
              </a:extLst>
            </p:cNvPr>
            <p:cNvSpPr>
              <a:spLocks noChangeArrowheads="1"/>
            </p:cNvSpPr>
            <p:nvPr/>
          </p:nvSpPr>
          <p:spPr bwMode="auto">
            <a:xfrm>
              <a:off x="4080" y="300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2" name="AutoShape 9">
              <a:extLst>
                <a:ext uri="{FF2B5EF4-FFF2-40B4-BE49-F238E27FC236}">
                  <a16:creationId xmlns:a16="http://schemas.microsoft.com/office/drawing/2014/main" id="{4AA1EBDF-44CD-4924-8867-747FC4B9520A}"/>
                </a:ext>
              </a:extLst>
            </p:cNvPr>
            <p:cNvSpPr>
              <a:spLocks noChangeArrowheads="1"/>
            </p:cNvSpPr>
            <p:nvPr/>
          </p:nvSpPr>
          <p:spPr bwMode="auto">
            <a:xfrm>
              <a:off x="4080" y="277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3" name="AutoShape 10">
              <a:extLst>
                <a:ext uri="{FF2B5EF4-FFF2-40B4-BE49-F238E27FC236}">
                  <a16:creationId xmlns:a16="http://schemas.microsoft.com/office/drawing/2014/main" id="{AAB097C0-CD9E-4E43-83CB-A776BDB508AE}"/>
                </a:ext>
              </a:extLst>
            </p:cNvPr>
            <p:cNvSpPr>
              <a:spLocks noChangeArrowheads="1"/>
            </p:cNvSpPr>
            <p:nvPr/>
          </p:nvSpPr>
          <p:spPr bwMode="auto">
            <a:xfrm>
              <a:off x="4080" y="254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4" name="AutoShape 11">
              <a:extLst>
                <a:ext uri="{FF2B5EF4-FFF2-40B4-BE49-F238E27FC236}">
                  <a16:creationId xmlns:a16="http://schemas.microsoft.com/office/drawing/2014/main" id="{C67C6DAD-AF7A-4E86-B16E-743245E5B74C}"/>
                </a:ext>
              </a:extLst>
            </p:cNvPr>
            <p:cNvSpPr>
              <a:spLocks noChangeArrowheads="1"/>
            </p:cNvSpPr>
            <p:nvPr/>
          </p:nvSpPr>
          <p:spPr bwMode="auto">
            <a:xfrm>
              <a:off x="4080" y="231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5" name="AutoShape 12">
              <a:extLst>
                <a:ext uri="{FF2B5EF4-FFF2-40B4-BE49-F238E27FC236}">
                  <a16:creationId xmlns:a16="http://schemas.microsoft.com/office/drawing/2014/main" id="{0D0B6A09-D055-4637-BB7B-EB95A378528C}"/>
                </a:ext>
              </a:extLst>
            </p:cNvPr>
            <p:cNvSpPr>
              <a:spLocks noChangeArrowheads="1"/>
            </p:cNvSpPr>
            <p:nvPr/>
          </p:nvSpPr>
          <p:spPr bwMode="auto">
            <a:xfrm>
              <a:off x="4080" y="209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8686" name="AutoShape 13">
              <a:extLst>
                <a:ext uri="{FF2B5EF4-FFF2-40B4-BE49-F238E27FC236}">
                  <a16:creationId xmlns:a16="http://schemas.microsoft.com/office/drawing/2014/main" id="{5F09097E-CDA1-49BB-A949-2949322AAA3F}"/>
                </a:ext>
              </a:extLst>
            </p:cNvPr>
            <p:cNvSpPr>
              <a:spLocks noChangeArrowheads="1"/>
            </p:cNvSpPr>
            <p:nvPr/>
          </p:nvSpPr>
          <p:spPr bwMode="auto">
            <a:xfrm>
              <a:off x="4080" y="187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15" name="Picture 14" descr="Logo, company name&#10;&#10;Description automatically generated">
            <a:extLst>
              <a:ext uri="{FF2B5EF4-FFF2-40B4-BE49-F238E27FC236}">
                <a16:creationId xmlns:a16="http://schemas.microsoft.com/office/drawing/2014/main" id="{D7793AAD-7CA2-4784-BA9B-A3F46AC75135}"/>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6" name="TextBox 15">
            <a:extLst>
              <a:ext uri="{FF2B5EF4-FFF2-40B4-BE49-F238E27FC236}">
                <a16:creationId xmlns:a16="http://schemas.microsoft.com/office/drawing/2014/main" id="{7F19DFDC-0C3A-44E9-9B50-E39EEB64032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slide(fromRight)">
                                      <p:cBhvr>
                                        <p:cTn id="7" dur="500"/>
                                        <p:tgtEl>
                                          <p:spTgt spid="7680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68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8178" name="MSSN1259.wav">
            <a:hlinkClick r:id="" action="ppaction://media"/>
            <a:extLst>
              <a:ext uri="{FF2B5EF4-FFF2-40B4-BE49-F238E27FC236}">
                <a16:creationId xmlns:a16="http://schemas.microsoft.com/office/drawing/2014/main" id="{7EB14BCD-7DB1-4DAF-8582-4A735A76E0F1}"/>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5363" name="Picture 3">
            <a:extLst>
              <a:ext uri="{FF2B5EF4-FFF2-40B4-BE49-F238E27FC236}">
                <a16:creationId xmlns:a16="http://schemas.microsoft.com/office/drawing/2014/main" id="{0073551B-0896-4FBE-8C63-867B7070EA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4" name="Picture 4">
            <a:extLst>
              <a:ext uri="{FF2B5EF4-FFF2-40B4-BE49-F238E27FC236}">
                <a16:creationId xmlns:a16="http://schemas.microsoft.com/office/drawing/2014/main" id="{89996392-DFDA-47EF-866F-4B2D5D5AE37A}"/>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600200" y="159385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66" name="Oval 6">
            <a:hlinkClick r:id="rId14" action="ppaction://hlinksldjump" highlightClick="1"/>
            <a:extLst>
              <a:ext uri="{FF2B5EF4-FFF2-40B4-BE49-F238E27FC236}">
                <a16:creationId xmlns:a16="http://schemas.microsoft.com/office/drawing/2014/main" id="{8E58CAD7-1249-4EDB-ACEE-35B4557E9355}"/>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50/50</a:t>
            </a:r>
          </a:p>
        </p:txBody>
      </p:sp>
      <p:grpSp>
        <p:nvGrpSpPr>
          <p:cNvPr id="15367" name="Group 7">
            <a:extLst>
              <a:ext uri="{FF2B5EF4-FFF2-40B4-BE49-F238E27FC236}">
                <a16:creationId xmlns:a16="http://schemas.microsoft.com/office/drawing/2014/main" id="{A1E232F8-A5B5-45AD-9101-E85B6E40E877}"/>
              </a:ext>
            </a:extLst>
          </p:cNvPr>
          <p:cNvGrpSpPr>
            <a:grpSpLocks/>
          </p:cNvGrpSpPr>
          <p:nvPr/>
        </p:nvGrpSpPr>
        <p:grpSpPr bwMode="auto">
          <a:xfrm>
            <a:off x="5486400" y="3352800"/>
            <a:ext cx="1295400" cy="711200"/>
            <a:chOff x="2496" y="2112"/>
            <a:chExt cx="816" cy="448"/>
          </a:xfrm>
        </p:grpSpPr>
        <p:sp>
          <p:nvSpPr>
            <p:cNvPr id="15388" name="Oval 8">
              <a:hlinkClick r:id="rId15" action="ppaction://hlinksldjump" highlightClick="1"/>
              <a:extLst>
                <a:ext uri="{FF2B5EF4-FFF2-40B4-BE49-F238E27FC236}">
                  <a16:creationId xmlns:a16="http://schemas.microsoft.com/office/drawing/2014/main" id="{DAFBF373-4166-4516-BF3C-7693213B8EB2}"/>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389" name="Group 9">
              <a:extLst>
                <a:ext uri="{FF2B5EF4-FFF2-40B4-BE49-F238E27FC236}">
                  <a16:creationId xmlns:a16="http://schemas.microsoft.com/office/drawing/2014/main" id="{4500672C-865E-4177-9949-2C816659671C}"/>
                </a:ext>
              </a:extLst>
            </p:cNvPr>
            <p:cNvGrpSpPr>
              <a:grpSpLocks/>
            </p:cNvGrpSpPr>
            <p:nvPr/>
          </p:nvGrpSpPr>
          <p:grpSpPr bwMode="auto">
            <a:xfrm>
              <a:off x="2736" y="2160"/>
              <a:ext cx="420" cy="400"/>
              <a:chOff x="1065" y="2492"/>
              <a:chExt cx="420" cy="400"/>
            </a:xfrm>
          </p:grpSpPr>
          <p:pic>
            <p:nvPicPr>
              <p:cNvPr id="15390" name="Picture 10">
                <a:hlinkClick r:id="" action="ppaction://noaction"/>
                <a:extLst>
                  <a:ext uri="{FF2B5EF4-FFF2-40B4-BE49-F238E27FC236}">
                    <a16:creationId xmlns:a16="http://schemas.microsoft.com/office/drawing/2014/main" id="{78E8FE73-62AB-4EBD-AAB7-6529B9E3A7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Freeform 11">
                <a:extLst>
                  <a:ext uri="{FF2B5EF4-FFF2-40B4-BE49-F238E27FC236}">
                    <a16:creationId xmlns:a16="http://schemas.microsoft.com/office/drawing/2014/main" id="{31DD191E-D9BA-4F7E-8251-E6F0AB7694DF}"/>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78188" name="ELPH1259.wav">
            <a:hlinkClick r:id="" action="ppaction://media"/>
            <a:extLst>
              <a:ext uri="{FF2B5EF4-FFF2-40B4-BE49-F238E27FC236}">
                <a16:creationId xmlns:a16="http://schemas.microsoft.com/office/drawing/2014/main" id="{C39CE41D-8F48-4112-9CC0-849C93D106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5369" name="Group 13">
            <a:extLst>
              <a:ext uri="{FF2B5EF4-FFF2-40B4-BE49-F238E27FC236}">
                <a16:creationId xmlns:a16="http://schemas.microsoft.com/office/drawing/2014/main" id="{3233098F-3DB8-4161-9B50-30E810B8DAE2}"/>
              </a:ext>
            </a:extLst>
          </p:cNvPr>
          <p:cNvGrpSpPr>
            <a:grpSpLocks/>
          </p:cNvGrpSpPr>
          <p:nvPr/>
        </p:nvGrpSpPr>
        <p:grpSpPr bwMode="auto">
          <a:xfrm>
            <a:off x="7924800" y="3352800"/>
            <a:ext cx="1295400" cy="685800"/>
            <a:chOff x="4032" y="2112"/>
            <a:chExt cx="816" cy="432"/>
          </a:xfrm>
        </p:grpSpPr>
        <p:sp>
          <p:nvSpPr>
            <p:cNvPr id="15380" name="Oval 14">
              <a:hlinkClick r:id="rId17" action="ppaction://hlinksldjump" highlightClick="1"/>
              <a:extLst>
                <a:ext uri="{FF2B5EF4-FFF2-40B4-BE49-F238E27FC236}">
                  <a16:creationId xmlns:a16="http://schemas.microsoft.com/office/drawing/2014/main" id="{47ACF58B-3546-4027-9439-571F31D49D7E}"/>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381" name="Group 15">
              <a:extLst>
                <a:ext uri="{FF2B5EF4-FFF2-40B4-BE49-F238E27FC236}">
                  <a16:creationId xmlns:a16="http://schemas.microsoft.com/office/drawing/2014/main" id="{15F0E923-7140-4F24-93DD-8EAD238DDC76}"/>
                </a:ext>
              </a:extLst>
            </p:cNvPr>
            <p:cNvGrpSpPr>
              <a:grpSpLocks/>
            </p:cNvGrpSpPr>
            <p:nvPr/>
          </p:nvGrpSpPr>
          <p:grpSpPr bwMode="auto">
            <a:xfrm>
              <a:off x="4128" y="2160"/>
              <a:ext cx="622" cy="300"/>
              <a:chOff x="3122" y="2628"/>
              <a:chExt cx="622" cy="300"/>
            </a:xfrm>
          </p:grpSpPr>
          <p:sp>
            <p:nvSpPr>
              <p:cNvPr id="15382" name="AutoShape 16">
                <a:extLst>
                  <a:ext uri="{FF2B5EF4-FFF2-40B4-BE49-F238E27FC236}">
                    <a16:creationId xmlns:a16="http://schemas.microsoft.com/office/drawing/2014/main" id="{CD9771C0-1BB2-4615-B634-6A23EFF6703B}"/>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3" name="AutoShape 17">
                <a:extLst>
                  <a:ext uri="{FF2B5EF4-FFF2-40B4-BE49-F238E27FC236}">
                    <a16:creationId xmlns:a16="http://schemas.microsoft.com/office/drawing/2014/main" id="{B6C62FF4-70B0-48D8-9CFC-7A65BFC13347}"/>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4" name="AutoShape 18">
                <a:extLst>
                  <a:ext uri="{FF2B5EF4-FFF2-40B4-BE49-F238E27FC236}">
                    <a16:creationId xmlns:a16="http://schemas.microsoft.com/office/drawing/2014/main" id="{2384C446-C183-4013-A5B8-6E457E251AF1}"/>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5" name="Oval 19">
                <a:extLst>
                  <a:ext uri="{FF2B5EF4-FFF2-40B4-BE49-F238E27FC236}">
                    <a16:creationId xmlns:a16="http://schemas.microsoft.com/office/drawing/2014/main" id="{F842643C-A21D-40C2-A98A-4BB71F51FBC5}"/>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6" name="Oval 20">
                <a:extLst>
                  <a:ext uri="{FF2B5EF4-FFF2-40B4-BE49-F238E27FC236}">
                    <a16:creationId xmlns:a16="http://schemas.microsoft.com/office/drawing/2014/main" id="{EB4DDED0-F64C-47F4-96A9-B17FE8E34C8D}"/>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7" name="Oval 21">
                <a:extLst>
                  <a:ext uri="{FF2B5EF4-FFF2-40B4-BE49-F238E27FC236}">
                    <a16:creationId xmlns:a16="http://schemas.microsoft.com/office/drawing/2014/main" id="{0C2E2F01-6D15-4A01-B226-9DABCC567440}"/>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5370" name="Picture 22">
            <a:extLst>
              <a:ext uri="{FF2B5EF4-FFF2-40B4-BE49-F238E27FC236}">
                <a16:creationId xmlns:a16="http://schemas.microsoft.com/office/drawing/2014/main" id="{DA15201F-C5E7-4866-9F2F-43BA15F938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71" name="Picture 23">
            <a:extLst>
              <a:ext uri="{FF2B5EF4-FFF2-40B4-BE49-F238E27FC236}">
                <a16:creationId xmlns:a16="http://schemas.microsoft.com/office/drawing/2014/main" id="{371736CE-A91C-4781-B9EC-1C25EB22D1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2" name="Rectangle 24" descr="30%">
            <a:hlinkClick r:id="" action="ppaction://noaction" highlightClick="1"/>
            <a:extLst>
              <a:ext uri="{FF2B5EF4-FFF2-40B4-BE49-F238E27FC236}">
                <a16:creationId xmlns:a16="http://schemas.microsoft.com/office/drawing/2014/main" id="{F4DF82D8-51F7-461E-BF70-0EDEB4107908}"/>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handsome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15373" name="Picture 25">
            <a:extLst>
              <a:ext uri="{FF2B5EF4-FFF2-40B4-BE49-F238E27FC236}">
                <a16:creationId xmlns:a16="http://schemas.microsoft.com/office/drawing/2014/main" id="{C629B324-184A-4A26-8C45-3CDC5B527E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4" name="Rectangle 26" descr="30%">
            <a:extLst>
              <a:ext uri="{FF2B5EF4-FFF2-40B4-BE49-F238E27FC236}">
                <a16:creationId xmlns:a16="http://schemas.microsoft.com/office/drawing/2014/main" id="{D483CE43-056A-4C03-8A09-562D2CB9CE66}"/>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boring</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5375" name="Rectangle 27">
            <a:extLst>
              <a:ext uri="{FF2B5EF4-FFF2-40B4-BE49-F238E27FC236}">
                <a16:creationId xmlns:a16="http://schemas.microsoft.com/office/drawing/2014/main" id="{7D100D32-0ED8-4352-801A-774A07D402C8}"/>
              </a:ext>
            </a:extLst>
          </p:cNvPr>
          <p:cNvSpPr>
            <a:spLocks noChangeArrowheads="1"/>
          </p:cNvSpPr>
          <p:nvPr/>
        </p:nvSpPr>
        <p:spPr bwMode="auto">
          <a:xfrm>
            <a:off x="2362200" y="1514475"/>
            <a:ext cx="8172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5376" name="Rectangle 28" descr="30%">
            <a:extLst>
              <a:ext uri="{FF2B5EF4-FFF2-40B4-BE49-F238E27FC236}">
                <a16:creationId xmlns:a16="http://schemas.microsoft.com/office/drawing/2014/main" id="{C40D7A35-8F33-49C5-8D48-37D1E984501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happen</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78206" name="AutoShape 30">
            <a:extLst>
              <a:ext uri="{FF2B5EF4-FFF2-40B4-BE49-F238E27FC236}">
                <a16:creationId xmlns:a16="http://schemas.microsoft.com/office/drawing/2014/main" id="{C82B93F5-E25C-4702-B9BD-A747C1A98CFA}"/>
              </a:ext>
            </a:extLst>
          </p:cNvPr>
          <p:cNvSpPr>
            <a:spLocks noChangeArrowheads="1"/>
          </p:cNvSpPr>
          <p:nvPr/>
        </p:nvSpPr>
        <p:spPr bwMode="auto">
          <a:xfrm>
            <a:off x="16764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8207" name="SN001275.wav">
            <a:hlinkClick r:id="" action="ppaction://media"/>
            <a:extLst>
              <a:ext uri="{FF2B5EF4-FFF2-40B4-BE49-F238E27FC236}">
                <a16:creationId xmlns:a16="http://schemas.microsoft.com/office/drawing/2014/main" id="{664A4BBF-B320-4306-B6B4-560B663672D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Rectangle 28" descr="30%">
            <a:extLst>
              <a:ext uri="{FF2B5EF4-FFF2-40B4-BE49-F238E27FC236}">
                <a16:creationId xmlns:a16="http://schemas.microsoft.com/office/drawing/2014/main" id="{ADEA2A92-3B65-4579-95AE-742F7E4A9105}"/>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protect</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06AC51BB-A28D-4A21-B00A-1135A3ED01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707924"/>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20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818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8188"/>
                                        </p:tgtEl>
                                      </p:cBhvr>
                                    </p:cmd>
                                  </p:childTnLst>
                                </p:cTn>
                              </p:par>
                            </p:childTnLst>
                          </p:cTn>
                        </p:par>
                      </p:childTnLst>
                    </p:cTn>
                  </p:par>
                </p:childTnLst>
              </p:cTn>
              <p:nextCondLst>
                <p:cond evt="onClick" delay="0">
                  <p:tgtEl>
                    <p:spTgt spid="178188"/>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8188"/>
                </p:tgtEl>
              </p:cMediaNode>
            </p:audio>
            <p:seq concurrent="1" nextAc="seek">
              <p:cTn id="13" restart="whenNotActive" fill="hold" evtFilter="cancelBubble" nodeType="interactiveSeq">
                <p:stCondLst>
                  <p:cond evt="onClick" delay="0">
                    <p:tgtEl>
                      <p:spTgt spid="17820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8207"/>
                                        </p:tgtEl>
                                      </p:cBhvr>
                                    </p:cmd>
                                  </p:childTnLst>
                                </p:cTn>
                              </p:par>
                            </p:childTnLst>
                          </p:cTn>
                        </p:par>
                      </p:childTnLst>
                    </p:cTn>
                  </p:par>
                </p:childTnLst>
              </p:cTn>
              <p:nextCondLst>
                <p:cond evt="onClick" delay="0">
                  <p:tgtEl>
                    <p:spTgt spid="178207"/>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8207"/>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8178"/>
                </p:tgtEl>
              </p:cMediaNode>
            </p:audio>
          </p:childTnLst>
        </p:cTn>
      </p:par>
    </p:tnLst>
    <p:bldLst>
      <p:bldP spid="1782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0F72E4ED-1285-4B30-8278-0FD56CC04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7827" name="Rectangle 3" descr="5%">
            <a:extLst>
              <a:ext uri="{FF2B5EF4-FFF2-40B4-BE49-F238E27FC236}">
                <a16:creationId xmlns:a16="http://schemas.microsoft.com/office/drawing/2014/main" id="{1AE61623-650F-45CA-B94D-B3565C22E2B9}"/>
              </a:ext>
            </a:extLst>
          </p:cNvPr>
          <p:cNvSpPr>
            <a:spLocks noChangeArrowheads="1"/>
          </p:cNvSpPr>
          <p:nvPr/>
        </p:nvSpPr>
        <p:spPr bwMode="auto">
          <a:xfrm>
            <a:off x="7391400" y="2151063"/>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6">
            <a:extLst>
              <a:ext uri="{FF2B5EF4-FFF2-40B4-BE49-F238E27FC236}">
                <a16:creationId xmlns:a16="http://schemas.microsoft.com/office/drawing/2014/main" id="{5B23E524-50D4-4289-8C55-021BB21A4B06}"/>
              </a:ext>
            </a:extLst>
          </p:cNvPr>
          <p:cNvGrpSpPr>
            <a:grpSpLocks/>
          </p:cNvGrpSpPr>
          <p:nvPr/>
        </p:nvGrpSpPr>
        <p:grpSpPr bwMode="auto">
          <a:xfrm>
            <a:off x="8001000" y="2611439"/>
            <a:ext cx="152400" cy="3654425"/>
            <a:chOff x="4080" y="1645"/>
            <a:chExt cx="96" cy="2302"/>
          </a:xfrm>
        </p:grpSpPr>
        <p:sp>
          <p:nvSpPr>
            <p:cNvPr id="30725" name="AutoShape 4">
              <a:extLst>
                <a:ext uri="{FF2B5EF4-FFF2-40B4-BE49-F238E27FC236}">
                  <a16:creationId xmlns:a16="http://schemas.microsoft.com/office/drawing/2014/main" id="{60F1F56C-39DB-4515-93E4-3688C9F8D7D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26" name="AutoShape 5">
              <a:extLst>
                <a:ext uri="{FF2B5EF4-FFF2-40B4-BE49-F238E27FC236}">
                  <a16:creationId xmlns:a16="http://schemas.microsoft.com/office/drawing/2014/main" id="{C52FDB73-16E7-43ED-8B3B-9DCAA2989F03}"/>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27" name="AutoShape 6">
              <a:extLst>
                <a:ext uri="{FF2B5EF4-FFF2-40B4-BE49-F238E27FC236}">
                  <a16:creationId xmlns:a16="http://schemas.microsoft.com/office/drawing/2014/main" id="{2B179005-292E-485F-A27E-26BE108C5145}"/>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28" name="AutoShape 7">
              <a:extLst>
                <a:ext uri="{FF2B5EF4-FFF2-40B4-BE49-F238E27FC236}">
                  <a16:creationId xmlns:a16="http://schemas.microsoft.com/office/drawing/2014/main" id="{7A30AC49-FCB7-408F-85E8-10D364976176}"/>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29" name="AutoShape 8">
              <a:extLst>
                <a:ext uri="{FF2B5EF4-FFF2-40B4-BE49-F238E27FC236}">
                  <a16:creationId xmlns:a16="http://schemas.microsoft.com/office/drawing/2014/main" id="{AEEB971D-6D5A-43A6-9B49-A5F96966064E}"/>
                </a:ext>
              </a:extLst>
            </p:cNvPr>
            <p:cNvSpPr>
              <a:spLocks noChangeArrowheads="1"/>
            </p:cNvSpPr>
            <p:nvPr/>
          </p:nvSpPr>
          <p:spPr bwMode="auto">
            <a:xfrm>
              <a:off x="4080" y="322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0" name="AutoShape 9">
              <a:extLst>
                <a:ext uri="{FF2B5EF4-FFF2-40B4-BE49-F238E27FC236}">
                  <a16:creationId xmlns:a16="http://schemas.microsoft.com/office/drawing/2014/main" id="{C7244BEA-91E0-4B53-B844-E990FA882F5B}"/>
                </a:ext>
              </a:extLst>
            </p:cNvPr>
            <p:cNvSpPr>
              <a:spLocks noChangeArrowheads="1"/>
            </p:cNvSpPr>
            <p:nvPr/>
          </p:nvSpPr>
          <p:spPr bwMode="auto">
            <a:xfrm>
              <a:off x="4080" y="299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1" name="AutoShape 10">
              <a:extLst>
                <a:ext uri="{FF2B5EF4-FFF2-40B4-BE49-F238E27FC236}">
                  <a16:creationId xmlns:a16="http://schemas.microsoft.com/office/drawing/2014/main" id="{DE8020EF-D5A1-4AE4-8FCF-495DC2965984}"/>
                </a:ext>
              </a:extLst>
            </p:cNvPr>
            <p:cNvSpPr>
              <a:spLocks noChangeArrowheads="1"/>
            </p:cNvSpPr>
            <p:nvPr/>
          </p:nvSpPr>
          <p:spPr bwMode="auto">
            <a:xfrm>
              <a:off x="4080" y="277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2" name="AutoShape 11">
              <a:extLst>
                <a:ext uri="{FF2B5EF4-FFF2-40B4-BE49-F238E27FC236}">
                  <a16:creationId xmlns:a16="http://schemas.microsoft.com/office/drawing/2014/main" id="{C46676E4-CB04-4243-8EBA-605582A8AD0A}"/>
                </a:ext>
              </a:extLst>
            </p:cNvPr>
            <p:cNvSpPr>
              <a:spLocks noChangeArrowheads="1"/>
            </p:cNvSpPr>
            <p:nvPr/>
          </p:nvSpPr>
          <p:spPr bwMode="auto">
            <a:xfrm>
              <a:off x="4080" y="254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3" name="AutoShape 12">
              <a:extLst>
                <a:ext uri="{FF2B5EF4-FFF2-40B4-BE49-F238E27FC236}">
                  <a16:creationId xmlns:a16="http://schemas.microsoft.com/office/drawing/2014/main" id="{4903347B-DADC-4F62-A6D1-941B70AFC75A}"/>
                </a:ext>
              </a:extLst>
            </p:cNvPr>
            <p:cNvSpPr>
              <a:spLocks noChangeArrowheads="1"/>
            </p:cNvSpPr>
            <p:nvPr/>
          </p:nvSpPr>
          <p:spPr bwMode="auto">
            <a:xfrm>
              <a:off x="4080" y="231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4" name="AutoShape 13">
              <a:extLst>
                <a:ext uri="{FF2B5EF4-FFF2-40B4-BE49-F238E27FC236}">
                  <a16:creationId xmlns:a16="http://schemas.microsoft.com/office/drawing/2014/main" id="{7A416897-1846-4D76-ACF9-A3B018EEDB67}"/>
                </a:ext>
              </a:extLst>
            </p:cNvPr>
            <p:cNvSpPr>
              <a:spLocks noChangeArrowheads="1"/>
            </p:cNvSpPr>
            <p:nvPr/>
          </p:nvSpPr>
          <p:spPr bwMode="auto">
            <a:xfrm>
              <a:off x="4080" y="208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5" name="AutoShape 14">
              <a:extLst>
                <a:ext uri="{FF2B5EF4-FFF2-40B4-BE49-F238E27FC236}">
                  <a16:creationId xmlns:a16="http://schemas.microsoft.com/office/drawing/2014/main" id="{AEE4349E-C13F-45B3-94B6-74B518347C08}"/>
                </a:ext>
              </a:extLst>
            </p:cNvPr>
            <p:cNvSpPr>
              <a:spLocks noChangeArrowheads="1"/>
            </p:cNvSpPr>
            <p:nvPr/>
          </p:nvSpPr>
          <p:spPr bwMode="auto">
            <a:xfrm>
              <a:off x="4080" y="185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0736" name="AutoShape 15">
              <a:extLst>
                <a:ext uri="{FF2B5EF4-FFF2-40B4-BE49-F238E27FC236}">
                  <a16:creationId xmlns:a16="http://schemas.microsoft.com/office/drawing/2014/main" id="{7FA06B48-531E-44A8-8E6D-AD1B18A916E9}"/>
                </a:ext>
              </a:extLst>
            </p:cNvPr>
            <p:cNvSpPr>
              <a:spLocks noChangeArrowheads="1"/>
            </p:cNvSpPr>
            <p:nvPr/>
          </p:nvSpPr>
          <p:spPr bwMode="auto">
            <a:xfrm>
              <a:off x="4080" y="164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lide(fromRight)">
                                      <p:cBhvr>
                                        <p:cTn id="7" dur="500"/>
                                        <p:tgtEl>
                                          <p:spTgt spid="77826"/>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782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4082" name="MSSN1181.wav">
            <a:hlinkClick r:id="" action="ppaction://media"/>
            <a:extLst>
              <a:ext uri="{FF2B5EF4-FFF2-40B4-BE49-F238E27FC236}">
                <a16:creationId xmlns:a16="http://schemas.microsoft.com/office/drawing/2014/main" id="{72387418-9F40-4321-9E7F-E4C0B3722A4E}"/>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1267" name="Picture 3">
            <a:extLst>
              <a:ext uri="{FF2B5EF4-FFF2-40B4-BE49-F238E27FC236}">
                <a16:creationId xmlns:a16="http://schemas.microsoft.com/office/drawing/2014/main" id="{F87ED896-BD50-4D39-99E2-4700CB2459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8" name="Picture 4">
            <a:extLst>
              <a:ext uri="{FF2B5EF4-FFF2-40B4-BE49-F238E27FC236}">
                <a16:creationId xmlns:a16="http://schemas.microsoft.com/office/drawing/2014/main" id="{4FDAFC3D-3CE6-4582-9735-4775846F488C}"/>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36213" y="1342630"/>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0" name="Oval 6">
            <a:hlinkClick r:id="rId14" action="ppaction://hlinksldjump" highlightClick="1"/>
            <a:extLst>
              <a:ext uri="{FF2B5EF4-FFF2-40B4-BE49-F238E27FC236}">
                <a16:creationId xmlns:a16="http://schemas.microsoft.com/office/drawing/2014/main" id="{0CB96005-337F-46A0-A35C-E1E9B9252CC2}"/>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Sassoon Infant Md" panose="02000603050000020003" charset="0"/>
                <a:ea typeface="+mn-ea"/>
                <a:cs typeface="+mn-cs"/>
              </a:rPr>
              <a:t>50/50</a:t>
            </a:r>
          </a:p>
        </p:txBody>
      </p:sp>
      <p:grpSp>
        <p:nvGrpSpPr>
          <p:cNvPr id="11271" name="Group 7">
            <a:extLst>
              <a:ext uri="{FF2B5EF4-FFF2-40B4-BE49-F238E27FC236}">
                <a16:creationId xmlns:a16="http://schemas.microsoft.com/office/drawing/2014/main" id="{4E591F45-3A77-4D3A-9635-B4225C4CC01C}"/>
              </a:ext>
            </a:extLst>
          </p:cNvPr>
          <p:cNvGrpSpPr>
            <a:grpSpLocks/>
          </p:cNvGrpSpPr>
          <p:nvPr/>
        </p:nvGrpSpPr>
        <p:grpSpPr bwMode="auto">
          <a:xfrm>
            <a:off x="5486400" y="3352800"/>
            <a:ext cx="1295400" cy="711200"/>
            <a:chOff x="2496" y="2112"/>
            <a:chExt cx="816" cy="448"/>
          </a:xfrm>
        </p:grpSpPr>
        <p:sp>
          <p:nvSpPr>
            <p:cNvPr id="11292" name="Oval 8">
              <a:hlinkClick r:id="rId15" action="ppaction://hlinksldjump" highlightClick="1"/>
              <a:extLst>
                <a:ext uri="{FF2B5EF4-FFF2-40B4-BE49-F238E27FC236}">
                  <a16:creationId xmlns:a16="http://schemas.microsoft.com/office/drawing/2014/main" id="{B3ABB97F-4CE7-45FD-BB73-0AA31B7D8B5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93" name="Group 9">
              <a:extLst>
                <a:ext uri="{FF2B5EF4-FFF2-40B4-BE49-F238E27FC236}">
                  <a16:creationId xmlns:a16="http://schemas.microsoft.com/office/drawing/2014/main" id="{4976625A-C079-40EE-BF38-1C88048EE355}"/>
                </a:ext>
              </a:extLst>
            </p:cNvPr>
            <p:cNvGrpSpPr>
              <a:grpSpLocks/>
            </p:cNvGrpSpPr>
            <p:nvPr/>
          </p:nvGrpSpPr>
          <p:grpSpPr bwMode="auto">
            <a:xfrm>
              <a:off x="2736" y="2160"/>
              <a:ext cx="420" cy="400"/>
              <a:chOff x="1065" y="2492"/>
              <a:chExt cx="420" cy="400"/>
            </a:xfrm>
          </p:grpSpPr>
          <p:pic>
            <p:nvPicPr>
              <p:cNvPr id="11294" name="Picture 10">
                <a:hlinkClick r:id="" action="ppaction://noaction"/>
                <a:extLst>
                  <a:ext uri="{FF2B5EF4-FFF2-40B4-BE49-F238E27FC236}">
                    <a16:creationId xmlns:a16="http://schemas.microsoft.com/office/drawing/2014/main" id="{108B5BB2-3C21-481F-B148-98B5E41355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Freeform 11">
                <a:extLst>
                  <a:ext uri="{FF2B5EF4-FFF2-40B4-BE49-F238E27FC236}">
                    <a16:creationId xmlns:a16="http://schemas.microsoft.com/office/drawing/2014/main" id="{7AD3E90E-2EC6-4779-B948-817CAB20544A}"/>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assoon Infant Md" panose="02000603050000020003" charset="0"/>
                  <a:ea typeface="+mn-ea"/>
                  <a:cs typeface="+mn-cs"/>
                </a:endParaRPr>
              </a:p>
            </p:txBody>
          </p:sp>
        </p:grpSp>
      </p:grpSp>
      <p:pic>
        <p:nvPicPr>
          <p:cNvPr id="174092" name="ELPH1197.wav">
            <a:hlinkClick r:id="" action="ppaction://media"/>
            <a:extLst>
              <a:ext uri="{FF2B5EF4-FFF2-40B4-BE49-F238E27FC236}">
                <a16:creationId xmlns:a16="http://schemas.microsoft.com/office/drawing/2014/main" id="{F9D74C04-F474-4E18-8C68-CC2D5F24CCC2}"/>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1273" name="Group 13">
            <a:extLst>
              <a:ext uri="{FF2B5EF4-FFF2-40B4-BE49-F238E27FC236}">
                <a16:creationId xmlns:a16="http://schemas.microsoft.com/office/drawing/2014/main" id="{100808F1-AD74-4BB0-BA88-D329FC2BF193}"/>
              </a:ext>
            </a:extLst>
          </p:cNvPr>
          <p:cNvGrpSpPr>
            <a:grpSpLocks/>
          </p:cNvGrpSpPr>
          <p:nvPr/>
        </p:nvGrpSpPr>
        <p:grpSpPr bwMode="auto">
          <a:xfrm>
            <a:off x="7924800" y="3352800"/>
            <a:ext cx="1295400" cy="685800"/>
            <a:chOff x="4032" y="2112"/>
            <a:chExt cx="816" cy="432"/>
          </a:xfrm>
        </p:grpSpPr>
        <p:sp>
          <p:nvSpPr>
            <p:cNvPr id="11284" name="Oval 14">
              <a:hlinkClick r:id="rId17" action="ppaction://hlinksldjump" highlightClick="1"/>
              <a:extLst>
                <a:ext uri="{FF2B5EF4-FFF2-40B4-BE49-F238E27FC236}">
                  <a16:creationId xmlns:a16="http://schemas.microsoft.com/office/drawing/2014/main" id="{7D30D051-FE13-4AC4-84E9-3E897C5A773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285" name="Group 15">
              <a:extLst>
                <a:ext uri="{FF2B5EF4-FFF2-40B4-BE49-F238E27FC236}">
                  <a16:creationId xmlns:a16="http://schemas.microsoft.com/office/drawing/2014/main" id="{F7C6EB51-C67C-40CC-9131-28DAFF50DE48}"/>
                </a:ext>
              </a:extLst>
            </p:cNvPr>
            <p:cNvGrpSpPr>
              <a:grpSpLocks/>
            </p:cNvGrpSpPr>
            <p:nvPr/>
          </p:nvGrpSpPr>
          <p:grpSpPr bwMode="auto">
            <a:xfrm>
              <a:off x="4128" y="2160"/>
              <a:ext cx="622" cy="300"/>
              <a:chOff x="3122" y="2628"/>
              <a:chExt cx="622" cy="300"/>
            </a:xfrm>
          </p:grpSpPr>
          <p:sp>
            <p:nvSpPr>
              <p:cNvPr id="11286" name="AutoShape 16">
                <a:extLst>
                  <a:ext uri="{FF2B5EF4-FFF2-40B4-BE49-F238E27FC236}">
                    <a16:creationId xmlns:a16="http://schemas.microsoft.com/office/drawing/2014/main" id="{2981B155-DAA1-434E-BBF8-17E350F418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7" name="AutoShape 17">
                <a:extLst>
                  <a:ext uri="{FF2B5EF4-FFF2-40B4-BE49-F238E27FC236}">
                    <a16:creationId xmlns:a16="http://schemas.microsoft.com/office/drawing/2014/main" id="{E37F3E7A-5D17-4D6F-902F-1F4C20A3EE1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8" name="AutoShape 18">
                <a:extLst>
                  <a:ext uri="{FF2B5EF4-FFF2-40B4-BE49-F238E27FC236}">
                    <a16:creationId xmlns:a16="http://schemas.microsoft.com/office/drawing/2014/main" id="{8D154553-7283-4098-8C06-00E5B0764FCF}"/>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89" name="Oval 19">
                <a:extLst>
                  <a:ext uri="{FF2B5EF4-FFF2-40B4-BE49-F238E27FC236}">
                    <a16:creationId xmlns:a16="http://schemas.microsoft.com/office/drawing/2014/main" id="{1A234FD0-103D-4876-AE76-06B6FDC9259A}"/>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0" name="Oval 20">
                <a:extLst>
                  <a:ext uri="{FF2B5EF4-FFF2-40B4-BE49-F238E27FC236}">
                    <a16:creationId xmlns:a16="http://schemas.microsoft.com/office/drawing/2014/main" id="{E56E75A0-37E6-4A32-92F9-8C337EB84069}"/>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91" name="Oval 21">
                <a:extLst>
                  <a:ext uri="{FF2B5EF4-FFF2-40B4-BE49-F238E27FC236}">
                    <a16:creationId xmlns:a16="http://schemas.microsoft.com/office/drawing/2014/main" id="{8DF8DA0A-D96E-453D-B126-567FB681781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1274" name="Picture 22">
            <a:extLst>
              <a:ext uri="{FF2B5EF4-FFF2-40B4-BE49-F238E27FC236}">
                <a16:creationId xmlns:a16="http://schemas.microsoft.com/office/drawing/2014/main" id="{58F19ED1-D7AD-493C-B360-52665693B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5" name="Picture 23">
            <a:extLst>
              <a:ext uri="{FF2B5EF4-FFF2-40B4-BE49-F238E27FC236}">
                <a16:creationId xmlns:a16="http://schemas.microsoft.com/office/drawing/2014/main" id="{71E42098-6056-4D0D-AD3C-73423DEC54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6" name="Picture 25">
            <a:extLst>
              <a:ext uri="{FF2B5EF4-FFF2-40B4-BE49-F238E27FC236}">
                <a16:creationId xmlns:a16="http://schemas.microsoft.com/office/drawing/2014/main" id="{174E1BBB-6337-4896-986F-867D6A8AB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7" name="Rectangle 26" descr="30%">
            <a:extLst>
              <a:ext uri="{FF2B5EF4-FFF2-40B4-BE49-F238E27FC236}">
                <a16:creationId xmlns:a16="http://schemas.microsoft.com/office/drawing/2014/main" id="{119BA0B4-0647-4B29-90AA-E5C32625BC1E}"/>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wonder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78" name="Rectangle 27">
            <a:extLst>
              <a:ext uri="{FF2B5EF4-FFF2-40B4-BE49-F238E27FC236}">
                <a16:creationId xmlns:a16="http://schemas.microsoft.com/office/drawing/2014/main" id="{C9BC9922-AB1E-4C93-85C2-9D302E153A9D}"/>
              </a:ext>
            </a:extLst>
          </p:cNvPr>
          <p:cNvSpPr>
            <a:spLocks noChangeArrowheads="1"/>
          </p:cNvSpPr>
          <p:nvPr/>
        </p:nvSpPr>
        <p:spPr bwMode="auto">
          <a:xfrm>
            <a:off x="2057400" y="991360"/>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
                <a:srgbClr val="FFFFFF"/>
              </a:buClr>
              <a:buSzPts val="2600"/>
              <a:buFontTx/>
              <a:buNone/>
              <a:tabLst/>
              <a:defRPr/>
            </a:pPr>
            <a:r>
              <a:rPr kumimoji="0" lang="en-US" altLang="en-US" sz="26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 </a:t>
            </a:r>
          </a:p>
          <a:p>
            <a:pPr algn="ctr">
              <a:lnSpc>
                <a:spcPct val="150000"/>
              </a:lnSpc>
              <a:spcBef>
                <a:spcPts val="0"/>
              </a:spcBef>
              <a:buClr>
                <a:srgbClr val="FFFFFF"/>
              </a:buClr>
              <a:buSzPts val="2600"/>
              <a:buNone/>
              <a:defRPr/>
            </a:pPr>
            <a:r>
              <a:rPr kumimoji="0" lang="en-US" altLang="en-US" sz="2600" b="1" i="0" u="none" strike="noStrike" kern="0" cap="none" spc="0" normalizeH="0" baseline="0" noProof="0">
                <a:ln>
                  <a:noFill/>
                </a:ln>
                <a:solidFill>
                  <a:srgbClr val="FFFFFF"/>
                </a:solidFill>
                <a:effectLst/>
                <a:uLnTx/>
                <a:uFillTx/>
                <a:latin typeface="Sassoon Infant Md" panose="02000603050000020003" charset="0"/>
                <a:ea typeface="Tahoma"/>
                <a:cs typeface="Tahoma"/>
                <a:sym typeface="Tahoma"/>
              </a:rPr>
              <a:t> </a:t>
            </a:r>
            <a:r>
              <a:rPr lang="en-US" altLang="en-US" sz="2600" b="1">
                <a:solidFill>
                  <a:srgbClr val="FFFFFF"/>
                </a:solidFill>
                <a:latin typeface="Sassoon Infant Md"/>
              </a:rPr>
              <a:t>Choose the word with different stress pattern</a:t>
            </a:r>
          </a:p>
          <a:p>
            <a:pPr marL="0" marR="0" lvl="0" indent="0" algn="ctr" defTabSz="914400" rtl="0" eaLnBrk="1" fontAlgn="auto" latinLnBrk="0" hangingPunct="1">
              <a:lnSpc>
                <a:spcPct val="150000"/>
              </a:lnSpc>
              <a:spcBef>
                <a:spcPts val="0"/>
              </a:spcBef>
              <a:spcAft>
                <a:spcPts val="0"/>
              </a:spcAft>
              <a:buClr>
                <a:srgbClr val="FFFFFF"/>
              </a:buClr>
              <a:buSzPts val="2600"/>
              <a:buFontTx/>
              <a:buNone/>
              <a:tabLst/>
              <a:defRPr/>
            </a:pPr>
            <a:endParaRPr kumimoji="0" lang="en-US" altLang="en-US" sz="26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79" name="Rectangle 28" descr="30%">
            <a:extLst>
              <a:ext uri="{FF2B5EF4-FFF2-40B4-BE49-F238E27FC236}">
                <a16:creationId xmlns:a16="http://schemas.microsoft.com/office/drawing/2014/main" id="{89D0AE3E-8F35-430A-A886-1ED52EA22808}"/>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physics</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1280" name="Rectangle 29" descr="30%">
            <a:hlinkClick r:id="" action="ppaction://noaction" highlightClick="1"/>
            <a:extLst>
              <a:ext uri="{FF2B5EF4-FFF2-40B4-BE49-F238E27FC236}">
                <a16:creationId xmlns:a16="http://schemas.microsoft.com/office/drawing/2014/main" id="{ED7B93EA-7BBD-43BD-BC38-3767BD4B16E9}"/>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music</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74110" name="AutoShape 30">
            <a:extLst>
              <a:ext uri="{FF2B5EF4-FFF2-40B4-BE49-F238E27FC236}">
                <a16:creationId xmlns:a16="http://schemas.microsoft.com/office/drawing/2014/main" id="{4F116985-9E80-409F-A2B8-8E6094C7E3E1}"/>
              </a:ext>
            </a:extLst>
          </p:cNvPr>
          <p:cNvSpPr>
            <a:spLocks noChangeArrowheads="1"/>
          </p:cNvSpPr>
          <p:nvPr/>
        </p:nvSpPr>
        <p:spPr bwMode="auto">
          <a:xfrm>
            <a:off x="6096000"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4111" name="SN001212.wav">
            <a:hlinkClick r:id="" action="ppaction://media"/>
            <a:extLst>
              <a:ext uri="{FF2B5EF4-FFF2-40B4-BE49-F238E27FC236}">
                <a16:creationId xmlns:a16="http://schemas.microsoft.com/office/drawing/2014/main" id="{22C56677-CCE9-4043-8BB2-659C0BAFF1D4}"/>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26" descr="30%">
            <a:extLst>
              <a:ext uri="{FF2B5EF4-FFF2-40B4-BE49-F238E27FC236}">
                <a16:creationId xmlns:a16="http://schemas.microsoft.com/office/drawing/2014/main" id="{49F650F0-E162-4453-992A-617480EC7544}"/>
              </a:ext>
            </a:extLst>
          </p:cNvPr>
          <p:cNvSpPr>
            <a:spLocks noChangeArrowheads="1"/>
          </p:cNvSpPr>
          <p:nvPr/>
        </p:nvSpPr>
        <p:spPr bwMode="auto">
          <a:xfrm>
            <a:off x="6477000" y="4572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enjoy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6456FEC6-B790-4A9F-B594-4B584E827D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142567"/>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0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4092"/>
                                        </p:tgtEl>
                                      </p:cBhvr>
                                    </p:cmd>
                                  </p:childTnLst>
                                </p:cTn>
                              </p:par>
                            </p:childTnLst>
                          </p:cTn>
                        </p:par>
                      </p:childTnLst>
                    </p:cTn>
                  </p:par>
                </p:childTnLst>
              </p:cTn>
              <p:nextCondLst>
                <p:cond evt="onClick" delay="0">
                  <p:tgtEl>
                    <p:spTgt spid="17409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092"/>
                </p:tgtEl>
              </p:cMediaNode>
            </p:audio>
            <p:seq concurrent="1" nextAc="seek">
              <p:cTn id="13" restart="whenNotActive" fill="hold" evtFilter="cancelBubble" nodeType="interactiveSeq">
                <p:stCondLst>
                  <p:cond evt="onClick" delay="0">
                    <p:tgtEl>
                      <p:spTgt spid="17411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4111"/>
                                        </p:tgtEl>
                                      </p:cBhvr>
                                    </p:cmd>
                                  </p:childTnLst>
                                </p:cTn>
                              </p:par>
                            </p:childTnLst>
                          </p:cTn>
                        </p:par>
                      </p:childTnLst>
                    </p:cTn>
                  </p:par>
                </p:childTnLst>
              </p:cTn>
              <p:nextCondLst>
                <p:cond evt="onClick" delay="0">
                  <p:tgtEl>
                    <p:spTgt spid="17411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411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4082"/>
                </p:tgtEl>
              </p:cMediaNode>
            </p:audio>
          </p:childTnLst>
        </p:cTn>
      </p:par>
    </p:tnLst>
    <p:bldLst>
      <p:bldP spid="1741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CF32D896-91F7-49C0-B4B4-4BE3F9735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8851" name="Rectangle 3" descr="5%">
            <a:extLst>
              <a:ext uri="{FF2B5EF4-FFF2-40B4-BE49-F238E27FC236}">
                <a16:creationId xmlns:a16="http://schemas.microsoft.com/office/drawing/2014/main" id="{DA1F82EC-BB8B-457F-9065-2EF61A9FD764}"/>
              </a:ext>
            </a:extLst>
          </p:cNvPr>
          <p:cNvSpPr>
            <a:spLocks noChangeArrowheads="1"/>
          </p:cNvSpPr>
          <p:nvPr/>
        </p:nvSpPr>
        <p:spPr bwMode="auto">
          <a:xfrm>
            <a:off x="7391400" y="178752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7">
            <a:extLst>
              <a:ext uri="{FF2B5EF4-FFF2-40B4-BE49-F238E27FC236}">
                <a16:creationId xmlns:a16="http://schemas.microsoft.com/office/drawing/2014/main" id="{1DA1C8A3-C59B-4370-8148-DAA6FAF3D9CC}"/>
              </a:ext>
            </a:extLst>
          </p:cNvPr>
          <p:cNvGrpSpPr>
            <a:grpSpLocks/>
          </p:cNvGrpSpPr>
          <p:nvPr/>
        </p:nvGrpSpPr>
        <p:grpSpPr bwMode="auto">
          <a:xfrm>
            <a:off x="8001000" y="2257425"/>
            <a:ext cx="152400" cy="4008438"/>
            <a:chOff x="4080" y="1422"/>
            <a:chExt cx="96" cy="2525"/>
          </a:xfrm>
        </p:grpSpPr>
        <p:sp>
          <p:nvSpPr>
            <p:cNvPr id="32773" name="AutoShape 4">
              <a:extLst>
                <a:ext uri="{FF2B5EF4-FFF2-40B4-BE49-F238E27FC236}">
                  <a16:creationId xmlns:a16="http://schemas.microsoft.com/office/drawing/2014/main" id="{EEF09327-DDEE-450D-84E2-D1CFB5CC54C8}"/>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4" name="AutoShape 5">
              <a:extLst>
                <a:ext uri="{FF2B5EF4-FFF2-40B4-BE49-F238E27FC236}">
                  <a16:creationId xmlns:a16="http://schemas.microsoft.com/office/drawing/2014/main" id="{F1F0B9D6-56D0-45CE-AD7C-7FD5B305C175}"/>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5" name="AutoShape 6">
              <a:extLst>
                <a:ext uri="{FF2B5EF4-FFF2-40B4-BE49-F238E27FC236}">
                  <a16:creationId xmlns:a16="http://schemas.microsoft.com/office/drawing/2014/main" id="{DB40B9BB-E337-453B-BEB3-9DFAE47A9EE0}"/>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6" name="AutoShape 7">
              <a:extLst>
                <a:ext uri="{FF2B5EF4-FFF2-40B4-BE49-F238E27FC236}">
                  <a16:creationId xmlns:a16="http://schemas.microsoft.com/office/drawing/2014/main" id="{A85E9617-5F49-4AB1-8DF1-5940E0CC48AF}"/>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7" name="AutoShape 8">
              <a:extLst>
                <a:ext uri="{FF2B5EF4-FFF2-40B4-BE49-F238E27FC236}">
                  <a16:creationId xmlns:a16="http://schemas.microsoft.com/office/drawing/2014/main" id="{B2A1A69B-5642-4A34-8DCF-8652D8604C97}"/>
                </a:ext>
              </a:extLst>
            </p:cNvPr>
            <p:cNvSpPr>
              <a:spLocks noChangeArrowheads="1"/>
            </p:cNvSpPr>
            <p:nvPr/>
          </p:nvSpPr>
          <p:spPr bwMode="auto">
            <a:xfrm>
              <a:off x="4080" y="300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8" name="AutoShape 9">
              <a:extLst>
                <a:ext uri="{FF2B5EF4-FFF2-40B4-BE49-F238E27FC236}">
                  <a16:creationId xmlns:a16="http://schemas.microsoft.com/office/drawing/2014/main" id="{B3152B3A-927B-4277-BC72-3D03FCB32BB9}"/>
                </a:ext>
              </a:extLst>
            </p:cNvPr>
            <p:cNvSpPr>
              <a:spLocks noChangeArrowheads="1"/>
            </p:cNvSpPr>
            <p:nvPr/>
          </p:nvSpPr>
          <p:spPr bwMode="auto">
            <a:xfrm>
              <a:off x="4080" y="278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79" name="AutoShape 10">
              <a:extLst>
                <a:ext uri="{FF2B5EF4-FFF2-40B4-BE49-F238E27FC236}">
                  <a16:creationId xmlns:a16="http://schemas.microsoft.com/office/drawing/2014/main" id="{54699C83-B537-4479-8FC0-1B06A3A1E572}"/>
                </a:ext>
              </a:extLst>
            </p:cNvPr>
            <p:cNvSpPr>
              <a:spLocks noChangeArrowheads="1"/>
            </p:cNvSpPr>
            <p:nvPr/>
          </p:nvSpPr>
          <p:spPr bwMode="auto">
            <a:xfrm>
              <a:off x="4080" y="255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0" name="AutoShape 11">
              <a:extLst>
                <a:ext uri="{FF2B5EF4-FFF2-40B4-BE49-F238E27FC236}">
                  <a16:creationId xmlns:a16="http://schemas.microsoft.com/office/drawing/2014/main" id="{4EC00768-DD9C-4B26-8A80-A5CD1414C06F}"/>
                </a:ext>
              </a:extLst>
            </p:cNvPr>
            <p:cNvSpPr>
              <a:spLocks noChangeArrowheads="1"/>
            </p:cNvSpPr>
            <p:nvPr/>
          </p:nvSpPr>
          <p:spPr bwMode="auto">
            <a:xfrm>
              <a:off x="4080" y="255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1" name="AutoShape 12">
              <a:extLst>
                <a:ext uri="{FF2B5EF4-FFF2-40B4-BE49-F238E27FC236}">
                  <a16:creationId xmlns:a16="http://schemas.microsoft.com/office/drawing/2014/main" id="{C6468E58-7A75-40A4-B9E5-F6832BF581B9}"/>
                </a:ext>
              </a:extLst>
            </p:cNvPr>
            <p:cNvSpPr>
              <a:spLocks noChangeArrowheads="1"/>
            </p:cNvSpPr>
            <p:nvPr/>
          </p:nvSpPr>
          <p:spPr bwMode="auto">
            <a:xfrm>
              <a:off x="4080" y="232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2" name="AutoShape 13">
              <a:extLst>
                <a:ext uri="{FF2B5EF4-FFF2-40B4-BE49-F238E27FC236}">
                  <a16:creationId xmlns:a16="http://schemas.microsoft.com/office/drawing/2014/main" id="{F758D3B8-62CA-48B3-BFF9-FE6F0A45F56E}"/>
                </a:ext>
              </a:extLst>
            </p:cNvPr>
            <p:cNvSpPr>
              <a:spLocks noChangeArrowheads="1"/>
            </p:cNvSpPr>
            <p:nvPr/>
          </p:nvSpPr>
          <p:spPr bwMode="auto">
            <a:xfrm>
              <a:off x="4080" y="20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3" name="AutoShape 14">
              <a:extLst>
                <a:ext uri="{FF2B5EF4-FFF2-40B4-BE49-F238E27FC236}">
                  <a16:creationId xmlns:a16="http://schemas.microsoft.com/office/drawing/2014/main" id="{54DD8B9D-89FF-4C9E-93B7-351B8E8048E8}"/>
                </a:ext>
              </a:extLst>
            </p:cNvPr>
            <p:cNvSpPr>
              <a:spLocks noChangeArrowheads="1"/>
            </p:cNvSpPr>
            <p:nvPr/>
          </p:nvSpPr>
          <p:spPr bwMode="auto">
            <a:xfrm>
              <a:off x="4080" y="187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4" name="AutoShape 15">
              <a:extLst>
                <a:ext uri="{FF2B5EF4-FFF2-40B4-BE49-F238E27FC236}">
                  <a16:creationId xmlns:a16="http://schemas.microsoft.com/office/drawing/2014/main" id="{710456EB-1204-4725-90F9-5125549D3BE9}"/>
                </a:ext>
              </a:extLst>
            </p:cNvPr>
            <p:cNvSpPr>
              <a:spLocks noChangeArrowheads="1"/>
            </p:cNvSpPr>
            <p:nvPr/>
          </p:nvSpPr>
          <p:spPr bwMode="auto">
            <a:xfrm>
              <a:off x="4080" y="164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2785" name="AutoShape 16">
              <a:extLst>
                <a:ext uri="{FF2B5EF4-FFF2-40B4-BE49-F238E27FC236}">
                  <a16:creationId xmlns:a16="http://schemas.microsoft.com/office/drawing/2014/main" id="{B8CDBF0F-4755-4A01-BD94-43C762492167}"/>
                </a:ext>
              </a:extLst>
            </p:cNvPr>
            <p:cNvSpPr>
              <a:spLocks noChangeArrowheads="1"/>
            </p:cNvSpPr>
            <p:nvPr/>
          </p:nvSpPr>
          <p:spPr bwMode="auto">
            <a:xfrm>
              <a:off x="4080" y="142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Right)">
                                      <p:cBhvr>
                                        <p:cTn id="7" dur="500"/>
                                        <p:tgtEl>
                                          <p:spTgt spid="7885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885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5346" name="MSSN1478.wav">
            <a:hlinkClick r:id="" action="ppaction://media"/>
            <a:extLst>
              <a:ext uri="{FF2B5EF4-FFF2-40B4-BE49-F238E27FC236}">
                <a16:creationId xmlns:a16="http://schemas.microsoft.com/office/drawing/2014/main" id="{19DA68DF-51A4-4748-BCFE-786061BD35A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27651" name="Picture 3">
            <a:extLst>
              <a:ext uri="{FF2B5EF4-FFF2-40B4-BE49-F238E27FC236}">
                <a16:creationId xmlns:a16="http://schemas.microsoft.com/office/drawing/2014/main" id="{F6D7A6C4-EFCE-4166-95CF-F6218B690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2" name="Picture 4">
            <a:extLst>
              <a:ext uri="{FF2B5EF4-FFF2-40B4-BE49-F238E27FC236}">
                <a16:creationId xmlns:a16="http://schemas.microsoft.com/office/drawing/2014/main" id="{9A966438-8A39-4846-969E-44A704D1D6A8}"/>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6002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54" name="Oval 6">
            <a:hlinkClick r:id="rId14" action="ppaction://hlinksldjump" highlightClick="1"/>
            <a:extLst>
              <a:ext uri="{FF2B5EF4-FFF2-40B4-BE49-F238E27FC236}">
                <a16:creationId xmlns:a16="http://schemas.microsoft.com/office/drawing/2014/main" id="{E16AE323-0DB4-4770-A36F-CE166D4B18CB}"/>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50/50</a:t>
            </a:r>
          </a:p>
        </p:txBody>
      </p:sp>
      <p:grpSp>
        <p:nvGrpSpPr>
          <p:cNvPr id="27655" name="Group 7">
            <a:extLst>
              <a:ext uri="{FF2B5EF4-FFF2-40B4-BE49-F238E27FC236}">
                <a16:creationId xmlns:a16="http://schemas.microsoft.com/office/drawing/2014/main" id="{D8667240-3A3B-4F79-8E1E-E004BFE21EB0}"/>
              </a:ext>
            </a:extLst>
          </p:cNvPr>
          <p:cNvGrpSpPr>
            <a:grpSpLocks/>
          </p:cNvGrpSpPr>
          <p:nvPr/>
        </p:nvGrpSpPr>
        <p:grpSpPr bwMode="auto">
          <a:xfrm>
            <a:off x="5486400" y="3352800"/>
            <a:ext cx="1295400" cy="711200"/>
            <a:chOff x="2496" y="2112"/>
            <a:chExt cx="816" cy="448"/>
          </a:xfrm>
        </p:grpSpPr>
        <p:sp>
          <p:nvSpPr>
            <p:cNvPr id="27676" name="Oval 8">
              <a:hlinkClick r:id="rId15" action="ppaction://hlinksldjump" highlightClick="1"/>
              <a:extLst>
                <a:ext uri="{FF2B5EF4-FFF2-40B4-BE49-F238E27FC236}">
                  <a16:creationId xmlns:a16="http://schemas.microsoft.com/office/drawing/2014/main" id="{D68045D0-FA98-40FD-BA7D-0C586EB72BF5}"/>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77" name="Group 9">
              <a:extLst>
                <a:ext uri="{FF2B5EF4-FFF2-40B4-BE49-F238E27FC236}">
                  <a16:creationId xmlns:a16="http://schemas.microsoft.com/office/drawing/2014/main" id="{ABD0F8EC-51C5-4215-825E-A35EB5862FFF}"/>
                </a:ext>
              </a:extLst>
            </p:cNvPr>
            <p:cNvGrpSpPr>
              <a:grpSpLocks/>
            </p:cNvGrpSpPr>
            <p:nvPr/>
          </p:nvGrpSpPr>
          <p:grpSpPr bwMode="auto">
            <a:xfrm>
              <a:off x="2736" y="2160"/>
              <a:ext cx="420" cy="400"/>
              <a:chOff x="1065" y="2492"/>
              <a:chExt cx="420" cy="400"/>
            </a:xfrm>
          </p:grpSpPr>
          <p:pic>
            <p:nvPicPr>
              <p:cNvPr id="27678" name="Picture 10">
                <a:hlinkClick r:id="" action="ppaction://noaction"/>
                <a:extLst>
                  <a:ext uri="{FF2B5EF4-FFF2-40B4-BE49-F238E27FC236}">
                    <a16:creationId xmlns:a16="http://schemas.microsoft.com/office/drawing/2014/main" id="{CDA29236-DBFC-412D-B01F-5A36F66B7A3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Freeform 11">
                <a:extLst>
                  <a:ext uri="{FF2B5EF4-FFF2-40B4-BE49-F238E27FC236}">
                    <a16:creationId xmlns:a16="http://schemas.microsoft.com/office/drawing/2014/main" id="{AA51CACE-92AD-44CE-988F-8D533299F76C}"/>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85356" name="ELPH1478.wav">
            <a:hlinkClick r:id="" action="ppaction://media"/>
            <a:extLst>
              <a:ext uri="{FF2B5EF4-FFF2-40B4-BE49-F238E27FC236}">
                <a16:creationId xmlns:a16="http://schemas.microsoft.com/office/drawing/2014/main" id="{9949B8B0-01D5-44A8-A43E-ACB279C2C10E}"/>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27657" name="Group 13">
            <a:extLst>
              <a:ext uri="{FF2B5EF4-FFF2-40B4-BE49-F238E27FC236}">
                <a16:creationId xmlns:a16="http://schemas.microsoft.com/office/drawing/2014/main" id="{70F3FB50-60C7-444D-A4C2-B668CCBEFCD5}"/>
              </a:ext>
            </a:extLst>
          </p:cNvPr>
          <p:cNvGrpSpPr>
            <a:grpSpLocks/>
          </p:cNvGrpSpPr>
          <p:nvPr/>
        </p:nvGrpSpPr>
        <p:grpSpPr bwMode="auto">
          <a:xfrm>
            <a:off x="7924800" y="3352800"/>
            <a:ext cx="1295400" cy="685800"/>
            <a:chOff x="4032" y="2112"/>
            <a:chExt cx="816" cy="432"/>
          </a:xfrm>
        </p:grpSpPr>
        <p:sp>
          <p:nvSpPr>
            <p:cNvPr id="27668" name="Oval 14">
              <a:hlinkClick r:id="rId17" action="ppaction://hlinksldjump" highlightClick="1"/>
              <a:extLst>
                <a:ext uri="{FF2B5EF4-FFF2-40B4-BE49-F238E27FC236}">
                  <a16:creationId xmlns:a16="http://schemas.microsoft.com/office/drawing/2014/main" id="{AFD0B3EB-773D-4EE8-ADCC-D2F477AC7E89}"/>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69" name="Group 15">
              <a:extLst>
                <a:ext uri="{FF2B5EF4-FFF2-40B4-BE49-F238E27FC236}">
                  <a16:creationId xmlns:a16="http://schemas.microsoft.com/office/drawing/2014/main" id="{937B6336-F909-44D8-BFDA-FEC9E7B8C645}"/>
                </a:ext>
              </a:extLst>
            </p:cNvPr>
            <p:cNvGrpSpPr>
              <a:grpSpLocks/>
            </p:cNvGrpSpPr>
            <p:nvPr/>
          </p:nvGrpSpPr>
          <p:grpSpPr bwMode="auto">
            <a:xfrm>
              <a:off x="4128" y="2160"/>
              <a:ext cx="622" cy="300"/>
              <a:chOff x="3122" y="2628"/>
              <a:chExt cx="622" cy="300"/>
            </a:xfrm>
          </p:grpSpPr>
          <p:sp>
            <p:nvSpPr>
              <p:cNvPr id="27670" name="AutoShape 16">
                <a:extLst>
                  <a:ext uri="{FF2B5EF4-FFF2-40B4-BE49-F238E27FC236}">
                    <a16:creationId xmlns:a16="http://schemas.microsoft.com/office/drawing/2014/main" id="{EB3C90BA-CA11-468A-A72B-E737AC110809}"/>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1" name="AutoShape 17">
                <a:extLst>
                  <a:ext uri="{FF2B5EF4-FFF2-40B4-BE49-F238E27FC236}">
                    <a16:creationId xmlns:a16="http://schemas.microsoft.com/office/drawing/2014/main" id="{AFF3EC11-FCB3-4008-AF2E-1AE883DDA75E}"/>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2" name="AutoShape 18">
                <a:extLst>
                  <a:ext uri="{FF2B5EF4-FFF2-40B4-BE49-F238E27FC236}">
                    <a16:creationId xmlns:a16="http://schemas.microsoft.com/office/drawing/2014/main" id="{C1F474D1-56CA-4B18-9784-D3564B9C921C}"/>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3" name="Oval 19">
                <a:extLst>
                  <a:ext uri="{FF2B5EF4-FFF2-40B4-BE49-F238E27FC236}">
                    <a16:creationId xmlns:a16="http://schemas.microsoft.com/office/drawing/2014/main" id="{9A1AA441-D3F9-4EF0-B9E9-02755ACE9EA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4" name="Oval 20">
                <a:extLst>
                  <a:ext uri="{FF2B5EF4-FFF2-40B4-BE49-F238E27FC236}">
                    <a16:creationId xmlns:a16="http://schemas.microsoft.com/office/drawing/2014/main" id="{AF28DA5D-C746-4734-9886-D5E38F3DF4E5}"/>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5" name="Oval 21">
                <a:extLst>
                  <a:ext uri="{FF2B5EF4-FFF2-40B4-BE49-F238E27FC236}">
                    <a16:creationId xmlns:a16="http://schemas.microsoft.com/office/drawing/2014/main" id="{29CEA3DD-6525-4022-986E-960DB2B0757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27658" name="Picture 22">
            <a:extLst>
              <a:ext uri="{FF2B5EF4-FFF2-40B4-BE49-F238E27FC236}">
                <a16:creationId xmlns:a16="http://schemas.microsoft.com/office/drawing/2014/main" id="{103A9514-BCF7-4F78-8687-D4A694154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9" name="Picture 23">
            <a:extLst>
              <a:ext uri="{FF2B5EF4-FFF2-40B4-BE49-F238E27FC236}">
                <a16:creationId xmlns:a16="http://schemas.microsoft.com/office/drawing/2014/main" id="{875B0CFB-D184-4CA9-A1A1-C98ABF9F2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0" name="Rectangle 24" descr="30%">
            <a:hlinkClick r:id="" action="ppaction://noaction" highlightClick="1"/>
            <a:extLst>
              <a:ext uri="{FF2B5EF4-FFF2-40B4-BE49-F238E27FC236}">
                <a16:creationId xmlns:a16="http://schemas.microsoft.com/office/drawing/2014/main" id="{DFFCCA87-EDC5-48F3-A8E3-E2C26759DDCE}"/>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decide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27661" name="Picture 25">
            <a:extLst>
              <a:ext uri="{FF2B5EF4-FFF2-40B4-BE49-F238E27FC236}">
                <a16:creationId xmlns:a16="http://schemas.microsoft.com/office/drawing/2014/main" id="{F9F6468F-1348-4EDF-8788-79ADC18577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2" name="Rectangle 26" descr="30%">
            <a:extLst>
              <a:ext uri="{FF2B5EF4-FFF2-40B4-BE49-F238E27FC236}">
                <a16:creationId xmlns:a16="http://schemas.microsoft.com/office/drawing/2014/main" id="{4503D0DD-E9BF-49F1-B939-E6733D6F6170}"/>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enjoy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27663" name="Rectangle 27">
            <a:extLst>
              <a:ext uri="{FF2B5EF4-FFF2-40B4-BE49-F238E27FC236}">
                <a16:creationId xmlns:a16="http://schemas.microsoft.com/office/drawing/2014/main" id="{E2485B95-DA23-4D17-BEC9-24BEE76A0F91}"/>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a:t>
            </a:r>
            <a:endParaRPr kumimoji="0" lang="en-US" altLang="en-US" sz="2600" b="1" i="0" u="none" strike="noStrike" kern="1200" cap="none" spc="0" normalizeH="0" baseline="0" noProof="0" dirty="0">
              <a:ln>
                <a:noFill/>
              </a:ln>
              <a:solidFill>
                <a:srgbClr val="FFFFFF"/>
              </a:solidFill>
              <a:effectLst/>
              <a:uLnTx/>
              <a:uFillTx/>
              <a:latin typeface="Lucida Sans" panose="020B0602030504020204" pitchFamily="34" charset="0"/>
              <a:ea typeface="+mn-ea"/>
              <a:cs typeface="+mn-cs"/>
            </a:endParaRPr>
          </a:p>
        </p:txBody>
      </p:sp>
      <p:sp>
        <p:nvSpPr>
          <p:cNvPr id="27664" name="Rectangle 29" descr="30%">
            <a:hlinkClick r:id="" action="ppaction://noaction" highlightClick="1"/>
            <a:extLst>
              <a:ext uri="{FF2B5EF4-FFF2-40B4-BE49-F238E27FC236}">
                <a16:creationId xmlns:a16="http://schemas.microsoft.com/office/drawing/2014/main" id="{A053490A-3DC6-4FA6-A5BD-77A6E60E43B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provide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85374" name="AutoShape 30">
            <a:extLst>
              <a:ext uri="{FF2B5EF4-FFF2-40B4-BE49-F238E27FC236}">
                <a16:creationId xmlns:a16="http://schemas.microsoft.com/office/drawing/2014/main" id="{F444B76A-A697-4549-B032-EDCE9DC28B19}"/>
              </a:ext>
            </a:extLst>
          </p:cNvPr>
          <p:cNvSpPr>
            <a:spLocks noChangeArrowheads="1"/>
          </p:cNvSpPr>
          <p:nvPr/>
        </p:nvSpPr>
        <p:spPr bwMode="auto">
          <a:xfrm>
            <a:off x="16764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5375" name="SN001478.wav">
            <a:hlinkClick r:id="" action="ppaction://media"/>
            <a:extLst>
              <a:ext uri="{FF2B5EF4-FFF2-40B4-BE49-F238E27FC236}">
                <a16:creationId xmlns:a16="http://schemas.microsoft.com/office/drawing/2014/main" id="{310F4BF7-C7FE-4551-856D-B7FF9EA4286E}"/>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9" descr="30%">
            <a:hlinkClick r:id="" action="ppaction://noaction" highlightClick="1"/>
            <a:extLst>
              <a:ext uri="{FF2B5EF4-FFF2-40B4-BE49-F238E27FC236}">
                <a16:creationId xmlns:a16="http://schemas.microsoft.com/office/drawing/2014/main" id="{3CD98ADD-2E0B-4F6E-921B-0C6524FFB30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daughter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1EDBDAD8-DBFF-44EE-82E3-69D42A511C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70D7E66A-D97A-4799-9AEC-3FE856D0E024}"/>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6D7383B3-AB28-4220-A8CC-FF6B04F2E05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488942661"/>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53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5356"/>
                                        </p:tgtEl>
                                      </p:cBhvr>
                                    </p:cmd>
                                  </p:childTnLst>
                                </p:cTn>
                              </p:par>
                            </p:childTnLst>
                          </p:cTn>
                        </p:par>
                      </p:childTnLst>
                    </p:cTn>
                  </p:par>
                </p:childTnLst>
              </p:cTn>
              <p:nextCondLst>
                <p:cond evt="onClick" delay="0">
                  <p:tgtEl>
                    <p:spTgt spid="18535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5356"/>
                </p:tgtEl>
              </p:cMediaNode>
            </p:audio>
            <p:seq concurrent="1" nextAc="seek">
              <p:cTn id="13" restart="whenNotActive" fill="hold" evtFilter="cancelBubble" nodeType="interactiveSeq">
                <p:stCondLst>
                  <p:cond evt="onClick" delay="0">
                    <p:tgtEl>
                      <p:spTgt spid="18537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85375"/>
                                        </p:tgtEl>
                                      </p:cBhvr>
                                    </p:cmd>
                                  </p:childTnLst>
                                </p:cTn>
                              </p:par>
                            </p:childTnLst>
                          </p:cTn>
                        </p:par>
                      </p:childTnLst>
                    </p:cTn>
                  </p:par>
                </p:childTnLst>
              </p:cTn>
              <p:nextCondLst>
                <p:cond evt="onClick" delay="0">
                  <p:tgtEl>
                    <p:spTgt spid="18537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537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5346"/>
                </p:tgtEl>
              </p:cMediaNode>
            </p:audio>
          </p:childTnLst>
        </p:cTn>
      </p:par>
    </p:tnLst>
    <p:bldLst>
      <p:bldP spid="18537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166694FC-EE66-48AB-B8D5-372EA7592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9875" name="Rectangle 3" descr="5%">
            <a:extLst>
              <a:ext uri="{FF2B5EF4-FFF2-40B4-BE49-F238E27FC236}">
                <a16:creationId xmlns:a16="http://schemas.microsoft.com/office/drawing/2014/main" id="{188EF266-A37A-4BA5-81E0-6BF0A2BFA5D4}"/>
              </a:ext>
            </a:extLst>
          </p:cNvPr>
          <p:cNvSpPr>
            <a:spLocks noChangeArrowheads="1"/>
          </p:cNvSpPr>
          <p:nvPr/>
        </p:nvSpPr>
        <p:spPr bwMode="auto">
          <a:xfrm>
            <a:off x="7391400" y="143033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19">
            <a:extLst>
              <a:ext uri="{FF2B5EF4-FFF2-40B4-BE49-F238E27FC236}">
                <a16:creationId xmlns:a16="http://schemas.microsoft.com/office/drawing/2014/main" id="{87E51DFD-7516-4E4D-89D4-5E0177A92B49}"/>
              </a:ext>
            </a:extLst>
          </p:cNvPr>
          <p:cNvGrpSpPr>
            <a:grpSpLocks/>
          </p:cNvGrpSpPr>
          <p:nvPr/>
        </p:nvGrpSpPr>
        <p:grpSpPr bwMode="auto">
          <a:xfrm>
            <a:off x="8001000" y="1893889"/>
            <a:ext cx="152400" cy="4371975"/>
            <a:chOff x="4080" y="1193"/>
            <a:chExt cx="96" cy="2754"/>
          </a:xfrm>
        </p:grpSpPr>
        <p:sp>
          <p:nvSpPr>
            <p:cNvPr id="34821" name="AutoShape 4">
              <a:extLst>
                <a:ext uri="{FF2B5EF4-FFF2-40B4-BE49-F238E27FC236}">
                  <a16:creationId xmlns:a16="http://schemas.microsoft.com/office/drawing/2014/main" id="{47504604-2C1E-4F7E-8FEC-9692C04A80C4}"/>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2" name="AutoShape 5">
              <a:extLst>
                <a:ext uri="{FF2B5EF4-FFF2-40B4-BE49-F238E27FC236}">
                  <a16:creationId xmlns:a16="http://schemas.microsoft.com/office/drawing/2014/main" id="{F37B1594-8DFC-4472-B244-CE502FA8ED7E}"/>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3" name="AutoShape 6">
              <a:extLst>
                <a:ext uri="{FF2B5EF4-FFF2-40B4-BE49-F238E27FC236}">
                  <a16:creationId xmlns:a16="http://schemas.microsoft.com/office/drawing/2014/main" id="{AD0090FB-A8DF-4DE6-B034-710F98D7EA28}"/>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4" name="AutoShape 7">
              <a:extLst>
                <a:ext uri="{FF2B5EF4-FFF2-40B4-BE49-F238E27FC236}">
                  <a16:creationId xmlns:a16="http://schemas.microsoft.com/office/drawing/2014/main" id="{4BC4D4C9-AF95-4697-9B3F-189ADE8F6881}"/>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5" name="AutoShape 8">
              <a:extLst>
                <a:ext uri="{FF2B5EF4-FFF2-40B4-BE49-F238E27FC236}">
                  <a16:creationId xmlns:a16="http://schemas.microsoft.com/office/drawing/2014/main" id="{C17D28DF-5AB8-4812-8E5B-6CECB070D469}"/>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6" name="AutoShape 9">
              <a:extLst>
                <a:ext uri="{FF2B5EF4-FFF2-40B4-BE49-F238E27FC236}">
                  <a16:creationId xmlns:a16="http://schemas.microsoft.com/office/drawing/2014/main" id="{7B9AF1C5-B507-4FF6-AC12-1407B0A7E49D}"/>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7" name="AutoShape 10">
              <a:extLst>
                <a:ext uri="{FF2B5EF4-FFF2-40B4-BE49-F238E27FC236}">
                  <a16:creationId xmlns:a16="http://schemas.microsoft.com/office/drawing/2014/main" id="{92C988E1-375D-4CE8-B6AA-3A80242C284F}"/>
                </a:ext>
              </a:extLst>
            </p:cNvPr>
            <p:cNvSpPr>
              <a:spLocks noChangeArrowheads="1"/>
            </p:cNvSpPr>
            <p:nvPr/>
          </p:nvSpPr>
          <p:spPr bwMode="auto">
            <a:xfrm>
              <a:off x="4080" y="277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8" name="AutoShape 11">
              <a:extLst>
                <a:ext uri="{FF2B5EF4-FFF2-40B4-BE49-F238E27FC236}">
                  <a16:creationId xmlns:a16="http://schemas.microsoft.com/office/drawing/2014/main" id="{504FCFD0-4552-4232-820D-81C575C0CBF3}"/>
                </a:ext>
              </a:extLst>
            </p:cNvPr>
            <p:cNvSpPr>
              <a:spLocks noChangeArrowheads="1"/>
            </p:cNvSpPr>
            <p:nvPr/>
          </p:nvSpPr>
          <p:spPr bwMode="auto">
            <a:xfrm>
              <a:off x="4080" y="255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29" name="AutoShape 12">
              <a:extLst>
                <a:ext uri="{FF2B5EF4-FFF2-40B4-BE49-F238E27FC236}">
                  <a16:creationId xmlns:a16="http://schemas.microsoft.com/office/drawing/2014/main" id="{467059AA-297E-48CE-9574-4E05F7881351}"/>
                </a:ext>
              </a:extLst>
            </p:cNvPr>
            <p:cNvSpPr>
              <a:spLocks noChangeArrowheads="1"/>
            </p:cNvSpPr>
            <p:nvPr/>
          </p:nvSpPr>
          <p:spPr bwMode="auto">
            <a:xfrm>
              <a:off x="4080" y="232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0" name="AutoShape 13">
              <a:extLst>
                <a:ext uri="{FF2B5EF4-FFF2-40B4-BE49-F238E27FC236}">
                  <a16:creationId xmlns:a16="http://schemas.microsoft.com/office/drawing/2014/main" id="{C01F9C1B-0070-4F1E-B37D-ADC5947D55C0}"/>
                </a:ext>
              </a:extLst>
            </p:cNvPr>
            <p:cNvSpPr>
              <a:spLocks noChangeArrowheads="1"/>
            </p:cNvSpPr>
            <p:nvPr/>
          </p:nvSpPr>
          <p:spPr bwMode="auto">
            <a:xfrm>
              <a:off x="4080" y="232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1" name="AutoShape 14">
              <a:extLst>
                <a:ext uri="{FF2B5EF4-FFF2-40B4-BE49-F238E27FC236}">
                  <a16:creationId xmlns:a16="http://schemas.microsoft.com/office/drawing/2014/main" id="{D962AB3E-BC14-49CA-BA50-D5E67F872FCF}"/>
                </a:ext>
              </a:extLst>
            </p:cNvPr>
            <p:cNvSpPr>
              <a:spLocks noChangeArrowheads="1"/>
            </p:cNvSpPr>
            <p:nvPr/>
          </p:nvSpPr>
          <p:spPr bwMode="auto">
            <a:xfrm>
              <a:off x="4080" y="209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2" name="AutoShape 15">
              <a:extLst>
                <a:ext uri="{FF2B5EF4-FFF2-40B4-BE49-F238E27FC236}">
                  <a16:creationId xmlns:a16="http://schemas.microsoft.com/office/drawing/2014/main" id="{83B1C86E-A0D3-4280-8A01-C82F6154D554}"/>
                </a:ext>
              </a:extLst>
            </p:cNvPr>
            <p:cNvSpPr>
              <a:spLocks noChangeArrowheads="1"/>
            </p:cNvSpPr>
            <p:nvPr/>
          </p:nvSpPr>
          <p:spPr bwMode="auto">
            <a:xfrm>
              <a:off x="4080" y="186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3" name="AutoShape 16">
              <a:extLst>
                <a:ext uri="{FF2B5EF4-FFF2-40B4-BE49-F238E27FC236}">
                  <a16:creationId xmlns:a16="http://schemas.microsoft.com/office/drawing/2014/main" id="{47197A2C-5F7E-4B53-B087-77D6DEF3F7B6}"/>
                </a:ext>
              </a:extLst>
            </p:cNvPr>
            <p:cNvSpPr>
              <a:spLocks noChangeArrowheads="1"/>
            </p:cNvSpPr>
            <p:nvPr/>
          </p:nvSpPr>
          <p:spPr bwMode="auto">
            <a:xfrm>
              <a:off x="4080" y="164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4" name="AutoShape 17">
              <a:extLst>
                <a:ext uri="{FF2B5EF4-FFF2-40B4-BE49-F238E27FC236}">
                  <a16:creationId xmlns:a16="http://schemas.microsoft.com/office/drawing/2014/main" id="{B42B817A-5EEB-4C73-94B8-9148B5139683}"/>
                </a:ext>
              </a:extLst>
            </p:cNvPr>
            <p:cNvSpPr>
              <a:spLocks noChangeArrowheads="1"/>
            </p:cNvSpPr>
            <p:nvPr/>
          </p:nvSpPr>
          <p:spPr bwMode="auto">
            <a:xfrm>
              <a:off x="4080" y="141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34835" name="AutoShape 18">
              <a:extLst>
                <a:ext uri="{FF2B5EF4-FFF2-40B4-BE49-F238E27FC236}">
                  <a16:creationId xmlns:a16="http://schemas.microsoft.com/office/drawing/2014/main" id="{EE17CB70-F008-4F36-84C3-C45476DEFDB8}"/>
                </a:ext>
              </a:extLst>
            </p:cNvPr>
            <p:cNvSpPr>
              <a:spLocks noChangeArrowheads="1"/>
            </p:cNvSpPr>
            <p:nvPr/>
          </p:nvSpPr>
          <p:spPr bwMode="auto">
            <a:xfrm>
              <a:off x="4080" y="119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Right)">
                                      <p:cBhvr>
                                        <p:cTn id="7" dur="500"/>
                                        <p:tgtEl>
                                          <p:spTgt spid="7987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987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5346" name="MSSN1478.wav">
            <a:hlinkClick r:id="" action="ppaction://media"/>
            <a:extLst>
              <a:ext uri="{FF2B5EF4-FFF2-40B4-BE49-F238E27FC236}">
                <a16:creationId xmlns:a16="http://schemas.microsoft.com/office/drawing/2014/main" id="{19DA68DF-51A4-4748-BCFE-786061BD35A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27651" name="Picture 3">
            <a:extLst>
              <a:ext uri="{FF2B5EF4-FFF2-40B4-BE49-F238E27FC236}">
                <a16:creationId xmlns:a16="http://schemas.microsoft.com/office/drawing/2014/main" id="{F6D7A6C4-EFCE-4166-95CF-F6218B690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2" name="Picture 4">
            <a:extLst>
              <a:ext uri="{FF2B5EF4-FFF2-40B4-BE49-F238E27FC236}">
                <a16:creationId xmlns:a16="http://schemas.microsoft.com/office/drawing/2014/main" id="{9A966438-8A39-4846-969E-44A704D1D6A8}"/>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600201"/>
            <a:ext cx="97917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54" name="Oval 6">
            <a:hlinkClick r:id="rId14" action="ppaction://hlinksldjump" highlightClick="1"/>
            <a:extLst>
              <a:ext uri="{FF2B5EF4-FFF2-40B4-BE49-F238E27FC236}">
                <a16:creationId xmlns:a16="http://schemas.microsoft.com/office/drawing/2014/main" id="{E16AE323-0DB4-4770-A36F-CE166D4B18CB}"/>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50/50</a:t>
            </a:r>
          </a:p>
        </p:txBody>
      </p:sp>
      <p:grpSp>
        <p:nvGrpSpPr>
          <p:cNvPr id="27655" name="Group 7">
            <a:extLst>
              <a:ext uri="{FF2B5EF4-FFF2-40B4-BE49-F238E27FC236}">
                <a16:creationId xmlns:a16="http://schemas.microsoft.com/office/drawing/2014/main" id="{D8667240-3A3B-4F79-8E1E-E004BFE21EB0}"/>
              </a:ext>
            </a:extLst>
          </p:cNvPr>
          <p:cNvGrpSpPr>
            <a:grpSpLocks/>
          </p:cNvGrpSpPr>
          <p:nvPr/>
        </p:nvGrpSpPr>
        <p:grpSpPr bwMode="auto">
          <a:xfrm>
            <a:off x="5486400" y="3352800"/>
            <a:ext cx="1295400" cy="711200"/>
            <a:chOff x="2496" y="2112"/>
            <a:chExt cx="816" cy="448"/>
          </a:xfrm>
        </p:grpSpPr>
        <p:sp>
          <p:nvSpPr>
            <p:cNvPr id="27676" name="Oval 8">
              <a:hlinkClick r:id="rId15" action="ppaction://hlinksldjump" highlightClick="1"/>
              <a:extLst>
                <a:ext uri="{FF2B5EF4-FFF2-40B4-BE49-F238E27FC236}">
                  <a16:creationId xmlns:a16="http://schemas.microsoft.com/office/drawing/2014/main" id="{D68045D0-FA98-40FD-BA7D-0C586EB72BF5}"/>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77" name="Group 9">
              <a:extLst>
                <a:ext uri="{FF2B5EF4-FFF2-40B4-BE49-F238E27FC236}">
                  <a16:creationId xmlns:a16="http://schemas.microsoft.com/office/drawing/2014/main" id="{ABD0F8EC-51C5-4215-825E-A35EB5862FFF}"/>
                </a:ext>
              </a:extLst>
            </p:cNvPr>
            <p:cNvGrpSpPr>
              <a:grpSpLocks/>
            </p:cNvGrpSpPr>
            <p:nvPr/>
          </p:nvGrpSpPr>
          <p:grpSpPr bwMode="auto">
            <a:xfrm>
              <a:off x="2736" y="2160"/>
              <a:ext cx="420" cy="400"/>
              <a:chOff x="1065" y="2492"/>
              <a:chExt cx="420" cy="400"/>
            </a:xfrm>
          </p:grpSpPr>
          <p:pic>
            <p:nvPicPr>
              <p:cNvPr id="27678" name="Picture 10">
                <a:hlinkClick r:id="" action="ppaction://noaction"/>
                <a:extLst>
                  <a:ext uri="{FF2B5EF4-FFF2-40B4-BE49-F238E27FC236}">
                    <a16:creationId xmlns:a16="http://schemas.microsoft.com/office/drawing/2014/main" id="{CDA29236-DBFC-412D-B01F-5A36F66B7A3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Freeform 11">
                <a:extLst>
                  <a:ext uri="{FF2B5EF4-FFF2-40B4-BE49-F238E27FC236}">
                    <a16:creationId xmlns:a16="http://schemas.microsoft.com/office/drawing/2014/main" id="{AA51CACE-92AD-44CE-988F-8D533299F76C}"/>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85356" name="ELPH1478.wav">
            <a:hlinkClick r:id="" action="ppaction://media"/>
            <a:extLst>
              <a:ext uri="{FF2B5EF4-FFF2-40B4-BE49-F238E27FC236}">
                <a16:creationId xmlns:a16="http://schemas.microsoft.com/office/drawing/2014/main" id="{9949B8B0-01D5-44A8-A43E-ACB279C2C10E}"/>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27657" name="Group 13">
            <a:extLst>
              <a:ext uri="{FF2B5EF4-FFF2-40B4-BE49-F238E27FC236}">
                <a16:creationId xmlns:a16="http://schemas.microsoft.com/office/drawing/2014/main" id="{70F3FB50-60C7-444D-A4C2-B668CCBEFCD5}"/>
              </a:ext>
            </a:extLst>
          </p:cNvPr>
          <p:cNvGrpSpPr>
            <a:grpSpLocks/>
          </p:cNvGrpSpPr>
          <p:nvPr/>
        </p:nvGrpSpPr>
        <p:grpSpPr bwMode="auto">
          <a:xfrm>
            <a:off x="7924800" y="3352800"/>
            <a:ext cx="1295400" cy="685800"/>
            <a:chOff x="4032" y="2112"/>
            <a:chExt cx="816" cy="432"/>
          </a:xfrm>
        </p:grpSpPr>
        <p:sp>
          <p:nvSpPr>
            <p:cNvPr id="27668" name="Oval 14">
              <a:hlinkClick r:id="rId17" action="ppaction://hlinksldjump" highlightClick="1"/>
              <a:extLst>
                <a:ext uri="{FF2B5EF4-FFF2-40B4-BE49-F238E27FC236}">
                  <a16:creationId xmlns:a16="http://schemas.microsoft.com/office/drawing/2014/main" id="{AFD0B3EB-773D-4EE8-ADCC-D2F477AC7E89}"/>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669" name="Group 15">
              <a:extLst>
                <a:ext uri="{FF2B5EF4-FFF2-40B4-BE49-F238E27FC236}">
                  <a16:creationId xmlns:a16="http://schemas.microsoft.com/office/drawing/2014/main" id="{937B6336-F909-44D8-BFDA-FEC9E7B8C645}"/>
                </a:ext>
              </a:extLst>
            </p:cNvPr>
            <p:cNvGrpSpPr>
              <a:grpSpLocks/>
            </p:cNvGrpSpPr>
            <p:nvPr/>
          </p:nvGrpSpPr>
          <p:grpSpPr bwMode="auto">
            <a:xfrm>
              <a:off x="4128" y="2160"/>
              <a:ext cx="622" cy="300"/>
              <a:chOff x="3122" y="2628"/>
              <a:chExt cx="622" cy="300"/>
            </a:xfrm>
          </p:grpSpPr>
          <p:sp>
            <p:nvSpPr>
              <p:cNvPr id="27670" name="AutoShape 16">
                <a:extLst>
                  <a:ext uri="{FF2B5EF4-FFF2-40B4-BE49-F238E27FC236}">
                    <a16:creationId xmlns:a16="http://schemas.microsoft.com/office/drawing/2014/main" id="{EB3C90BA-CA11-468A-A72B-E737AC110809}"/>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1" name="AutoShape 17">
                <a:extLst>
                  <a:ext uri="{FF2B5EF4-FFF2-40B4-BE49-F238E27FC236}">
                    <a16:creationId xmlns:a16="http://schemas.microsoft.com/office/drawing/2014/main" id="{AFF3EC11-FCB3-4008-AF2E-1AE883DDA75E}"/>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2" name="AutoShape 18">
                <a:extLst>
                  <a:ext uri="{FF2B5EF4-FFF2-40B4-BE49-F238E27FC236}">
                    <a16:creationId xmlns:a16="http://schemas.microsoft.com/office/drawing/2014/main" id="{C1F474D1-56CA-4B18-9784-D3564B9C921C}"/>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3" name="Oval 19">
                <a:extLst>
                  <a:ext uri="{FF2B5EF4-FFF2-40B4-BE49-F238E27FC236}">
                    <a16:creationId xmlns:a16="http://schemas.microsoft.com/office/drawing/2014/main" id="{9A1AA441-D3F9-4EF0-B9E9-02755ACE9EA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4" name="Oval 20">
                <a:extLst>
                  <a:ext uri="{FF2B5EF4-FFF2-40B4-BE49-F238E27FC236}">
                    <a16:creationId xmlns:a16="http://schemas.microsoft.com/office/drawing/2014/main" id="{AF28DA5D-C746-4734-9886-D5E38F3DF4E5}"/>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75" name="Oval 21">
                <a:extLst>
                  <a:ext uri="{FF2B5EF4-FFF2-40B4-BE49-F238E27FC236}">
                    <a16:creationId xmlns:a16="http://schemas.microsoft.com/office/drawing/2014/main" id="{29CEA3DD-6525-4022-986E-960DB2B0757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27658" name="Picture 22">
            <a:extLst>
              <a:ext uri="{FF2B5EF4-FFF2-40B4-BE49-F238E27FC236}">
                <a16:creationId xmlns:a16="http://schemas.microsoft.com/office/drawing/2014/main" id="{103A9514-BCF7-4F78-8687-D4A694154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9" name="Picture 23">
            <a:extLst>
              <a:ext uri="{FF2B5EF4-FFF2-40B4-BE49-F238E27FC236}">
                <a16:creationId xmlns:a16="http://schemas.microsoft.com/office/drawing/2014/main" id="{875B0CFB-D184-4CA9-A1A1-C98ABF9F2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0" name="Rectangle 24" descr="30%">
            <a:hlinkClick r:id="" action="ppaction://noaction" highlightClick="1"/>
            <a:extLst>
              <a:ext uri="{FF2B5EF4-FFF2-40B4-BE49-F238E27FC236}">
                <a16:creationId xmlns:a16="http://schemas.microsoft.com/office/drawing/2014/main" id="{DFFCCA87-EDC5-48F3-A8E3-E2C26759DDCE}"/>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soldier</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27661" name="Picture 25">
            <a:extLst>
              <a:ext uri="{FF2B5EF4-FFF2-40B4-BE49-F238E27FC236}">
                <a16:creationId xmlns:a16="http://schemas.microsoft.com/office/drawing/2014/main" id="{F9F6468F-1348-4EDF-8788-79ADC18577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2" name="Rectangle 26" descr="30%">
            <a:extLst>
              <a:ext uri="{FF2B5EF4-FFF2-40B4-BE49-F238E27FC236}">
                <a16:creationId xmlns:a16="http://schemas.microsoft.com/office/drawing/2014/main" id="{4503D0DD-E9BF-49F1-B939-E6733D6F6170}"/>
              </a:ext>
            </a:extLst>
          </p:cNvPr>
          <p:cNvSpPr>
            <a:spLocks noChangeArrowheads="1"/>
          </p:cNvSpPr>
          <p:nvPr/>
        </p:nvSpPr>
        <p:spPr bwMode="auto">
          <a:xfrm>
            <a:off x="64770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battle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27663" name="Rectangle 27">
            <a:extLst>
              <a:ext uri="{FF2B5EF4-FFF2-40B4-BE49-F238E27FC236}">
                <a16:creationId xmlns:a16="http://schemas.microsoft.com/office/drawing/2014/main" id="{E2485B95-DA23-4D17-BEC9-24BEE76A0F91}"/>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600" b="1" i="0" u="none" strike="noStrike" kern="1200" cap="none" spc="0" normalizeH="0" baseline="0" noProof="0" dirty="0">
              <a:ln>
                <a:noFill/>
              </a:ln>
              <a:solidFill>
                <a:srgbClr val="FFFFFF"/>
              </a:solidFill>
              <a:effectLst/>
              <a:uLnTx/>
              <a:uFillTx/>
              <a:latin typeface="Lucida Sans" panose="020B0602030504020204" pitchFamily="34" charset="0"/>
              <a:ea typeface="+mn-ea"/>
              <a:cs typeface="+mn-cs"/>
            </a:endParaRPr>
          </a:p>
        </p:txBody>
      </p:sp>
      <p:sp>
        <p:nvSpPr>
          <p:cNvPr id="27664" name="Rectangle 29" descr="30%">
            <a:hlinkClick r:id="" action="ppaction://noaction" highlightClick="1"/>
            <a:extLst>
              <a:ext uri="{FF2B5EF4-FFF2-40B4-BE49-F238E27FC236}">
                <a16:creationId xmlns:a16="http://schemas.microsoft.com/office/drawing/2014/main" id="{A053490A-3DC6-4FA6-A5BD-77A6E60E43B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army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85374" name="AutoShape 30">
            <a:extLst>
              <a:ext uri="{FF2B5EF4-FFF2-40B4-BE49-F238E27FC236}">
                <a16:creationId xmlns:a16="http://schemas.microsoft.com/office/drawing/2014/main" id="{F444B76A-A697-4549-B032-EDCE9DC28B19}"/>
              </a:ext>
            </a:extLst>
          </p:cNvPr>
          <p:cNvSpPr>
            <a:spLocks noChangeArrowheads="1"/>
          </p:cNvSpPr>
          <p:nvPr/>
        </p:nvSpPr>
        <p:spPr bwMode="auto">
          <a:xfrm>
            <a:off x="16764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5375" name="SN001478.wav">
            <a:hlinkClick r:id="" action="ppaction://media"/>
            <a:extLst>
              <a:ext uri="{FF2B5EF4-FFF2-40B4-BE49-F238E27FC236}">
                <a16:creationId xmlns:a16="http://schemas.microsoft.com/office/drawing/2014/main" id="{310F4BF7-C7FE-4551-856D-B7FF9EA4286E}"/>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9" descr="30%">
            <a:hlinkClick r:id="" action="ppaction://noaction" highlightClick="1"/>
            <a:extLst>
              <a:ext uri="{FF2B5EF4-FFF2-40B4-BE49-F238E27FC236}">
                <a16:creationId xmlns:a16="http://schemas.microsoft.com/office/drawing/2014/main" id="{3CD98ADD-2E0B-4F6E-921B-0C6524FFB305}"/>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C) attack</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1EDBDAD8-DBFF-44EE-82E3-69D42A511C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2B699852-2FA0-458A-960E-596A0F9450C9}"/>
              </a:ext>
            </a:extLst>
          </p:cNvPr>
          <p:cNvSpPr txBox="1"/>
          <p:nvPr/>
        </p:nvSpPr>
        <p:spPr>
          <a:xfrm>
            <a:off x="2324101" y="1776369"/>
            <a:ext cx="8401049" cy="523220"/>
          </a:xfrm>
          <a:prstGeom prst="rect">
            <a:avLst/>
          </a:prstGeom>
          <a:noFill/>
        </p:spPr>
        <p:txBody>
          <a:bodyPr wrap="square">
            <a:spAutoFit/>
          </a:bodyPr>
          <a:lstStyle/>
          <a:p>
            <a:pPr algn="ctr" fontAlgn="base">
              <a:spcBef>
                <a:spcPct val="0"/>
              </a:spcBef>
              <a:spcAft>
                <a:spcPct val="0"/>
              </a:spcAft>
              <a:buNone/>
              <a:defRPr/>
            </a:pPr>
            <a:r>
              <a:rPr lang="en-US" altLang="en-US" sz="2800" b="1">
                <a:solidFill>
                  <a:srgbClr val="FFFFFF"/>
                </a:solidFill>
                <a:latin typeface="Sassoon Infant Md"/>
              </a:rPr>
              <a:t>Choose the word with different stress pattern</a:t>
            </a:r>
            <a:endParaRPr lang="en-US" altLang="en-US" sz="2800" b="1" dirty="0">
              <a:solidFill>
                <a:srgbClr val="FFFFFF"/>
              </a:solidFill>
              <a:latin typeface="Sassoon Infant Md"/>
            </a:endParaRPr>
          </a:p>
        </p:txBody>
      </p:sp>
    </p:spTree>
    <p:extLst>
      <p:ext uri="{BB962C8B-B14F-4D97-AF65-F5344CB8AC3E}">
        <p14:creationId xmlns:p14="http://schemas.microsoft.com/office/powerpoint/2010/main" val="3810242941"/>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53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5356"/>
                                        </p:tgtEl>
                                      </p:cBhvr>
                                    </p:cmd>
                                  </p:childTnLst>
                                </p:cTn>
                              </p:par>
                            </p:childTnLst>
                          </p:cTn>
                        </p:par>
                      </p:childTnLst>
                    </p:cTn>
                  </p:par>
                </p:childTnLst>
              </p:cTn>
              <p:nextCondLst>
                <p:cond evt="onClick" delay="0">
                  <p:tgtEl>
                    <p:spTgt spid="18535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5356"/>
                </p:tgtEl>
              </p:cMediaNode>
            </p:audio>
            <p:seq concurrent="1" nextAc="seek">
              <p:cTn id="13" restart="whenNotActive" fill="hold" evtFilter="cancelBubble" nodeType="interactiveSeq">
                <p:stCondLst>
                  <p:cond evt="onClick" delay="0">
                    <p:tgtEl>
                      <p:spTgt spid="18537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3" fill="hold"/>
                                        <p:tgtEl>
                                          <p:spTgt spid="185375"/>
                                        </p:tgtEl>
                                      </p:cBhvr>
                                    </p:cmd>
                                  </p:childTnLst>
                                </p:cTn>
                              </p:par>
                            </p:childTnLst>
                          </p:cTn>
                        </p:par>
                      </p:childTnLst>
                    </p:cTn>
                  </p:par>
                </p:childTnLst>
              </p:cTn>
              <p:nextCondLst>
                <p:cond evt="onClick" delay="0">
                  <p:tgtEl>
                    <p:spTgt spid="18537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537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5346"/>
                </p:tgtEl>
              </p:cMediaNode>
            </p:audio>
          </p:childTnLst>
        </p:cTn>
      </p:par>
    </p:tnLst>
    <p:bldLst>
      <p:bldP spid="1853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nglish Year 3 Page 75">
            <a:hlinkClick r:id="" action="ppaction://media"/>
            <a:extLst>
              <a:ext uri="{FF2B5EF4-FFF2-40B4-BE49-F238E27FC236}">
                <a16:creationId xmlns:a16="http://schemas.microsoft.com/office/drawing/2014/main" id="{2A5B110C-895A-44DF-87A1-8595973C6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0875" y="4850765"/>
            <a:ext cx="406400" cy="406400"/>
          </a:xfrm>
          <a:prstGeom prst="rect">
            <a:avLst/>
          </a:prstGeom>
        </p:spPr>
      </p:pic>
      <p:pic>
        <p:nvPicPr>
          <p:cNvPr id="9" name="Picture 8">
            <a:extLst>
              <a:ext uri="{FF2B5EF4-FFF2-40B4-BE49-F238E27FC236}">
                <a16:creationId xmlns:a16="http://schemas.microsoft.com/office/drawing/2014/main" id="{58F09C1E-327D-4BF7-A002-A1CABF54F8EC}"/>
              </a:ext>
            </a:extLst>
          </p:cNvPr>
          <p:cNvPicPr>
            <a:picLocks noChangeAspect="1"/>
          </p:cNvPicPr>
          <p:nvPr/>
        </p:nvPicPr>
        <p:blipFill rotWithShape="1">
          <a:blip r:embed="rId5"/>
          <a:srcRect l="59220" t="8111" r="8532" b="50000"/>
          <a:stretch/>
        </p:blipFill>
        <p:spPr>
          <a:xfrm>
            <a:off x="7781146" y="476399"/>
            <a:ext cx="3931858" cy="2872740"/>
          </a:xfrm>
          <a:prstGeom prst="rect">
            <a:avLst/>
          </a:prstGeom>
        </p:spPr>
      </p:pic>
      <p:pic>
        <p:nvPicPr>
          <p:cNvPr id="13" name="Picture 12">
            <a:extLst>
              <a:ext uri="{FF2B5EF4-FFF2-40B4-BE49-F238E27FC236}">
                <a16:creationId xmlns:a16="http://schemas.microsoft.com/office/drawing/2014/main" id="{AEA8CE62-373D-4FDE-8061-B38A6183C5E5}"/>
              </a:ext>
            </a:extLst>
          </p:cNvPr>
          <p:cNvPicPr>
            <a:picLocks noChangeAspect="1"/>
          </p:cNvPicPr>
          <p:nvPr/>
        </p:nvPicPr>
        <p:blipFill rotWithShape="1">
          <a:blip r:embed="rId6"/>
          <a:srcRect l="8828" t="14001" r="70937" b="30138"/>
          <a:stretch/>
        </p:blipFill>
        <p:spPr>
          <a:xfrm>
            <a:off x="478996" y="451485"/>
            <a:ext cx="2466975" cy="3830956"/>
          </a:xfrm>
          <a:prstGeom prst="rect">
            <a:avLst/>
          </a:prstGeom>
        </p:spPr>
      </p:pic>
      <p:pic>
        <p:nvPicPr>
          <p:cNvPr id="15" name="Picture 14">
            <a:extLst>
              <a:ext uri="{FF2B5EF4-FFF2-40B4-BE49-F238E27FC236}">
                <a16:creationId xmlns:a16="http://schemas.microsoft.com/office/drawing/2014/main" id="{8E8FA351-DD66-45C9-8750-FF6D03D5101D}"/>
              </a:ext>
            </a:extLst>
          </p:cNvPr>
          <p:cNvPicPr>
            <a:picLocks noChangeAspect="1"/>
          </p:cNvPicPr>
          <p:nvPr/>
        </p:nvPicPr>
        <p:blipFill rotWithShape="1">
          <a:blip r:embed="rId6"/>
          <a:srcRect l="63594" t="53751" r="13047" b="11944"/>
          <a:stretch/>
        </p:blipFill>
        <p:spPr>
          <a:xfrm>
            <a:off x="8618187" y="3829199"/>
            <a:ext cx="2965223" cy="2449532"/>
          </a:xfrm>
          <a:prstGeom prst="rect">
            <a:avLst/>
          </a:prstGeom>
        </p:spPr>
      </p:pic>
      <p:sp>
        <p:nvSpPr>
          <p:cNvPr id="16" name="Rectangle 15">
            <a:extLst>
              <a:ext uri="{FF2B5EF4-FFF2-40B4-BE49-F238E27FC236}">
                <a16:creationId xmlns:a16="http://schemas.microsoft.com/office/drawing/2014/main" id="{81B4D468-890D-4BD0-90B3-7B719164209F}"/>
              </a:ext>
            </a:extLst>
          </p:cNvPr>
          <p:cNvSpPr/>
          <p:nvPr/>
        </p:nvSpPr>
        <p:spPr>
          <a:xfrm>
            <a:off x="3271984" y="1059696"/>
            <a:ext cx="4867207" cy="526288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Where (1)______ you yesterday? </a:t>
            </a:r>
          </a:p>
          <a:p>
            <a:r>
              <a:rPr lang="en-US" sz="2000">
                <a:solidFill>
                  <a:schemeClr val="tx1"/>
                </a:solidFill>
              </a:rPr>
              <a:t>We were out, we were out</a:t>
            </a:r>
          </a:p>
          <a:p>
            <a:r>
              <a:rPr lang="en-US" sz="2000">
                <a:solidFill>
                  <a:schemeClr val="tx1"/>
                </a:solidFill>
              </a:rPr>
              <a:t>We were out, out all day</a:t>
            </a:r>
          </a:p>
          <a:p>
            <a:endParaRPr lang="en-US" sz="2000">
              <a:solidFill>
                <a:schemeClr val="tx1"/>
              </a:solidFill>
            </a:endParaRPr>
          </a:p>
          <a:p>
            <a:r>
              <a:rPr lang="en-US" sz="2000">
                <a:solidFill>
                  <a:schemeClr val="tx1"/>
                </a:solidFill>
              </a:rPr>
              <a:t>Where were you (2)_____the morning?</a:t>
            </a:r>
          </a:p>
          <a:p>
            <a:r>
              <a:rPr lang="en-US" sz="2000">
                <a:solidFill>
                  <a:schemeClr val="tx1"/>
                </a:solidFill>
              </a:rPr>
              <a:t>I was at the shopping center</a:t>
            </a:r>
          </a:p>
          <a:p>
            <a:r>
              <a:rPr lang="en-US" sz="2000">
                <a:solidFill>
                  <a:schemeClr val="tx1"/>
                </a:solidFill>
              </a:rPr>
              <a:t>at the shopping center</a:t>
            </a:r>
          </a:p>
          <a:p>
            <a:r>
              <a:rPr lang="en-US" sz="2000">
                <a:solidFill>
                  <a:schemeClr val="tx1"/>
                </a:solidFill>
              </a:rPr>
              <a:t>I (3) _____ at the shopping center </a:t>
            </a:r>
          </a:p>
          <a:p>
            <a:r>
              <a:rPr lang="en-US" sz="2000">
                <a:solidFill>
                  <a:schemeClr val="tx1"/>
                </a:solidFill>
              </a:rPr>
              <a:t>yesterday morning</a:t>
            </a:r>
          </a:p>
          <a:p>
            <a:endParaRPr lang="en-US" sz="2000">
              <a:solidFill>
                <a:schemeClr val="tx1"/>
              </a:solidFill>
            </a:endParaRPr>
          </a:p>
          <a:p>
            <a:r>
              <a:rPr lang="en-US" sz="2000">
                <a:solidFill>
                  <a:schemeClr val="tx1"/>
                </a:solidFill>
              </a:rPr>
              <a:t>Where were you yesterday (4)________?</a:t>
            </a:r>
          </a:p>
          <a:p>
            <a:r>
              <a:rPr lang="en-US" sz="2000">
                <a:solidFill>
                  <a:schemeClr val="tx1"/>
                </a:solidFill>
              </a:rPr>
              <a:t>I was at the theater, at the theater</a:t>
            </a:r>
          </a:p>
          <a:p>
            <a:r>
              <a:rPr lang="en-US" sz="2000">
                <a:solidFill>
                  <a:schemeClr val="tx1"/>
                </a:solidFill>
              </a:rPr>
              <a:t>I was at the theater with June</a:t>
            </a:r>
          </a:p>
          <a:p>
            <a:endParaRPr lang="en-US" sz="2000">
              <a:solidFill>
                <a:schemeClr val="tx1"/>
              </a:solidFill>
            </a:endParaRPr>
          </a:p>
          <a:p>
            <a:r>
              <a:rPr lang="en-US" sz="2000">
                <a:solidFill>
                  <a:schemeClr val="tx1"/>
                </a:solidFill>
              </a:rPr>
              <a:t>Where were you in( 5)_____ evening </a:t>
            </a:r>
          </a:p>
          <a:p>
            <a:r>
              <a:rPr lang="en-US" sz="2000">
                <a:solidFill>
                  <a:schemeClr val="tx1"/>
                </a:solidFill>
              </a:rPr>
              <a:t>We were at home, we were at home</a:t>
            </a:r>
          </a:p>
          <a:p>
            <a:r>
              <a:rPr lang="en-US" sz="2000">
                <a:solidFill>
                  <a:schemeClr val="tx1"/>
                </a:solidFill>
              </a:rPr>
              <a:t>We were at home yesterday evening</a:t>
            </a:r>
          </a:p>
        </p:txBody>
      </p:sp>
      <p:sp>
        <p:nvSpPr>
          <p:cNvPr id="17" name="TextBox 16">
            <a:extLst>
              <a:ext uri="{FF2B5EF4-FFF2-40B4-BE49-F238E27FC236}">
                <a16:creationId xmlns:a16="http://schemas.microsoft.com/office/drawing/2014/main" id="{BF5D6894-D9DA-42B4-9209-6E1C96EA8C91}"/>
              </a:ext>
            </a:extLst>
          </p:cNvPr>
          <p:cNvSpPr txBox="1"/>
          <p:nvPr/>
        </p:nvSpPr>
        <p:spPr>
          <a:xfrm>
            <a:off x="3379033" y="635000"/>
            <a:ext cx="4400550" cy="369332"/>
          </a:xfrm>
          <a:prstGeom prst="rect">
            <a:avLst/>
          </a:prstGeom>
          <a:solidFill>
            <a:schemeClr val="accent6">
              <a:lumMod val="40000"/>
              <a:lumOff val="60000"/>
            </a:schemeClr>
          </a:solidFill>
        </p:spPr>
        <p:txBody>
          <a:bodyPr wrap="square" rtlCol="0">
            <a:spAutoFit/>
          </a:bodyPr>
          <a:lstStyle/>
          <a:p>
            <a:r>
              <a:rPr lang="en-US"/>
              <a:t>Listen to a song and fill in the blanks. </a:t>
            </a:r>
          </a:p>
        </p:txBody>
      </p:sp>
      <p:sp>
        <p:nvSpPr>
          <p:cNvPr id="18" name="TextBox 17">
            <a:extLst>
              <a:ext uri="{FF2B5EF4-FFF2-40B4-BE49-F238E27FC236}">
                <a16:creationId xmlns:a16="http://schemas.microsoft.com/office/drawing/2014/main" id="{D5027457-F9B8-4FA0-BC98-2B97D8517714}"/>
              </a:ext>
            </a:extLst>
          </p:cNvPr>
          <p:cNvSpPr txBox="1"/>
          <p:nvPr/>
        </p:nvSpPr>
        <p:spPr>
          <a:xfrm>
            <a:off x="5638800" y="2971800"/>
            <a:ext cx="914400" cy="914400"/>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46B86FE4-A3BC-4417-A909-295329FEE711}"/>
              </a:ext>
            </a:extLst>
          </p:cNvPr>
          <p:cNvSpPr txBox="1"/>
          <p:nvPr/>
        </p:nvSpPr>
        <p:spPr>
          <a:xfrm>
            <a:off x="4449158" y="1032907"/>
            <a:ext cx="914400" cy="461665"/>
          </a:xfrm>
          <a:prstGeom prst="rect">
            <a:avLst/>
          </a:prstGeom>
          <a:noFill/>
        </p:spPr>
        <p:txBody>
          <a:bodyPr wrap="square" rtlCol="0">
            <a:spAutoFit/>
          </a:bodyPr>
          <a:lstStyle/>
          <a:p>
            <a:r>
              <a:rPr lang="en-US" sz="2400" b="1">
                <a:solidFill>
                  <a:srgbClr val="C00000"/>
                </a:solidFill>
              </a:rPr>
              <a:t>were</a:t>
            </a:r>
          </a:p>
        </p:txBody>
      </p:sp>
      <p:sp>
        <p:nvSpPr>
          <p:cNvPr id="20" name="TextBox 19">
            <a:extLst>
              <a:ext uri="{FF2B5EF4-FFF2-40B4-BE49-F238E27FC236}">
                <a16:creationId xmlns:a16="http://schemas.microsoft.com/office/drawing/2014/main" id="{C00CF053-5B3A-4703-AD76-0E23F1CB0364}"/>
              </a:ext>
            </a:extLst>
          </p:cNvPr>
          <p:cNvSpPr txBox="1"/>
          <p:nvPr/>
        </p:nvSpPr>
        <p:spPr>
          <a:xfrm>
            <a:off x="5579308" y="2251621"/>
            <a:ext cx="914400" cy="461665"/>
          </a:xfrm>
          <a:prstGeom prst="rect">
            <a:avLst/>
          </a:prstGeom>
          <a:noFill/>
        </p:spPr>
        <p:txBody>
          <a:bodyPr wrap="square" rtlCol="0">
            <a:spAutoFit/>
          </a:bodyPr>
          <a:lstStyle/>
          <a:p>
            <a:r>
              <a:rPr lang="en-US" sz="2400" b="1">
                <a:solidFill>
                  <a:srgbClr val="C00000"/>
                </a:solidFill>
              </a:rPr>
              <a:t>in</a:t>
            </a:r>
          </a:p>
        </p:txBody>
      </p:sp>
      <p:sp>
        <p:nvSpPr>
          <p:cNvPr id="21" name="TextBox 20">
            <a:extLst>
              <a:ext uri="{FF2B5EF4-FFF2-40B4-BE49-F238E27FC236}">
                <a16:creationId xmlns:a16="http://schemas.microsoft.com/office/drawing/2014/main" id="{ACD84B27-E024-4584-B068-FA970CF3CD67}"/>
              </a:ext>
            </a:extLst>
          </p:cNvPr>
          <p:cNvSpPr txBox="1"/>
          <p:nvPr/>
        </p:nvSpPr>
        <p:spPr>
          <a:xfrm>
            <a:off x="3932745" y="3167677"/>
            <a:ext cx="914400" cy="461665"/>
          </a:xfrm>
          <a:prstGeom prst="rect">
            <a:avLst/>
          </a:prstGeom>
          <a:noFill/>
        </p:spPr>
        <p:txBody>
          <a:bodyPr wrap="square" rtlCol="0">
            <a:spAutoFit/>
          </a:bodyPr>
          <a:lstStyle/>
          <a:p>
            <a:r>
              <a:rPr lang="en-US" sz="2400" b="1">
                <a:solidFill>
                  <a:srgbClr val="C00000"/>
                </a:solidFill>
              </a:rPr>
              <a:t>was</a:t>
            </a:r>
          </a:p>
        </p:txBody>
      </p:sp>
      <p:sp>
        <p:nvSpPr>
          <p:cNvPr id="22" name="TextBox 21">
            <a:extLst>
              <a:ext uri="{FF2B5EF4-FFF2-40B4-BE49-F238E27FC236}">
                <a16:creationId xmlns:a16="http://schemas.microsoft.com/office/drawing/2014/main" id="{F83FA7BC-FC37-44FD-9AA5-6F0764CBA947}"/>
              </a:ext>
            </a:extLst>
          </p:cNvPr>
          <p:cNvSpPr txBox="1"/>
          <p:nvPr/>
        </p:nvSpPr>
        <p:spPr>
          <a:xfrm>
            <a:off x="6705810" y="4097775"/>
            <a:ext cx="1587944" cy="369332"/>
          </a:xfrm>
          <a:prstGeom prst="rect">
            <a:avLst/>
          </a:prstGeom>
          <a:noFill/>
        </p:spPr>
        <p:txBody>
          <a:bodyPr wrap="square" rtlCol="0">
            <a:spAutoFit/>
          </a:bodyPr>
          <a:lstStyle/>
          <a:p>
            <a:r>
              <a:rPr lang="en-US" b="1">
                <a:solidFill>
                  <a:srgbClr val="C00000"/>
                </a:solidFill>
              </a:rPr>
              <a:t>afternoon</a:t>
            </a:r>
          </a:p>
        </p:txBody>
      </p:sp>
      <p:sp>
        <p:nvSpPr>
          <p:cNvPr id="23" name="TextBox 22">
            <a:extLst>
              <a:ext uri="{FF2B5EF4-FFF2-40B4-BE49-F238E27FC236}">
                <a16:creationId xmlns:a16="http://schemas.microsoft.com/office/drawing/2014/main" id="{D087C7CE-10B3-48FA-81D7-36D93602C5D3}"/>
              </a:ext>
            </a:extLst>
          </p:cNvPr>
          <p:cNvSpPr txBox="1"/>
          <p:nvPr/>
        </p:nvSpPr>
        <p:spPr>
          <a:xfrm>
            <a:off x="5834557" y="5336639"/>
            <a:ext cx="1587944" cy="461665"/>
          </a:xfrm>
          <a:prstGeom prst="rect">
            <a:avLst/>
          </a:prstGeom>
          <a:noFill/>
        </p:spPr>
        <p:txBody>
          <a:bodyPr wrap="square" rtlCol="0">
            <a:spAutoFit/>
          </a:bodyPr>
          <a:lstStyle/>
          <a:p>
            <a:r>
              <a:rPr lang="en-US" sz="2400" b="1">
                <a:solidFill>
                  <a:srgbClr val="C00000"/>
                </a:solidFill>
              </a:rPr>
              <a:t>the</a:t>
            </a:r>
          </a:p>
        </p:txBody>
      </p:sp>
      <p:pic>
        <p:nvPicPr>
          <p:cNvPr id="24" name="Picture 23" descr="Logo, company name&#10;&#10;Description automatically generated">
            <a:extLst>
              <a:ext uri="{FF2B5EF4-FFF2-40B4-BE49-F238E27FC236}">
                <a16:creationId xmlns:a16="http://schemas.microsoft.com/office/drawing/2014/main" id="{57FE870C-14FC-4776-95FE-AC599E400DA8}"/>
              </a:ext>
            </a:extLst>
          </p:cNvPr>
          <p:cNvPicPr>
            <a:picLocks noChangeAspect="1"/>
          </p:cNvPicPr>
          <p:nvPr/>
        </p:nvPicPr>
        <p:blipFill rotWithShape="1">
          <a:blip r:embed="rId7">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25" name="TextBox 24">
            <a:extLst>
              <a:ext uri="{FF2B5EF4-FFF2-40B4-BE49-F238E27FC236}">
                <a16:creationId xmlns:a16="http://schemas.microsoft.com/office/drawing/2014/main" id="{B2EA3AD4-FC84-4CAE-AD2B-B98DCF306867}"/>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421855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bldLst>
      <p:bldP spid="19" grpId="0"/>
      <p:bldP spid="20" grpId="0"/>
      <p:bldP spid="21"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166694FC-EE66-48AB-B8D5-372EA7592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9875" name="Rectangle 3" descr="5%">
            <a:extLst>
              <a:ext uri="{FF2B5EF4-FFF2-40B4-BE49-F238E27FC236}">
                <a16:creationId xmlns:a16="http://schemas.microsoft.com/office/drawing/2014/main" id="{188EF266-A37A-4BA5-81E0-6BF0A2BFA5D4}"/>
              </a:ext>
            </a:extLst>
          </p:cNvPr>
          <p:cNvSpPr>
            <a:spLocks noChangeArrowheads="1"/>
          </p:cNvSpPr>
          <p:nvPr/>
        </p:nvSpPr>
        <p:spPr bwMode="auto">
          <a:xfrm>
            <a:off x="7419975" y="1058862"/>
            <a:ext cx="2990850" cy="312737"/>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 name="Group 19">
            <a:extLst>
              <a:ext uri="{FF2B5EF4-FFF2-40B4-BE49-F238E27FC236}">
                <a16:creationId xmlns:a16="http://schemas.microsoft.com/office/drawing/2014/main" id="{87E51DFD-7516-4E4D-89D4-5E0177A92B49}"/>
              </a:ext>
            </a:extLst>
          </p:cNvPr>
          <p:cNvGrpSpPr>
            <a:grpSpLocks/>
          </p:cNvGrpSpPr>
          <p:nvPr/>
        </p:nvGrpSpPr>
        <p:grpSpPr bwMode="auto">
          <a:xfrm>
            <a:off x="8001000" y="1893889"/>
            <a:ext cx="152400" cy="4371975"/>
            <a:chOff x="4080" y="1193"/>
            <a:chExt cx="96" cy="2754"/>
          </a:xfrm>
        </p:grpSpPr>
        <p:sp>
          <p:nvSpPr>
            <p:cNvPr id="34821" name="AutoShape 4">
              <a:extLst>
                <a:ext uri="{FF2B5EF4-FFF2-40B4-BE49-F238E27FC236}">
                  <a16:creationId xmlns:a16="http://schemas.microsoft.com/office/drawing/2014/main" id="{47504604-2C1E-4F7E-8FEC-9692C04A80C4}"/>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2" name="AutoShape 5">
              <a:extLst>
                <a:ext uri="{FF2B5EF4-FFF2-40B4-BE49-F238E27FC236}">
                  <a16:creationId xmlns:a16="http://schemas.microsoft.com/office/drawing/2014/main" id="{F37B1594-8DFC-4472-B244-CE502FA8ED7E}"/>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3" name="AutoShape 6">
              <a:extLst>
                <a:ext uri="{FF2B5EF4-FFF2-40B4-BE49-F238E27FC236}">
                  <a16:creationId xmlns:a16="http://schemas.microsoft.com/office/drawing/2014/main" id="{AD0090FB-A8DF-4DE6-B034-710F98D7EA28}"/>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4" name="AutoShape 7">
              <a:extLst>
                <a:ext uri="{FF2B5EF4-FFF2-40B4-BE49-F238E27FC236}">
                  <a16:creationId xmlns:a16="http://schemas.microsoft.com/office/drawing/2014/main" id="{4BC4D4C9-AF95-4697-9B3F-189ADE8F6881}"/>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5" name="AutoShape 8">
              <a:extLst>
                <a:ext uri="{FF2B5EF4-FFF2-40B4-BE49-F238E27FC236}">
                  <a16:creationId xmlns:a16="http://schemas.microsoft.com/office/drawing/2014/main" id="{C17D28DF-5AB8-4812-8E5B-6CECB070D469}"/>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6" name="AutoShape 9">
              <a:extLst>
                <a:ext uri="{FF2B5EF4-FFF2-40B4-BE49-F238E27FC236}">
                  <a16:creationId xmlns:a16="http://schemas.microsoft.com/office/drawing/2014/main" id="{7B9AF1C5-B507-4FF6-AC12-1407B0A7E49D}"/>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7" name="AutoShape 10">
              <a:extLst>
                <a:ext uri="{FF2B5EF4-FFF2-40B4-BE49-F238E27FC236}">
                  <a16:creationId xmlns:a16="http://schemas.microsoft.com/office/drawing/2014/main" id="{92C988E1-375D-4CE8-B6AA-3A80242C284F}"/>
                </a:ext>
              </a:extLst>
            </p:cNvPr>
            <p:cNvSpPr>
              <a:spLocks noChangeArrowheads="1"/>
            </p:cNvSpPr>
            <p:nvPr/>
          </p:nvSpPr>
          <p:spPr bwMode="auto">
            <a:xfrm>
              <a:off x="4080" y="277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8" name="AutoShape 11">
              <a:extLst>
                <a:ext uri="{FF2B5EF4-FFF2-40B4-BE49-F238E27FC236}">
                  <a16:creationId xmlns:a16="http://schemas.microsoft.com/office/drawing/2014/main" id="{504FCFD0-4552-4232-820D-81C575C0CBF3}"/>
                </a:ext>
              </a:extLst>
            </p:cNvPr>
            <p:cNvSpPr>
              <a:spLocks noChangeArrowheads="1"/>
            </p:cNvSpPr>
            <p:nvPr/>
          </p:nvSpPr>
          <p:spPr bwMode="auto">
            <a:xfrm>
              <a:off x="4080" y="255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9" name="AutoShape 12">
              <a:extLst>
                <a:ext uri="{FF2B5EF4-FFF2-40B4-BE49-F238E27FC236}">
                  <a16:creationId xmlns:a16="http://schemas.microsoft.com/office/drawing/2014/main" id="{467059AA-297E-48CE-9574-4E05F7881351}"/>
                </a:ext>
              </a:extLst>
            </p:cNvPr>
            <p:cNvSpPr>
              <a:spLocks noChangeArrowheads="1"/>
            </p:cNvSpPr>
            <p:nvPr/>
          </p:nvSpPr>
          <p:spPr bwMode="auto">
            <a:xfrm>
              <a:off x="4080" y="232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0" name="AutoShape 13">
              <a:extLst>
                <a:ext uri="{FF2B5EF4-FFF2-40B4-BE49-F238E27FC236}">
                  <a16:creationId xmlns:a16="http://schemas.microsoft.com/office/drawing/2014/main" id="{C01F9C1B-0070-4F1E-B37D-ADC5947D55C0}"/>
                </a:ext>
              </a:extLst>
            </p:cNvPr>
            <p:cNvSpPr>
              <a:spLocks noChangeArrowheads="1"/>
            </p:cNvSpPr>
            <p:nvPr/>
          </p:nvSpPr>
          <p:spPr bwMode="auto">
            <a:xfrm>
              <a:off x="4080" y="232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1" name="AutoShape 14">
              <a:extLst>
                <a:ext uri="{FF2B5EF4-FFF2-40B4-BE49-F238E27FC236}">
                  <a16:creationId xmlns:a16="http://schemas.microsoft.com/office/drawing/2014/main" id="{D962AB3E-BC14-49CA-BA50-D5E67F872FCF}"/>
                </a:ext>
              </a:extLst>
            </p:cNvPr>
            <p:cNvSpPr>
              <a:spLocks noChangeArrowheads="1"/>
            </p:cNvSpPr>
            <p:nvPr/>
          </p:nvSpPr>
          <p:spPr bwMode="auto">
            <a:xfrm>
              <a:off x="4080" y="209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2" name="AutoShape 15">
              <a:extLst>
                <a:ext uri="{FF2B5EF4-FFF2-40B4-BE49-F238E27FC236}">
                  <a16:creationId xmlns:a16="http://schemas.microsoft.com/office/drawing/2014/main" id="{83B1C86E-A0D3-4280-8A01-C82F6154D554}"/>
                </a:ext>
              </a:extLst>
            </p:cNvPr>
            <p:cNvSpPr>
              <a:spLocks noChangeArrowheads="1"/>
            </p:cNvSpPr>
            <p:nvPr/>
          </p:nvSpPr>
          <p:spPr bwMode="auto">
            <a:xfrm>
              <a:off x="4080" y="186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3" name="AutoShape 16">
              <a:extLst>
                <a:ext uri="{FF2B5EF4-FFF2-40B4-BE49-F238E27FC236}">
                  <a16:creationId xmlns:a16="http://schemas.microsoft.com/office/drawing/2014/main" id="{47197A2C-5F7E-4B53-B087-77D6DEF3F7B6}"/>
                </a:ext>
              </a:extLst>
            </p:cNvPr>
            <p:cNvSpPr>
              <a:spLocks noChangeArrowheads="1"/>
            </p:cNvSpPr>
            <p:nvPr/>
          </p:nvSpPr>
          <p:spPr bwMode="auto">
            <a:xfrm>
              <a:off x="4080" y="164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4" name="AutoShape 17">
              <a:extLst>
                <a:ext uri="{FF2B5EF4-FFF2-40B4-BE49-F238E27FC236}">
                  <a16:creationId xmlns:a16="http://schemas.microsoft.com/office/drawing/2014/main" id="{B42B817A-5EEB-4C73-94B8-9148B5139683}"/>
                </a:ext>
              </a:extLst>
            </p:cNvPr>
            <p:cNvSpPr>
              <a:spLocks noChangeArrowheads="1"/>
            </p:cNvSpPr>
            <p:nvPr/>
          </p:nvSpPr>
          <p:spPr bwMode="auto">
            <a:xfrm>
              <a:off x="4080" y="141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35" name="AutoShape 18">
              <a:extLst>
                <a:ext uri="{FF2B5EF4-FFF2-40B4-BE49-F238E27FC236}">
                  <a16:creationId xmlns:a16="http://schemas.microsoft.com/office/drawing/2014/main" id="{EE17CB70-F008-4F36-84C3-C45476DEFDB8}"/>
                </a:ext>
              </a:extLst>
            </p:cNvPr>
            <p:cNvSpPr>
              <a:spLocks noChangeArrowheads="1"/>
            </p:cNvSpPr>
            <p:nvPr/>
          </p:nvSpPr>
          <p:spPr bwMode="auto">
            <a:xfrm>
              <a:off x="4080" y="119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807973808"/>
      </p:ext>
    </p:extLst>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Right)">
                                      <p:cBhvr>
                                        <p:cTn id="7" dur="500"/>
                                        <p:tgtEl>
                                          <p:spTgt spid="7987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987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9442" name="MSSN1228.wav">
            <a:hlinkClick r:id="" action="ppaction://media"/>
            <a:extLst>
              <a:ext uri="{FF2B5EF4-FFF2-40B4-BE49-F238E27FC236}">
                <a16:creationId xmlns:a16="http://schemas.microsoft.com/office/drawing/2014/main" id="{0F6DADAC-01B6-4E43-B564-3C0B830C29F6}"/>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9753600" y="5562600"/>
            <a:ext cx="304800" cy="304800"/>
          </a:xfrm>
        </p:spPr>
      </p:pic>
      <p:pic>
        <p:nvPicPr>
          <p:cNvPr id="13315" name="Picture 3">
            <a:extLst>
              <a:ext uri="{FF2B5EF4-FFF2-40B4-BE49-F238E27FC236}">
                <a16:creationId xmlns:a16="http://schemas.microsoft.com/office/drawing/2014/main" id="{BBBBDD31-9B2D-4BD7-B753-471E398842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5334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6" name="Picture 4">
            <a:extLst>
              <a:ext uri="{FF2B5EF4-FFF2-40B4-BE49-F238E27FC236}">
                <a16:creationId xmlns:a16="http://schemas.microsoft.com/office/drawing/2014/main" id="{19374278-7A5A-4DD8-A4CA-82168C2C9839}"/>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00188" y="1600201"/>
            <a:ext cx="9144001"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18" name="Oval 6">
            <a:hlinkClick r:id="rId14" action="ppaction://hlinksldjump" highlightClick="1"/>
            <a:extLst>
              <a:ext uri="{FF2B5EF4-FFF2-40B4-BE49-F238E27FC236}">
                <a16:creationId xmlns:a16="http://schemas.microsoft.com/office/drawing/2014/main" id="{86246760-1A16-455F-AE59-A7CA08375EFA}"/>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Sassoon Infant Md" panose="02000603050000020003" charset="0"/>
                <a:ea typeface="+mn-ea"/>
                <a:cs typeface="+mn-cs"/>
              </a:rPr>
              <a:t>50/50</a:t>
            </a:r>
          </a:p>
        </p:txBody>
      </p:sp>
      <p:grpSp>
        <p:nvGrpSpPr>
          <p:cNvPr id="13319" name="Group 7">
            <a:extLst>
              <a:ext uri="{FF2B5EF4-FFF2-40B4-BE49-F238E27FC236}">
                <a16:creationId xmlns:a16="http://schemas.microsoft.com/office/drawing/2014/main" id="{985D60C6-1E16-453D-A474-2624472FB7C4}"/>
              </a:ext>
            </a:extLst>
          </p:cNvPr>
          <p:cNvGrpSpPr>
            <a:grpSpLocks/>
          </p:cNvGrpSpPr>
          <p:nvPr/>
        </p:nvGrpSpPr>
        <p:grpSpPr bwMode="auto">
          <a:xfrm>
            <a:off x="5486400" y="3352800"/>
            <a:ext cx="1295400" cy="711200"/>
            <a:chOff x="2496" y="2112"/>
            <a:chExt cx="816" cy="448"/>
          </a:xfrm>
        </p:grpSpPr>
        <p:sp>
          <p:nvSpPr>
            <p:cNvPr id="13340" name="Oval 8">
              <a:hlinkClick r:id="rId15" action="ppaction://hlinksldjump" highlightClick="1"/>
              <a:extLst>
                <a:ext uri="{FF2B5EF4-FFF2-40B4-BE49-F238E27FC236}">
                  <a16:creationId xmlns:a16="http://schemas.microsoft.com/office/drawing/2014/main" id="{47792415-9E9E-4C4F-9BAC-3165A985C5F8}"/>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341" name="Group 9">
              <a:extLst>
                <a:ext uri="{FF2B5EF4-FFF2-40B4-BE49-F238E27FC236}">
                  <a16:creationId xmlns:a16="http://schemas.microsoft.com/office/drawing/2014/main" id="{6CD5C56E-57A1-4EBD-92B3-C928D2DD50E6}"/>
                </a:ext>
              </a:extLst>
            </p:cNvPr>
            <p:cNvGrpSpPr>
              <a:grpSpLocks/>
            </p:cNvGrpSpPr>
            <p:nvPr/>
          </p:nvGrpSpPr>
          <p:grpSpPr bwMode="auto">
            <a:xfrm>
              <a:off x="2736" y="2160"/>
              <a:ext cx="420" cy="400"/>
              <a:chOff x="1065" y="2492"/>
              <a:chExt cx="420" cy="400"/>
            </a:xfrm>
          </p:grpSpPr>
          <p:pic>
            <p:nvPicPr>
              <p:cNvPr id="13342" name="Picture 10">
                <a:hlinkClick r:id="" action="ppaction://noaction"/>
                <a:extLst>
                  <a:ext uri="{FF2B5EF4-FFF2-40B4-BE49-F238E27FC236}">
                    <a16:creationId xmlns:a16="http://schemas.microsoft.com/office/drawing/2014/main" id="{817D7368-5F3E-4DA3-B033-D96DFA0A806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3" name="Freeform 11">
                <a:extLst>
                  <a:ext uri="{FF2B5EF4-FFF2-40B4-BE49-F238E27FC236}">
                    <a16:creationId xmlns:a16="http://schemas.microsoft.com/office/drawing/2014/main" id="{EE5F307A-9EC4-4A0A-8E93-D2D909A761DD}"/>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ssoon Infant Md" panose="02000603050000020003" charset="0"/>
                  <a:ea typeface="+mn-ea"/>
                  <a:cs typeface="+mn-cs"/>
                </a:endParaRPr>
              </a:p>
            </p:txBody>
          </p:sp>
        </p:grpSp>
      </p:grpSp>
      <p:pic>
        <p:nvPicPr>
          <p:cNvPr id="189452" name="ELPH1228.wav">
            <a:hlinkClick r:id="" action="ppaction://media"/>
            <a:extLst>
              <a:ext uri="{FF2B5EF4-FFF2-40B4-BE49-F238E27FC236}">
                <a16:creationId xmlns:a16="http://schemas.microsoft.com/office/drawing/2014/main" id="{1782E7DF-9359-4548-A21F-29F3B9C80EEB}"/>
              </a:ext>
            </a:extLst>
          </p:cNvPr>
          <p:cNvPicPr>
            <a:picLocks noGrp="1" noChangeAspect="1" noChangeArrowheads="1"/>
          </p:cNvPicPr>
          <p:nvPr>
            <p:ph sz="half" idx="1"/>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5562600" y="3657600"/>
            <a:ext cx="304800" cy="304800"/>
          </a:xfrm>
        </p:spPr>
      </p:pic>
      <p:grpSp>
        <p:nvGrpSpPr>
          <p:cNvPr id="13321" name="Group 13">
            <a:extLst>
              <a:ext uri="{FF2B5EF4-FFF2-40B4-BE49-F238E27FC236}">
                <a16:creationId xmlns:a16="http://schemas.microsoft.com/office/drawing/2014/main" id="{EF58B8E7-3E9E-47D3-915F-04F6A67573D9}"/>
              </a:ext>
            </a:extLst>
          </p:cNvPr>
          <p:cNvGrpSpPr>
            <a:grpSpLocks/>
          </p:cNvGrpSpPr>
          <p:nvPr/>
        </p:nvGrpSpPr>
        <p:grpSpPr bwMode="auto">
          <a:xfrm>
            <a:off x="7924800" y="3352800"/>
            <a:ext cx="1295400" cy="685800"/>
            <a:chOff x="4032" y="2112"/>
            <a:chExt cx="816" cy="432"/>
          </a:xfrm>
        </p:grpSpPr>
        <p:sp>
          <p:nvSpPr>
            <p:cNvPr id="13332" name="Oval 14">
              <a:hlinkClick r:id="rId17" action="ppaction://hlinksldjump" highlightClick="1"/>
              <a:extLst>
                <a:ext uri="{FF2B5EF4-FFF2-40B4-BE49-F238E27FC236}">
                  <a16:creationId xmlns:a16="http://schemas.microsoft.com/office/drawing/2014/main" id="{1B3AB9CE-C187-4B75-8795-08C16AA1243A}"/>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333" name="Group 15">
              <a:extLst>
                <a:ext uri="{FF2B5EF4-FFF2-40B4-BE49-F238E27FC236}">
                  <a16:creationId xmlns:a16="http://schemas.microsoft.com/office/drawing/2014/main" id="{AB626252-9F47-4E82-9468-C1D50CC2D7CB}"/>
                </a:ext>
              </a:extLst>
            </p:cNvPr>
            <p:cNvGrpSpPr>
              <a:grpSpLocks/>
            </p:cNvGrpSpPr>
            <p:nvPr/>
          </p:nvGrpSpPr>
          <p:grpSpPr bwMode="auto">
            <a:xfrm>
              <a:off x="4128" y="2160"/>
              <a:ext cx="622" cy="300"/>
              <a:chOff x="3122" y="2628"/>
              <a:chExt cx="622" cy="300"/>
            </a:xfrm>
          </p:grpSpPr>
          <p:sp>
            <p:nvSpPr>
              <p:cNvPr id="13334" name="AutoShape 16">
                <a:extLst>
                  <a:ext uri="{FF2B5EF4-FFF2-40B4-BE49-F238E27FC236}">
                    <a16:creationId xmlns:a16="http://schemas.microsoft.com/office/drawing/2014/main" id="{B87AD3A1-1623-46E0-90E0-CFBD436427FE}"/>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5" name="AutoShape 17">
                <a:extLst>
                  <a:ext uri="{FF2B5EF4-FFF2-40B4-BE49-F238E27FC236}">
                    <a16:creationId xmlns:a16="http://schemas.microsoft.com/office/drawing/2014/main" id="{98CAAAEC-D38C-4F7F-A94B-6E2FE95709F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6" name="AutoShape 18">
                <a:extLst>
                  <a:ext uri="{FF2B5EF4-FFF2-40B4-BE49-F238E27FC236}">
                    <a16:creationId xmlns:a16="http://schemas.microsoft.com/office/drawing/2014/main" id="{F01E5D94-FB47-4868-B3FA-1277FCD48103}"/>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ru-RU"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7" name="Oval 19">
                <a:extLst>
                  <a:ext uri="{FF2B5EF4-FFF2-40B4-BE49-F238E27FC236}">
                    <a16:creationId xmlns:a16="http://schemas.microsoft.com/office/drawing/2014/main" id="{4CB00C93-C100-4EFC-90E3-081BB5F89D4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8" name="Oval 20">
                <a:extLst>
                  <a:ext uri="{FF2B5EF4-FFF2-40B4-BE49-F238E27FC236}">
                    <a16:creationId xmlns:a16="http://schemas.microsoft.com/office/drawing/2014/main" id="{73D47FF9-3173-4C2A-B149-596459A2DBA2}"/>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9" name="Oval 21">
                <a:extLst>
                  <a:ext uri="{FF2B5EF4-FFF2-40B4-BE49-F238E27FC236}">
                    <a16:creationId xmlns:a16="http://schemas.microsoft.com/office/drawing/2014/main" id="{EAB3DC2D-2422-4E70-B753-94070CF2BABB}"/>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pic>
        <p:nvPicPr>
          <p:cNvPr id="13322" name="Picture 22">
            <a:extLst>
              <a:ext uri="{FF2B5EF4-FFF2-40B4-BE49-F238E27FC236}">
                <a16:creationId xmlns:a16="http://schemas.microsoft.com/office/drawing/2014/main" id="{1B2A6471-BA5C-40CF-8EC2-2D6FDAFF33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23" name="Picture 23">
            <a:extLst>
              <a:ext uri="{FF2B5EF4-FFF2-40B4-BE49-F238E27FC236}">
                <a16:creationId xmlns:a16="http://schemas.microsoft.com/office/drawing/2014/main" id="{474C3A10-376C-47C7-938D-9ACB6D0110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4" name="Rectangle 24" descr="30%">
            <a:hlinkClick r:id="" action="ppaction://noaction" highlightClick="1"/>
            <a:extLst>
              <a:ext uri="{FF2B5EF4-FFF2-40B4-BE49-F238E27FC236}">
                <a16:creationId xmlns:a16="http://schemas.microsoft.com/office/drawing/2014/main" id="{03D615A1-D71C-41F7-9F73-AFF3949F77EF}"/>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B</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city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13325" name="Picture 25">
            <a:extLst>
              <a:ext uri="{FF2B5EF4-FFF2-40B4-BE49-F238E27FC236}">
                <a16:creationId xmlns:a16="http://schemas.microsoft.com/office/drawing/2014/main" id="{4CAF0761-044A-4573-9D2F-86D6D22C082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5334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6" name="Rectangle 27">
            <a:extLst>
              <a:ext uri="{FF2B5EF4-FFF2-40B4-BE49-F238E27FC236}">
                <a16:creationId xmlns:a16="http://schemas.microsoft.com/office/drawing/2014/main" id="{78C9F2E2-1558-4276-BB61-AA2D1C2A2AEB}"/>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a:solidFill>
                  <a:srgbClr val="FFFFFF"/>
                </a:solidFill>
                <a:latin typeface="Sassoon Infant Md"/>
              </a:rPr>
              <a:t>Choose the word with different stress pattern</a:t>
            </a:r>
            <a:endParaRPr lang="en-US" altLang="en-US" sz="2600" b="1" dirty="0">
              <a:solidFill>
                <a:srgbClr val="FFFFFF"/>
              </a:solidFill>
              <a:latin typeface="Sassoon Infant Md"/>
            </a:endParaRPr>
          </a:p>
        </p:txBody>
      </p:sp>
      <p:sp>
        <p:nvSpPr>
          <p:cNvPr id="13327" name="Rectangle 28" descr="30%">
            <a:extLst>
              <a:ext uri="{FF2B5EF4-FFF2-40B4-BE49-F238E27FC236}">
                <a16:creationId xmlns:a16="http://schemas.microsoft.com/office/drawing/2014/main" id="{22D2C865-F540-4492-A39E-466890E5D232}"/>
              </a:ext>
            </a:extLst>
          </p:cNvPr>
          <p:cNvSpPr>
            <a:spLocks noChangeArrowheads="1"/>
          </p:cNvSpPr>
          <p:nvPr/>
        </p:nvSpPr>
        <p:spPr bwMode="auto">
          <a:xfrm>
            <a:off x="2057400" y="5334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C</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village</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3328" name="Rectangle 29" descr="30%">
            <a:hlinkClick r:id="" action="ppaction://noaction" highlightClick="1"/>
            <a:extLst>
              <a:ext uri="{FF2B5EF4-FFF2-40B4-BE49-F238E27FC236}">
                <a16:creationId xmlns:a16="http://schemas.microsoft.com/office/drawing/2014/main" id="{FA66BF31-AEEE-4766-9EF8-388DCABD8D6F}"/>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A</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country</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sp>
        <p:nvSpPr>
          <p:cNvPr id="189470" name="AutoShape 30">
            <a:extLst>
              <a:ext uri="{FF2B5EF4-FFF2-40B4-BE49-F238E27FC236}">
                <a16:creationId xmlns:a16="http://schemas.microsoft.com/office/drawing/2014/main" id="{EDBCD9ED-23F0-4D75-B307-007CFFC478CC}"/>
              </a:ext>
            </a:extLst>
          </p:cNvPr>
          <p:cNvSpPr>
            <a:spLocks noChangeArrowheads="1"/>
          </p:cNvSpPr>
          <p:nvPr/>
        </p:nvSpPr>
        <p:spPr bwMode="auto">
          <a:xfrm>
            <a:off x="6096000" y="5334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9471" name="SN001228.wav">
            <a:hlinkClick r:id="" action="ppaction://media"/>
            <a:extLst>
              <a:ext uri="{FF2B5EF4-FFF2-40B4-BE49-F238E27FC236}">
                <a16:creationId xmlns:a16="http://schemas.microsoft.com/office/drawing/2014/main" id="{8981EDA7-27ED-4867-B919-986FB512024D}"/>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24" descr="30%">
            <a:hlinkClick r:id="" action="ppaction://noaction" highlightClick="1"/>
            <a:extLst>
              <a:ext uri="{FF2B5EF4-FFF2-40B4-BE49-F238E27FC236}">
                <a16:creationId xmlns:a16="http://schemas.microsoft.com/office/drawing/2014/main" id="{E47C3D02-0D7A-4CD0-8D23-A63802EF4FC9}"/>
              </a:ext>
            </a:extLst>
          </p:cNvPr>
          <p:cNvSpPr>
            <a:spLocks noChangeArrowheads="1"/>
          </p:cNvSpPr>
          <p:nvPr/>
        </p:nvSpPr>
        <p:spPr bwMode="auto">
          <a:xfrm>
            <a:off x="6553200" y="5334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rPr>
              <a:t>D</a:t>
            </a:r>
            <a:r>
              <a:rPr kumimoji="0" lang="en-US" altLang="en-US" sz="2400" b="1" i="0" u="none" strike="noStrike" kern="1200" cap="none" spc="0" normalizeH="0" baseline="0" noProof="0">
                <a:ln>
                  <a:noFill/>
                </a:ln>
                <a:solidFill>
                  <a:srgbClr val="FFFFFF"/>
                </a:solidFill>
                <a:effectLst/>
                <a:uLnTx/>
                <a:uFillTx/>
                <a:latin typeface="Sassoon Infant Md" panose="02000603050000020003" charset="0"/>
                <a:ea typeface="+mn-ea"/>
                <a:cs typeface="+mn-cs"/>
              </a:rPr>
              <a:t>) </a:t>
            </a:r>
            <a:r>
              <a:rPr lang="en-US" altLang="en-US" sz="2400" b="1">
                <a:solidFill>
                  <a:srgbClr val="FFFFFF"/>
                </a:solidFill>
                <a:latin typeface="Sassoon Infant Md" panose="02000603050000020003" charset="0"/>
              </a:rPr>
              <a:t>hotel</a:t>
            </a:r>
            <a:endParaRPr kumimoji="0" lang="en-US" altLang="en-US" sz="2400" b="1" i="0" u="none" strike="noStrike" kern="1200" cap="none" spc="0" normalizeH="0" baseline="0" noProof="0" dirty="0">
              <a:ln>
                <a:noFill/>
              </a:ln>
              <a:solidFill>
                <a:srgbClr val="FFFFFF"/>
              </a:solidFill>
              <a:effectLst/>
              <a:uLnTx/>
              <a:uFillTx/>
              <a:latin typeface="Sassoon Infant Md" panose="02000603050000020003" charset="0"/>
              <a:ea typeface="+mn-ea"/>
              <a:cs typeface="+mn-cs"/>
            </a:endParaRPr>
          </a:p>
        </p:txBody>
      </p:sp>
      <p:pic>
        <p:nvPicPr>
          <p:cNvPr id="32" name="Picture 5">
            <a:hlinkClick r:id="" action="ppaction://noaction">
              <a:snd r:embed="rId19" name="millionaire3.wav"/>
            </a:hlinkClick>
            <a:extLst>
              <a:ext uri="{FF2B5EF4-FFF2-40B4-BE49-F238E27FC236}">
                <a16:creationId xmlns:a16="http://schemas.microsoft.com/office/drawing/2014/main" id="{B8A88A3A-63C9-415B-83E0-0E35FE35C4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id="{6FE297A4-EDB7-4FB8-A969-8E0A2631FDCD}"/>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id="{AD5E98F1-3778-4762-B0B1-69F30BDEDE67}"/>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453496287"/>
      </p:ext>
    </p:extLst>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7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945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9452"/>
                                        </p:tgtEl>
                                      </p:cBhvr>
                                    </p:cmd>
                                  </p:childTnLst>
                                </p:cTn>
                              </p:par>
                            </p:childTnLst>
                          </p:cTn>
                        </p:par>
                      </p:childTnLst>
                    </p:cTn>
                  </p:par>
                </p:childTnLst>
              </p:cTn>
              <p:nextCondLst>
                <p:cond evt="onClick" delay="0">
                  <p:tgtEl>
                    <p:spTgt spid="18945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9452"/>
                </p:tgtEl>
              </p:cMediaNode>
            </p:audio>
            <p:seq concurrent="1" nextAc="seek">
              <p:cTn id="13" restart="whenNotActive" fill="hold" evtFilter="cancelBubble" nodeType="interactiveSeq">
                <p:stCondLst>
                  <p:cond evt="onClick" delay="0">
                    <p:tgtEl>
                      <p:spTgt spid="18947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89471"/>
                                        </p:tgtEl>
                                      </p:cBhvr>
                                    </p:cmd>
                                  </p:childTnLst>
                                </p:cTn>
                              </p:par>
                            </p:childTnLst>
                          </p:cTn>
                        </p:par>
                      </p:childTnLst>
                    </p:cTn>
                  </p:par>
                </p:childTnLst>
              </p:cTn>
              <p:nextCondLst>
                <p:cond evt="onClick" delay="0">
                  <p:tgtEl>
                    <p:spTgt spid="18947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947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9442"/>
                </p:tgtEl>
              </p:cMediaNode>
            </p:audio>
          </p:childTnLst>
        </p:cTn>
      </p:par>
    </p:tnLst>
    <p:bldLst>
      <p:bldP spid="18947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0AF84817-7D69-4371-87F7-0CD964FD6E60}"/>
              </a:ext>
            </a:extLst>
          </p:cNvPr>
          <p:cNvPicPr>
            <a:picLocks noChangeAspect="1" noChangeArrowheads="1"/>
          </p:cNvPicPr>
          <p:nvPr/>
        </p:nvPicPr>
        <p:blipFill>
          <a:blip r:embed="rId5">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21336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4995" name="Rectangle 3">
            <a:extLst>
              <a:ext uri="{FF2B5EF4-FFF2-40B4-BE49-F238E27FC236}">
                <a16:creationId xmlns:a16="http://schemas.microsoft.com/office/drawing/2014/main" id="{72531250-18B1-4646-B371-CF0374935448}"/>
              </a:ext>
            </a:extLst>
          </p:cNvPr>
          <p:cNvSpPr>
            <a:spLocks noChangeArrowheads="1"/>
          </p:cNvSpPr>
          <p:nvPr/>
        </p:nvSpPr>
        <p:spPr bwMode="auto">
          <a:xfrm>
            <a:off x="2667000" y="2133600"/>
            <a:ext cx="701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r>
              <a:rPr lang="en-US" altLang="en-US" sz="6600" b="1">
                <a:solidFill>
                  <a:srgbClr val="FFFFFF"/>
                </a:solidFill>
                <a:latin typeface="Tahoma" panose="020B0604030504040204" pitchFamily="34" charset="0"/>
              </a:rPr>
              <a:t>Congratulations!</a:t>
            </a:r>
          </a:p>
        </p:txBody>
      </p:sp>
      <p:sp>
        <p:nvSpPr>
          <p:cNvPr id="84996" name="Rectangle 4">
            <a:extLst>
              <a:ext uri="{FF2B5EF4-FFF2-40B4-BE49-F238E27FC236}">
                <a16:creationId xmlns:a16="http://schemas.microsoft.com/office/drawing/2014/main" id="{ACD74DBC-8858-407F-9D4F-1BA17863A4AF}"/>
              </a:ext>
            </a:extLst>
          </p:cNvPr>
          <p:cNvSpPr>
            <a:spLocks noChangeArrowheads="1"/>
          </p:cNvSpPr>
          <p:nvPr/>
        </p:nvSpPr>
        <p:spPr bwMode="auto">
          <a:xfrm>
            <a:off x="3260725" y="3505201"/>
            <a:ext cx="5734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r>
              <a:rPr lang="en-US" altLang="en-US" sz="4000" b="1">
                <a:solidFill>
                  <a:srgbClr val="FFFFFF"/>
                </a:solidFill>
                <a:latin typeface="Tahoma" panose="020B0604030504040204" pitchFamily="34" charset="0"/>
              </a:rPr>
              <a:t>Thank</a:t>
            </a:r>
            <a:r>
              <a:rPr lang="ru-RU" altLang="en-US" sz="4000" b="1">
                <a:solidFill>
                  <a:srgbClr val="FFFFFF"/>
                </a:solidFill>
                <a:latin typeface="Tahoma" panose="020B0604030504040204" pitchFamily="34" charset="0"/>
              </a:rPr>
              <a:t> </a:t>
            </a:r>
            <a:r>
              <a:rPr lang="en-US" altLang="en-US" sz="4000" b="1">
                <a:solidFill>
                  <a:srgbClr val="FFFFFF"/>
                </a:solidFill>
                <a:latin typeface="Tahoma" panose="020B0604030504040204" pitchFamily="34" charset="0"/>
              </a:rPr>
              <a:t>you for playing</a:t>
            </a:r>
          </a:p>
        </p:txBody>
      </p:sp>
      <p:pic>
        <p:nvPicPr>
          <p:cNvPr id="5" name="Picture 4" descr="Logo, company name&#10;&#10;Description automatically generated">
            <a:extLst>
              <a:ext uri="{FF2B5EF4-FFF2-40B4-BE49-F238E27FC236}">
                <a16:creationId xmlns:a16="http://schemas.microsoft.com/office/drawing/2014/main" id="{A5C9A8EE-E015-46C2-87D1-FDE1D69B4E3A}"/>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6" name="TextBox 5">
            <a:extLst>
              <a:ext uri="{FF2B5EF4-FFF2-40B4-BE49-F238E27FC236}">
                <a16:creationId xmlns:a16="http://schemas.microsoft.com/office/drawing/2014/main" id="{0881EB94-D194-4830-9013-D9B4E3D530BF}"/>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p:cTn id="7" dur="500" fill="hold"/>
                                        <p:tgtEl>
                                          <p:spTgt spid="84995"/>
                                        </p:tgtEl>
                                        <p:attrNameLst>
                                          <p:attrName>ppt_w</p:attrName>
                                        </p:attrNameLst>
                                      </p:cBhvr>
                                      <p:tavLst>
                                        <p:tav tm="0">
                                          <p:val>
                                            <p:fltVal val="0"/>
                                          </p:val>
                                        </p:tav>
                                        <p:tav tm="100000">
                                          <p:val>
                                            <p:strVal val="#ppt_w"/>
                                          </p:val>
                                        </p:tav>
                                      </p:tavLst>
                                    </p:anim>
                                    <p:anim calcmode="lin" valueType="num">
                                      <p:cBhvr>
                                        <p:cTn id="8" dur="500" fill="hold"/>
                                        <p:tgtEl>
                                          <p:spTgt spid="8499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cheer.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4996"/>
                                        </p:tgtEl>
                                        <p:attrNameLst>
                                          <p:attrName>style.visibility</p:attrName>
                                        </p:attrNameLst>
                                      </p:cBhvr>
                                      <p:to>
                                        <p:strVal val="visible"/>
                                      </p:to>
                                    </p:set>
                                    <p:anim calcmode="lin" valueType="num">
                                      <p:cBhvr additive="base">
                                        <p:cTn id="12" dur="500" fill="hold"/>
                                        <p:tgtEl>
                                          <p:spTgt spid="84996"/>
                                        </p:tgtEl>
                                        <p:attrNameLst>
                                          <p:attrName>ppt_x</p:attrName>
                                        </p:attrNameLst>
                                      </p:cBhvr>
                                      <p:tavLst>
                                        <p:tav tm="0">
                                          <p:val>
                                            <p:strVal val="0-#ppt_w/2"/>
                                          </p:val>
                                        </p:tav>
                                        <p:tav tm="100000">
                                          <p:val>
                                            <p:strVal val="#ppt_x"/>
                                          </p:val>
                                        </p:tav>
                                      </p:tavLst>
                                    </p:anim>
                                    <p:anim calcmode="lin" valueType="num">
                                      <p:cBhvr additive="base">
                                        <p:cTn id="13" dur="500" fill="hold"/>
                                        <p:tgtEl>
                                          <p:spTgt spid="84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8499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FA7C28-C3A9-4D45-95E7-4AB4F420DD0C}"/>
              </a:ext>
            </a:extLst>
          </p:cNvPr>
          <p:cNvSpPr/>
          <p:nvPr/>
        </p:nvSpPr>
        <p:spPr>
          <a:xfrm>
            <a:off x="793662" y="386930"/>
            <a:ext cx="10066122" cy="129844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latin typeface="+mj-lt"/>
                <a:ea typeface="+mj-ea"/>
                <a:cs typeface="+mj-cs"/>
              </a:rPr>
              <a:t>HOMEWORK</a:t>
            </a:r>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3D58E4-7BD1-4405-900B-9E05C3388585}"/>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a:lnSpc>
                <a:spcPct val="90000"/>
              </a:lnSpc>
              <a:spcBef>
                <a:spcPts val="600"/>
              </a:spcBef>
              <a:spcAft>
                <a:spcPts val="600"/>
              </a:spcAft>
              <a:buFont typeface="Arial" panose="020B0604020202020204" pitchFamily="34" charset="0"/>
              <a:buChar char="•"/>
            </a:pPr>
            <a:r>
              <a:rPr lang="en-US" sz="2000">
                <a:effectLst/>
              </a:rPr>
              <a:t>Pronunciation: Stress the first syllable for most two - syllable adjectives.</a:t>
            </a:r>
          </a:p>
          <a:p>
            <a:pPr indent="-228600">
              <a:lnSpc>
                <a:spcPct val="90000"/>
              </a:lnSpc>
              <a:buFont typeface="Arial" panose="020B0604020202020204" pitchFamily="34" charset="0"/>
              <a:buChar char="•"/>
            </a:pPr>
            <a:r>
              <a:rPr lang="en-US" sz="2000">
                <a:effectLst/>
              </a:rPr>
              <a:t>- Practice speaking: What was on at the movies with your classmates.</a:t>
            </a:r>
          </a:p>
          <a:p>
            <a:pPr indent="-228600">
              <a:lnSpc>
                <a:spcPct val="90000"/>
              </a:lnSpc>
              <a:spcBef>
                <a:spcPts val="600"/>
              </a:spcBef>
              <a:spcAft>
                <a:spcPts val="600"/>
              </a:spcAft>
              <a:buFont typeface="Arial" panose="020B0604020202020204" pitchFamily="34" charset="0"/>
              <a:buChar char="•"/>
            </a:pPr>
            <a:r>
              <a:rPr lang="en-US" sz="2000">
                <a:effectLst/>
              </a:rPr>
              <a:t>- Do homework: Grammar/ writing on page 41/ (workbook)</a:t>
            </a:r>
          </a:p>
        </p:txBody>
      </p:sp>
      <p:pic>
        <p:nvPicPr>
          <p:cNvPr id="11" name="Graphic 10" descr="Books">
            <a:extLst>
              <a:ext uri="{FF2B5EF4-FFF2-40B4-BE49-F238E27FC236}">
                <a16:creationId xmlns:a16="http://schemas.microsoft.com/office/drawing/2014/main" id="{4C525228-C2B7-493B-B531-1513D5DA88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4DEE73BF-F938-42D4-B5DE-985338A668DA}"/>
              </a:ext>
            </a:extLst>
          </p:cNvPr>
          <p:cNvPicPr>
            <a:picLocks noChangeAspect="1"/>
          </p:cNvPicPr>
          <p:nvPr/>
        </p:nvPicPr>
        <p:blipFill rotWithShape="1">
          <a:blip r:embed="rId4">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7" name="TextBox 6">
            <a:extLst>
              <a:ext uri="{FF2B5EF4-FFF2-40B4-BE49-F238E27FC236}">
                <a16:creationId xmlns:a16="http://schemas.microsoft.com/office/drawing/2014/main" id="{D82773D6-39CB-4927-AD7F-7EC35A54543D}"/>
              </a:ext>
            </a:extLst>
          </p:cNvPr>
          <p:cNvSpPr txBox="1"/>
          <p:nvPr/>
        </p:nvSpPr>
        <p:spPr>
          <a:xfrm>
            <a:off x="-2774021" y="2204024"/>
            <a:ext cx="2645438" cy="907941"/>
          </a:xfrm>
          <a:prstGeom prst="rect">
            <a:avLst/>
          </a:prstGeom>
          <a:noFill/>
        </p:spPr>
        <p:txBody>
          <a:bodyPr wrap="square" rtlCol="0">
            <a:spAutoFit/>
          </a:bodyPr>
          <a:lstStyle/>
          <a:p>
            <a:pPr>
              <a:spcAft>
                <a:spcPts val="600"/>
              </a:spcAft>
            </a:pPr>
            <a:r>
              <a:rPr lang="en-US" sz="2400" b="1">
                <a:latin typeface="Contastia"/>
              </a:rPr>
              <a:t>   Ms Phương </a:t>
            </a:r>
          </a:p>
          <a:p>
            <a:pPr>
              <a:spcAft>
                <a:spcPts val="600"/>
              </a:spcAft>
            </a:pPr>
            <a:r>
              <a:rPr lang="en-US" sz="2400" b="1">
                <a:latin typeface="Contastia"/>
              </a:rPr>
              <a:t>Zalo: 0966765064</a:t>
            </a:r>
          </a:p>
        </p:txBody>
      </p:sp>
    </p:spTree>
    <p:extLst>
      <p:ext uri="{BB962C8B-B14F-4D97-AF65-F5344CB8AC3E}">
        <p14:creationId xmlns:p14="http://schemas.microsoft.com/office/powerpoint/2010/main" val="124666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F24AF-CC61-4348-89C2-C5292BE9AC89}"/>
              </a:ext>
            </a:extLst>
          </p:cNvPr>
          <p:cNvSpPr txBox="1"/>
          <p:nvPr/>
        </p:nvSpPr>
        <p:spPr>
          <a:xfrm>
            <a:off x="373659" y="935061"/>
            <a:ext cx="11444681" cy="1384995"/>
          </a:xfrm>
          <a:prstGeom prst="rect">
            <a:avLst/>
          </a:prstGeom>
          <a:solidFill>
            <a:schemeClr val="bg1"/>
          </a:solidFill>
        </p:spPr>
        <p:txBody>
          <a:bodyPr wrap="square">
            <a:spAutoFit/>
          </a:bodyPr>
          <a:lstStyle/>
          <a:p>
            <a:r>
              <a:rPr lang="en-US" sz="2800" b="1">
                <a:solidFill>
                  <a:srgbClr val="FF0000"/>
                </a:solidFill>
                <a:latin typeface="+mj-lt"/>
              </a:rPr>
              <a:t>BÀI GIẢNG THUỘC QUYỀN SỞ HỮU TRÍ TUỆ CỦA E-TEACHERS. NGHIÊM CẤM MỌI HÀNH VI SAO CHÉP, PHÁT TÁN CHIA SẺ , MUA ĐI BÁN LẠI  KHI CHƯA ĐƯỢC SỰ ĐỒNG Ý CỦA E-TEACHERS </a:t>
            </a:r>
          </a:p>
        </p:txBody>
      </p:sp>
      <p:grpSp>
        <p:nvGrpSpPr>
          <p:cNvPr id="18" name="Group 17">
            <a:extLst>
              <a:ext uri="{FF2B5EF4-FFF2-40B4-BE49-F238E27FC236}">
                <a16:creationId xmlns:a16="http://schemas.microsoft.com/office/drawing/2014/main" id="{7D6E4F03-A0EF-4B5E-9245-17BF6A26DA51}"/>
              </a:ext>
            </a:extLst>
          </p:cNvPr>
          <p:cNvGrpSpPr/>
          <p:nvPr/>
        </p:nvGrpSpPr>
        <p:grpSpPr>
          <a:xfrm>
            <a:off x="492672" y="2718566"/>
            <a:ext cx="9677488" cy="999325"/>
            <a:chOff x="2956033" y="2603400"/>
            <a:chExt cx="6832053" cy="999325"/>
          </a:xfrm>
        </p:grpSpPr>
        <p:pic>
          <p:nvPicPr>
            <p:cNvPr id="6" name="Picture 5" descr="Icon&#10;&#10;Description automatically generated">
              <a:extLst>
                <a:ext uri="{FF2B5EF4-FFF2-40B4-BE49-F238E27FC236}">
                  <a16:creationId xmlns:a16="http://schemas.microsoft.com/office/drawing/2014/main" id="{220C008C-6000-4430-8AE3-D3400C38790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56033" y="2603400"/>
              <a:ext cx="583325" cy="583325"/>
            </a:xfrm>
            <a:prstGeom prst="rect">
              <a:avLst/>
            </a:prstGeom>
          </p:spPr>
        </p:pic>
        <p:sp>
          <p:nvSpPr>
            <p:cNvPr id="8" name="TextBox 7">
              <a:extLst>
                <a:ext uri="{FF2B5EF4-FFF2-40B4-BE49-F238E27FC236}">
                  <a16:creationId xmlns:a16="http://schemas.microsoft.com/office/drawing/2014/main" id="{4E812FCE-864C-429E-AB61-F3CDBB1560C1}"/>
                </a:ext>
              </a:extLst>
            </p:cNvPr>
            <p:cNvSpPr txBox="1"/>
            <p:nvPr/>
          </p:nvSpPr>
          <p:spPr>
            <a:xfrm>
              <a:off x="3681248" y="2648618"/>
              <a:ext cx="6106838" cy="954107"/>
            </a:xfrm>
            <a:prstGeom prst="rect">
              <a:avLst/>
            </a:prstGeom>
            <a:noFill/>
          </p:spPr>
          <p:txBody>
            <a:bodyPr wrap="square" rtlCol="0">
              <a:spAutoFit/>
            </a:bodyPr>
            <a:lstStyle/>
            <a:p>
              <a:r>
                <a:rPr lang="en-US" sz="2800" b="1">
                  <a:solidFill>
                    <a:srgbClr val="002060"/>
                  </a:solidFill>
                </a:rPr>
                <a:t>PHONE /ZALO: 0966765064 – MS PHƯƠNG</a:t>
              </a:r>
            </a:p>
          </p:txBody>
        </p:sp>
      </p:grpSp>
      <p:grpSp>
        <p:nvGrpSpPr>
          <p:cNvPr id="19" name="Group 18">
            <a:extLst>
              <a:ext uri="{FF2B5EF4-FFF2-40B4-BE49-F238E27FC236}">
                <a16:creationId xmlns:a16="http://schemas.microsoft.com/office/drawing/2014/main" id="{AF39CB87-5D5B-4066-B006-7AB793230CAC}"/>
              </a:ext>
            </a:extLst>
          </p:cNvPr>
          <p:cNvGrpSpPr/>
          <p:nvPr/>
        </p:nvGrpSpPr>
        <p:grpSpPr>
          <a:xfrm>
            <a:off x="492672" y="3404059"/>
            <a:ext cx="9322203" cy="779920"/>
            <a:chOff x="2759438" y="3281316"/>
            <a:chExt cx="9322203" cy="779920"/>
          </a:xfrm>
        </p:grpSpPr>
        <p:sp>
          <p:nvSpPr>
            <p:cNvPr id="9" name="TextBox 8">
              <a:extLst>
                <a:ext uri="{FF2B5EF4-FFF2-40B4-BE49-F238E27FC236}">
                  <a16:creationId xmlns:a16="http://schemas.microsoft.com/office/drawing/2014/main" id="{D45E80A1-5D53-443B-B994-B8CC65B8AB8A}"/>
                </a:ext>
              </a:extLst>
            </p:cNvPr>
            <p:cNvSpPr txBox="1"/>
            <p:nvPr/>
          </p:nvSpPr>
          <p:spPr>
            <a:xfrm>
              <a:off x="3539358" y="3429000"/>
              <a:ext cx="8542283" cy="523220"/>
            </a:xfrm>
            <a:prstGeom prst="rect">
              <a:avLst/>
            </a:prstGeom>
            <a:noFill/>
          </p:spPr>
          <p:txBody>
            <a:bodyPr wrap="square" rtlCol="0">
              <a:spAutoFit/>
            </a:bodyPr>
            <a:lstStyle/>
            <a:p>
              <a:r>
                <a:rPr lang="en-US" sz="2800" b="1">
                  <a:solidFill>
                    <a:srgbClr val="002060"/>
                  </a:solidFill>
                </a:rPr>
                <a:t>https://www.facebook.com/maiphuongdo.dhnn/</a:t>
              </a:r>
            </a:p>
          </p:txBody>
        </p:sp>
        <p:pic>
          <p:nvPicPr>
            <p:cNvPr id="11" name="Picture 10" descr="Icon&#10;&#10;Description automatically generated">
              <a:extLst>
                <a:ext uri="{FF2B5EF4-FFF2-40B4-BE49-F238E27FC236}">
                  <a16:creationId xmlns:a16="http://schemas.microsoft.com/office/drawing/2014/main" id="{FF8F6EEC-3C08-469A-B3E2-9856807835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59438" y="3281316"/>
              <a:ext cx="779920" cy="779920"/>
            </a:xfrm>
            <a:prstGeom prst="rect">
              <a:avLst/>
            </a:prstGeom>
          </p:spPr>
        </p:pic>
      </p:grpSp>
      <p:grpSp>
        <p:nvGrpSpPr>
          <p:cNvPr id="17" name="Group 16">
            <a:extLst>
              <a:ext uri="{FF2B5EF4-FFF2-40B4-BE49-F238E27FC236}">
                <a16:creationId xmlns:a16="http://schemas.microsoft.com/office/drawing/2014/main" id="{B4C693B8-6794-4396-AD32-2F91C7387526}"/>
              </a:ext>
            </a:extLst>
          </p:cNvPr>
          <p:cNvGrpSpPr/>
          <p:nvPr/>
        </p:nvGrpSpPr>
        <p:grpSpPr>
          <a:xfrm>
            <a:off x="123038" y="3682545"/>
            <a:ext cx="3955308" cy="3434256"/>
            <a:chOff x="2331981" y="3690610"/>
            <a:chExt cx="3955308" cy="3434256"/>
          </a:xfrm>
        </p:grpSpPr>
        <p:pic>
          <p:nvPicPr>
            <p:cNvPr id="1026" name="Picture 2" descr="credit card png free - Clip Art Library">
              <a:extLst>
                <a:ext uri="{FF2B5EF4-FFF2-40B4-BE49-F238E27FC236}">
                  <a16:creationId xmlns:a16="http://schemas.microsoft.com/office/drawing/2014/main" id="{FFF7535F-66D4-4246-A6B1-B254D64B9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981" y="3690610"/>
              <a:ext cx="3721627" cy="34342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6FC451-7836-4560-BA27-2C63914602F5}"/>
                </a:ext>
              </a:extLst>
            </p:cNvPr>
            <p:cNvSpPr txBox="1"/>
            <p:nvPr/>
          </p:nvSpPr>
          <p:spPr>
            <a:xfrm>
              <a:off x="2405555" y="4715152"/>
              <a:ext cx="3881734" cy="369332"/>
            </a:xfrm>
            <a:prstGeom prst="rect">
              <a:avLst/>
            </a:prstGeom>
            <a:noFill/>
          </p:spPr>
          <p:txBody>
            <a:bodyPr wrap="square" rtlCol="0">
              <a:spAutoFit/>
            </a:bodyPr>
            <a:lstStyle/>
            <a:p>
              <a:r>
                <a:rPr lang="en-US">
                  <a:solidFill>
                    <a:schemeClr val="bg1"/>
                  </a:solidFill>
                </a:rPr>
                <a:t>TK: 3614689   ĐỖ MAI PHƯƠNG </a:t>
              </a:r>
            </a:p>
          </p:txBody>
        </p:sp>
        <p:sp>
          <p:nvSpPr>
            <p:cNvPr id="16" name="TextBox 15">
              <a:extLst>
                <a:ext uri="{FF2B5EF4-FFF2-40B4-BE49-F238E27FC236}">
                  <a16:creationId xmlns:a16="http://schemas.microsoft.com/office/drawing/2014/main" id="{8C71CFBA-7EA4-4362-AC9D-63689FE25397}"/>
                </a:ext>
              </a:extLst>
            </p:cNvPr>
            <p:cNvSpPr txBox="1"/>
            <p:nvPr/>
          </p:nvSpPr>
          <p:spPr>
            <a:xfrm>
              <a:off x="2405555" y="5159544"/>
              <a:ext cx="3379708" cy="923330"/>
            </a:xfrm>
            <a:prstGeom prst="rect">
              <a:avLst/>
            </a:prstGeom>
            <a:noFill/>
          </p:spPr>
          <p:txBody>
            <a:bodyPr wrap="square" rtlCol="0">
              <a:spAutoFit/>
            </a:bodyPr>
            <a:lstStyle/>
            <a:p>
              <a:r>
                <a:rPr lang="en-US"/>
                <a:t>NGÂN HÀNG VPBAK VIÊT NAM THỊNH VƯỢNG CHI NHÁNH HÀ NỘI.</a:t>
              </a:r>
            </a:p>
          </p:txBody>
        </p:sp>
      </p:grpSp>
      <p:pic>
        <p:nvPicPr>
          <p:cNvPr id="21" name="Picture 20" descr="Logo, company name&#10;&#10;Description automatically generated">
            <a:extLst>
              <a:ext uri="{FF2B5EF4-FFF2-40B4-BE49-F238E27FC236}">
                <a16:creationId xmlns:a16="http://schemas.microsoft.com/office/drawing/2014/main" id="{6506CAFC-87C0-4DEC-A017-D613D09FC39A}"/>
              </a:ext>
            </a:extLst>
          </p:cNvPr>
          <p:cNvPicPr>
            <a:picLocks noChangeAspect="1"/>
          </p:cNvPicPr>
          <p:nvPr/>
        </p:nvPicPr>
        <p:blipFill rotWithShape="1">
          <a:blip r:embed="rId7">
            <a:extLst>
              <a:ext uri="{28A0092B-C50C-407E-A947-70E740481C1C}">
                <a14:useLocalDpi xmlns:a14="http://schemas.microsoft.com/office/drawing/2010/main" val="0"/>
              </a:ext>
            </a:extLst>
          </a:blip>
          <a:srcRect l="24176" t="19128" r="19761" b="32397"/>
          <a:stretch/>
        </p:blipFill>
        <p:spPr>
          <a:xfrm>
            <a:off x="10015860" y="2335353"/>
            <a:ext cx="1897450" cy="1640653"/>
          </a:xfrm>
          <a:prstGeom prst="rect">
            <a:avLst/>
          </a:prstGeom>
        </p:spPr>
      </p:pic>
      <p:sp>
        <p:nvSpPr>
          <p:cNvPr id="15" name="TextBox 21">
            <a:extLst>
              <a:ext uri="{FF2B5EF4-FFF2-40B4-BE49-F238E27FC236}">
                <a16:creationId xmlns:a16="http://schemas.microsoft.com/office/drawing/2014/main" id="{4767DDCA-2F86-423D-83F5-63E865C5E79C}"/>
              </a:ext>
            </a:extLst>
          </p:cNvPr>
          <p:cNvSpPr txBox="1"/>
          <p:nvPr/>
        </p:nvSpPr>
        <p:spPr>
          <a:xfrm>
            <a:off x="3844665" y="4183979"/>
            <a:ext cx="8224297"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Times New Roman" panose="02020603050405020304" pitchFamily="18" charset="0"/>
                <a:cs typeface="Times New Roman" panose="02020603050405020304" pitchFamily="18" charset="0"/>
              </a:rPr>
              <a:t>SỬ DỤNG TÀI LIỆU CHÍNH CHỦ BẠN SẼ NHẬN ĐƯỢC SỰ TẬN TÂM VÀ CHÚNG TÔI SẼ PHỤC VỤ CÁC BẠN TẬN TÌNH. </a:t>
            </a:r>
          </a:p>
          <a:p>
            <a:endParaRPr lang="en-US" sz="1600" b="1">
              <a:latin typeface="Times New Roman" panose="02020603050405020304" pitchFamily="18" charset="0"/>
              <a:cs typeface="Times New Roman" panose="02020603050405020304" pitchFamily="18" charset="0"/>
            </a:endParaRPr>
          </a:p>
          <a:p>
            <a:r>
              <a:rPr lang="en-US" sz="1600" b="1">
                <a:latin typeface="Times New Roman" panose="02020603050405020304" pitchFamily="18" charset="0"/>
                <a:cs typeface="Times New Roman" panose="02020603050405020304" pitchFamily="18" charset="0"/>
              </a:rPr>
              <a:t>TÀI LIỆU ĐƯỢC UPDATE VÀO MAIL CÁ NHÂN NGAY KHI UPDATE VÀ ĐƯỢC GIẢI ĐÁP MỌI THẮC MẮC VỀ KỸ THUẬT HOẶC CHUYÊN MÔN MỘT CÁCH KỊP THỜI NHẤT. </a:t>
            </a:r>
          </a:p>
          <a:p>
            <a:pPr marL="342900" indent="-342900">
              <a:buFontTx/>
              <a:buChar char="-"/>
            </a:pPr>
            <a:r>
              <a:rPr lang="en-US" sz="1600" b="1">
                <a:solidFill>
                  <a:srgbClr val="FF0000"/>
                </a:solidFill>
                <a:latin typeface="Times New Roman" panose="02020603050405020304" pitchFamily="18" charset="0"/>
                <a:cs typeface="Times New Roman" panose="02020603050405020304" pitchFamily="18" charset="0"/>
              </a:rPr>
              <a:t>ỦNG HỘ CÔNG SỨC LAO ĐỘNG CỦA ĐỒNG NGHIỆP CHÍNH LÀ ĐANG GIEO NHÂN QUẢ TỐT.</a:t>
            </a:r>
          </a:p>
          <a:p>
            <a:pPr marL="342900" indent="-342900">
              <a:buFontTx/>
              <a:buChar char="-"/>
            </a:pPr>
            <a:r>
              <a:rPr lang="en-US" sz="1600" b="1">
                <a:solidFill>
                  <a:srgbClr val="FF0000"/>
                </a:solidFill>
                <a:latin typeface="Times New Roman" panose="02020603050405020304" pitchFamily="18" charset="0"/>
                <a:cs typeface="Times New Roman" panose="02020603050405020304" pitchFamily="18" charset="0"/>
              </a:rPr>
              <a:t>BUÔN BÁN TRÊN CÔNG SỨC CỦA NGƯỜI KHÁC LÀ HÀNH ĐỘNG CẦN TẨY CHAY VÀ LÊN ÁN. </a:t>
            </a:r>
          </a:p>
        </p:txBody>
      </p:sp>
    </p:spTree>
    <p:extLst>
      <p:ext uri="{BB962C8B-B14F-4D97-AF65-F5344CB8AC3E}">
        <p14:creationId xmlns:p14="http://schemas.microsoft.com/office/powerpoint/2010/main" val="292299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704ECF4-E2FA-4C62-A532-26A3CFEF43EB}"/>
              </a:ext>
            </a:extLst>
          </p:cNvPr>
          <p:cNvSpPr/>
          <p:nvPr/>
        </p:nvSpPr>
        <p:spPr>
          <a:xfrm>
            <a:off x="340518" y="2400300"/>
            <a:ext cx="10996613" cy="136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accent6">
                    <a:lumMod val="50000"/>
                  </a:schemeClr>
                </a:solidFill>
              </a:rPr>
              <a:t>PRONUNCIATION</a:t>
            </a:r>
          </a:p>
        </p:txBody>
      </p:sp>
      <p:pic>
        <p:nvPicPr>
          <p:cNvPr id="3" name="Picture 2" descr="Logo, company name&#10;&#10;Description automatically generated">
            <a:extLst>
              <a:ext uri="{FF2B5EF4-FFF2-40B4-BE49-F238E27FC236}">
                <a16:creationId xmlns:a16="http://schemas.microsoft.com/office/drawing/2014/main" id="{034617B6-459C-4773-8F96-A16D95E782C7}"/>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5" name="TextBox 4">
            <a:extLst>
              <a:ext uri="{FF2B5EF4-FFF2-40B4-BE49-F238E27FC236}">
                <a16:creationId xmlns:a16="http://schemas.microsoft.com/office/drawing/2014/main" id="{10A2018F-3C63-4FFC-9CE2-41992DEA1CB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87609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33471-4423-4117-9796-82384EF56A12}"/>
              </a:ext>
            </a:extLst>
          </p:cNvPr>
          <p:cNvSpPr txBox="1"/>
          <p:nvPr/>
        </p:nvSpPr>
        <p:spPr>
          <a:xfrm>
            <a:off x="2276475" y="975894"/>
            <a:ext cx="7096125" cy="523220"/>
          </a:xfrm>
          <a:prstGeom prst="rect">
            <a:avLst/>
          </a:prstGeom>
          <a:solidFill>
            <a:schemeClr val="accent6">
              <a:lumMod val="60000"/>
              <a:lumOff val="40000"/>
            </a:schemeClr>
          </a:solidFill>
        </p:spPr>
        <p:txBody>
          <a:bodyPr wrap="square" rtlCol="0">
            <a:spAutoFit/>
          </a:bodyPr>
          <a:lstStyle/>
          <a:p>
            <a:r>
              <a:rPr lang="en-US" sz="2800"/>
              <a:t>Work in pair,find 5 words for each column.</a:t>
            </a:r>
          </a:p>
        </p:txBody>
      </p:sp>
      <p:sp>
        <p:nvSpPr>
          <p:cNvPr id="7" name="TextBox 6">
            <a:extLst>
              <a:ext uri="{FF2B5EF4-FFF2-40B4-BE49-F238E27FC236}">
                <a16:creationId xmlns:a16="http://schemas.microsoft.com/office/drawing/2014/main" id="{8FCC290E-159A-49FB-955B-8FA34F5801ED}"/>
              </a:ext>
            </a:extLst>
          </p:cNvPr>
          <p:cNvSpPr txBox="1"/>
          <p:nvPr/>
        </p:nvSpPr>
        <p:spPr>
          <a:xfrm>
            <a:off x="451247" y="2626754"/>
            <a:ext cx="3305175" cy="461665"/>
          </a:xfrm>
          <a:prstGeom prst="rect">
            <a:avLst/>
          </a:prstGeom>
          <a:solidFill>
            <a:schemeClr val="accent4">
              <a:lumMod val="60000"/>
              <a:lumOff val="40000"/>
            </a:schemeClr>
          </a:solidFill>
        </p:spPr>
        <p:txBody>
          <a:bodyPr wrap="square" rtlCol="0">
            <a:spAutoFit/>
          </a:bodyPr>
          <a:lstStyle/>
          <a:p>
            <a:r>
              <a:rPr lang="en-US" sz="2400"/>
              <a:t>one-  syllable words </a:t>
            </a:r>
          </a:p>
        </p:txBody>
      </p:sp>
      <p:sp>
        <p:nvSpPr>
          <p:cNvPr id="8" name="TextBox 7">
            <a:extLst>
              <a:ext uri="{FF2B5EF4-FFF2-40B4-BE49-F238E27FC236}">
                <a16:creationId xmlns:a16="http://schemas.microsoft.com/office/drawing/2014/main" id="{CD8D3A61-B427-48EC-8097-FA3B9FC4950B}"/>
              </a:ext>
            </a:extLst>
          </p:cNvPr>
          <p:cNvSpPr txBox="1"/>
          <p:nvPr/>
        </p:nvSpPr>
        <p:spPr>
          <a:xfrm>
            <a:off x="4176117" y="2626754"/>
            <a:ext cx="3014661" cy="461665"/>
          </a:xfrm>
          <a:prstGeom prst="rect">
            <a:avLst/>
          </a:prstGeom>
          <a:solidFill>
            <a:schemeClr val="accent4">
              <a:lumMod val="60000"/>
              <a:lumOff val="40000"/>
            </a:schemeClr>
          </a:solidFill>
        </p:spPr>
        <p:txBody>
          <a:bodyPr wrap="square" rtlCol="0">
            <a:spAutoFit/>
          </a:bodyPr>
          <a:lstStyle/>
          <a:p>
            <a:r>
              <a:rPr lang="en-US" sz="2400"/>
              <a:t>two-  syllable words </a:t>
            </a:r>
          </a:p>
        </p:txBody>
      </p:sp>
      <p:sp>
        <p:nvSpPr>
          <p:cNvPr id="9" name="TextBox 8">
            <a:extLst>
              <a:ext uri="{FF2B5EF4-FFF2-40B4-BE49-F238E27FC236}">
                <a16:creationId xmlns:a16="http://schemas.microsoft.com/office/drawing/2014/main" id="{7B61F229-CE52-41D2-9E9C-70D2150D716C}"/>
              </a:ext>
            </a:extLst>
          </p:cNvPr>
          <p:cNvSpPr txBox="1"/>
          <p:nvPr/>
        </p:nvSpPr>
        <p:spPr>
          <a:xfrm>
            <a:off x="7610474" y="2626755"/>
            <a:ext cx="3181351" cy="461665"/>
          </a:xfrm>
          <a:prstGeom prst="rect">
            <a:avLst/>
          </a:prstGeom>
          <a:solidFill>
            <a:schemeClr val="accent4">
              <a:lumMod val="60000"/>
              <a:lumOff val="40000"/>
            </a:schemeClr>
          </a:solidFill>
        </p:spPr>
        <p:txBody>
          <a:bodyPr wrap="square" rtlCol="0">
            <a:spAutoFit/>
          </a:bodyPr>
          <a:lstStyle/>
          <a:p>
            <a:r>
              <a:rPr lang="en-US" sz="2400"/>
              <a:t>three- syllable words </a:t>
            </a:r>
          </a:p>
        </p:txBody>
      </p:sp>
      <p:cxnSp>
        <p:nvCxnSpPr>
          <p:cNvPr id="5" name="Straight Connector 4">
            <a:extLst>
              <a:ext uri="{FF2B5EF4-FFF2-40B4-BE49-F238E27FC236}">
                <a16:creationId xmlns:a16="http://schemas.microsoft.com/office/drawing/2014/main" id="{6606F811-F141-42BE-82D3-DC7A0C4DABA9}"/>
              </a:ext>
            </a:extLst>
          </p:cNvPr>
          <p:cNvCxnSpPr>
            <a:cxnSpLocks/>
          </p:cNvCxnSpPr>
          <p:nvPr/>
        </p:nvCxnSpPr>
        <p:spPr>
          <a:xfrm>
            <a:off x="4019550" y="2390775"/>
            <a:ext cx="0" cy="438150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66F27D2E-3B35-482A-AD06-A7B07905E4C1}"/>
              </a:ext>
            </a:extLst>
          </p:cNvPr>
          <p:cNvCxnSpPr>
            <a:cxnSpLocks/>
          </p:cNvCxnSpPr>
          <p:nvPr/>
        </p:nvCxnSpPr>
        <p:spPr>
          <a:xfrm>
            <a:off x="7381875" y="2247900"/>
            <a:ext cx="0" cy="4438650"/>
          </a:xfrm>
          <a:prstGeom prst="line">
            <a:avLst/>
          </a:prstGeom>
          <a:ln w="57150"/>
        </p:spPr>
        <p:style>
          <a:lnRef idx="3">
            <a:schemeClr val="accent2"/>
          </a:lnRef>
          <a:fillRef idx="0">
            <a:schemeClr val="accent2"/>
          </a:fillRef>
          <a:effectRef idx="2">
            <a:schemeClr val="accent2"/>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14F948AE-E13F-4B3F-9698-61894292DAA6}"/>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2" name="TextBox 11">
            <a:extLst>
              <a:ext uri="{FF2B5EF4-FFF2-40B4-BE49-F238E27FC236}">
                <a16:creationId xmlns:a16="http://schemas.microsoft.com/office/drawing/2014/main" id="{55822BFA-D321-4558-A583-6BAAA986E280}"/>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10991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F148-E26B-49FF-BAEB-200A01CF0A61}"/>
              </a:ext>
            </a:extLst>
          </p:cNvPr>
          <p:cNvSpPr>
            <a:spLocks noGrp="1"/>
          </p:cNvSpPr>
          <p:nvPr>
            <p:ph type="title"/>
          </p:nvPr>
        </p:nvSpPr>
        <p:spPr/>
        <p:txBody>
          <a:bodyPr/>
          <a:lstStyle/>
          <a:p>
            <a:endParaRPr lang="en-SG" dirty="0"/>
          </a:p>
        </p:txBody>
      </p:sp>
      <p:sp>
        <p:nvSpPr>
          <p:cNvPr id="3" name="Content Placeholder 2">
            <a:extLst>
              <a:ext uri="{FF2B5EF4-FFF2-40B4-BE49-F238E27FC236}">
                <a16:creationId xmlns:a16="http://schemas.microsoft.com/office/drawing/2014/main" id="{7F0E8FDE-0A67-40E0-B8B4-90C25047F15F}"/>
              </a:ext>
            </a:extLst>
          </p:cNvPr>
          <p:cNvSpPr>
            <a:spLocks noGrp="1"/>
          </p:cNvSpPr>
          <p:nvPr>
            <p:ph idx="1"/>
          </p:nvPr>
        </p:nvSpPr>
        <p:spPr>
          <a:xfrm>
            <a:off x="1418910" y="1895793"/>
            <a:ext cx="8008300" cy="470692"/>
          </a:xfrm>
        </p:spPr>
        <p:txBody>
          <a:bodyPr>
            <a:normAutofit lnSpcReduction="10000"/>
          </a:bodyPr>
          <a:lstStyle/>
          <a:p>
            <a:pPr marL="0" indent="0">
              <a:buNone/>
            </a:pPr>
            <a:r>
              <a:rPr lang="en-SG" sz="2900" b="1">
                <a:solidFill>
                  <a:schemeClr val="accent2">
                    <a:lumMod val="75000"/>
                  </a:schemeClr>
                </a:solidFill>
                <a:latin typeface="Times New Roman" panose="02020603050405020304" pitchFamily="18" charset="0"/>
                <a:cs typeface="Times New Roman" panose="02020603050405020304" pitchFamily="18" charset="0"/>
              </a:rPr>
              <a:t>Try to guess how many syllables in the words</a:t>
            </a:r>
            <a:endParaRPr lang="en-SG" dirty="0">
              <a:latin typeface="Times New Roman" panose="02020603050405020304" pitchFamily="18" charset="0"/>
              <a:cs typeface="Times New Roman" panose="02020603050405020304" pitchFamily="18" charset="0"/>
            </a:endParaRPr>
          </a:p>
          <a:p>
            <a:pPr>
              <a:buFontTx/>
              <a:buChar char="-"/>
            </a:pPr>
            <a:endParaRPr lang="en-SG" dirty="0">
              <a:latin typeface="Times New Roman" panose="02020603050405020304" pitchFamily="18" charset="0"/>
              <a:cs typeface="Times New Roman" panose="02020603050405020304" pitchFamily="18" charset="0"/>
            </a:endParaRPr>
          </a:p>
          <a:p>
            <a:pPr marL="0" indent="0">
              <a:buNone/>
            </a:pPr>
            <a:endParaRPr lang="en-SG" dirty="0"/>
          </a:p>
        </p:txBody>
      </p:sp>
      <p:sp>
        <p:nvSpPr>
          <p:cNvPr id="4" name="Rectangle 3">
            <a:extLst>
              <a:ext uri="{FF2B5EF4-FFF2-40B4-BE49-F238E27FC236}">
                <a16:creationId xmlns:a16="http://schemas.microsoft.com/office/drawing/2014/main" id="{450508F7-0CEA-49A1-ACF6-8DB723F5E7E1}"/>
              </a:ext>
            </a:extLst>
          </p:cNvPr>
          <p:cNvSpPr/>
          <p:nvPr/>
        </p:nvSpPr>
        <p:spPr>
          <a:xfrm>
            <a:off x="1529080" y="1180306"/>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 name="Rectangle: Rounded Corners 5">
            <a:extLst>
              <a:ext uri="{FF2B5EF4-FFF2-40B4-BE49-F238E27FC236}">
                <a16:creationId xmlns:a16="http://schemas.microsoft.com/office/drawing/2014/main" id="{256A64EE-5B83-4E13-B3D0-D14FBDED07A5}"/>
              </a:ext>
            </a:extLst>
          </p:cNvPr>
          <p:cNvSpPr/>
          <p:nvPr/>
        </p:nvSpPr>
        <p:spPr>
          <a:xfrm>
            <a:off x="1847850" y="365125"/>
            <a:ext cx="881507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SYLLABUS</a:t>
            </a:r>
            <a:r>
              <a:rPr lang="en-SG" sz="3600" i="1" dirty="0">
                <a:solidFill>
                  <a:schemeClr val="accent2">
                    <a:lumMod val="75000"/>
                  </a:schemeClr>
                </a:solidFill>
                <a:latin typeface="Mongolian Baiti" panose="03000500000000000000" pitchFamily="66" charset="0"/>
                <a:cs typeface="Mongolian Baiti" panose="03000500000000000000" pitchFamily="66" charset="0"/>
              </a:rPr>
              <a:t>( ÂM TIẾT)</a:t>
            </a:r>
          </a:p>
        </p:txBody>
      </p:sp>
      <p:sp>
        <p:nvSpPr>
          <p:cNvPr id="7" name="Rectangle: Rounded Corners 6">
            <a:extLst>
              <a:ext uri="{FF2B5EF4-FFF2-40B4-BE49-F238E27FC236}">
                <a16:creationId xmlns:a16="http://schemas.microsoft.com/office/drawing/2014/main" id="{6FDC6E93-531B-410B-8CE5-74056C8B43A2}"/>
              </a:ext>
            </a:extLst>
          </p:cNvPr>
          <p:cNvSpPr/>
          <p:nvPr/>
        </p:nvSpPr>
        <p:spPr>
          <a:xfrm>
            <a:off x="4721065" y="2679147"/>
            <a:ext cx="6705600" cy="2759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50000"/>
              </a:lnSpc>
              <a:buFontTx/>
              <a:buChar char="-"/>
            </a:pPr>
            <a:r>
              <a:rPr lang="en-SG" sz="2400" b="1" dirty="0" err="1">
                <a:solidFill>
                  <a:schemeClr val="accent2">
                    <a:lumMod val="50000"/>
                  </a:schemeClr>
                </a:solidFill>
                <a:latin typeface="Times New Roman" panose="02020603050405020304" pitchFamily="18" charset="0"/>
                <a:cs typeface="Times New Roman" panose="02020603050405020304" pitchFamily="18" charset="0"/>
              </a:rPr>
              <a:t>Âm</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là</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đơn</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vị</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cấu</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tạo</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nên</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từ</a:t>
            </a:r>
            <a:endParaRPr lang="en-SG" sz="2400" b="1" dirty="0">
              <a:solidFill>
                <a:schemeClr val="accent2">
                  <a:lumMod val="50000"/>
                </a:schemeClr>
              </a:solidFill>
              <a:latin typeface="Times New Roman" panose="02020603050405020304" pitchFamily="18" charset="0"/>
              <a:cs typeface="Times New Roman" panose="02020603050405020304" pitchFamily="18" charset="0"/>
            </a:endParaRPr>
          </a:p>
          <a:p>
            <a:pPr marL="285750" indent="-285750">
              <a:lnSpc>
                <a:spcPct val="250000"/>
              </a:lnSpc>
              <a:buFontTx/>
              <a:buChar char="-"/>
            </a:pPr>
            <a:r>
              <a:rPr lang="en-SG" sz="24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âm</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phải</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chứa</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ít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nhất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nguyên</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âm</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đôi</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hoặc</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nguyên</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âm</a:t>
            </a:r>
            <a:r>
              <a:rPr lang="en-SG" sz="2400" b="1" dirty="0">
                <a:solidFill>
                  <a:schemeClr val="accent2">
                    <a:lumMod val="50000"/>
                  </a:schemeClr>
                </a:solidFill>
                <a:latin typeface="Times New Roman" panose="02020603050405020304" pitchFamily="18" charset="0"/>
                <a:cs typeface="Times New Roman" panose="02020603050405020304" pitchFamily="18" charset="0"/>
              </a:rPr>
              <a:t> </a:t>
            </a:r>
            <a:r>
              <a:rPr lang="en-SG" sz="2400" b="1" dirty="0" err="1">
                <a:solidFill>
                  <a:schemeClr val="accent2">
                    <a:lumMod val="50000"/>
                  </a:schemeClr>
                </a:solidFill>
                <a:latin typeface="Times New Roman" panose="02020603050405020304" pitchFamily="18" charset="0"/>
                <a:cs typeface="Times New Roman" panose="02020603050405020304" pitchFamily="18" charset="0"/>
              </a:rPr>
              <a:t>đơn</a:t>
            </a:r>
            <a:r>
              <a:rPr lang="en-SG" sz="2400"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557E38B-C872-4459-9898-595F081B0BA2}"/>
              </a:ext>
            </a:extLst>
          </p:cNvPr>
          <p:cNvSpPr/>
          <p:nvPr/>
        </p:nvSpPr>
        <p:spPr>
          <a:xfrm>
            <a:off x="10391774" y="5677694"/>
            <a:ext cx="18002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Times New Roman" panose="02020603050405020304" pitchFamily="18" charset="0"/>
                <a:cs typeface="Times New Roman" panose="02020603050405020304" pitchFamily="18" charset="0"/>
              </a:rPr>
              <a:t>Ms Phuong’s English</a:t>
            </a:r>
          </a:p>
        </p:txBody>
      </p:sp>
      <p:sp>
        <p:nvSpPr>
          <p:cNvPr id="5" name="Rectangle 4">
            <a:extLst>
              <a:ext uri="{FF2B5EF4-FFF2-40B4-BE49-F238E27FC236}">
                <a16:creationId xmlns:a16="http://schemas.microsoft.com/office/drawing/2014/main" id="{2079D117-BC06-4DBD-9E41-3980B0977A27}"/>
              </a:ext>
            </a:extLst>
          </p:cNvPr>
          <p:cNvSpPr/>
          <p:nvPr/>
        </p:nvSpPr>
        <p:spPr>
          <a:xfrm>
            <a:off x="425290" y="2790983"/>
            <a:ext cx="2364423" cy="619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dirty="0">
                <a:solidFill>
                  <a:schemeClr val="tx1"/>
                </a:solidFill>
                <a:latin typeface="+mj-lt"/>
                <a:cs typeface="Times New Roman" panose="02020603050405020304" pitchFamily="18" charset="0"/>
              </a:rPr>
              <a:t>Hot</a:t>
            </a:r>
            <a:r>
              <a:rPr lang="en-SG" sz="2800" dirty="0">
                <a:latin typeface="+mj-lt"/>
                <a:cs typeface="Times New Roman" panose="02020603050405020304" pitchFamily="18" charset="0"/>
              </a:rPr>
              <a:t> </a:t>
            </a:r>
            <a:r>
              <a:rPr lang="en-SG" sz="2800" dirty="0">
                <a:solidFill>
                  <a:schemeClr val="accent2">
                    <a:lumMod val="75000"/>
                  </a:schemeClr>
                </a:solidFill>
                <a:latin typeface="+mj-lt"/>
                <a:cs typeface="Times New Roman" panose="02020603050405020304" pitchFamily="18" charset="0"/>
              </a:rPr>
              <a:t>/</a:t>
            </a:r>
            <a:r>
              <a:rPr lang="en-SG" sz="2800" b="0" i="0" dirty="0" err="1">
                <a:solidFill>
                  <a:schemeClr val="accent2">
                    <a:lumMod val="75000"/>
                  </a:schemeClr>
                </a:solidFill>
                <a:effectLst/>
                <a:latin typeface="+mj-lt"/>
                <a:cs typeface="Times New Roman" panose="02020603050405020304" pitchFamily="18" charset="0"/>
              </a:rPr>
              <a:t>hɒt</a:t>
            </a:r>
            <a:r>
              <a:rPr lang="en-SG" sz="2800" b="0" i="0" dirty="0">
                <a:solidFill>
                  <a:schemeClr val="accent2">
                    <a:lumMod val="75000"/>
                  </a:schemeClr>
                </a:solidFill>
                <a:effectLst/>
                <a:latin typeface="+mj-lt"/>
                <a:cs typeface="Times New Roman" panose="02020603050405020304" pitchFamily="18" charset="0"/>
              </a:rPr>
              <a:t>/</a:t>
            </a:r>
            <a:endParaRPr lang="en-SG" sz="2800" dirty="0">
              <a:solidFill>
                <a:schemeClr val="accent2">
                  <a:lumMod val="75000"/>
                </a:schemeClr>
              </a:solidFill>
              <a:latin typeface="+mj-lt"/>
              <a:cs typeface="Times New Roman" panose="02020603050405020304" pitchFamily="18" charset="0"/>
            </a:endParaRPr>
          </a:p>
        </p:txBody>
      </p:sp>
      <p:sp>
        <p:nvSpPr>
          <p:cNvPr id="9" name="Rectangle 8">
            <a:extLst>
              <a:ext uri="{FF2B5EF4-FFF2-40B4-BE49-F238E27FC236}">
                <a16:creationId xmlns:a16="http://schemas.microsoft.com/office/drawing/2014/main" id="{0706667D-DD5F-4D14-BC36-E7FB17A10A28}"/>
              </a:ext>
            </a:extLst>
          </p:cNvPr>
          <p:cNvSpPr/>
          <p:nvPr/>
        </p:nvSpPr>
        <p:spPr>
          <a:xfrm>
            <a:off x="425290" y="3410109"/>
            <a:ext cx="4105275" cy="619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dirty="0">
                <a:solidFill>
                  <a:schemeClr val="tx1"/>
                </a:solidFill>
                <a:latin typeface="+mj-lt"/>
                <a:cs typeface="Times New Roman" panose="02020603050405020304" pitchFamily="18" charset="0"/>
              </a:rPr>
              <a:t>Teacher </a:t>
            </a:r>
            <a:r>
              <a:rPr lang="en-SG" sz="2800" dirty="0">
                <a:solidFill>
                  <a:schemeClr val="accent2">
                    <a:lumMod val="75000"/>
                  </a:schemeClr>
                </a:solidFill>
                <a:latin typeface="+mj-lt"/>
                <a:cs typeface="Times New Roman" panose="02020603050405020304" pitchFamily="18" charset="0"/>
              </a:rPr>
              <a:t>/ˈ</a:t>
            </a:r>
            <a:r>
              <a:rPr lang="en-SG" sz="2800" dirty="0" err="1">
                <a:solidFill>
                  <a:schemeClr val="accent2">
                    <a:lumMod val="75000"/>
                  </a:schemeClr>
                </a:solidFill>
                <a:latin typeface="+mj-lt"/>
                <a:cs typeface="Times New Roman" panose="02020603050405020304" pitchFamily="18" charset="0"/>
              </a:rPr>
              <a:t>tiːtʃə</a:t>
            </a:r>
            <a:r>
              <a:rPr lang="en-SG" sz="2800" dirty="0">
                <a:solidFill>
                  <a:schemeClr val="accent2">
                    <a:lumMod val="75000"/>
                  </a:schemeClr>
                </a:solidFill>
                <a:latin typeface="+mj-lt"/>
                <a:cs typeface="Times New Roman" panose="02020603050405020304" pitchFamily="18" charset="0"/>
              </a:rPr>
              <a:t>(r)/</a:t>
            </a:r>
          </a:p>
        </p:txBody>
      </p:sp>
      <p:sp>
        <p:nvSpPr>
          <p:cNvPr id="10" name="Rectangle 9">
            <a:extLst>
              <a:ext uri="{FF2B5EF4-FFF2-40B4-BE49-F238E27FC236}">
                <a16:creationId xmlns:a16="http://schemas.microsoft.com/office/drawing/2014/main" id="{4910ADAD-0CF1-460C-86CE-5F07F82FC838}"/>
              </a:ext>
            </a:extLst>
          </p:cNvPr>
          <p:cNvSpPr/>
          <p:nvPr/>
        </p:nvSpPr>
        <p:spPr>
          <a:xfrm>
            <a:off x="425290" y="3944606"/>
            <a:ext cx="4295775" cy="619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dirty="0">
                <a:solidFill>
                  <a:schemeClr val="tx1"/>
                </a:solidFill>
                <a:latin typeface="+mj-lt"/>
                <a:cs typeface="Times New Roman" panose="02020603050405020304" pitchFamily="18" charset="0"/>
              </a:rPr>
              <a:t>Banana </a:t>
            </a:r>
            <a:r>
              <a:rPr lang="en-SG" sz="2800" dirty="0">
                <a:solidFill>
                  <a:schemeClr val="accent2">
                    <a:lumMod val="75000"/>
                  </a:schemeClr>
                </a:solidFill>
                <a:latin typeface="+mj-lt"/>
                <a:cs typeface="Times New Roman" panose="02020603050405020304" pitchFamily="18" charset="0"/>
              </a:rPr>
              <a:t>/</a:t>
            </a:r>
            <a:r>
              <a:rPr lang="en-SG" sz="2800" dirty="0" err="1">
                <a:solidFill>
                  <a:schemeClr val="accent2">
                    <a:lumMod val="75000"/>
                  </a:schemeClr>
                </a:solidFill>
                <a:latin typeface="+mj-lt"/>
                <a:cs typeface="Times New Roman" panose="02020603050405020304" pitchFamily="18" charset="0"/>
              </a:rPr>
              <a:t>bəˈnɑːnə</a:t>
            </a:r>
            <a:r>
              <a:rPr lang="en-SG" sz="2800" dirty="0">
                <a:solidFill>
                  <a:schemeClr val="accent2">
                    <a:lumMod val="75000"/>
                  </a:schemeClr>
                </a:solidFill>
                <a:latin typeface="+mj-lt"/>
                <a:cs typeface="Times New Roman" panose="02020603050405020304" pitchFamily="18" charset="0"/>
              </a:rPr>
              <a:t>/</a:t>
            </a:r>
          </a:p>
        </p:txBody>
      </p:sp>
      <p:sp>
        <p:nvSpPr>
          <p:cNvPr id="11" name="Rectangle 10">
            <a:extLst>
              <a:ext uri="{FF2B5EF4-FFF2-40B4-BE49-F238E27FC236}">
                <a16:creationId xmlns:a16="http://schemas.microsoft.com/office/drawing/2014/main" id="{62B430D3-9286-42BC-A93C-AFB373C329E1}"/>
              </a:ext>
            </a:extLst>
          </p:cNvPr>
          <p:cNvSpPr/>
          <p:nvPr/>
        </p:nvSpPr>
        <p:spPr>
          <a:xfrm>
            <a:off x="425290" y="4756999"/>
            <a:ext cx="4997770" cy="421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SG" sz="2800" dirty="0">
                <a:solidFill>
                  <a:schemeClr val="tx1"/>
                </a:solidFill>
                <a:latin typeface="+mj-lt"/>
                <a:cs typeface="Times New Roman" panose="02020603050405020304" pitchFamily="18" charset="0"/>
              </a:rPr>
              <a:t>Intelligent  </a:t>
            </a:r>
            <a:r>
              <a:rPr lang="en-SG" sz="2800" dirty="0">
                <a:solidFill>
                  <a:schemeClr val="accent2">
                    <a:lumMod val="75000"/>
                  </a:schemeClr>
                </a:solidFill>
                <a:latin typeface="+mj-lt"/>
                <a:cs typeface="Times New Roman" panose="02020603050405020304" pitchFamily="18" charset="0"/>
              </a:rPr>
              <a:t>/</a:t>
            </a:r>
            <a:r>
              <a:rPr lang="en-SG" sz="2800" dirty="0" err="1">
                <a:solidFill>
                  <a:schemeClr val="accent2">
                    <a:lumMod val="75000"/>
                  </a:schemeClr>
                </a:solidFill>
                <a:latin typeface="+mj-lt"/>
                <a:cs typeface="Times New Roman" panose="02020603050405020304" pitchFamily="18" charset="0"/>
              </a:rPr>
              <a:t>ɪnˈtelɪdʒənt</a:t>
            </a:r>
            <a:r>
              <a:rPr lang="en-SG" sz="2800" dirty="0">
                <a:solidFill>
                  <a:schemeClr val="accent2">
                    <a:lumMod val="75000"/>
                  </a:schemeClr>
                </a:solidFill>
                <a:latin typeface="+mj-lt"/>
                <a:cs typeface="Times New Roman" panose="02020603050405020304" pitchFamily="18" charset="0"/>
              </a:rPr>
              <a:t>/</a:t>
            </a:r>
          </a:p>
          <a:p>
            <a:endParaRPr lang="en-SG"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51052DA-FA65-47A2-9B73-7C6E95BE2FC5}"/>
              </a:ext>
            </a:extLst>
          </p:cNvPr>
          <p:cNvSpPr/>
          <p:nvPr/>
        </p:nvSpPr>
        <p:spPr>
          <a:xfrm>
            <a:off x="481330" y="5222468"/>
            <a:ext cx="4997770" cy="74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dirty="0">
                <a:solidFill>
                  <a:schemeClr val="tx1"/>
                </a:solidFill>
                <a:latin typeface="+mj-lt"/>
                <a:cs typeface="Times New Roman" panose="02020603050405020304" pitchFamily="18" charset="0"/>
              </a:rPr>
              <a:t>University </a:t>
            </a:r>
            <a:r>
              <a:rPr lang="en-SG" sz="2800" dirty="0">
                <a:solidFill>
                  <a:schemeClr val="accent2">
                    <a:lumMod val="75000"/>
                  </a:schemeClr>
                </a:solidFill>
                <a:latin typeface="+mj-lt"/>
                <a:cs typeface="Times New Roman" panose="02020603050405020304" pitchFamily="18" charset="0"/>
              </a:rPr>
              <a:t>/ˌ</a:t>
            </a:r>
            <a:r>
              <a:rPr lang="en-SG" sz="2800" dirty="0" err="1">
                <a:solidFill>
                  <a:schemeClr val="accent2">
                    <a:lumMod val="75000"/>
                  </a:schemeClr>
                </a:solidFill>
                <a:latin typeface="+mj-lt"/>
                <a:cs typeface="Times New Roman" panose="02020603050405020304" pitchFamily="18" charset="0"/>
              </a:rPr>
              <a:t>juːnɪˈvɜːsəti</a:t>
            </a:r>
            <a:r>
              <a:rPr lang="en-SG" sz="2800" dirty="0">
                <a:solidFill>
                  <a:schemeClr val="accent2">
                    <a:lumMod val="75000"/>
                  </a:schemeClr>
                </a:solidFill>
                <a:latin typeface="+mj-lt"/>
                <a:cs typeface="Times New Roman" panose="02020603050405020304" pitchFamily="18" charset="0"/>
              </a:rPr>
              <a:t>/</a:t>
            </a:r>
          </a:p>
          <a:p>
            <a:endParaRPr lang="en-SG"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59D47B1E-E61E-4531-A71F-DF4FE7271FA6}"/>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4" name="TextBox 13">
            <a:extLst>
              <a:ext uri="{FF2B5EF4-FFF2-40B4-BE49-F238E27FC236}">
                <a16:creationId xmlns:a16="http://schemas.microsoft.com/office/drawing/2014/main" id="{B6BCF8B6-FD4B-4E65-BE45-C6727E1C0977}"/>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99721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F148-E26B-49FF-BAEB-200A01CF0A61}"/>
              </a:ext>
            </a:extLst>
          </p:cNvPr>
          <p:cNvSpPr>
            <a:spLocks noGrp="1"/>
          </p:cNvSpPr>
          <p:nvPr>
            <p:ph type="title"/>
          </p:nvPr>
        </p:nvSpPr>
        <p:spPr>
          <a:xfrm>
            <a:off x="376238" y="972661"/>
            <a:ext cx="11730038" cy="2856389"/>
          </a:xfrm>
        </p:spPr>
        <p:txBody>
          <a:bodyPr>
            <a:normAutofit fontScale="90000"/>
          </a:bodyPr>
          <a:lstStyle/>
          <a:p>
            <a:pPr>
              <a:lnSpc>
                <a:spcPct val="100000"/>
              </a:lnSpc>
            </a:pPr>
            <a:r>
              <a:rPr lang="en-SG" b="1" dirty="0">
                <a:solidFill>
                  <a:schemeClr val="accent2">
                    <a:lumMod val="75000"/>
                  </a:schemeClr>
                </a:solidFill>
                <a:latin typeface="Times New Roman" panose="02020603050405020304" pitchFamily="18" charset="0"/>
                <a:cs typeface="Times New Roman" panose="02020603050405020304" pitchFamily="18" charset="0"/>
              </a:rPr>
              <a:t>What is word stress? </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Trọng</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âm</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là</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gì</a:t>
            </a:r>
            <a:r>
              <a:rPr lang="en-SG" i="1" dirty="0">
                <a:latin typeface="Times New Roman" panose="02020603050405020304" pitchFamily="18" charset="0"/>
                <a:cs typeface="Times New Roman" panose="02020603050405020304" pitchFamily="18" charset="0"/>
              </a:rPr>
              <a:t>?)</a:t>
            </a:r>
            <a:br>
              <a:rPr lang="en-SG" i="1" dirty="0"/>
            </a:br>
            <a:r>
              <a:rPr lang="en-SG" dirty="0">
                <a:latin typeface="Times New Roman" panose="02020603050405020304" pitchFamily="18" charset="0"/>
                <a:cs typeface="Times New Roman" panose="02020603050405020304" pitchFamily="18" charset="0"/>
              </a:rPr>
              <a:t>v</a:t>
            </a:r>
            <a:r>
              <a:rPr lang="vi-VN" sz="2200" i="0" dirty="0">
                <a:solidFill>
                  <a:srgbClr val="333333"/>
                </a:solidFill>
                <a:effectLst/>
                <a:latin typeface="Times New Roman" panose="02020603050405020304" pitchFamily="18" charset="0"/>
                <a:cs typeface="Times New Roman" panose="02020603050405020304" pitchFamily="18" charset="0"/>
              </a:rPr>
              <a:t>ới một </a:t>
            </a:r>
            <a:r>
              <a:rPr lang="vi-VN" sz="2200" b="0" i="0" dirty="0">
                <a:solidFill>
                  <a:srgbClr val="333333"/>
                </a:solidFill>
                <a:effectLst/>
              </a:rPr>
              <a:t>từ có hai âm tiết trở lên, khi nghe người bản xứ phát âm bạn sẽ thấy có sự khác nhau giữa các âm tiết. Luôn có một âm được </a:t>
            </a:r>
            <a:r>
              <a:rPr lang="vi-VN" sz="2200" b="0" i="0" dirty="0">
                <a:solidFill>
                  <a:srgbClr val="C00000"/>
                </a:solidFill>
                <a:effectLst/>
              </a:rPr>
              <a:t>nhấn mạnh</a:t>
            </a:r>
            <a:r>
              <a:rPr lang="vi-VN" sz="2200" b="0" i="0" dirty="0">
                <a:solidFill>
                  <a:srgbClr val="333333"/>
                </a:solidFill>
                <a:effectLst/>
              </a:rPr>
              <a:t>, nổi bật bởi </a:t>
            </a:r>
            <a:r>
              <a:rPr lang="vi-VN" sz="2200" b="1" i="0" dirty="0">
                <a:solidFill>
                  <a:schemeClr val="accent2">
                    <a:lumMod val="75000"/>
                  </a:schemeClr>
                </a:solidFill>
                <a:effectLst/>
              </a:rPr>
              <a:t>tông giọng và độ dài</a:t>
            </a:r>
            <a:r>
              <a:rPr lang="vi-VN" sz="2200" b="0" i="0" dirty="0">
                <a:solidFill>
                  <a:srgbClr val="333333"/>
                </a:solidFill>
                <a:effectLst/>
              </a:rPr>
              <a:t>. Người ta quy định rằng những âm như thế có trọng âm. Ký hiệu trong phiên âm quốc tế s</a:t>
            </a:r>
            <a:r>
              <a:rPr lang="en-SG" sz="2200" dirty="0">
                <a:solidFill>
                  <a:srgbClr val="333333"/>
                </a:solidFill>
              </a:rPr>
              <a:t>ẽ </a:t>
            </a:r>
            <a:r>
              <a:rPr lang="vi-VN" sz="2200" b="0" i="0" dirty="0">
                <a:solidFill>
                  <a:srgbClr val="333333"/>
                </a:solidFill>
                <a:effectLst/>
              </a:rPr>
              <a:t>có dấu phẩy (‘) trước âm tiết như vậy</a:t>
            </a:r>
            <a:r>
              <a:rPr lang="vi-VN" b="0" i="0" dirty="0">
                <a:solidFill>
                  <a:srgbClr val="333333"/>
                </a:solidFill>
                <a:effectLst/>
                <a:latin typeface="Roboto" panose="02000000000000000000" pitchFamily="2" charset="0"/>
              </a:rPr>
              <a:t>.</a:t>
            </a:r>
            <a:br>
              <a:rPr lang="en-SG" dirty="0">
                <a:solidFill>
                  <a:srgbClr val="333333"/>
                </a:solidFill>
                <a:latin typeface="Roboto" panose="02000000000000000000" pitchFamily="2" charset="0"/>
              </a:rPr>
            </a:br>
            <a:endParaRPr lang="en-SG" sz="22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1523464-19E4-40E4-8734-1D717322E2C0}"/>
              </a:ext>
            </a:extLst>
          </p:cNvPr>
          <p:cNvGrpSpPr/>
          <p:nvPr/>
        </p:nvGrpSpPr>
        <p:grpSpPr>
          <a:xfrm>
            <a:off x="1443355" y="58261"/>
            <a:ext cx="9133840" cy="914400"/>
            <a:chOff x="1443355" y="58261"/>
            <a:chExt cx="9133840" cy="914400"/>
          </a:xfrm>
        </p:grpSpPr>
        <p:sp>
          <p:nvSpPr>
            <p:cNvPr id="4" name="Rectangle 3">
              <a:extLst>
                <a:ext uri="{FF2B5EF4-FFF2-40B4-BE49-F238E27FC236}">
                  <a16:creationId xmlns:a16="http://schemas.microsoft.com/office/drawing/2014/main" id="{450508F7-0CEA-49A1-ACF6-8DB723F5E7E1}"/>
                </a:ext>
              </a:extLst>
            </p:cNvPr>
            <p:cNvSpPr/>
            <p:nvPr/>
          </p:nvSpPr>
          <p:spPr>
            <a:xfrm>
              <a:off x="1443355" y="763111"/>
              <a:ext cx="9133840" cy="96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 name="Rectangle: Rounded Corners 5">
              <a:extLst>
                <a:ext uri="{FF2B5EF4-FFF2-40B4-BE49-F238E27FC236}">
                  <a16:creationId xmlns:a16="http://schemas.microsoft.com/office/drawing/2014/main" id="{256A64EE-5B83-4E13-B3D0-D14FBDED07A5}"/>
                </a:ext>
              </a:extLst>
            </p:cNvPr>
            <p:cNvSpPr/>
            <p:nvPr/>
          </p:nvSpPr>
          <p:spPr>
            <a:xfrm>
              <a:off x="1688465" y="58261"/>
              <a:ext cx="881507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accent2">
                      <a:lumMod val="75000"/>
                    </a:schemeClr>
                  </a:solidFill>
                  <a:latin typeface="Mongolian Baiti" panose="03000500000000000000" pitchFamily="66" charset="0"/>
                  <a:cs typeface="Mongolian Baiti" panose="03000500000000000000" pitchFamily="66" charset="0"/>
                </a:rPr>
                <a:t>WORD STRESS</a:t>
              </a:r>
              <a:r>
                <a:rPr lang="en-SG" sz="3600" i="1" dirty="0">
                  <a:solidFill>
                    <a:schemeClr val="accent2">
                      <a:lumMod val="75000"/>
                    </a:schemeClr>
                  </a:solidFill>
                  <a:latin typeface="Mongolian Baiti" panose="03000500000000000000" pitchFamily="66" charset="0"/>
                  <a:cs typeface="Mongolian Baiti" panose="03000500000000000000" pitchFamily="66" charset="0"/>
                </a:rPr>
                <a:t>( TRỌNG ÂM CỦA TỪ) </a:t>
              </a:r>
            </a:p>
          </p:txBody>
        </p:sp>
      </p:grpSp>
      <p:sp>
        <p:nvSpPr>
          <p:cNvPr id="15" name="Title 1">
            <a:extLst>
              <a:ext uri="{FF2B5EF4-FFF2-40B4-BE49-F238E27FC236}">
                <a16:creationId xmlns:a16="http://schemas.microsoft.com/office/drawing/2014/main" id="{C32D689E-54DF-42B2-A288-3D79B8BEE98F}"/>
              </a:ext>
            </a:extLst>
          </p:cNvPr>
          <p:cNvSpPr txBox="1">
            <a:spLocks/>
          </p:cNvSpPr>
          <p:nvPr/>
        </p:nvSpPr>
        <p:spPr>
          <a:xfrm>
            <a:off x="838200" y="1955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SG" dirty="0"/>
          </a:p>
        </p:txBody>
      </p:sp>
      <p:sp>
        <p:nvSpPr>
          <p:cNvPr id="16" name="Title 1">
            <a:extLst>
              <a:ext uri="{FF2B5EF4-FFF2-40B4-BE49-F238E27FC236}">
                <a16:creationId xmlns:a16="http://schemas.microsoft.com/office/drawing/2014/main" id="{0A6508F2-D7CE-45D0-8713-07A3E5876877}"/>
              </a:ext>
            </a:extLst>
          </p:cNvPr>
          <p:cNvSpPr txBox="1">
            <a:spLocks/>
          </p:cNvSpPr>
          <p:nvPr/>
        </p:nvSpPr>
        <p:spPr>
          <a:xfrm>
            <a:off x="376238" y="3238500"/>
            <a:ext cx="11730038" cy="28563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SG" b="1" dirty="0">
                <a:solidFill>
                  <a:schemeClr val="accent2">
                    <a:lumMod val="75000"/>
                  </a:schemeClr>
                </a:solidFill>
                <a:latin typeface="Times New Roman" panose="02020603050405020304" pitchFamily="18" charset="0"/>
                <a:cs typeface="Times New Roman" panose="02020603050405020304" pitchFamily="18" charset="0"/>
              </a:rPr>
              <a:t>Rules</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Nguyên</a:t>
            </a:r>
            <a:r>
              <a:rPr lang="en-SG" i="1" dirty="0">
                <a:latin typeface="Times New Roman" panose="02020603050405020304" pitchFamily="18" charset="0"/>
                <a:cs typeface="Times New Roman" panose="02020603050405020304" pitchFamily="18" charset="0"/>
              </a:rPr>
              <a:t> </a:t>
            </a:r>
            <a:r>
              <a:rPr lang="en-SG" i="1" dirty="0" err="1">
                <a:latin typeface="Times New Roman" panose="02020603050405020304" pitchFamily="18" charset="0"/>
                <a:cs typeface="Times New Roman" panose="02020603050405020304" pitchFamily="18" charset="0"/>
              </a:rPr>
              <a:t>tắc</a:t>
            </a:r>
            <a:r>
              <a:rPr lang="en-SG" i="1" dirty="0">
                <a:latin typeface="Times New Roman" panose="02020603050405020304" pitchFamily="18" charset="0"/>
                <a:cs typeface="Times New Roman" panose="02020603050405020304" pitchFamily="18" charset="0"/>
              </a:rPr>
              <a:t>)</a:t>
            </a:r>
            <a:br>
              <a:rPr lang="en-SG" i="1" dirty="0"/>
            </a:br>
            <a:r>
              <a:rPr lang="en-SG" sz="2100" i="1"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Một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từ</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có</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duy</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nhất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một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trọng</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a:t>
            </a:r>
          </a:p>
          <a:p>
            <a:pPr>
              <a:lnSpc>
                <a:spcPct val="150000"/>
              </a:lnSpc>
            </a:pP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Chỉ</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từ</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có</a:t>
            </a:r>
            <a:r>
              <a:rPr lang="en-SG" sz="2100" dirty="0">
                <a:latin typeface="Times New Roman" panose="02020603050405020304" pitchFamily="18" charset="0"/>
                <a:cs typeface="Times New Roman" panose="02020603050405020304" pitchFamily="18" charset="0"/>
              </a:rPr>
              <a:t> 2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tiết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trở</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lên</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mới</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có</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trọng</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 , </a:t>
            </a:r>
            <a:r>
              <a:rPr lang="en-SG" sz="2100" dirty="0" err="1">
                <a:latin typeface="Times New Roman" panose="02020603050405020304" pitchFamily="18" charset="0"/>
                <a:cs typeface="Times New Roman" panose="02020603050405020304" pitchFamily="18" charset="0"/>
              </a:rPr>
              <a:t>từ</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một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tiết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thì</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trọng</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chính</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vào</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âm</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tiết</a:t>
            </a:r>
            <a:r>
              <a:rPr lang="en-SG" sz="2100" dirty="0">
                <a:latin typeface="Times New Roman" panose="02020603050405020304" pitchFamily="18" charset="0"/>
                <a:cs typeface="Times New Roman" panose="02020603050405020304" pitchFamily="18" charset="0"/>
              </a:rPr>
              <a:t> </a:t>
            </a:r>
            <a:r>
              <a:rPr lang="en-SG" sz="2100" dirty="0" err="1">
                <a:latin typeface="Times New Roman" panose="02020603050405020304" pitchFamily="18" charset="0"/>
                <a:cs typeface="Times New Roman" panose="02020603050405020304" pitchFamily="18" charset="0"/>
              </a:rPr>
              <a:t>đó</a:t>
            </a:r>
            <a:r>
              <a:rPr lang="en-SG" sz="2100" dirty="0">
                <a:latin typeface="Times New Roman" panose="02020603050405020304" pitchFamily="18" charset="0"/>
                <a:cs typeface="Times New Roman" panose="02020603050405020304" pitchFamily="18" charset="0"/>
              </a:rPr>
              <a:t>. </a:t>
            </a:r>
          </a:p>
          <a:p>
            <a:pPr>
              <a:lnSpc>
                <a:spcPct val="150000"/>
              </a:lnSpc>
            </a:pP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Trọng</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âm</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luôn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được</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nhấn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vào</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nguyên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âm</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mà</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không</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phải</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phụ</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âm</a:t>
            </a:r>
            <a:r>
              <a:rPr lang="en-SG" sz="2200" dirty="0">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98ADDB5E-E1A0-47E3-9E0D-70BE69559D7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9" name="TextBox 8">
            <a:extLst>
              <a:ext uri="{FF2B5EF4-FFF2-40B4-BE49-F238E27FC236}">
                <a16:creationId xmlns:a16="http://schemas.microsoft.com/office/drawing/2014/main" id="{7FE5485D-310A-459A-B91A-A04C6BF37E30}"/>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459892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1785</Words>
  <Application>Microsoft Office PowerPoint</Application>
  <PresentationFormat>Widescreen</PresentationFormat>
  <Paragraphs>364</Paragraphs>
  <Slides>54</Slides>
  <Notes>1</Notes>
  <HiddenSlides>0</HiddenSlides>
  <MMClips>49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54</vt:i4>
      </vt:variant>
    </vt:vector>
  </HeadingPairs>
  <TitlesOfParts>
    <vt:vector size="70" baseType="lpstr">
      <vt:lpstr>Adobe Fan Heiti Std B</vt:lpstr>
      <vt:lpstr>Sassoon Infant Md</vt:lpstr>
      <vt:lpstr>Times New Roman</vt:lpstr>
      <vt:lpstr>HL Brush 1BK</vt:lpstr>
      <vt:lpstr>Aachen</vt:lpstr>
      <vt:lpstr>Calibri</vt:lpstr>
      <vt:lpstr>Contastia</vt:lpstr>
      <vt:lpstr>Lucida Sans</vt:lpstr>
      <vt:lpstr>Constantia</vt:lpstr>
      <vt:lpstr>Webdings</vt:lpstr>
      <vt:lpstr>Arial</vt:lpstr>
      <vt:lpstr>Mongolian Baiti</vt:lpstr>
      <vt:lpstr>Lucida Sans Unicode</vt:lpstr>
      <vt:lpstr>Tahoma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word stress? ( Trọng âm là gì?) với một từ có hai âm tiết trở lên, khi nghe người bản xứ phát âm bạn sẽ thấy có sự khác nhau giữa các âm tiết. Luôn có một âm được nhấn mạnh, nổi bật bởi tông giọng và độ dài. Người ta quy định rằng những âm như thế có trọng âm. Ký hiệu trong phiên âm quốc tế sẽ có dấu phẩy (‘) trước âm tiết như vậy.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user822</dc:creator>
  <cp:lastModifiedBy>ACER</cp:lastModifiedBy>
  <cp:revision>35</cp:revision>
  <dcterms:created xsi:type="dcterms:W3CDTF">2021-09-05T02:15:09Z</dcterms:created>
  <dcterms:modified xsi:type="dcterms:W3CDTF">2023-03-11T11:18:04Z</dcterms:modified>
</cp:coreProperties>
</file>