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48" r:id="rId2"/>
    <p:sldId id="349" r:id="rId3"/>
    <p:sldId id="361" r:id="rId4"/>
    <p:sldId id="368" r:id="rId5"/>
    <p:sldId id="256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79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364" r:id="rId22"/>
    <p:sldId id="365" r:id="rId23"/>
    <p:sldId id="380" r:id="rId24"/>
    <p:sldId id="378" r:id="rId25"/>
    <p:sldId id="366" r:id="rId26"/>
    <p:sldId id="377" r:id="rId27"/>
    <p:sldId id="367" r:id="rId28"/>
    <p:sldId id="362" r:id="rId29"/>
    <p:sldId id="274" r:id="rId30"/>
    <p:sldId id="363" r:id="rId31"/>
  </p:sldIdLst>
  <p:sldSz cx="12192000" cy="6858000"/>
  <p:notesSz cx="6858000" cy="9144000"/>
  <p:embeddedFontLst>
    <p:embeddedFont>
      <p:font typeface=".VnArial" panose="020B7200000000000000" pitchFamily="34" charset="0"/>
      <p:regular r:id="rId32"/>
      <p:bold r:id="rId33"/>
      <p:italic r:id="rId34"/>
      <p:boldItalic r:id="rId35"/>
    </p:embeddedFont>
    <p:embeddedFont>
      <p:font typeface="Aachen" panose="02020500000000000000" charset="-93"/>
      <p:bold r:id="rId36"/>
    </p:embeddedFont>
    <p:embeddedFont>
      <p:font typeface="Constantia" panose="02030602050306030303" pitchFamily="18" charset="0"/>
      <p:regular r:id="rId37"/>
      <p:bold r:id="rId38"/>
      <p:italic r:id="rId39"/>
      <p:boldItalic r:id="rId40"/>
    </p:embeddedFont>
    <p:embeddedFont>
      <p:font typeface="Lucida Sans Unicode" panose="020B0602030504020204" pitchFamily="34" charset="0"/>
      <p:regular r:id="rId41"/>
    </p:embeddedFont>
    <p:embeddedFont>
      <p:font typeface="MyriadPro-BoldIt" panose="020B0703030403090204" charset="0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4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8E65"/>
    <a:srgbClr val="C59171"/>
    <a:srgbClr val="95DAC1"/>
    <a:srgbClr val="FFFFCC"/>
    <a:srgbClr val="E6E6E6"/>
    <a:srgbClr val="CFAFE7"/>
    <a:srgbClr val="52C4D3"/>
    <a:srgbClr val="934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6635ED-C218-4988-9A40-04967BD39999}" type="doc">
      <dgm:prSet loTypeId="urn:microsoft.com/office/officeart/2016/7/layout/ChevronBlockProcess" loCatId="process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A5300389-AC2E-42BE-B466-29E81E9883EF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Learn</a:t>
          </a:r>
        </a:p>
      </dgm:t>
    </dgm:pt>
    <dgm:pt modelId="{75D9D566-9B2A-4C77-B1C6-E8CDA37EB319}" type="parTrans" cxnId="{8AB4176F-5580-4449-91B5-FB207B534161}">
      <dgm:prSet/>
      <dgm:spPr/>
      <dgm:t>
        <a:bodyPr/>
        <a:lstStyle/>
        <a:p>
          <a:endParaRPr lang="en-US"/>
        </a:p>
      </dgm:t>
    </dgm:pt>
    <dgm:pt modelId="{7A5D27FD-0FB8-4F36-AD2A-62923AA045B3}" type="sibTrans" cxnId="{8AB4176F-5580-4449-91B5-FB207B534161}">
      <dgm:prSet/>
      <dgm:spPr/>
      <dgm:t>
        <a:bodyPr/>
        <a:lstStyle/>
        <a:p>
          <a:endParaRPr lang="en-US"/>
        </a:p>
      </dgm:t>
    </dgm:pt>
    <dgm:pt modelId="{474EC71C-127E-40D1-BEB3-C0CF15BAC4D9}">
      <dgm:prSet custT="1"/>
      <dgm:spPr/>
      <dgm:t>
        <a:bodyPr/>
        <a:lstStyle/>
        <a:p>
          <a:r>
            <a:rPr lang="en-US" sz="2000"/>
            <a:t>Learn new words by heart.</a:t>
          </a:r>
        </a:p>
      </dgm:t>
    </dgm:pt>
    <dgm:pt modelId="{F656A28B-EDFA-4829-B79B-1003A2AF5FA0}" type="parTrans" cxnId="{CB3B66D1-C256-4E5F-9564-114EB846AF8D}">
      <dgm:prSet/>
      <dgm:spPr/>
      <dgm:t>
        <a:bodyPr/>
        <a:lstStyle/>
        <a:p>
          <a:endParaRPr lang="en-US"/>
        </a:p>
      </dgm:t>
    </dgm:pt>
    <dgm:pt modelId="{90FDCC4D-7B1F-43FC-AE61-DE457F337FE3}" type="sibTrans" cxnId="{CB3B66D1-C256-4E5F-9564-114EB846AF8D}">
      <dgm:prSet/>
      <dgm:spPr/>
      <dgm:t>
        <a:bodyPr/>
        <a:lstStyle/>
        <a:p>
          <a:endParaRPr lang="en-US"/>
        </a:p>
      </dgm:t>
    </dgm:pt>
    <dgm:pt modelId="{64A5E000-4088-4C3E-9620-B5EC4F7C440F}">
      <dgm:prSet/>
      <dgm:spPr/>
      <dgm:t>
        <a:bodyPr/>
        <a:lstStyle/>
        <a:p>
          <a:r>
            <a:rPr lang="en-US"/>
            <a:t>Practice</a:t>
          </a:r>
        </a:p>
      </dgm:t>
    </dgm:pt>
    <dgm:pt modelId="{53DFE8FD-EC2B-416C-BFB1-193D2FD82A99}" type="parTrans" cxnId="{1966F70F-CABB-4508-8445-9C92FD7E9D0F}">
      <dgm:prSet/>
      <dgm:spPr/>
      <dgm:t>
        <a:bodyPr/>
        <a:lstStyle/>
        <a:p>
          <a:endParaRPr lang="en-US"/>
        </a:p>
      </dgm:t>
    </dgm:pt>
    <dgm:pt modelId="{C0E8642A-2E1E-4447-AFA2-867F1579712A}" type="sibTrans" cxnId="{1966F70F-CABB-4508-8445-9C92FD7E9D0F}">
      <dgm:prSet/>
      <dgm:spPr/>
      <dgm:t>
        <a:bodyPr/>
        <a:lstStyle/>
        <a:p>
          <a:endParaRPr lang="en-US"/>
        </a:p>
      </dgm:t>
    </dgm:pt>
    <dgm:pt modelId="{0E8D094D-FDC3-4C65-A53C-C30EC61E33BB}">
      <dgm:prSet custT="1"/>
      <dgm:spPr/>
      <dgm:t>
        <a:bodyPr/>
        <a:lstStyle/>
        <a:p>
          <a:r>
            <a:rPr lang="en-US" sz="1500"/>
            <a:t>- </a:t>
          </a:r>
          <a:r>
            <a:rPr lang="en-US" sz="1600"/>
            <a:t>Practice talking about famous kings, queens, and battles from your country. </a:t>
          </a:r>
          <a:endParaRPr lang="en-US" sz="1500"/>
        </a:p>
      </dgm:t>
    </dgm:pt>
    <dgm:pt modelId="{0E1C92FE-FD9A-449D-8924-6907FAFD75B5}" type="parTrans" cxnId="{CBB719F7-A8A7-421A-97DE-8BA9A6D641B3}">
      <dgm:prSet/>
      <dgm:spPr/>
      <dgm:t>
        <a:bodyPr/>
        <a:lstStyle/>
        <a:p>
          <a:endParaRPr lang="en-US"/>
        </a:p>
      </dgm:t>
    </dgm:pt>
    <dgm:pt modelId="{AAD4A1F5-1758-4061-A8D9-25F156176B99}" type="sibTrans" cxnId="{CBB719F7-A8A7-421A-97DE-8BA9A6D641B3}">
      <dgm:prSet/>
      <dgm:spPr/>
      <dgm:t>
        <a:bodyPr/>
        <a:lstStyle/>
        <a:p>
          <a:endParaRPr lang="en-US"/>
        </a:p>
      </dgm:t>
    </dgm:pt>
    <dgm:pt modelId="{A19AE0F1-4029-4306-99FF-F04E70DE2FA7}">
      <dgm:prSet/>
      <dgm:spPr/>
      <dgm:t>
        <a:bodyPr/>
        <a:lstStyle/>
        <a:p>
          <a:r>
            <a:rPr lang="en-US"/>
            <a:t>Listen and fill in</a:t>
          </a:r>
        </a:p>
      </dgm:t>
    </dgm:pt>
    <dgm:pt modelId="{30AF3E07-DAF5-4756-B12F-0D235370B739}" type="parTrans" cxnId="{0D6B803E-94F4-433D-9168-9C36B5668048}">
      <dgm:prSet/>
      <dgm:spPr/>
      <dgm:t>
        <a:bodyPr/>
        <a:lstStyle/>
        <a:p>
          <a:endParaRPr lang="en-US"/>
        </a:p>
      </dgm:t>
    </dgm:pt>
    <dgm:pt modelId="{17F658BD-A015-4D6E-9247-B150E925067F}" type="sibTrans" cxnId="{0D6B803E-94F4-433D-9168-9C36B5668048}">
      <dgm:prSet/>
      <dgm:spPr/>
      <dgm:t>
        <a:bodyPr/>
        <a:lstStyle/>
        <a:p>
          <a:endParaRPr lang="en-US"/>
        </a:p>
      </dgm:t>
    </dgm:pt>
    <dgm:pt modelId="{84167256-25EA-4160-BAD9-85A03DFCA0DD}">
      <dgm:prSet custT="1"/>
      <dgm:spPr/>
      <dgm:t>
        <a:bodyPr/>
        <a:lstStyle/>
        <a:p>
          <a:pPr algn="l"/>
          <a:r>
            <a:rPr lang="en-US" sz="1500"/>
            <a:t>- </a:t>
          </a:r>
          <a:r>
            <a:rPr lang="en-US" sz="1800"/>
            <a:t>Listening: Listen and fill in the blanks. (Workbook - page 42)</a:t>
          </a:r>
          <a:endParaRPr lang="en-US" sz="1500"/>
        </a:p>
      </dgm:t>
    </dgm:pt>
    <dgm:pt modelId="{EDF0E84D-947A-481F-BDDA-5E292CF05FE2}" type="parTrans" cxnId="{D400DF0C-C663-4A81-92A3-5794B5EFDEEB}">
      <dgm:prSet/>
      <dgm:spPr/>
      <dgm:t>
        <a:bodyPr/>
        <a:lstStyle/>
        <a:p>
          <a:endParaRPr lang="en-US"/>
        </a:p>
      </dgm:t>
    </dgm:pt>
    <dgm:pt modelId="{02CEC4E8-6CE8-4466-AB08-66F4E89293AB}" type="sibTrans" cxnId="{D400DF0C-C663-4A81-92A3-5794B5EFDEEB}">
      <dgm:prSet/>
      <dgm:spPr/>
      <dgm:t>
        <a:bodyPr/>
        <a:lstStyle/>
        <a:p>
          <a:endParaRPr lang="en-US"/>
        </a:p>
      </dgm:t>
    </dgm:pt>
    <dgm:pt modelId="{649C6EB5-F6F4-422F-B4A1-F993E911E598}">
      <dgm:prSet/>
      <dgm:spPr/>
      <dgm:t>
        <a:bodyPr/>
        <a:lstStyle/>
        <a:p>
          <a:r>
            <a:rPr lang="en-US"/>
            <a:t>Prepare</a:t>
          </a:r>
        </a:p>
      </dgm:t>
    </dgm:pt>
    <dgm:pt modelId="{480D6ECE-E781-4212-A43F-42822D8751A1}" type="parTrans" cxnId="{782FF508-1E9F-4AD8-A94F-AAB936C724D9}">
      <dgm:prSet/>
      <dgm:spPr/>
      <dgm:t>
        <a:bodyPr/>
        <a:lstStyle/>
        <a:p>
          <a:endParaRPr lang="en-US"/>
        </a:p>
      </dgm:t>
    </dgm:pt>
    <dgm:pt modelId="{1C342725-9170-4148-A5FE-04D582C46DE7}" type="sibTrans" cxnId="{782FF508-1E9F-4AD8-A94F-AAB936C724D9}">
      <dgm:prSet/>
      <dgm:spPr/>
      <dgm:t>
        <a:bodyPr/>
        <a:lstStyle/>
        <a:p>
          <a:endParaRPr lang="en-US"/>
        </a:p>
      </dgm:t>
    </dgm:pt>
    <dgm:pt modelId="{9B75E182-611D-4B39-9E56-085548435A40}">
      <dgm:prSet custT="1"/>
      <dgm:spPr/>
      <dgm:t>
        <a:bodyPr/>
        <a:lstStyle/>
        <a:p>
          <a:r>
            <a:rPr lang="en-US" sz="1500"/>
            <a:t>- </a:t>
          </a:r>
          <a:r>
            <a:rPr lang="en-US" sz="1800"/>
            <a:t>Prepare for the next lesson: Unit 7: Lesson 3 - Reading, Speaking, Writing on page 61</a:t>
          </a:r>
          <a:endParaRPr lang="en-US" sz="1500"/>
        </a:p>
      </dgm:t>
    </dgm:pt>
    <dgm:pt modelId="{1293B766-E0CD-49AF-8E65-46439898FDED}" type="parTrans" cxnId="{9FC19EEC-BA7A-4A45-BAB7-A6761503947E}">
      <dgm:prSet/>
      <dgm:spPr/>
      <dgm:t>
        <a:bodyPr/>
        <a:lstStyle/>
        <a:p>
          <a:endParaRPr lang="en-US"/>
        </a:p>
      </dgm:t>
    </dgm:pt>
    <dgm:pt modelId="{43CFE36A-53F3-405D-8E0A-0CCA308BFD9D}" type="sibTrans" cxnId="{9FC19EEC-BA7A-4A45-BAB7-A6761503947E}">
      <dgm:prSet/>
      <dgm:spPr/>
      <dgm:t>
        <a:bodyPr/>
        <a:lstStyle/>
        <a:p>
          <a:endParaRPr lang="en-US"/>
        </a:p>
      </dgm:t>
    </dgm:pt>
    <dgm:pt modelId="{A71585C4-967F-4330-853E-73312E30E0FB}">
      <dgm:prSet/>
      <dgm:spPr/>
      <dgm:t>
        <a:bodyPr/>
        <a:lstStyle/>
        <a:p>
          <a:r>
            <a:rPr lang="en-US"/>
            <a:t>Study</a:t>
          </a:r>
        </a:p>
      </dgm:t>
    </dgm:pt>
    <dgm:pt modelId="{641A2298-A6A5-4796-8FFE-0ED805A1392E}" type="parTrans" cxnId="{75EA1765-2D35-4BDE-92D1-B5AB77B625AA}">
      <dgm:prSet/>
      <dgm:spPr/>
      <dgm:t>
        <a:bodyPr/>
        <a:lstStyle/>
        <a:p>
          <a:endParaRPr lang="en-US"/>
        </a:p>
      </dgm:t>
    </dgm:pt>
    <dgm:pt modelId="{1BF7778D-26F2-462A-BA5F-C27425CD3873}" type="sibTrans" cxnId="{75EA1765-2D35-4BDE-92D1-B5AB77B625AA}">
      <dgm:prSet/>
      <dgm:spPr/>
      <dgm:t>
        <a:bodyPr/>
        <a:lstStyle/>
        <a:p>
          <a:endParaRPr lang="en-US"/>
        </a:p>
      </dgm:t>
    </dgm:pt>
    <dgm:pt modelId="{37C42C86-77C1-4BFA-9D32-340248A6AB02}">
      <dgm:prSet custT="1"/>
      <dgm:spPr/>
      <dgm:t>
        <a:bodyPr/>
        <a:lstStyle/>
        <a:p>
          <a:r>
            <a:rPr lang="en-US" sz="1500"/>
            <a:t>- </a:t>
          </a:r>
          <a:r>
            <a:rPr lang="en-US" sz="1800"/>
            <a:t>Study: What do you know about the story of Quang Trung...</a:t>
          </a:r>
          <a:endParaRPr lang="en-US" sz="1500"/>
        </a:p>
      </dgm:t>
    </dgm:pt>
    <dgm:pt modelId="{B9468EF7-B9E9-4DCA-8F2B-46D97288881A}" type="parTrans" cxnId="{E3E151EC-A600-4650-8102-3938D1FFE907}">
      <dgm:prSet/>
      <dgm:spPr/>
      <dgm:t>
        <a:bodyPr/>
        <a:lstStyle/>
        <a:p>
          <a:endParaRPr lang="en-US"/>
        </a:p>
      </dgm:t>
    </dgm:pt>
    <dgm:pt modelId="{81973A7B-6DBC-4134-83FF-D33BAD191A45}" type="sibTrans" cxnId="{E3E151EC-A600-4650-8102-3938D1FFE907}">
      <dgm:prSet/>
      <dgm:spPr/>
      <dgm:t>
        <a:bodyPr/>
        <a:lstStyle/>
        <a:p>
          <a:endParaRPr lang="en-US"/>
        </a:p>
      </dgm:t>
    </dgm:pt>
    <dgm:pt modelId="{36AEDA17-7133-4178-99A8-8EDCE0C20D76}" type="pres">
      <dgm:prSet presAssocID="{086635ED-C218-4988-9A40-04967BD39999}" presName="Name0" presStyleCnt="0">
        <dgm:presLayoutVars>
          <dgm:dir/>
          <dgm:animLvl val="lvl"/>
          <dgm:resizeHandles val="exact"/>
        </dgm:presLayoutVars>
      </dgm:prSet>
      <dgm:spPr/>
    </dgm:pt>
    <dgm:pt modelId="{C1C6ECDC-714B-463D-BCC9-E310496907EE}" type="pres">
      <dgm:prSet presAssocID="{A5300389-AC2E-42BE-B466-29E81E9883EF}" presName="composite" presStyleCnt="0"/>
      <dgm:spPr/>
    </dgm:pt>
    <dgm:pt modelId="{22E75EAC-538B-4BB1-81EE-F203F0B47C99}" type="pres">
      <dgm:prSet presAssocID="{A5300389-AC2E-42BE-B466-29E81E9883EF}" presName="parTx" presStyleLbl="alignNode1" presStyleIdx="0" presStyleCnt="5">
        <dgm:presLayoutVars>
          <dgm:chMax val="0"/>
          <dgm:chPref val="0"/>
        </dgm:presLayoutVars>
      </dgm:prSet>
      <dgm:spPr/>
    </dgm:pt>
    <dgm:pt modelId="{93E4FD48-9E13-4CF7-AC12-01E7F7B17240}" type="pres">
      <dgm:prSet presAssocID="{A5300389-AC2E-42BE-B466-29E81E9883EF}" presName="desTx" presStyleLbl="alignAccFollowNode1" presStyleIdx="0" presStyleCnt="5">
        <dgm:presLayoutVars/>
      </dgm:prSet>
      <dgm:spPr/>
    </dgm:pt>
    <dgm:pt modelId="{D516827E-96C7-4236-923C-0F47CC741BF1}" type="pres">
      <dgm:prSet presAssocID="{7A5D27FD-0FB8-4F36-AD2A-62923AA045B3}" presName="space" presStyleCnt="0"/>
      <dgm:spPr/>
    </dgm:pt>
    <dgm:pt modelId="{1F995C2B-9EB2-41A2-8521-ABB22C965CAD}" type="pres">
      <dgm:prSet presAssocID="{64A5E000-4088-4C3E-9620-B5EC4F7C440F}" presName="composite" presStyleCnt="0"/>
      <dgm:spPr/>
    </dgm:pt>
    <dgm:pt modelId="{2F739725-7ED8-4515-B22C-AFFD18D5C60D}" type="pres">
      <dgm:prSet presAssocID="{64A5E000-4088-4C3E-9620-B5EC4F7C440F}" presName="parTx" presStyleLbl="alignNode1" presStyleIdx="1" presStyleCnt="5">
        <dgm:presLayoutVars>
          <dgm:chMax val="0"/>
          <dgm:chPref val="0"/>
        </dgm:presLayoutVars>
      </dgm:prSet>
      <dgm:spPr/>
    </dgm:pt>
    <dgm:pt modelId="{AC0D1CCD-6179-4C22-8A2B-A18F2B5BC5CC}" type="pres">
      <dgm:prSet presAssocID="{64A5E000-4088-4C3E-9620-B5EC4F7C440F}" presName="desTx" presStyleLbl="alignAccFollowNode1" presStyleIdx="1" presStyleCnt="5">
        <dgm:presLayoutVars/>
      </dgm:prSet>
      <dgm:spPr/>
    </dgm:pt>
    <dgm:pt modelId="{4E210826-5BD6-45B0-860E-7C176793378A}" type="pres">
      <dgm:prSet presAssocID="{C0E8642A-2E1E-4447-AFA2-867F1579712A}" presName="space" presStyleCnt="0"/>
      <dgm:spPr/>
    </dgm:pt>
    <dgm:pt modelId="{46D1D381-3B8F-4042-A6C4-2628EB80E822}" type="pres">
      <dgm:prSet presAssocID="{A19AE0F1-4029-4306-99FF-F04E70DE2FA7}" presName="composite" presStyleCnt="0"/>
      <dgm:spPr/>
    </dgm:pt>
    <dgm:pt modelId="{EDBAD59B-E793-4901-A340-7FCDC58A58D5}" type="pres">
      <dgm:prSet presAssocID="{A19AE0F1-4029-4306-99FF-F04E70DE2FA7}" presName="parTx" presStyleLbl="alignNode1" presStyleIdx="2" presStyleCnt="5">
        <dgm:presLayoutVars>
          <dgm:chMax val="0"/>
          <dgm:chPref val="0"/>
        </dgm:presLayoutVars>
      </dgm:prSet>
      <dgm:spPr/>
    </dgm:pt>
    <dgm:pt modelId="{C0FDB495-FD04-48F9-8155-92554C12F215}" type="pres">
      <dgm:prSet presAssocID="{A19AE0F1-4029-4306-99FF-F04E70DE2FA7}" presName="desTx" presStyleLbl="alignAccFollowNode1" presStyleIdx="2" presStyleCnt="5">
        <dgm:presLayoutVars/>
      </dgm:prSet>
      <dgm:spPr/>
    </dgm:pt>
    <dgm:pt modelId="{A99102B5-72A9-48F6-85E9-759577126939}" type="pres">
      <dgm:prSet presAssocID="{17F658BD-A015-4D6E-9247-B150E925067F}" presName="space" presStyleCnt="0"/>
      <dgm:spPr/>
    </dgm:pt>
    <dgm:pt modelId="{C27F181A-0608-4093-8777-7E41A6C2FE60}" type="pres">
      <dgm:prSet presAssocID="{649C6EB5-F6F4-422F-B4A1-F993E911E598}" presName="composite" presStyleCnt="0"/>
      <dgm:spPr/>
    </dgm:pt>
    <dgm:pt modelId="{91A09627-F16F-43B8-B2C3-F4629F8C5C19}" type="pres">
      <dgm:prSet presAssocID="{649C6EB5-F6F4-422F-B4A1-F993E911E598}" presName="parTx" presStyleLbl="alignNode1" presStyleIdx="3" presStyleCnt="5">
        <dgm:presLayoutVars>
          <dgm:chMax val="0"/>
          <dgm:chPref val="0"/>
        </dgm:presLayoutVars>
      </dgm:prSet>
      <dgm:spPr/>
    </dgm:pt>
    <dgm:pt modelId="{539A72B4-DB5A-4C4A-A4FC-B34631571575}" type="pres">
      <dgm:prSet presAssocID="{649C6EB5-F6F4-422F-B4A1-F993E911E598}" presName="desTx" presStyleLbl="alignAccFollowNode1" presStyleIdx="3" presStyleCnt="5">
        <dgm:presLayoutVars/>
      </dgm:prSet>
      <dgm:spPr/>
    </dgm:pt>
    <dgm:pt modelId="{EED3B115-A418-4031-A502-78CEDD770608}" type="pres">
      <dgm:prSet presAssocID="{1C342725-9170-4148-A5FE-04D582C46DE7}" presName="space" presStyleCnt="0"/>
      <dgm:spPr/>
    </dgm:pt>
    <dgm:pt modelId="{1B1FA9E9-9BFA-4EE4-85D9-F6E4168F853D}" type="pres">
      <dgm:prSet presAssocID="{A71585C4-967F-4330-853E-73312E30E0FB}" presName="composite" presStyleCnt="0"/>
      <dgm:spPr/>
    </dgm:pt>
    <dgm:pt modelId="{DD65D79B-D600-43D5-A7B4-C30B180D2F52}" type="pres">
      <dgm:prSet presAssocID="{A71585C4-967F-4330-853E-73312E30E0FB}" presName="parTx" presStyleLbl="alignNode1" presStyleIdx="4" presStyleCnt="5">
        <dgm:presLayoutVars>
          <dgm:chMax val="0"/>
          <dgm:chPref val="0"/>
        </dgm:presLayoutVars>
      </dgm:prSet>
      <dgm:spPr/>
    </dgm:pt>
    <dgm:pt modelId="{7B5FAC68-B32B-44AA-B9EF-47A0AAE5DC61}" type="pres">
      <dgm:prSet presAssocID="{A71585C4-967F-4330-853E-73312E30E0FB}" presName="desTx" presStyleLbl="alignAccFollowNode1" presStyleIdx="4" presStyleCnt="5">
        <dgm:presLayoutVars/>
      </dgm:prSet>
      <dgm:spPr/>
    </dgm:pt>
  </dgm:ptLst>
  <dgm:cxnLst>
    <dgm:cxn modelId="{782FF508-1E9F-4AD8-A94F-AAB936C724D9}" srcId="{086635ED-C218-4988-9A40-04967BD39999}" destId="{649C6EB5-F6F4-422F-B4A1-F993E911E598}" srcOrd="3" destOrd="0" parTransId="{480D6ECE-E781-4212-A43F-42822D8751A1}" sibTransId="{1C342725-9170-4148-A5FE-04D582C46DE7}"/>
    <dgm:cxn modelId="{D400DF0C-C663-4A81-92A3-5794B5EFDEEB}" srcId="{A19AE0F1-4029-4306-99FF-F04E70DE2FA7}" destId="{84167256-25EA-4160-BAD9-85A03DFCA0DD}" srcOrd="0" destOrd="0" parTransId="{EDF0E84D-947A-481F-BDDA-5E292CF05FE2}" sibTransId="{02CEC4E8-6CE8-4466-AB08-66F4E89293AB}"/>
    <dgm:cxn modelId="{1966F70F-CABB-4508-8445-9C92FD7E9D0F}" srcId="{086635ED-C218-4988-9A40-04967BD39999}" destId="{64A5E000-4088-4C3E-9620-B5EC4F7C440F}" srcOrd="1" destOrd="0" parTransId="{53DFE8FD-EC2B-416C-BFB1-193D2FD82A99}" sibTransId="{C0E8642A-2E1E-4447-AFA2-867F1579712A}"/>
    <dgm:cxn modelId="{2E3E833C-EEDA-4E45-BBBC-900437016F41}" type="presOf" srcId="{649C6EB5-F6F4-422F-B4A1-F993E911E598}" destId="{91A09627-F16F-43B8-B2C3-F4629F8C5C19}" srcOrd="0" destOrd="0" presId="urn:microsoft.com/office/officeart/2016/7/layout/ChevronBlockProcess"/>
    <dgm:cxn modelId="{0D6B803E-94F4-433D-9168-9C36B5668048}" srcId="{086635ED-C218-4988-9A40-04967BD39999}" destId="{A19AE0F1-4029-4306-99FF-F04E70DE2FA7}" srcOrd="2" destOrd="0" parTransId="{30AF3E07-DAF5-4756-B12F-0D235370B739}" sibTransId="{17F658BD-A015-4D6E-9247-B150E925067F}"/>
    <dgm:cxn modelId="{75EA1765-2D35-4BDE-92D1-B5AB77B625AA}" srcId="{086635ED-C218-4988-9A40-04967BD39999}" destId="{A71585C4-967F-4330-853E-73312E30E0FB}" srcOrd="4" destOrd="0" parTransId="{641A2298-A6A5-4796-8FFE-0ED805A1392E}" sibTransId="{1BF7778D-26F2-462A-BA5F-C27425CD3873}"/>
    <dgm:cxn modelId="{8AB4176F-5580-4449-91B5-FB207B534161}" srcId="{086635ED-C218-4988-9A40-04967BD39999}" destId="{A5300389-AC2E-42BE-B466-29E81E9883EF}" srcOrd="0" destOrd="0" parTransId="{75D9D566-9B2A-4C77-B1C6-E8CDA37EB319}" sibTransId="{7A5D27FD-0FB8-4F36-AD2A-62923AA045B3}"/>
    <dgm:cxn modelId="{B0B22475-25CD-4F2D-A4B2-947B89619AE0}" type="presOf" srcId="{A71585C4-967F-4330-853E-73312E30E0FB}" destId="{DD65D79B-D600-43D5-A7B4-C30B180D2F52}" srcOrd="0" destOrd="0" presId="urn:microsoft.com/office/officeart/2016/7/layout/ChevronBlockProcess"/>
    <dgm:cxn modelId="{6DEA5982-7EC6-4686-8BBA-CA32F9AE1E2E}" type="presOf" srcId="{37C42C86-77C1-4BFA-9D32-340248A6AB02}" destId="{7B5FAC68-B32B-44AA-B9EF-47A0AAE5DC61}" srcOrd="0" destOrd="0" presId="urn:microsoft.com/office/officeart/2016/7/layout/ChevronBlockProcess"/>
    <dgm:cxn modelId="{8DC3D293-19E3-42E6-9BAA-22D74AB78870}" type="presOf" srcId="{9B75E182-611D-4B39-9E56-085548435A40}" destId="{539A72B4-DB5A-4C4A-A4FC-B34631571575}" srcOrd="0" destOrd="0" presId="urn:microsoft.com/office/officeart/2016/7/layout/ChevronBlockProcess"/>
    <dgm:cxn modelId="{D03F61B0-080D-40E2-BEF6-FA347769E856}" type="presOf" srcId="{A5300389-AC2E-42BE-B466-29E81E9883EF}" destId="{22E75EAC-538B-4BB1-81EE-F203F0B47C99}" srcOrd="0" destOrd="0" presId="urn:microsoft.com/office/officeart/2016/7/layout/ChevronBlockProcess"/>
    <dgm:cxn modelId="{F4BC7ECA-76A8-4F00-9103-82094D12141B}" type="presOf" srcId="{A19AE0F1-4029-4306-99FF-F04E70DE2FA7}" destId="{EDBAD59B-E793-4901-A340-7FCDC58A58D5}" srcOrd="0" destOrd="0" presId="urn:microsoft.com/office/officeart/2016/7/layout/ChevronBlockProcess"/>
    <dgm:cxn modelId="{8AE6AACA-4A7E-4CD0-885F-9398BB12BB13}" type="presOf" srcId="{086635ED-C218-4988-9A40-04967BD39999}" destId="{36AEDA17-7133-4178-99A8-8EDCE0C20D76}" srcOrd="0" destOrd="0" presId="urn:microsoft.com/office/officeart/2016/7/layout/ChevronBlockProcess"/>
    <dgm:cxn modelId="{CB3B66D1-C256-4E5F-9564-114EB846AF8D}" srcId="{A5300389-AC2E-42BE-B466-29E81E9883EF}" destId="{474EC71C-127E-40D1-BEB3-C0CF15BAC4D9}" srcOrd="0" destOrd="0" parTransId="{F656A28B-EDFA-4829-B79B-1003A2AF5FA0}" sibTransId="{90FDCC4D-7B1F-43FC-AE61-DE457F337FE3}"/>
    <dgm:cxn modelId="{E3E151EC-A600-4650-8102-3938D1FFE907}" srcId="{A71585C4-967F-4330-853E-73312E30E0FB}" destId="{37C42C86-77C1-4BFA-9D32-340248A6AB02}" srcOrd="0" destOrd="0" parTransId="{B9468EF7-B9E9-4DCA-8F2B-46D97288881A}" sibTransId="{81973A7B-6DBC-4134-83FF-D33BAD191A45}"/>
    <dgm:cxn modelId="{9FC19EEC-BA7A-4A45-BAB7-A6761503947E}" srcId="{649C6EB5-F6F4-422F-B4A1-F993E911E598}" destId="{9B75E182-611D-4B39-9E56-085548435A40}" srcOrd="0" destOrd="0" parTransId="{1293B766-E0CD-49AF-8E65-46439898FDED}" sibTransId="{43CFE36A-53F3-405D-8E0A-0CCA308BFD9D}"/>
    <dgm:cxn modelId="{EF154AEF-DFE4-43E9-8B90-75EB44900754}" type="presOf" srcId="{64A5E000-4088-4C3E-9620-B5EC4F7C440F}" destId="{2F739725-7ED8-4515-B22C-AFFD18D5C60D}" srcOrd="0" destOrd="0" presId="urn:microsoft.com/office/officeart/2016/7/layout/ChevronBlockProcess"/>
    <dgm:cxn modelId="{F5CCA1F0-6E20-4DD2-BAAC-A819F39958D5}" type="presOf" srcId="{84167256-25EA-4160-BAD9-85A03DFCA0DD}" destId="{C0FDB495-FD04-48F9-8155-92554C12F215}" srcOrd="0" destOrd="0" presId="urn:microsoft.com/office/officeart/2016/7/layout/ChevronBlockProcess"/>
    <dgm:cxn modelId="{4532F9F1-6231-4019-8A57-06DADC081905}" type="presOf" srcId="{474EC71C-127E-40D1-BEB3-C0CF15BAC4D9}" destId="{93E4FD48-9E13-4CF7-AC12-01E7F7B17240}" srcOrd="0" destOrd="0" presId="urn:microsoft.com/office/officeart/2016/7/layout/ChevronBlockProcess"/>
    <dgm:cxn modelId="{CBB719F7-A8A7-421A-97DE-8BA9A6D641B3}" srcId="{64A5E000-4088-4C3E-9620-B5EC4F7C440F}" destId="{0E8D094D-FDC3-4C65-A53C-C30EC61E33BB}" srcOrd="0" destOrd="0" parTransId="{0E1C92FE-FD9A-449D-8924-6907FAFD75B5}" sibTransId="{AAD4A1F5-1758-4061-A8D9-25F156176B99}"/>
    <dgm:cxn modelId="{769EFAFD-9383-4B3E-BA75-42A451D0D43B}" type="presOf" srcId="{0E8D094D-FDC3-4C65-A53C-C30EC61E33BB}" destId="{AC0D1CCD-6179-4C22-8A2B-A18F2B5BC5CC}" srcOrd="0" destOrd="0" presId="urn:microsoft.com/office/officeart/2016/7/layout/ChevronBlockProcess"/>
    <dgm:cxn modelId="{FC9637F6-BCC0-40E0-B9C5-1D0CCCAF5442}" type="presParOf" srcId="{36AEDA17-7133-4178-99A8-8EDCE0C20D76}" destId="{C1C6ECDC-714B-463D-BCC9-E310496907EE}" srcOrd="0" destOrd="0" presId="urn:microsoft.com/office/officeart/2016/7/layout/ChevronBlockProcess"/>
    <dgm:cxn modelId="{37F6B987-FAC8-488A-BCC9-1CC391DD9842}" type="presParOf" srcId="{C1C6ECDC-714B-463D-BCC9-E310496907EE}" destId="{22E75EAC-538B-4BB1-81EE-F203F0B47C99}" srcOrd="0" destOrd="0" presId="urn:microsoft.com/office/officeart/2016/7/layout/ChevronBlockProcess"/>
    <dgm:cxn modelId="{6DD6DB90-D56A-4D34-9823-910FDFEBBE75}" type="presParOf" srcId="{C1C6ECDC-714B-463D-BCC9-E310496907EE}" destId="{93E4FD48-9E13-4CF7-AC12-01E7F7B17240}" srcOrd="1" destOrd="0" presId="urn:microsoft.com/office/officeart/2016/7/layout/ChevronBlockProcess"/>
    <dgm:cxn modelId="{3C3F0954-C39C-4471-B79F-24A2C25BCC48}" type="presParOf" srcId="{36AEDA17-7133-4178-99A8-8EDCE0C20D76}" destId="{D516827E-96C7-4236-923C-0F47CC741BF1}" srcOrd="1" destOrd="0" presId="urn:microsoft.com/office/officeart/2016/7/layout/ChevronBlockProcess"/>
    <dgm:cxn modelId="{BFE0ED7E-4CDF-4B6C-806B-0AE71E69637E}" type="presParOf" srcId="{36AEDA17-7133-4178-99A8-8EDCE0C20D76}" destId="{1F995C2B-9EB2-41A2-8521-ABB22C965CAD}" srcOrd="2" destOrd="0" presId="urn:microsoft.com/office/officeart/2016/7/layout/ChevronBlockProcess"/>
    <dgm:cxn modelId="{E4F705C9-4781-41B5-9AE4-2842EB277C6E}" type="presParOf" srcId="{1F995C2B-9EB2-41A2-8521-ABB22C965CAD}" destId="{2F739725-7ED8-4515-B22C-AFFD18D5C60D}" srcOrd="0" destOrd="0" presId="urn:microsoft.com/office/officeart/2016/7/layout/ChevronBlockProcess"/>
    <dgm:cxn modelId="{C8259A6F-29D8-49E1-B246-EBD2BFE9218B}" type="presParOf" srcId="{1F995C2B-9EB2-41A2-8521-ABB22C965CAD}" destId="{AC0D1CCD-6179-4C22-8A2B-A18F2B5BC5CC}" srcOrd="1" destOrd="0" presId="urn:microsoft.com/office/officeart/2016/7/layout/ChevronBlockProcess"/>
    <dgm:cxn modelId="{FEBE969C-AAD3-4512-B9AC-8E9592995924}" type="presParOf" srcId="{36AEDA17-7133-4178-99A8-8EDCE0C20D76}" destId="{4E210826-5BD6-45B0-860E-7C176793378A}" srcOrd="3" destOrd="0" presId="urn:microsoft.com/office/officeart/2016/7/layout/ChevronBlockProcess"/>
    <dgm:cxn modelId="{59D782A7-C97E-4E7C-AF67-EAE3B7E9D323}" type="presParOf" srcId="{36AEDA17-7133-4178-99A8-8EDCE0C20D76}" destId="{46D1D381-3B8F-4042-A6C4-2628EB80E822}" srcOrd="4" destOrd="0" presId="urn:microsoft.com/office/officeart/2016/7/layout/ChevronBlockProcess"/>
    <dgm:cxn modelId="{2BFD1953-3D3E-4F10-9FA0-19CCE72E0BFC}" type="presParOf" srcId="{46D1D381-3B8F-4042-A6C4-2628EB80E822}" destId="{EDBAD59B-E793-4901-A340-7FCDC58A58D5}" srcOrd="0" destOrd="0" presId="urn:microsoft.com/office/officeart/2016/7/layout/ChevronBlockProcess"/>
    <dgm:cxn modelId="{BC04FD7C-F24E-4275-A115-A90F78047104}" type="presParOf" srcId="{46D1D381-3B8F-4042-A6C4-2628EB80E822}" destId="{C0FDB495-FD04-48F9-8155-92554C12F215}" srcOrd="1" destOrd="0" presId="urn:microsoft.com/office/officeart/2016/7/layout/ChevronBlockProcess"/>
    <dgm:cxn modelId="{A46BA542-E625-4B42-82F4-E7855D41E7E0}" type="presParOf" srcId="{36AEDA17-7133-4178-99A8-8EDCE0C20D76}" destId="{A99102B5-72A9-48F6-85E9-759577126939}" srcOrd="5" destOrd="0" presId="urn:microsoft.com/office/officeart/2016/7/layout/ChevronBlockProcess"/>
    <dgm:cxn modelId="{9E9E946E-A6D3-4999-B3F7-250E66DC2DBF}" type="presParOf" srcId="{36AEDA17-7133-4178-99A8-8EDCE0C20D76}" destId="{C27F181A-0608-4093-8777-7E41A6C2FE60}" srcOrd="6" destOrd="0" presId="urn:microsoft.com/office/officeart/2016/7/layout/ChevronBlockProcess"/>
    <dgm:cxn modelId="{FE208BDD-6979-4C46-9AB7-B0CF11C5295D}" type="presParOf" srcId="{C27F181A-0608-4093-8777-7E41A6C2FE60}" destId="{91A09627-F16F-43B8-B2C3-F4629F8C5C19}" srcOrd="0" destOrd="0" presId="urn:microsoft.com/office/officeart/2016/7/layout/ChevronBlockProcess"/>
    <dgm:cxn modelId="{5EEC6A47-9CCF-48F8-AA38-0E5C7DDFE19D}" type="presParOf" srcId="{C27F181A-0608-4093-8777-7E41A6C2FE60}" destId="{539A72B4-DB5A-4C4A-A4FC-B34631571575}" srcOrd="1" destOrd="0" presId="urn:microsoft.com/office/officeart/2016/7/layout/ChevronBlockProcess"/>
    <dgm:cxn modelId="{8E87500C-F632-4627-AE3A-1E851CEB443F}" type="presParOf" srcId="{36AEDA17-7133-4178-99A8-8EDCE0C20D76}" destId="{EED3B115-A418-4031-A502-78CEDD770608}" srcOrd="7" destOrd="0" presId="urn:microsoft.com/office/officeart/2016/7/layout/ChevronBlockProcess"/>
    <dgm:cxn modelId="{32A6E158-CF65-4C6C-8AEF-97233C26DBE1}" type="presParOf" srcId="{36AEDA17-7133-4178-99A8-8EDCE0C20D76}" destId="{1B1FA9E9-9BFA-4EE4-85D9-F6E4168F853D}" srcOrd="8" destOrd="0" presId="urn:microsoft.com/office/officeart/2016/7/layout/ChevronBlockProcess"/>
    <dgm:cxn modelId="{AD12140F-CC8A-43A8-BDC1-22B73BCCDB65}" type="presParOf" srcId="{1B1FA9E9-9BFA-4EE4-85D9-F6E4168F853D}" destId="{DD65D79B-D600-43D5-A7B4-C30B180D2F52}" srcOrd="0" destOrd="0" presId="urn:microsoft.com/office/officeart/2016/7/layout/ChevronBlockProcess"/>
    <dgm:cxn modelId="{0277DA7A-7377-47CD-AB23-0984DCDA7405}" type="presParOf" srcId="{1B1FA9E9-9BFA-4EE4-85D9-F6E4168F853D}" destId="{7B5FAC68-B32B-44AA-B9EF-47A0AAE5DC61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E75EAC-538B-4BB1-81EE-F203F0B47C99}">
      <dsp:nvSpPr>
        <dsp:cNvPr id="0" name=""/>
        <dsp:cNvSpPr/>
      </dsp:nvSpPr>
      <dsp:spPr>
        <a:xfrm>
          <a:off x="9815" y="848574"/>
          <a:ext cx="2367414" cy="710224"/>
        </a:xfrm>
        <a:prstGeom prst="chevron">
          <a:avLst>
            <a:gd name="adj" fmla="val 3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93" tIns="87693" rIns="87693" bIns="8769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</a:rPr>
            <a:t>Learn</a:t>
          </a:r>
        </a:p>
      </dsp:txBody>
      <dsp:txXfrm>
        <a:off x="222882" y="848574"/>
        <a:ext cx="1941280" cy="710224"/>
      </dsp:txXfrm>
    </dsp:sp>
    <dsp:sp modelId="{93E4FD48-9E13-4CF7-AC12-01E7F7B17240}">
      <dsp:nvSpPr>
        <dsp:cNvPr id="0" name=""/>
        <dsp:cNvSpPr/>
      </dsp:nvSpPr>
      <dsp:spPr>
        <a:xfrm>
          <a:off x="9815" y="1558798"/>
          <a:ext cx="2154346" cy="198595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241" tIns="170241" rIns="170241" bIns="340483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Learn new words by heart.</a:t>
          </a:r>
        </a:p>
      </dsp:txBody>
      <dsp:txXfrm>
        <a:off x="9815" y="1558798"/>
        <a:ext cx="2154346" cy="1985950"/>
      </dsp:txXfrm>
    </dsp:sp>
    <dsp:sp modelId="{2F739725-7ED8-4515-B22C-AFFD18D5C60D}">
      <dsp:nvSpPr>
        <dsp:cNvPr id="0" name=""/>
        <dsp:cNvSpPr/>
      </dsp:nvSpPr>
      <dsp:spPr>
        <a:xfrm>
          <a:off x="2319164" y="848574"/>
          <a:ext cx="2367414" cy="710224"/>
        </a:xfrm>
        <a:prstGeom prst="chevron">
          <a:avLst>
            <a:gd name="adj" fmla="val 30000"/>
          </a:avLst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accent3">
              <a:hueOff val="677650"/>
              <a:satOff val="25000"/>
              <a:lumOff val="-36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93" tIns="87693" rIns="87693" bIns="8769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Practice</a:t>
          </a:r>
        </a:p>
      </dsp:txBody>
      <dsp:txXfrm>
        <a:off x="2532231" y="848574"/>
        <a:ext cx="1941280" cy="710224"/>
      </dsp:txXfrm>
    </dsp:sp>
    <dsp:sp modelId="{AC0D1CCD-6179-4C22-8A2B-A18F2B5BC5CC}">
      <dsp:nvSpPr>
        <dsp:cNvPr id="0" name=""/>
        <dsp:cNvSpPr/>
      </dsp:nvSpPr>
      <dsp:spPr>
        <a:xfrm>
          <a:off x="2319164" y="1558798"/>
          <a:ext cx="2154346" cy="1985950"/>
        </a:xfrm>
        <a:prstGeom prst="rect">
          <a:avLst/>
        </a:prstGeom>
        <a:solidFill>
          <a:schemeClr val="accent3">
            <a:tint val="40000"/>
            <a:alpha val="90000"/>
            <a:hueOff val="507285"/>
            <a:satOff val="25000"/>
            <a:lumOff val="445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507285"/>
              <a:satOff val="25000"/>
              <a:lumOff val="4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241" tIns="170241" rIns="170241" bIns="340483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- </a:t>
          </a:r>
          <a:r>
            <a:rPr lang="en-US" sz="1600" kern="1200"/>
            <a:t>Practice talking about famous kings, queens, and battles from your country. </a:t>
          </a:r>
          <a:endParaRPr lang="en-US" sz="1500" kern="1200"/>
        </a:p>
      </dsp:txBody>
      <dsp:txXfrm>
        <a:off x="2319164" y="1558798"/>
        <a:ext cx="2154346" cy="1985950"/>
      </dsp:txXfrm>
    </dsp:sp>
    <dsp:sp modelId="{EDBAD59B-E793-4901-A340-7FCDC58A58D5}">
      <dsp:nvSpPr>
        <dsp:cNvPr id="0" name=""/>
        <dsp:cNvSpPr/>
      </dsp:nvSpPr>
      <dsp:spPr>
        <a:xfrm>
          <a:off x="4628512" y="848574"/>
          <a:ext cx="2367414" cy="710224"/>
        </a:xfrm>
        <a:prstGeom prst="chevron">
          <a:avLst>
            <a:gd name="adj" fmla="val 3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93" tIns="87693" rIns="87693" bIns="8769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Listen and fill in</a:t>
          </a:r>
        </a:p>
      </dsp:txBody>
      <dsp:txXfrm>
        <a:off x="4841579" y="848574"/>
        <a:ext cx="1941280" cy="710224"/>
      </dsp:txXfrm>
    </dsp:sp>
    <dsp:sp modelId="{C0FDB495-FD04-48F9-8155-92554C12F215}">
      <dsp:nvSpPr>
        <dsp:cNvPr id="0" name=""/>
        <dsp:cNvSpPr/>
      </dsp:nvSpPr>
      <dsp:spPr>
        <a:xfrm>
          <a:off x="4628512" y="1558798"/>
          <a:ext cx="2154346" cy="1985950"/>
        </a:xfrm>
        <a:prstGeom prst="rect">
          <a:avLst/>
        </a:prstGeom>
        <a:solidFill>
          <a:schemeClr val="accent3">
            <a:tint val="40000"/>
            <a:alpha val="90000"/>
            <a:hueOff val="1014570"/>
            <a:satOff val="50000"/>
            <a:lumOff val="89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014570"/>
              <a:satOff val="50000"/>
              <a:lumOff val="8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241" tIns="170241" rIns="170241" bIns="340483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- </a:t>
          </a:r>
          <a:r>
            <a:rPr lang="en-US" sz="1800" kern="1200"/>
            <a:t>Listening: Listen and fill in the blanks. (Workbook - page 42)</a:t>
          </a:r>
          <a:endParaRPr lang="en-US" sz="1500" kern="1200"/>
        </a:p>
      </dsp:txBody>
      <dsp:txXfrm>
        <a:off x="4628512" y="1558798"/>
        <a:ext cx="2154346" cy="1985950"/>
      </dsp:txXfrm>
    </dsp:sp>
    <dsp:sp modelId="{91A09627-F16F-43B8-B2C3-F4629F8C5C19}">
      <dsp:nvSpPr>
        <dsp:cNvPr id="0" name=""/>
        <dsp:cNvSpPr/>
      </dsp:nvSpPr>
      <dsp:spPr>
        <a:xfrm>
          <a:off x="6937861" y="848574"/>
          <a:ext cx="2367414" cy="710224"/>
        </a:xfrm>
        <a:prstGeom prst="chevron">
          <a:avLst>
            <a:gd name="adj" fmla="val 30000"/>
          </a:avLst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accent3">
              <a:hueOff val="2032949"/>
              <a:satOff val="75000"/>
              <a:lumOff val="-110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93" tIns="87693" rIns="87693" bIns="8769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Prepare</a:t>
          </a:r>
        </a:p>
      </dsp:txBody>
      <dsp:txXfrm>
        <a:off x="7150928" y="848574"/>
        <a:ext cx="1941280" cy="710224"/>
      </dsp:txXfrm>
    </dsp:sp>
    <dsp:sp modelId="{539A72B4-DB5A-4C4A-A4FC-B34631571575}">
      <dsp:nvSpPr>
        <dsp:cNvPr id="0" name=""/>
        <dsp:cNvSpPr/>
      </dsp:nvSpPr>
      <dsp:spPr>
        <a:xfrm>
          <a:off x="6937861" y="1558798"/>
          <a:ext cx="2154346" cy="1985950"/>
        </a:xfrm>
        <a:prstGeom prst="rect">
          <a:avLst/>
        </a:prstGeom>
        <a:solidFill>
          <a:schemeClr val="accent3">
            <a:tint val="40000"/>
            <a:alpha val="90000"/>
            <a:hueOff val="1521856"/>
            <a:satOff val="75000"/>
            <a:lumOff val="1334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521856"/>
              <a:satOff val="75000"/>
              <a:lumOff val="13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241" tIns="170241" rIns="170241" bIns="340483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- </a:t>
          </a:r>
          <a:r>
            <a:rPr lang="en-US" sz="1800" kern="1200"/>
            <a:t>Prepare for the next lesson: Unit 7: Lesson 3 - Reading, Speaking, Writing on page 61</a:t>
          </a:r>
          <a:endParaRPr lang="en-US" sz="1500" kern="1200"/>
        </a:p>
      </dsp:txBody>
      <dsp:txXfrm>
        <a:off x="6937861" y="1558798"/>
        <a:ext cx="2154346" cy="1985950"/>
      </dsp:txXfrm>
    </dsp:sp>
    <dsp:sp modelId="{DD65D79B-D600-43D5-A7B4-C30B180D2F52}">
      <dsp:nvSpPr>
        <dsp:cNvPr id="0" name=""/>
        <dsp:cNvSpPr/>
      </dsp:nvSpPr>
      <dsp:spPr>
        <a:xfrm>
          <a:off x="9247210" y="848574"/>
          <a:ext cx="2367414" cy="710224"/>
        </a:xfrm>
        <a:prstGeom prst="chevron">
          <a:avLst>
            <a:gd name="adj" fmla="val 3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93" tIns="87693" rIns="87693" bIns="8769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Study</a:t>
          </a:r>
        </a:p>
      </dsp:txBody>
      <dsp:txXfrm>
        <a:off x="9460277" y="848574"/>
        <a:ext cx="1941280" cy="710224"/>
      </dsp:txXfrm>
    </dsp:sp>
    <dsp:sp modelId="{7B5FAC68-B32B-44AA-B9EF-47A0AAE5DC61}">
      <dsp:nvSpPr>
        <dsp:cNvPr id="0" name=""/>
        <dsp:cNvSpPr/>
      </dsp:nvSpPr>
      <dsp:spPr>
        <a:xfrm>
          <a:off x="9247210" y="1558798"/>
          <a:ext cx="2154346" cy="1985950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241" tIns="170241" rIns="170241" bIns="340483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- </a:t>
          </a:r>
          <a:r>
            <a:rPr lang="en-US" sz="1800" kern="1200"/>
            <a:t>Study: What do you know about the story of Quang Trung...</a:t>
          </a:r>
          <a:endParaRPr lang="en-US" sz="1500" kern="1200"/>
        </a:p>
      </dsp:txBody>
      <dsp:txXfrm>
        <a:off x="9247210" y="1558798"/>
        <a:ext cx="2154346" cy="1985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3A73-A54D-43B2-B702-44E130DA9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EE5DA-1E3A-4619-B58B-F1D346F65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B4DB1-A43F-47A2-8584-997EE90D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18C22-4B52-48DE-810E-28523ED9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47B7-EC56-4EFA-B0D2-48E0240B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7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1CCB-675F-4BEE-A851-B86C722E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1F76F-6680-47EF-A199-97F698AC5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74840-C574-40C0-A7BE-E120229F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AB03A-5425-4A26-B8A0-002725FE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34B1E-AA56-4308-B801-0D1CDEF1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D6132-7561-42E8-8F23-A77DCB90E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B449C-387F-4644-BE1E-CAF370BA5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E7375-59F9-44DC-8159-1BC830C0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9A8EA-5FD0-4BF8-B814-A1EE6F24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A8DC3-1A81-43E1-A4D9-1A00069A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7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78CE-8352-4C82-A177-B0226527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5CA64-25C9-42A9-8B39-89A81743A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8A7F1-E08C-48AC-B3E0-07FF3D35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4F896-206F-4C7B-9721-D5F21D5E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E259B-E515-4DFA-8B2D-C24D3707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9D23E-878D-40B8-9F2A-636CC341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1E0D4-629A-4174-AF0E-59AE21B7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B6CB6-311C-4DC4-8878-F352B937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B96E9-83F5-49E8-9B52-E3870892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082AC-9C98-42E6-83B6-77BC5636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1DF2-DF9A-453D-A7AA-3CA06071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4A8D3-B516-4404-88C3-99D3632AD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19A11-32EE-4E2F-9597-6FA272204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65FCF-CD9A-438C-8FA8-590FA3F6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33948-256F-4153-87B9-8704BDA2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FC0EE-F6B4-4126-941D-F4B6FB88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3A99-9971-4854-847D-B4B17A13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74497-E014-42D0-A44E-897F667D1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D668F-5D40-417F-AE0A-987A0E04E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327948-5D1A-4686-AC88-57D37CC00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BAA34-C772-46E6-BD62-2EE032BE5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BE3964-6883-4CE7-A1C0-A6B05A25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F6F8C7-AD4A-4B2A-909F-FE72E040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C0D6C-5C48-4BDA-98B7-63C1FA25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AA45-F29F-4397-882D-98DFD41D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9CDF5-716C-43C6-A074-51DFC93A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634FD-E639-4A01-998B-432A047A3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E3B8F-A6C4-4E45-8AA5-497042FB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9252F-F507-4152-A20B-74615192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311C6-EBA5-49E3-805D-05C849D9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91B90-BBA0-45EB-9B12-6F213063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5500-B1FB-4480-8E92-1EACEDAD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12007-7D34-422E-BFE8-7D981CC1E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DB456-9F59-427C-A241-0422B083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5E22F-37EF-423D-9DAB-5F5F1D8A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1D746-8DF1-4AA6-8D56-4C4432F0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E6FF8-DC19-42EA-929A-F7CFBA9E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8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995B-124A-444C-9200-0731C200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5F893A-F854-4BEB-8C60-3A65295F6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F9039-72B2-4767-BE93-FE082BF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981AD-C7C1-486B-A48D-47191CFB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6C608-F2D3-4C94-9D61-7203F23B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8221C-DBE3-4ACE-930B-B8911FAF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ED3C7-AFB3-4036-A850-4D3DED81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F332C-5DA6-4173-81D3-51320268B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422D-BA40-41C9-BFF4-18A4346F8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0C62-B03F-45D2-970C-3AC67DC56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A1879-DD5A-4BCA-BF96-E00B6D430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2.mp3"/><Relationship Id="rId7" Type="http://schemas.openxmlformats.org/officeDocument/2006/relationships/image" Target="../media/image18.svg"/><Relationship Id="rId12" Type="http://schemas.openxmlformats.org/officeDocument/2006/relationships/image" Target="../media/image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png"/><Relationship Id="rId4" Type="http://schemas.openxmlformats.org/officeDocument/2006/relationships/audio" Target="../media/media12.mp3"/><Relationship Id="rId9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4.mp3"/><Relationship Id="rId7" Type="http://schemas.openxmlformats.org/officeDocument/2006/relationships/image" Target="../media/image18.svg"/><Relationship Id="rId12" Type="http://schemas.openxmlformats.org/officeDocument/2006/relationships/image" Target="../media/image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8.png"/><Relationship Id="rId4" Type="http://schemas.openxmlformats.org/officeDocument/2006/relationships/audio" Target="../media/media14.mp3"/><Relationship Id="rId9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6.mp3"/><Relationship Id="rId7" Type="http://schemas.openxmlformats.org/officeDocument/2006/relationships/image" Target="../media/image18.svg"/><Relationship Id="rId12" Type="http://schemas.openxmlformats.org/officeDocument/2006/relationships/image" Target="../media/image3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9.png"/><Relationship Id="rId4" Type="http://schemas.openxmlformats.org/officeDocument/2006/relationships/audio" Target="../media/media16.mp3"/><Relationship Id="rId9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10" Type="http://schemas.openxmlformats.org/officeDocument/2006/relationships/image" Target="../media/image3.png"/><Relationship Id="rId4" Type="http://schemas.openxmlformats.org/officeDocument/2006/relationships/image" Target="../media/image31.jpeg"/><Relationship Id="rId9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34.png"/><Relationship Id="rId11" Type="http://schemas.openxmlformats.org/officeDocument/2006/relationships/image" Target="../media/image3.png"/><Relationship Id="rId5" Type="http://schemas.openxmlformats.org/officeDocument/2006/relationships/hyperlink" Target="https://vi.wikipedia.org/wiki/Cu%E1%BB%99c_t%E1%BA%A5n_c%C3%B4ng_c%E1%BB%A7a_L%E1%BB%AF_%C4%91o%C3%A0n_K%E1%BB%B5_binh_nh%E1%BA%B9_(th%C6%A1)" TargetMode="External"/><Relationship Id="rId10" Type="http://schemas.openxmlformats.org/officeDocument/2006/relationships/image" Target="../media/image36.png"/><Relationship Id="rId4" Type="http://schemas.openxmlformats.org/officeDocument/2006/relationships/image" Target="../media/image33.jpg"/><Relationship Id="rId9" Type="http://schemas.openxmlformats.org/officeDocument/2006/relationships/hyperlink" Target="https://en.wikipedia.org/wiki/File:Tick_green_modern.sv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svg"/><Relationship Id="rId12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8.svg"/><Relationship Id="rId12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png"/><Relationship Id="rId4" Type="http://schemas.openxmlformats.org/officeDocument/2006/relationships/audio" Target="../media/media4.mp3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6.mp3"/><Relationship Id="rId7" Type="http://schemas.openxmlformats.org/officeDocument/2006/relationships/image" Target="../media/image18.svg"/><Relationship Id="rId12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png"/><Relationship Id="rId4" Type="http://schemas.openxmlformats.org/officeDocument/2006/relationships/audio" Target="../media/media6.mp3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8.mp3"/><Relationship Id="rId7" Type="http://schemas.openxmlformats.org/officeDocument/2006/relationships/image" Target="../media/image18.svg"/><Relationship Id="rId12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jpeg"/><Relationship Id="rId4" Type="http://schemas.openxmlformats.org/officeDocument/2006/relationships/audio" Target="../media/media8.mp3"/><Relationship Id="rId9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0.mp3"/><Relationship Id="rId7" Type="http://schemas.openxmlformats.org/officeDocument/2006/relationships/image" Target="../media/image18.svg"/><Relationship Id="rId12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6.png"/><Relationship Id="rId4" Type="http://schemas.openxmlformats.org/officeDocument/2006/relationships/audio" Target="../media/media10.mp3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E9AF8CB-C817-490C-B892-DE1D81146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4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12794" y="0"/>
            <a:ext cx="5079206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112794" cy="60394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243F41-05DA-4429-98CD-61DF0F46F126}"/>
              </a:ext>
            </a:extLst>
          </p:cNvPr>
          <p:cNvSpPr/>
          <p:nvPr/>
        </p:nvSpPr>
        <p:spPr>
          <a:xfrm>
            <a:off x="8262938" y="132791"/>
            <a:ext cx="2967037" cy="848284"/>
          </a:xfrm>
          <a:prstGeom prst="roundRect">
            <a:avLst>
              <a:gd name="adj" fmla="val 2395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4">
                    <a:lumMod val="50000"/>
                  </a:schemeClr>
                </a:solidFill>
              </a:rPr>
              <a:t>(v) win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A88215-783C-4A52-8A70-811DDBB5DE37}"/>
              </a:ext>
            </a:extLst>
          </p:cNvPr>
          <p:cNvSpPr/>
          <p:nvPr/>
        </p:nvSpPr>
        <p:spPr>
          <a:xfrm>
            <a:off x="8262938" y="1275232"/>
            <a:ext cx="2967037" cy="848284"/>
          </a:xfrm>
          <a:prstGeom prst="roundRect">
            <a:avLst>
              <a:gd name="adj" fmla="val 2395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>
                <a:solidFill>
                  <a:srgbClr val="333333"/>
                </a:solidFill>
                <a:effectLst/>
                <a:latin typeface="+mj-lt"/>
              </a:rPr>
              <a:t>/wɪn/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AA690A-1E2B-4201-A25D-4C4EF49EC4CF}"/>
              </a:ext>
            </a:extLst>
          </p:cNvPr>
          <p:cNvSpPr/>
          <p:nvPr/>
        </p:nvSpPr>
        <p:spPr>
          <a:xfrm>
            <a:off x="8262938" y="2247620"/>
            <a:ext cx="3242072" cy="686080"/>
          </a:xfrm>
          <a:prstGeom prst="roundRect">
            <a:avLst>
              <a:gd name="adj" fmla="val 239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>
                <a:solidFill>
                  <a:srgbClr val="333333"/>
                </a:solidFill>
                <a:latin typeface="+mj-lt"/>
              </a:rPr>
              <a:t>chiến thắng</a:t>
            </a:r>
            <a:endParaRPr lang="en-US" sz="4400" b="1" i="1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201DF1-416C-46BE-AD03-25A0C8454B06}"/>
              </a:ext>
            </a:extLst>
          </p:cNvPr>
          <p:cNvSpPr txBox="1"/>
          <p:nvPr/>
        </p:nvSpPr>
        <p:spPr>
          <a:xfrm>
            <a:off x="7670839" y="3669811"/>
            <a:ext cx="4477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4">
                    <a:lumMod val="50000"/>
                  </a:schemeClr>
                </a:solidFill>
              </a:rPr>
              <a:t>My team won competition yesterday.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A030C9-F76F-4710-85CB-103CEEDE22FD}"/>
              </a:ext>
            </a:extLst>
          </p:cNvPr>
          <p:cNvSpPr txBox="1"/>
          <p:nvPr/>
        </p:nvSpPr>
        <p:spPr>
          <a:xfrm>
            <a:off x="7648217" y="4796040"/>
            <a:ext cx="4592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/>
              <a:t>Đội của tôi đã thắng trong cuộc thi đấu ngày hôm qua.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86C96B-EAEF-46D9-8919-CABC6880CA1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334" t="29332" r="30499" b="12593"/>
          <a:stretch/>
        </p:blipFill>
        <p:spPr>
          <a:xfrm>
            <a:off x="583466" y="813321"/>
            <a:ext cx="5842338" cy="5134968"/>
          </a:xfrm>
          <a:prstGeom prst="rect">
            <a:avLst/>
          </a:prstGeom>
        </p:spPr>
      </p:pic>
      <p:pic>
        <p:nvPicPr>
          <p:cNvPr id="4" name="win1634697029">
            <a:hlinkClick r:id="" action="ppaction://media"/>
            <a:extLst>
              <a:ext uri="{FF2B5EF4-FFF2-40B4-BE49-F238E27FC236}">
                <a16:creationId xmlns:a16="http://schemas.microsoft.com/office/drawing/2014/main" id="{A45F66EF-9FC6-4B27-A89C-E3BD8D51B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8080" y="353733"/>
            <a:ext cx="406400" cy="406400"/>
          </a:xfrm>
          <a:prstGeom prst="rect">
            <a:avLst/>
          </a:prstGeom>
        </p:spPr>
      </p:pic>
      <p:pic>
        <p:nvPicPr>
          <p:cNvPr id="6" name="My-team-won-competition-yester1634697038">
            <a:hlinkClick r:id="" action="ppaction://media"/>
            <a:extLst>
              <a:ext uri="{FF2B5EF4-FFF2-40B4-BE49-F238E27FC236}">
                <a16:creationId xmlns:a16="http://schemas.microsoft.com/office/drawing/2014/main" id="{BE3DFF8C-4990-4454-8876-F17EF936D5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23575" y="2826778"/>
            <a:ext cx="406400" cy="4064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AC8272AB-C22F-4125-BC4C-B89C973FF97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F7C05C9A-E0B1-41BA-9835-DDED13493720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75519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12794" y="-85965"/>
            <a:ext cx="5079206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112794" cy="60394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243F41-05DA-4429-98CD-61DF0F46F126}"/>
              </a:ext>
            </a:extLst>
          </p:cNvPr>
          <p:cNvSpPr/>
          <p:nvPr/>
        </p:nvSpPr>
        <p:spPr>
          <a:xfrm>
            <a:off x="8262938" y="132791"/>
            <a:ext cx="3242072" cy="848284"/>
          </a:xfrm>
          <a:prstGeom prst="roundRect">
            <a:avLst>
              <a:gd name="adj" fmla="val 2395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4">
                    <a:lumMod val="50000"/>
                  </a:schemeClr>
                </a:solidFill>
              </a:rPr>
              <a:t>(n) invader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A88215-783C-4A52-8A70-811DDBB5DE37}"/>
              </a:ext>
            </a:extLst>
          </p:cNvPr>
          <p:cNvSpPr/>
          <p:nvPr/>
        </p:nvSpPr>
        <p:spPr>
          <a:xfrm>
            <a:off x="8262938" y="1275232"/>
            <a:ext cx="2967037" cy="848284"/>
          </a:xfrm>
          <a:prstGeom prst="roundRect">
            <a:avLst>
              <a:gd name="adj" fmla="val 2395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>
                <a:solidFill>
                  <a:srgbClr val="333333"/>
                </a:solidFill>
                <a:effectLst/>
                <a:latin typeface="+mj-lt"/>
              </a:rPr>
              <a:t>/ɪnˈveɪdə(r)/</a:t>
            </a:r>
            <a:endParaRPr lang="en-US" sz="3200" b="1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AA690A-1E2B-4201-A25D-4C4EF49EC4CF}"/>
              </a:ext>
            </a:extLst>
          </p:cNvPr>
          <p:cNvSpPr/>
          <p:nvPr/>
        </p:nvSpPr>
        <p:spPr>
          <a:xfrm>
            <a:off x="8262938" y="2247620"/>
            <a:ext cx="3242072" cy="686080"/>
          </a:xfrm>
          <a:prstGeom prst="roundRect">
            <a:avLst>
              <a:gd name="adj" fmla="val 239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>
                <a:solidFill>
                  <a:srgbClr val="333333"/>
                </a:solidFill>
                <a:latin typeface="+mj-lt"/>
              </a:rPr>
              <a:t>kẻ thù</a:t>
            </a:r>
            <a:endParaRPr lang="en-US" sz="4400" b="1" i="1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201DF1-416C-46BE-AD03-25A0C8454B06}"/>
              </a:ext>
            </a:extLst>
          </p:cNvPr>
          <p:cNvSpPr txBox="1"/>
          <p:nvPr/>
        </p:nvSpPr>
        <p:spPr>
          <a:xfrm>
            <a:off x="7714266" y="4587563"/>
            <a:ext cx="44060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4">
                    <a:lumMod val="50000"/>
                  </a:schemeClr>
                </a:solidFill>
              </a:rPr>
              <a:t>The invader was very powerful.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A030C9-F76F-4710-85CB-103CEEDE22FD}"/>
              </a:ext>
            </a:extLst>
          </p:cNvPr>
          <p:cNvSpPr txBox="1"/>
          <p:nvPr/>
        </p:nvSpPr>
        <p:spPr>
          <a:xfrm>
            <a:off x="7621190" y="5730004"/>
            <a:ext cx="4592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/>
              <a:t>Kẻ thù này rất hung mạnh.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99D20F-F96D-4403-A60E-31F5BF07240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812" t="26249" r="30938" b="13751"/>
          <a:stretch/>
        </p:blipFill>
        <p:spPr>
          <a:xfrm>
            <a:off x="539769" y="818591"/>
            <a:ext cx="5422881" cy="5048888"/>
          </a:xfrm>
          <a:prstGeom prst="rect">
            <a:avLst/>
          </a:prstGeom>
        </p:spPr>
      </p:pic>
      <p:pic>
        <p:nvPicPr>
          <p:cNvPr id="4" name="invader1634697085">
            <a:hlinkClick r:id="" action="ppaction://media"/>
            <a:extLst>
              <a:ext uri="{FF2B5EF4-FFF2-40B4-BE49-F238E27FC236}">
                <a16:creationId xmlns:a16="http://schemas.microsoft.com/office/drawing/2014/main" id="{1C81AD12-337C-42BC-ABFB-EB3CDDF67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53089" y="0"/>
            <a:ext cx="406400" cy="406400"/>
          </a:xfrm>
          <a:prstGeom prst="rect">
            <a:avLst/>
          </a:prstGeom>
        </p:spPr>
      </p:pic>
      <p:pic>
        <p:nvPicPr>
          <p:cNvPr id="9" name="The-invader-was-very-powerful1634697095">
            <a:hlinkClick r:id="" action="ppaction://media"/>
            <a:extLst>
              <a:ext uri="{FF2B5EF4-FFF2-40B4-BE49-F238E27FC236}">
                <a16:creationId xmlns:a16="http://schemas.microsoft.com/office/drawing/2014/main" id="{432B17D5-5123-40B1-9ABE-1778CF4D69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21925" y="3241922"/>
            <a:ext cx="406400" cy="4064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F6D59D5E-AD45-49E0-9F53-EDD02BC9E2B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504549D4-F6F5-4EAA-8122-797827FD1B1F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645329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12794" y="0"/>
            <a:ext cx="5079206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112794" cy="60394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243F41-05DA-4429-98CD-61DF0F46F126}"/>
              </a:ext>
            </a:extLst>
          </p:cNvPr>
          <p:cNvSpPr/>
          <p:nvPr/>
        </p:nvSpPr>
        <p:spPr>
          <a:xfrm>
            <a:off x="8262938" y="132791"/>
            <a:ext cx="2967037" cy="848284"/>
          </a:xfrm>
          <a:prstGeom prst="roundRect">
            <a:avLst>
              <a:gd name="adj" fmla="val 2395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4">
                    <a:lumMod val="50000"/>
                  </a:schemeClr>
                </a:solidFill>
              </a:rPr>
              <a:t>(n) battle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A88215-783C-4A52-8A70-811DDBB5DE37}"/>
              </a:ext>
            </a:extLst>
          </p:cNvPr>
          <p:cNvSpPr/>
          <p:nvPr/>
        </p:nvSpPr>
        <p:spPr>
          <a:xfrm>
            <a:off x="8262938" y="1275232"/>
            <a:ext cx="2967037" cy="848284"/>
          </a:xfrm>
          <a:prstGeom prst="roundRect">
            <a:avLst>
              <a:gd name="adj" fmla="val 2395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4000" b="0" i="0">
                <a:solidFill>
                  <a:srgbClr val="333333"/>
                </a:solidFill>
                <a:effectLst/>
                <a:latin typeface="+mj-lt"/>
              </a:rPr>
              <a:t>ˈbætl/</a:t>
            </a:r>
            <a:endParaRPr lang="en-US" sz="4400" b="1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AA690A-1E2B-4201-A25D-4C4EF49EC4CF}"/>
              </a:ext>
            </a:extLst>
          </p:cNvPr>
          <p:cNvSpPr/>
          <p:nvPr/>
        </p:nvSpPr>
        <p:spPr>
          <a:xfrm>
            <a:off x="8262938" y="2247620"/>
            <a:ext cx="3242072" cy="686080"/>
          </a:xfrm>
          <a:prstGeom prst="roundRect">
            <a:avLst>
              <a:gd name="adj" fmla="val 239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>
                <a:solidFill>
                  <a:srgbClr val="333333"/>
                </a:solidFill>
                <a:latin typeface="+mj-lt"/>
              </a:rPr>
              <a:t>trận đấu</a:t>
            </a:r>
            <a:endParaRPr lang="en-US" sz="4400" b="1" i="1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201DF1-416C-46BE-AD03-25A0C8454B06}"/>
              </a:ext>
            </a:extLst>
          </p:cNvPr>
          <p:cNvSpPr txBox="1"/>
          <p:nvPr/>
        </p:nvSpPr>
        <p:spPr>
          <a:xfrm>
            <a:off x="7762874" y="3429000"/>
            <a:ext cx="4162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4">
                    <a:lumMod val="50000"/>
                  </a:schemeClr>
                </a:solidFill>
              </a:rPr>
              <a:t>Our country won in the battle.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A030C9-F76F-4710-85CB-103CEEDE22FD}"/>
              </a:ext>
            </a:extLst>
          </p:cNvPr>
          <p:cNvSpPr txBox="1"/>
          <p:nvPr/>
        </p:nvSpPr>
        <p:spPr>
          <a:xfrm>
            <a:off x="7648217" y="4796040"/>
            <a:ext cx="4543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/>
              <a:t>Đất nước chúng tôi đã thắng trong trận đấu đó.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0102E-4E79-4E05-B56C-FE81C988864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500" t="26222" r="31000" b="15111"/>
          <a:stretch/>
        </p:blipFill>
        <p:spPr>
          <a:xfrm>
            <a:off x="512682" y="744106"/>
            <a:ext cx="5638087" cy="5097447"/>
          </a:xfrm>
          <a:prstGeom prst="rect">
            <a:avLst/>
          </a:prstGeom>
        </p:spPr>
      </p:pic>
      <p:pic>
        <p:nvPicPr>
          <p:cNvPr id="4" name="battle1634697135">
            <a:hlinkClick r:id="" action="ppaction://media"/>
            <a:extLst>
              <a:ext uri="{FF2B5EF4-FFF2-40B4-BE49-F238E27FC236}">
                <a16:creationId xmlns:a16="http://schemas.microsoft.com/office/drawing/2014/main" id="{8B8E78E2-4F24-4F21-854F-BF1443DFF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81466" y="9525"/>
            <a:ext cx="406400" cy="406400"/>
          </a:xfrm>
          <a:prstGeom prst="rect">
            <a:avLst/>
          </a:prstGeom>
        </p:spPr>
      </p:pic>
      <p:pic>
        <p:nvPicPr>
          <p:cNvPr id="6" name="Our-country-won-in-the-battle-1634697144">
            <a:hlinkClick r:id="" action="ppaction://media"/>
            <a:extLst>
              <a:ext uri="{FF2B5EF4-FFF2-40B4-BE49-F238E27FC236}">
                <a16:creationId xmlns:a16="http://schemas.microsoft.com/office/drawing/2014/main" id="{03CB236B-A817-41CB-A9C1-78EA7CBB54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01810" y="2492747"/>
            <a:ext cx="406400" cy="4064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B5C5D026-46E9-4400-8691-C0D94A0B5F9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2ECB528A-16A0-4543-9A65-D2F68DD2895E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121241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91EB094-CB9D-4B89-8830-A35CFF705A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50" t="24583" r="30944" b="16155"/>
          <a:stretch/>
        </p:blipFill>
        <p:spPr>
          <a:xfrm>
            <a:off x="1570014" y="45474"/>
            <a:ext cx="9051974" cy="667555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70013" y="72110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99415" y="15240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36717" y="17494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72475" y="5108573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1981200" y="7211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ysClr val="windowText" lastClr="000000"/>
                </a:solidFill>
              </a:rPr>
              <a:t>king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0924E367-2096-4BAB-93C1-580E7878B0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B517E51B-73BA-4AE1-9FE9-7473D2DC67AA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2624811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E9452C6-1A0C-4426-B686-4BCE38EAA3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0" t="26222" r="31000" b="15111"/>
          <a:stretch/>
        </p:blipFill>
        <p:spPr>
          <a:xfrm>
            <a:off x="1574793" y="22225"/>
            <a:ext cx="9042414" cy="675957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74793" y="39687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ysClr val="windowText" lastClr="000000"/>
                </a:solidFill>
              </a:rPr>
              <a:t>battle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E0EF1532-DF47-42DF-9D70-C1D107AF6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191E2282-272E-46A1-84CA-D217806D567D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2243839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0B28A85-1790-4D16-8F0B-FB58B058E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12" t="26249" r="30938" b="13751"/>
          <a:stretch/>
        </p:blipFill>
        <p:spPr>
          <a:xfrm>
            <a:off x="1530344" y="-12698"/>
            <a:ext cx="9112256" cy="690234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0344" y="3177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ysClr val="windowText" lastClr="000000"/>
                </a:solidFill>
              </a:rPr>
              <a:t>invader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2BEAB830-3DF2-42CE-B498-9F44E5BBDC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FF106DCC-B9EB-465F-85CC-6FE3A8D825B8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10187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0DF3033B-F2A0-46BE-A618-A26F5C8B32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6700" y="22225"/>
            <a:ext cx="9131062" cy="693320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481143" y="22225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838570" y="3433762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ysClr val="windowText" lastClr="000000"/>
                </a:solidFill>
              </a:rPr>
              <a:t>queen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B474D3EF-D744-4B4D-81F9-76F37EFE6C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9BF84322-D4F5-4836-9462-3B8F861C14E7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100849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EE9A9BC-2084-4CED-AD08-C29C95808E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34" t="29332" r="30499" b="12593"/>
          <a:stretch/>
        </p:blipFill>
        <p:spPr>
          <a:xfrm>
            <a:off x="1401422" y="12700"/>
            <a:ext cx="9241178" cy="682307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0344" y="20639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85170" y="5127805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ysClr val="windowText" lastClr="000000"/>
                </a:solidFill>
              </a:rPr>
              <a:t>win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C1FB1051-D3C4-4099-827E-0284EFB02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CF31D82F-5B6B-48EE-B1F4-E2827A394FD6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461413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10AF586-1F75-453A-9DA6-AEFC2C622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25" t="23471" r="31250" b="17501"/>
          <a:stretch/>
        </p:blipFill>
        <p:spPr>
          <a:xfrm>
            <a:off x="1536699" y="99026"/>
            <a:ext cx="9150351" cy="6788303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49400" y="76200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72475" y="513714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ysClr val="windowText" lastClr="000000"/>
                </a:solidFill>
              </a:rPr>
              <a:t>general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3772DEC0-91D8-40D3-B834-2E381EB06C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8B44F40F-76DF-4772-A2E6-BEB1F2C5065D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108126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0BD46A2-06BE-4786-BD88-8065078DFE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68" t="27778" r="30860" b="11935"/>
          <a:stretch/>
        </p:blipFill>
        <p:spPr>
          <a:xfrm>
            <a:off x="1523999" y="12699"/>
            <a:ext cx="9115434" cy="680561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52567" y="39687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102345" y="3425824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ysClr val="windowText" lastClr="000000"/>
                </a:solidFill>
              </a:rPr>
              <a:t>soldier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EB78D87F-9A33-4EFD-96A7-E7778081B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F71ACB3D-B6CD-4464-82E7-4CB77F4AD996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1664863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1076855" y="2275831"/>
            <a:ext cx="4900144" cy="237284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7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4162" y="1072268"/>
            <a:ext cx="4324849" cy="1350967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01B48EA0-11D3-462E-A132-AA1290B1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4162" y="4276750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087359" y="1363923"/>
            <a:ext cx="308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NEW WORDS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E13EF2-C642-45B6-950F-A60BF83E30A0}"/>
              </a:ext>
            </a:extLst>
          </p:cNvPr>
          <p:cNvSpPr txBox="1"/>
          <p:nvPr/>
        </p:nvSpPr>
        <p:spPr>
          <a:xfrm>
            <a:off x="8372893" y="4648673"/>
            <a:ext cx="2517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LISTENING</a:t>
            </a: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0606F048-4BE7-42ED-9DDC-F10F5E758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21900" y="1396090"/>
            <a:ext cx="665459" cy="552608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050DA43C-6330-40BA-BE8D-9030C30DAD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72247" y="4517185"/>
            <a:ext cx="847750" cy="847750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367685">
            <a:off x="4071816" y="2155172"/>
            <a:ext cx="2528997" cy="79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00D32B0-8201-41D9-966A-F549B1DA8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1" t="25557" r="31251" b="15558"/>
          <a:stretch/>
        </p:blipFill>
        <p:spPr>
          <a:xfrm>
            <a:off x="1536699" y="-12699"/>
            <a:ext cx="9158395" cy="6907980"/>
          </a:xfrm>
          <a:prstGeom prst="rect">
            <a:avLst/>
          </a:prstGeom>
        </p:spPr>
      </p:pic>
      <p:pic>
        <p:nvPicPr>
          <p:cNvPr id="8194" name="Picture 2" descr="C:\Users\Cmc\Desktop\New Download Folder - Chrome\Action Verbs\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906" y="388663"/>
            <a:ext cx="9145695" cy="645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543044" y="2222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19525" y="222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108689" y="222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97870" y="222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36700" y="17145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825881" y="17145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115045" y="17145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91526" y="17145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43044" y="34258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819525" y="34258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108689" y="34258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85170" y="34258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6700" y="5118100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3181" y="5118099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2345" y="5118100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91526" y="5118099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9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1143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ysClr val="windowText" lastClr="000000"/>
                </a:solidFill>
              </a:rPr>
              <a:t>army</a:t>
            </a:r>
            <a:endParaRPr lang="en-US" sz="4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7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FCD8D3-1B5F-4080-B986-E31452A8354F}"/>
              </a:ext>
            </a:extLst>
          </p:cNvPr>
          <p:cNvGrpSpPr/>
          <p:nvPr/>
        </p:nvGrpSpPr>
        <p:grpSpPr>
          <a:xfrm>
            <a:off x="1094511" y="276908"/>
            <a:ext cx="2333626" cy="584775"/>
            <a:chOff x="4924424" y="454998"/>
            <a:chExt cx="2333626" cy="58477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12E155F-E63C-4303-B6A7-87E42F7A8AFF}"/>
                </a:ext>
              </a:extLst>
            </p:cNvPr>
            <p:cNvSpPr/>
            <p:nvPr/>
          </p:nvSpPr>
          <p:spPr>
            <a:xfrm>
              <a:off x="4924424" y="454998"/>
              <a:ext cx="2333626" cy="584775"/>
            </a:xfrm>
            <a:prstGeom prst="roundRect">
              <a:avLst>
                <a:gd name="adj" fmla="val 31250"/>
              </a:avLst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0B726F-24E9-428D-AD19-51C3BC3F33F3}"/>
                </a:ext>
              </a:extLst>
            </p:cNvPr>
            <p:cNvSpPr txBox="1"/>
            <p:nvPr/>
          </p:nvSpPr>
          <p:spPr>
            <a:xfrm>
              <a:off x="5053102" y="454998"/>
              <a:ext cx="22049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New words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C7529C8-111A-42A6-B274-522B46520656}"/>
              </a:ext>
            </a:extLst>
          </p:cNvPr>
          <p:cNvSpPr txBox="1"/>
          <p:nvPr/>
        </p:nvSpPr>
        <p:spPr>
          <a:xfrm>
            <a:off x="3556815" y="295210"/>
            <a:ext cx="771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+mj-lt"/>
              </a:rPr>
              <a:t>a. Fill in the blanks. Listen and repeat.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E86694-D6B1-40CA-B9CE-197020A619F7}"/>
              </a:ext>
            </a:extLst>
          </p:cNvPr>
          <p:cNvSpPr/>
          <p:nvPr/>
        </p:nvSpPr>
        <p:spPr>
          <a:xfrm>
            <a:off x="371475" y="1571625"/>
            <a:ext cx="11449050" cy="36576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2-TRACK 23">
            <a:hlinkClick r:id="" action="ppaction://media"/>
            <a:extLst>
              <a:ext uri="{FF2B5EF4-FFF2-40B4-BE49-F238E27FC236}">
                <a16:creationId xmlns:a16="http://schemas.microsoft.com/office/drawing/2014/main" id="{B028B155-44D1-4822-B5FF-838FC79D6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8575" y="132118"/>
            <a:ext cx="406400" cy="4064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0F59995-1B6C-403D-BA64-58E77389346C}"/>
              </a:ext>
            </a:extLst>
          </p:cNvPr>
          <p:cNvSpPr/>
          <p:nvPr/>
        </p:nvSpPr>
        <p:spPr>
          <a:xfrm>
            <a:off x="4451349" y="1176696"/>
            <a:ext cx="6143626" cy="666750"/>
          </a:xfrm>
          <a:prstGeom prst="roundRect">
            <a:avLst>
              <a:gd name="adj" fmla="val 50000"/>
            </a:avLst>
          </a:prstGeom>
          <a:solidFill>
            <a:srgbClr val="C59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army    king    soldier    queen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5B574A6-3D61-4EE3-A3D9-D6FF88B7F0E6}"/>
              </a:ext>
            </a:extLst>
          </p:cNvPr>
          <p:cNvGrpSpPr/>
          <p:nvPr/>
        </p:nvGrpSpPr>
        <p:grpSpPr>
          <a:xfrm>
            <a:off x="385663" y="1987374"/>
            <a:ext cx="2617836" cy="2409105"/>
            <a:chOff x="385663" y="1987374"/>
            <a:chExt cx="2617836" cy="240910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88510DE-DA7E-4149-8A49-DF0EE88D7D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501" t="25557" r="31251" b="15558"/>
            <a:stretch/>
          </p:blipFill>
          <p:spPr>
            <a:xfrm>
              <a:off x="385663" y="2004318"/>
              <a:ext cx="2617836" cy="2392161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4678BC3-C06F-440E-BFFE-B834940637D4}"/>
                </a:ext>
              </a:extLst>
            </p:cNvPr>
            <p:cNvSpPr/>
            <p:nvPr/>
          </p:nvSpPr>
          <p:spPr>
            <a:xfrm>
              <a:off x="456574" y="1987374"/>
              <a:ext cx="450533" cy="4095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9612D9-774A-4123-B81C-9176D9E9ECDC}"/>
              </a:ext>
            </a:extLst>
          </p:cNvPr>
          <p:cNvGrpSpPr/>
          <p:nvPr/>
        </p:nvGrpSpPr>
        <p:grpSpPr>
          <a:xfrm>
            <a:off x="3141882" y="2051236"/>
            <a:ext cx="2570265" cy="2353447"/>
            <a:chOff x="3141882" y="2051236"/>
            <a:chExt cx="2570265" cy="23534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566859A-5C33-43DA-B34E-241E1EBF7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2650" t="24583" r="30944" b="16155"/>
            <a:stretch/>
          </p:blipFill>
          <p:spPr>
            <a:xfrm>
              <a:off x="3141882" y="2051236"/>
              <a:ext cx="2570265" cy="2353447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F3B7B57-1720-4397-BAD0-2393FCA69056}"/>
                </a:ext>
              </a:extLst>
            </p:cNvPr>
            <p:cNvSpPr/>
            <p:nvPr/>
          </p:nvSpPr>
          <p:spPr>
            <a:xfrm>
              <a:off x="3193614" y="2082301"/>
              <a:ext cx="450533" cy="4095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7DBFA10-697D-4A1A-948D-6B0E66113F6C}"/>
              </a:ext>
            </a:extLst>
          </p:cNvPr>
          <p:cNvGrpSpPr/>
          <p:nvPr/>
        </p:nvGrpSpPr>
        <p:grpSpPr>
          <a:xfrm>
            <a:off x="8791031" y="2012522"/>
            <a:ext cx="2617836" cy="2454200"/>
            <a:chOff x="8791031" y="2012522"/>
            <a:chExt cx="2617836" cy="24542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12C9E51-4F78-42F1-88CB-5B3D2C0C4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2968" t="27778" r="30860" b="11935"/>
            <a:stretch/>
          </p:blipFill>
          <p:spPr>
            <a:xfrm>
              <a:off x="8791031" y="2012522"/>
              <a:ext cx="2617836" cy="245420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2EB1180-14C6-477D-B1C8-876433670520}"/>
                </a:ext>
              </a:extLst>
            </p:cNvPr>
            <p:cNvSpPr/>
            <p:nvPr/>
          </p:nvSpPr>
          <p:spPr>
            <a:xfrm>
              <a:off x="8943492" y="2079555"/>
              <a:ext cx="450533" cy="4095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4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25A0ED-180B-4DA8-B0D0-F99CD998152B}"/>
              </a:ext>
            </a:extLst>
          </p:cNvPr>
          <p:cNvGrpSpPr/>
          <p:nvPr/>
        </p:nvGrpSpPr>
        <p:grpSpPr>
          <a:xfrm>
            <a:off x="5844564" y="2060146"/>
            <a:ext cx="2814050" cy="2324570"/>
            <a:chOff x="5844564" y="2060146"/>
            <a:chExt cx="2814050" cy="23245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5A7DEF6-068A-4CDD-AF86-620F830AD0F1}"/>
                </a:ext>
              </a:extLst>
            </p:cNvPr>
            <p:cNvGrpSpPr/>
            <p:nvPr/>
          </p:nvGrpSpPr>
          <p:grpSpPr>
            <a:xfrm>
              <a:off x="5844564" y="2060146"/>
              <a:ext cx="2814050" cy="2324570"/>
              <a:chOff x="6230765" y="2601045"/>
              <a:chExt cx="2814050" cy="232457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E9F58EA-E42E-4864-A1EE-76D7E69D86FA}"/>
                  </a:ext>
                </a:extLst>
              </p:cNvPr>
              <p:cNvSpPr/>
              <p:nvPr/>
            </p:nvSpPr>
            <p:spPr>
              <a:xfrm>
                <a:off x="6230765" y="2601045"/>
                <a:ext cx="2814050" cy="232457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6D7471E2-7257-4B83-9403-01A945397C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0040" y="2733061"/>
                <a:ext cx="1426244" cy="2139366"/>
              </a:xfrm>
              <a:prstGeom prst="rect">
                <a:avLst/>
              </a:prstGeom>
            </p:spPr>
          </p:pic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9C89A5E-FFEE-430C-B619-3383B37A6A40}"/>
                </a:ext>
              </a:extLst>
            </p:cNvPr>
            <p:cNvSpPr/>
            <p:nvPr/>
          </p:nvSpPr>
          <p:spPr>
            <a:xfrm>
              <a:off x="5973306" y="2083623"/>
              <a:ext cx="450533" cy="4095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7236220-F970-4D26-B908-C5FF7CA3BCD0}"/>
              </a:ext>
            </a:extLst>
          </p:cNvPr>
          <p:cNvSpPr txBox="1"/>
          <p:nvPr/>
        </p:nvSpPr>
        <p:spPr>
          <a:xfrm>
            <a:off x="3156534" y="4496349"/>
            <a:ext cx="266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1AFC9-BEC5-4746-97E9-EAD1B6F7E47C}"/>
              </a:ext>
            </a:extLst>
          </p:cNvPr>
          <p:cNvSpPr txBox="1"/>
          <p:nvPr/>
        </p:nvSpPr>
        <p:spPr>
          <a:xfrm>
            <a:off x="477206" y="4502071"/>
            <a:ext cx="266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614EFD-EB23-4199-9391-56A0C562CC70}"/>
              </a:ext>
            </a:extLst>
          </p:cNvPr>
          <p:cNvSpPr txBox="1"/>
          <p:nvPr/>
        </p:nvSpPr>
        <p:spPr>
          <a:xfrm>
            <a:off x="6176172" y="4498684"/>
            <a:ext cx="266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8B8B2-46D3-44E9-AB3E-4DF8FB70EECF}"/>
              </a:ext>
            </a:extLst>
          </p:cNvPr>
          <p:cNvSpPr txBox="1"/>
          <p:nvPr/>
        </p:nvSpPr>
        <p:spPr>
          <a:xfrm>
            <a:off x="8855500" y="4492319"/>
            <a:ext cx="266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E7CEDD-E474-48BF-BB20-A5D1D0A8D4F4}"/>
              </a:ext>
            </a:extLst>
          </p:cNvPr>
          <p:cNvSpPr txBox="1"/>
          <p:nvPr/>
        </p:nvSpPr>
        <p:spPr>
          <a:xfrm>
            <a:off x="1020562" y="4258530"/>
            <a:ext cx="1327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army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50D00A-649B-439C-806A-929DDEE62D63}"/>
              </a:ext>
            </a:extLst>
          </p:cNvPr>
          <p:cNvSpPr txBox="1"/>
          <p:nvPr/>
        </p:nvSpPr>
        <p:spPr>
          <a:xfrm>
            <a:off x="3825151" y="4247321"/>
            <a:ext cx="1327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king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E9417B-AF0D-4421-9D58-F9366D972034}"/>
              </a:ext>
            </a:extLst>
          </p:cNvPr>
          <p:cNvSpPr txBox="1"/>
          <p:nvPr/>
        </p:nvSpPr>
        <p:spPr>
          <a:xfrm>
            <a:off x="6569691" y="4264556"/>
            <a:ext cx="1987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queen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699BEF-32B8-4F0F-B9E6-2BBF3B8E99A1}"/>
              </a:ext>
            </a:extLst>
          </p:cNvPr>
          <p:cNvSpPr txBox="1"/>
          <p:nvPr/>
        </p:nvSpPr>
        <p:spPr>
          <a:xfrm>
            <a:off x="9245811" y="4241687"/>
            <a:ext cx="1987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soldier</a:t>
            </a:r>
          </a:p>
        </p:txBody>
      </p:sp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8F608E52-E327-4035-B7AA-AAE59CC997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32" name="TextBox 4">
            <a:extLst>
              <a:ext uri="{FF2B5EF4-FFF2-40B4-BE49-F238E27FC236}">
                <a16:creationId xmlns:a16="http://schemas.microsoft.com/office/drawing/2014/main" id="{381EA251-626E-4DA9-8F61-DFB90C31F8A0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44359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AB9B19-7390-4C0E-A7F2-9D784A4C807B}"/>
              </a:ext>
            </a:extLst>
          </p:cNvPr>
          <p:cNvSpPr/>
          <p:nvPr/>
        </p:nvSpPr>
        <p:spPr>
          <a:xfrm>
            <a:off x="476250" y="1209676"/>
            <a:ext cx="11468100" cy="51435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The English and Frend armies fought the </a:t>
            </a:r>
            <a:r>
              <a:rPr lang="en-US" sz="2400" b="1" u="sng">
                <a:solidFill>
                  <a:schemeClr val="tx1"/>
                </a:solidFill>
              </a:rPr>
              <a:t>Battle</a:t>
            </a:r>
            <a:r>
              <a:rPr lang="en-US" sz="2400">
                <a:solidFill>
                  <a:schemeClr val="tx1"/>
                </a:solidFill>
              </a:rPr>
              <a:t> of Hastings in 1066.</a:t>
            </a: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sz="2400">
                <a:solidFill>
                  <a:schemeClr val="tx1"/>
                </a:solidFill>
              </a:rPr>
              <a:t>a fight between two soldiers            B. a fight between two armies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</a:rPr>
              <a:t>2. Napoleon Bonaparte was a famous French </a:t>
            </a:r>
            <a:r>
              <a:rPr lang="en-US" sz="2400" b="1" u="sng">
                <a:solidFill>
                  <a:schemeClr val="tx1"/>
                </a:solidFill>
              </a:rPr>
              <a:t>genera</a:t>
            </a:r>
            <a:r>
              <a:rPr lang="en-US" sz="2400">
                <a:solidFill>
                  <a:schemeClr val="tx1"/>
                </a:solidFill>
              </a:rPr>
              <a:t>l. His army won many battles.</a:t>
            </a: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sz="2400">
                <a:solidFill>
                  <a:schemeClr val="tx1"/>
                </a:solidFill>
              </a:rPr>
              <a:t>a leader of an army                           B. the leader of a country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</a:rPr>
              <a:t>3. It’s 3-0 and there are only five minutes left. I think my team is going to </a:t>
            </a:r>
            <a:r>
              <a:rPr lang="en-US" sz="2400" b="1" u="sng">
                <a:solidFill>
                  <a:schemeClr val="tx1"/>
                </a:solidFill>
              </a:rPr>
              <a:t>win</a:t>
            </a:r>
            <a:r>
              <a:rPr lang="en-US" sz="2400">
                <a:solidFill>
                  <a:schemeClr val="tx1"/>
                </a:solidFill>
              </a:rPr>
              <a:t>! </a:t>
            </a: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sz="2400">
                <a:solidFill>
                  <a:schemeClr val="tx1"/>
                </a:solidFill>
              </a:rPr>
              <a:t>be in the first placec                            B. be in the last place. 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</a:rPr>
              <a:t>4. Our sodiers fought very well against the </a:t>
            </a:r>
            <a:r>
              <a:rPr lang="en-US" sz="2400" b="1" u="sng">
                <a:solidFill>
                  <a:schemeClr val="tx1"/>
                </a:solidFill>
              </a:rPr>
              <a:t>invaders</a:t>
            </a:r>
            <a:r>
              <a:rPr lang="en-US" sz="2400">
                <a:solidFill>
                  <a:schemeClr val="tx1"/>
                </a:solidFill>
              </a:rPr>
              <a:t> and saved our town. 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</a:rPr>
              <a:t>A. an attacking army from another country       B. house buiders.  </a:t>
            </a:r>
          </a:p>
          <a:p>
            <a:pPr>
              <a:lnSpc>
                <a:spcPct val="150000"/>
              </a:lnSpc>
            </a:pPr>
            <a:endParaRPr lang="en-US" sz="2400">
              <a:solidFill>
                <a:schemeClr val="tx1"/>
              </a:solidFill>
            </a:endParaRPr>
          </a:p>
          <a:p>
            <a:pPr marL="342900" indent="-342900" algn="ctr">
              <a:buAutoNum type="arabicPeriod"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313598-B195-45F1-9003-156FA6B965EE}"/>
              </a:ext>
            </a:extLst>
          </p:cNvPr>
          <p:cNvSpPr txBox="1"/>
          <p:nvPr/>
        </p:nvSpPr>
        <p:spPr>
          <a:xfrm>
            <a:off x="642938" y="755004"/>
            <a:ext cx="11134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+mj-lt"/>
              </a:rPr>
              <a:t>b. Circle the correct definitions for the underlined words. Listen and repeat</a:t>
            </a:r>
            <a:r>
              <a:rPr lang="en-US" sz="2400">
                <a:latin typeface=".VnArial" panose="020B7200000000000000" pitchFamily="34" charset="0"/>
              </a:rPr>
              <a:t>.</a:t>
            </a:r>
          </a:p>
        </p:txBody>
      </p:sp>
      <p:pic>
        <p:nvPicPr>
          <p:cNvPr id="6" name="CD2-TRACK 24">
            <a:hlinkClick r:id="" action="ppaction://media"/>
            <a:extLst>
              <a:ext uri="{FF2B5EF4-FFF2-40B4-BE49-F238E27FC236}">
                <a16:creationId xmlns:a16="http://schemas.microsoft.com/office/drawing/2014/main" id="{72D36395-EFEA-4FB5-84E3-175A1BF57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12450" y="70013"/>
            <a:ext cx="406400" cy="4064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7E279E4-FD8B-4722-8AFC-F8E7B19456E6}"/>
              </a:ext>
            </a:extLst>
          </p:cNvPr>
          <p:cNvSpPr/>
          <p:nvPr/>
        </p:nvSpPr>
        <p:spPr>
          <a:xfrm>
            <a:off x="5543550" y="1771650"/>
            <a:ext cx="552450" cy="5524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4D94A8-B76E-4FA4-BC82-4689AC1B94BA}"/>
              </a:ext>
            </a:extLst>
          </p:cNvPr>
          <p:cNvSpPr/>
          <p:nvPr/>
        </p:nvSpPr>
        <p:spPr>
          <a:xfrm>
            <a:off x="461964" y="2876550"/>
            <a:ext cx="552450" cy="5524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E66272-D5FC-415E-8866-4B278664691A}"/>
              </a:ext>
            </a:extLst>
          </p:cNvPr>
          <p:cNvSpPr/>
          <p:nvPr/>
        </p:nvSpPr>
        <p:spPr>
          <a:xfrm>
            <a:off x="395289" y="3986213"/>
            <a:ext cx="552450" cy="5524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1E824A-5C42-41A4-B1A9-B77958FD15C3}"/>
              </a:ext>
            </a:extLst>
          </p:cNvPr>
          <p:cNvSpPr/>
          <p:nvPr/>
        </p:nvSpPr>
        <p:spPr>
          <a:xfrm>
            <a:off x="395289" y="5014913"/>
            <a:ext cx="552450" cy="5524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6471136E-259D-4775-91D8-BDA3F64A39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64E96866-56F5-40C7-816C-567646A3F69B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4072342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E26261-694F-40B2-A246-7D926159FBF8}"/>
              </a:ext>
            </a:extLst>
          </p:cNvPr>
          <p:cNvSpPr txBox="1"/>
          <p:nvPr/>
        </p:nvSpPr>
        <p:spPr>
          <a:xfrm>
            <a:off x="809625" y="1866899"/>
            <a:ext cx="10163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/>
              <a:t>     HIDDEN PICTURE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C1A61B8-09A3-4C44-94FB-F51B26FE34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0B478F-7121-4AD4-A6A9-E42AEEAEB43D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1053251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lexander the Great Trailer HD">
            <a:hlinkClick r:id="" action="ppaction://media"/>
            <a:extLst>
              <a:ext uri="{FF2B5EF4-FFF2-40B4-BE49-F238E27FC236}">
                <a16:creationId xmlns:a16="http://schemas.microsoft.com/office/drawing/2014/main" id="{88ED280D-8F1D-4C06-945D-AD12A27B37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3799" y="1457325"/>
            <a:ext cx="9245601" cy="5200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950870-8DD0-42DC-999E-16E3AD1EC687}"/>
              </a:ext>
            </a:extLst>
          </p:cNvPr>
          <p:cNvSpPr txBox="1"/>
          <p:nvPr/>
        </p:nvSpPr>
        <p:spPr>
          <a:xfrm>
            <a:off x="1990725" y="72330"/>
            <a:ext cx="9334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                           Watch the trailer of a film. </a:t>
            </a:r>
          </a:p>
          <a:p>
            <a:r>
              <a:rPr lang="en-US"/>
              <a:t>1. </a:t>
            </a:r>
            <a:r>
              <a:rPr lang="en-US" sz="2000"/>
              <a:t>Do you know the name of the film?</a:t>
            </a:r>
          </a:p>
          <a:p>
            <a:r>
              <a:rPr lang="en-US" sz="2000"/>
              <a:t>2. If you saw it, do you like it? </a:t>
            </a:r>
          </a:p>
          <a:p>
            <a:r>
              <a:rPr lang="en-US" sz="2000"/>
              <a:t>3. Do you think the film is boring or interesting?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9B63471E-6259-4615-A90A-C61FE60D70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F003B521-F119-4092-8810-162653043798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4121123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men riding horses&#10;&#10;Description automatically generated with medium confidence">
            <a:extLst>
              <a:ext uri="{FF2B5EF4-FFF2-40B4-BE49-F238E27FC236}">
                <a16:creationId xmlns:a16="http://schemas.microsoft.com/office/drawing/2014/main" id="{EDA69BE4-5654-40B1-8F2C-DF57199C1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1937" y="1793997"/>
            <a:ext cx="11668125" cy="459566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F132CD5-9629-44C9-A133-05262EE3B401}"/>
              </a:ext>
            </a:extLst>
          </p:cNvPr>
          <p:cNvGrpSpPr/>
          <p:nvPr/>
        </p:nvGrpSpPr>
        <p:grpSpPr>
          <a:xfrm>
            <a:off x="1094511" y="276908"/>
            <a:ext cx="2333626" cy="584775"/>
            <a:chOff x="4924424" y="454998"/>
            <a:chExt cx="2333626" cy="58477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DA45EBB-BE7E-4DE7-AA61-868247908B35}"/>
                </a:ext>
              </a:extLst>
            </p:cNvPr>
            <p:cNvSpPr/>
            <p:nvPr/>
          </p:nvSpPr>
          <p:spPr>
            <a:xfrm>
              <a:off x="4924424" y="454998"/>
              <a:ext cx="2333626" cy="584775"/>
            </a:xfrm>
            <a:prstGeom prst="roundRect">
              <a:avLst>
                <a:gd name="adj" fmla="val 31250"/>
              </a:avLst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F29F485-62F1-4B71-9746-A7C032F5BC6E}"/>
                </a:ext>
              </a:extLst>
            </p:cNvPr>
            <p:cNvSpPr txBox="1"/>
            <p:nvPr/>
          </p:nvSpPr>
          <p:spPr>
            <a:xfrm>
              <a:off x="5053102" y="454998"/>
              <a:ext cx="22049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Listening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99FFF45-3D33-41AD-871A-AB1EF9F55D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763" t="24412" r="14375" b="29283"/>
          <a:stretch/>
        </p:blipFill>
        <p:spPr>
          <a:xfrm>
            <a:off x="8580397" y="1378499"/>
            <a:ext cx="3479807" cy="4146001"/>
          </a:xfrm>
          <a:prstGeom prst="rect">
            <a:avLst/>
          </a:prstGeom>
        </p:spPr>
      </p:pic>
      <p:pic>
        <p:nvPicPr>
          <p:cNvPr id="12" name="CD2-TRACK 25">
            <a:hlinkClick r:id="" action="ppaction://media"/>
            <a:extLst>
              <a:ext uri="{FF2B5EF4-FFF2-40B4-BE49-F238E27FC236}">
                <a16:creationId xmlns:a16="http://schemas.microsoft.com/office/drawing/2014/main" id="{559C1947-7DD4-41CD-B2D4-1B3B7AF98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3624" y="162895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3E43AA-0C7A-4B12-B0F9-23647CC49A47}"/>
              </a:ext>
            </a:extLst>
          </p:cNvPr>
          <p:cNvSpPr txBox="1"/>
          <p:nvPr/>
        </p:nvSpPr>
        <p:spPr>
          <a:xfrm>
            <a:off x="3529786" y="446184"/>
            <a:ext cx="7439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a. Listen to Jim and Lisa talking about the movie Alexander and Great. Who liked the movie?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5BBA22-84FE-4D4A-92B3-5B7FD34B1D52}"/>
              </a:ext>
            </a:extLst>
          </p:cNvPr>
          <p:cNvSpPr txBox="1"/>
          <p:nvPr/>
        </p:nvSpPr>
        <p:spPr>
          <a:xfrm>
            <a:off x="131795" y="1378499"/>
            <a:ext cx="7439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b. Now,listen and tick what each person said. 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CEA78C27-491A-487C-9AFB-EFBC802A1A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493613"/>
              </p:ext>
            </p:extLst>
          </p:nvPr>
        </p:nvGraphicFramePr>
        <p:xfrm>
          <a:off x="261937" y="2075015"/>
          <a:ext cx="8415339" cy="36685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220274">
                  <a:extLst>
                    <a:ext uri="{9D8B030D-6E8A-4147-A177-3AD203B41FA5}">
                      <a16:colId xmlns:a16="http://schemas.microsoft.com/office/drawing/2014/main" val="2475492811"/>
                    </a:ext>
                  </a:extLst>
                </a:gridCol>
                <a:gridCol w="2145861">
                  <a:extLst>
                    <a:ext uri="{9D8B030D-6E8A-4147-A177-3AD203B41FA5}">
                      <a16:colId xmlns:a16="http://schemas.microsoft.com/office/drawing/2014/main" val="243077536"/>
                    </a:ext>
                  </a:extLst>
                </a:gridCol>
                <a:gridCol w="1683068">
                  <a:extLst>
                    <a:ext uri="{9D8B030D-6E8A-4147-A177-3AD203B41FA5}">
                      <a16:colId xmlns:a16="http://schemas.microsoft.com/office/drawing/2014/main" val="3342600641"/>
                    </a:ext>
                  </a:extLst>
                </a:gridCol>
                <a:gridCol w="1683068">
                  <a:extLst>
                    <a:ext uri="{9D8B030D-6E8A-4147-A177-3AD203B41FA5}">
                      <a16:colId xmlns:a16="http://schemas.microsoft.com/office/drawing/2014/main" val="3156836089"/>
                    </a:ext>
                  </a:extLst>
                </a:gridCol>
                <a:gridCol w="1683068">
                  <a:extLst>
                    <a:ext uri="{9D8B030D-6E8A-4147-A177-3AD203B41FA5}">
                      <a16:colId xmlns:a16="http://schemas.microsoft.com/office/drawing/2014/main" val="3648493333"/>
                    </a:ext>
                  </a:extLst>
                </a:gridCol>
              </a:tblGrid>
              <a:tr h="12216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history project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movie was boring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won many battles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great soldiers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642183"/>
                  </a:ext>
                </a:extLst>
              </a:tr>
              <a:tr h="1223457">
                <a:tc>
                  <a:txBody>
                    <a:bodyPr/>
                    <a:lstStyle/>
                    <a:p>
                      <a:r>
                        <a:rPr lang="en-US" sz="2400" b="1"/>
                        <a:t>Lisa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001952"/>
                  </a:ext>
                </a:extLst>
              </a:tr>
              <a:tr h="1223457">
                <a:tc>
                  <a:txBody>
                    <a:bodyPr/>
                    <a:lstStyle/>
                    <a:p>
                      <a:r>
                        <a:rPr lang="en-US" sz="2400" b="1"/>
                        <a:t>Jim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467326"/>
                  </a:ext>
                </a:extLst>
              </a:tr>
            </a:tbl>
          </a:graphicData>
        </a:graphic>
      </p:graphicFrame>
      <p:pic>
        <p:nvPicPr>
          <p:cNvPr id="21" name="Picture 20" descr="Shape, icon&#10;&#10;Description automatically generated">
            <a:extLst>
              <a:ext uri="{FF2B5EF4-FFF2-40B4-BE49-F238E27FC236}">
                <a16:creationId xmlns:a16="http://schemas.microsoft.com/office/drawing/2014/main" id="{663BF0F8-C89F-4EF0-AC15-189ACB4FBD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4361" t="2005" r="4747" b="6501"/>
          <a:stretch/>
        </p:blipFill>
        <p:spPr>
          <a:xfrm>
            <a:off x="1811571" y="3429000"/>
            <a:ext cx="899505" cy="805646"/>
          </a:xfrm>
          <a:prstGeom prst="rect">
            <a:avLst/>
          </a:prstGeom>
        </p:spPr>
      </p:pic>
      <p:pic>
        <p:nvPicPr>
          <p:cNvPr id="23" name="Picture 22" descr="Shape, icon&#10;&#10;Description automatically generated">
            <a:extLst>
              <a:ext uri="{FF2B5EF4-FFF2-40B4-BE49-F238E27FC236}">
                <a16:creationId xmlns:a16="http://schemas.microsoft.com/office/drawing/2014/main" id="{1F3F1489-70C4-407D-8D0E-923CAA56742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4361" t="2005" r="4747" b="6501"/>
          <a:stretch/>
        </p:blipFill>
        <p:spPr>
          <a:xfrm>
            <a:off x="3851307" y="4650145"/>
            <a:ext cx="845849" cy="743631"/>
          </a:xfrm>
          <a:prstGeom prst="rect">
            <a:avLst/>
          </a:prstGeom>
        </p:spPr>
      </p:pic>
      <p:pic>
        <p:nvPicPr>
          <p:cNvPr id="24" name="Picture 23" descr="Shape, icon&#10;&#10;Description automatically generated">
            <a:extLst>
              <a:ext uri="{FF2B5EF4-FFF2-40B4-BE49-F238E27FC236}">
                <a16:creationId xmlns:a16="http://schemas.microsoft.com/office/drawing/2014/main" id="{6DADDA18-2C0C-4FA6-B74C-3514B95F291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4361" t="2005" r="4747" b="6501"/>
          <a:stretch/>
        </p:blipFill>
        <p:spPr>
          <a:xfrm>
            <a:off x="5673074" y="3460007"/>
            <a:ext cx="845849" cy="743631"/>
          </a:xfrm>
          <a:prstGeom prst="rect">
            <a:avLst/>
          </a:prstGeom>
        </p:spPr>
      </p:pic>
      <p:pic>
        <p:nvPicPr>
          <p:cNvPr id="25" name="Picture 24" descr="Shape, icon&#10;&#10;Description automatically generated">
            <a:extLst>
              <a:ext uri="{FF2B5EF4-FFF2-40B4-BE49-F238E27FC236}">
                <a16:creationId xmlns:a16="http://schemas.microsoft.com/office/drawing/2014/main" id="{71D9068C-68C1-482F-8AB6-2A43AE91AF3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4361" t="2005" r="4747" b="6501"/>
          <a:stretch/>
        </p:blipFill>
        <p:spPr>
          <a:xfrm>
            <a:off x="7462074" y="3429000"/>
            <a:ext cx="845849" cy="743631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1D435325-D703-4592-9D4D-63FE9D84A9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4A81715D-4BA9-461C-82AA-9921CEA75C7C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904745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3F0508-9FB3-4469-AB35-5D4F076D24F2}"/>
              </a:ext>
            </a:extLst>
          </p:cNvPr>
          <p:cNvSpPr txBox="1"/>
          <p:nvPr/>
        </p:nvSpPr>
        <p:spPr>
          <a:xfrm>
            <a:off x="552449" y="297240"/>
            <a:ext cx="9867901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b="1" i="1">
                <a:solidFill>
                  <a:srgbClr val="231F20"/>
                </a:solidFill>
                <a:effectLst/>
                <a:latin typeface="MyriadPro-BoldIt" panose="020B0703030403090204" pitchFamily="34" charset="0"/>
              </a:rPr>
            </a:br>
            <a:r>
              <a:rPr lang="en-US" sz="280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Lisa: </a:t>
            </a:r>
            <a:r>
              <a:rPr lang="en-US" sz="2800">
                <a:solidFill>
                  <a:srgbClr val="231F20"/>
                </a:solidFill>
                <a:effectLst/>
                <a:latin typeface="+mj-lt"/>
              </a:rPr>
              <a:t>Hi, Jim, how are you?</a:t>
            </a:r>
            <a:br>
              <a:rPr lang="en-US" sz="280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80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+mj-lt"/>
              </a:rPr>
              <a:t>Jim: </a:t>
            </a:r>
            <a:r>
              <a:rPr lang="en-US" sz="2800">
                <a:solidFill>
                  <a:srgbClr val="231F20"/>
                </a:solidFill>
                <a:effectLst/>
                <a:latin typeface="+mj-lt"/>
              </a:rPr>
              <a:t>I'm good, thanks, Lisa. How about you?</a:t>
            </a:r>
            <a:br>
              <a:rPr lang="en-US" sz="280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80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Lisa: </a:t>
            </a:r>
            <a:r>
              <a:rPr lang="en-US" sz="2800">
                <a:solidFill>
                  <a:srgbClr val="231F20"/>
                </a:solidFill>
                <a:effectLst/>
                <a:latin typeface="+mj-lt"/>
              </a:rPr>
              <a:t>I'm great. Hey, did you watch the movie for our</a:t>
            </a:r>
            <a:br>
              <a:rPr lang="en-US" sz="280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800">
                <a:solidFill>
                  <a:srgbClr val="231F20"/>
                </a:solidFill>
                <a:effectLst/>
                <a:latin typeface="+mj-lt"/>
              </a:rPr>
              <a:t>history project?</a:t>
            </a:r>
            <a:br>
              <a:rPr lang="en-US" sz="280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80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+mj-lt"/>
              </a:rPr>
              <a:t>Jim: </a:t>
            </a:r>
            <a:r>
              <a:rPr lang="en-US" sz="2800">
                <a:solidFill>
                  <a:srgbClr val="231F20"/>
                </a:solidFill>
                <a:effectLst/>
                <a:latin typeface="+mj-lt"/>
              </a:rPr>
              <a:t>Yeah, I did. I thought Alexander was cool but the</a:t>
            </a:r>
            <a:br>
              <a:rPr lang="en-US" sz="280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800">
                <a:solidFill>
                  <a:srgbClr val="231F20"/>
                </a:solidFill>
                <a:effectLst/>
                <a:latin typeface="+mj-lt"/>
              </a:rPr>
              <a:t>movie was too long. I thought it was boring.</a:t>
            </a:r>
            <a:br>
              <a:rPr lang="en-US" sz="280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80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Lisa: </a:t>
            </a:r>
            <a:r>
              <a:rPr lang="en-US" sz="2800">
                <a:solidFill>
                  <a:srgbClr val="231F20"/>
                </a:solidFill>
                <a:effectLst/>
                <a:latin typeface="+mj-lt"/>
              </a:rPr>
              <a:t>I thought it was great. He was a great king. And,</a:t>
            </a:r>
            <a:br>
              <a:rPr lang="en-US" sz="280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800">
                <a:solidFill>
                  <a:srgbClr val="231F20"/>
                </a:solidFill>
                <a:effectLst/>
                <a:latin typeface="+mj-lt"/>
              </a:rPr>
              <a:t>I didn't know he won so many battles. I thought it</a:t>
            </a:r>
            <a:br>
              <a:rPr lang="en-US" sz="280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800">
                <a:solidFill>
                  <a:srgbClr val="231F20"/>
                </a:solidFill>
                <a:effectLst/>
                <a:latin typeface="+mj-lt"/>
              </a:rPr>
              <a:t>was really interesting.</a:t>
            </a:r>
            <a:br>
              <a:rPr lang="en-US" sz="280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80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+mj-lt"/>
              </a:rPr>
              <a:t>Jim: </a:t>
            </a:r>
            <a:r>
              <a:rPr lang="en-US" sz="2800">
                <a:solidFill>
                  <a:srgbClr val="231F20"/>
                </a:solidFill>
                <a:effectLst/>
                <a:latin typeface="+mj-lt"/>
              </a:rPr>
              <a:t>Yeah, Alexander was really clever. He always knew</a:t>
            </a:r>
            <a:br>
              <a:rPr lang="en-US" sz="280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800">
                <a:solidFill>
                  <a:srgbClr val="231F20"/>
                </a:solidFill>
                <a:effectLst/>
                <a:latin typeface="+mj-lt"/>
              </a:rPr>
              <a:t>how to win.</a:t>
            </a:r>
            <a:br>
              <a:rPr lang="en-US" sz="280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80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Lisa: </a:t>
            </a:r>
            <a:r>
              <a:rPr lang="en-US" sz="2800">
                <a:solidFill>
                  <a:srgbClr val="231F20"/>
                </a:solidFill>
                <a:effectLst/>
                <a:latin typeface="+mj-lt"/>
              </a:rPr>
              <a:t>And his soldiers were great. They were so good at</a:t>
            </a:r>
            <a:br>
              <a:rPr lang="en-US" sz="280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800">
                <a:solidFill>
                  <a:srgbClr val="231F20"/>
                </a:solidFill>
                <a:effectLst/>
                <a:latin typeface="+mj-lt"/>
              </a:rPr>
              <a:t>fghting.</a:t>
            </a:r>
            <a:br>
              <a:rPr lang="en-US" sz="280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80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+mj-lt"/>
              </a:rPr>
              <a:t>Jim: </a:t>
            </a:r>
            <a:r>
              <a:rPr lang="en-US" sz="2800">
                <a:solidFill>
                  <a:srgbClr val="231F20"/>
                </a:solidFill>
                <a:effectLst/>
                <a:latin typeface="+mj-lt"/>
              </a:rPr>
              <a:t>Yeah, they were a big help!</a:t>
            </a:r>
            <a:br>
              <a:rPr lang="en-US" sz="2800">
                <a:solidFill>
                  <a:srgbClr val="231F20"/>
                </a:solidFill>
                <a:effectLst/>
                <a:latin typeface="+mj-lt"/>
              </a:rPr>
            </a:br>
            <a:endParaRPr lang="en-US">
              <a:latin typeface="+mj-lt"/>
            </a:endParaRPr>
          </a:p>
        </p:txBody>
      </p:sp>
      <p:pic>
        <p:nvPicPr>
          <p:cNvPr id="3" name="CD2-TRACK 25">
            <a:hlinkClick r:id="" action="ppaction://media"/>
            <a:extLst>
              <a:ext uri="{FF2B5EF4-FFF2-40B4-BE49-F238E27FC236}">
                <a16:creationId xmlns:a16="http://schemas.microsoft.com/office/drawing/2014/main" id="{B9AB208E-2DEC-4E96-8FC2-FAC28C108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26749" y="0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2D23B-D43A-432B-9DDC-289116D66CAA}"/>
              </a:ext>
            </a:extLst>
          </p:cNvPr>
          <p:cNvSpPr txBox="1"/>
          <p:nvPr/>
        </p:nvSpPr>
        <p:spPr>
          <a:xfrm>
            <a:off x="3565524" y="66407"/>
            <a:ext cx="705802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/>
              <a:t>Listen again and practice with your partner.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56C7247-C427-4DED-BE9E-CC40E2C6DA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BB34D953-475B-4B34-BAD1-F50DD00F9B47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883474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9FC3B61-63D2-4336-B3D8-1BC4379548C4}"/>
              </a:ext>
            </a:extLst>
          </p:cNvPr>
          <p:cNvGrpSpPr/>
          <p:nvPr/>
        </p:nvGrpSpPr>
        <p:grpSpPr>
          <a:xfrm>
            <a:off x="1094511" y="276908"/>
            <a:ext cx="3382240" cy="584775"/>
            <a:chOff x="4924424" y="454998"/>
            <a:chExt cx="3382240" cy="58477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954FEDC-FC04-4D7E-BA99-36C552D6BA46}"/>
                </a:ext>
              </a:extLst>
            </p:cNvPr>
            <p:cNvSpPr/>
            <p:nvPr/>
          </p:nvSpPr>
          <p:spPr>
            <a:xfrm>
              <a:off x="4924424" y="454998"/>
              <a:ext cx="3382240" cy="584775"/>
            </a:xfrm>
            <a:prstGeom prst="roundRect">
              <a:avLst>
                <a:gd name="adj" fmla="val 31250"/>
              </a:avLst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2DEF67-F111-42F5-9E18-5D3502677EE2}"/>
                </a:ext>
              </a:extLst>
            </p:cNvPr>
            <p:cNvSpPr txBox="1"/>
            <p:nvPr/>
          </p:nvSpPr>
          <p:spPr>
            <a:xfrm>
              <a:off x="5053102" y="454998"/>
              <a:ext cx="31011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Useful language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7B095AF-3FA8-4ED1-AE65-AC16EAC96F97}"/>
              </a:ext>
            </a:extLst>
          </p:cNvPr>
          <p:cNvSpPr txBox="1"/>
          <p:nvPr/>
        </p:nvSpPr>
        <p:spPr>
          <a:xfrm>
            <a:off x="4491040" y="338462"/>
            <a:ext cx="4157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j-lt"/>
              </a:rPr>
              <a:t>Listen then practice.</a:t>
            </a:r>
          </a:p>
        </p:txBody>
      </p:sp>
      <p:pic>
        <p:nvPicPr>
          <p:cNvPr id="9" name="CD2-TRACK 26">
            <a:hlinkClick r:id="" action="ppaction://media"/>
            <a:extLst>
              <a:ext uri="{FF2B5EF4-FFF2-40B4-BE49-F238E27FC236}">
                <a16:creationId xmlns:a16="http://schemas.microsoft.com/office/drawing/2014/main" id="{24EE02C8-3BCB-4BF1-88D3-8549C80813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98025" y="193672"/>
            <a:ext cx="406400" cy="4064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FF08D97-37AB-49D2-8080-ADC0224EC135}"/>
              </a:ext>
            </a:extLst>
          </p:cNvPr>
          <p:cNvSpPr/>
          <p:nvPr/>
        </p:nvSpPr>
        <p:spPr>
          <a:xfrm>
            <a:off x="344170" y="1333183"/>
            <a:ext cx="11619230" cy="20958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</a:rPr>
              <a:t>Who was </a:t>
            </a:r>
            <a:r>
              <a:rPr lang="en-US" sz="2400">
                <a:solidFill>
                  <a:srgbClr val="0070C0"/>
                </a:solidFill>
              </a:rPr>
              <a:t>Alexander the Great?    He </a:t>
            </a:r>
            <a:r>
              <a:rPr lang="en-US" sz="2400">
                <a:solidFill>
                  <a:schemeClr val="tx1"/>
                </a:solidFill>
              </a:rPr>
              <a:t>was famous </a:t>
            </a:r>
            <a:r>
              <a:rPr lang="en-US" sz="2400">
                <a:solidFill>
                  <a:srgbClr val="0070C0"/>
                </a:solidFill>
              </a:rPr>
              <a:t>Greek general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</a:rPr>
              <a:t>Whe was </a:t>
            </a:r>
            <a:r>
              <a:rPr lang="en-US" sz="2400">
                <a:solidFill>
                  <a:srgbClr val="0070C0"/>
                </a:solidFill>
              </a:rPr>
              <a:t>he</a:t>
            </a:r>
            <a:r>
              <a:rPr lang="en-US" sz="2400">
                <a:solidFill>
                  <a:schemeClr val="tx1"/>
                </a:solidFill>
              </a:rPr>
              <a:t> born?                        </a:t>
            </a:r>
            <a:r>
              <a:rPr lang="en-US" sz="2400">
                <a:solidFill>
                  <a:srgbClr val="0070C0"/>
                </a:solidFill>
              </a:rPr>
              <a:t>He</a:t>
            </a:r>
            <a:r>
              <a:rPr lang="en-US" sz="2400">
                <a:solidFill>
                  <a:schemeClr val="tx1"/>
                </a:solidFill>
              </a:rPr>
              <a:t> was born in 356 BC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</a:rPr>
              <a:t>What is </a:t>
            </a:r>
            <a:r>
              <a:rPr lang="en-US" sz="2400">
                <a:solidFill>
                  <a:srgbClr val="0070C0"/>
                </a:solidFill>
              </a:rPr>
              <a:t>he </a:t>
            </a:r>
            <a:r>
              <a:rPr lang="en-US" sz="2400">
                <a:solidFill>
                  <a:schemeClr val="tx1"/>
                </a:solidFill>
              </a:rPr>
              <a:t>famous for?                 </a:t>
            </a:r>
            <a:r>
              <a:rPr lang="en-US" sz="2400">
                <a:solidFill>
                  <a:srgbClr val="0070C0"/>
                </a:solidFill>
              </a:rPr>
              <a:t>He fought many battles in Egypt, Asia and India.</a:t>
            </a:r>
          </a:p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4C792896-8D2C-4BA9-B2C0-B61023F45F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F86CF0CF-2368-4365-908D-820E5C270F33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1505722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FA7C28-C3A9-4D45-95E7-4AB4F420DD0C}"/>
              </a:ext>
            </a:extLst>
          </p:cNvPr>
          <p:cNvSpPr/>
          <p:nvPr/>
        </p:nvSpPr>
        <p:spPr>
          <a:xfrm>
            <a:off x="2005012" y="2247900"/>
            <a:ext cx="7172325" cy="13620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accent6">
                    <a:lumMod val="50000"/>
                  </a:schemeClr>
                </a:solidFill>
              </a:rPr>
              <a:t>WRAP-UP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D5A34EB-D787-4E09-A346-4640B8F14F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8F0C1C-7961-4DE7-B7E3-A383CA94137C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15846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375" y="73151"/>
            <a:ext cx="12117250" cy="6711697"/>
            <a:chOff x="91440" y="91439"/>
            <a:chExt cx="12117250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Rectangle 35"/>
          <p:cNvSpPr/>
          <p:nvPr/>
        </p:nvSpPr>
        <p:spPr>
          <a:xfrm>
            <a:off x="1270692" y="60995"/>
            <a:ext cx="1074780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Unit 7</a:t>
            </a:r>
            <a:endParaRPr lang="en-US" sz="3600" b="1" i="1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lvl="0" algn="ctr"/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MOVIE</a:t>
            </a:r>
          </a:p>
          <a:p>
            <a:pPr lvl="0"/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Lesson </a:t>
            </a:r>
            <a:r>
              <a:rPr lang="en-US" sz="3600" b="1" i="1" u="sng" dirty="0">
                <a:latin typeface="Constantia" panose="02030602050306030303" pitchFamily="18" charset="0"/>
                <a:sym typeface="Wingdings" panose="05000000000000000000" pitchFamily="2" charset="2"/>
              </a:rPr>
              <a:t>7</a:t>
            </a:r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:</a:t>
            </a: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New</a:t>
            </a: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words </a:t>
            </a:r>
            <a:endParaRPr lang="en-US" sz="3600" b="1" i="1" dirty="0">
              <a:solidFill>
                <a:srgbClr val="C00000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army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 quân đội</a:t>
            </a: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king 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 nhà vua</a:t>
            </a: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soldier 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): tồi tệ</a:t>
            </a: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queen 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: nữ hoàng</a:t>
            </a: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invader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 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 : kẻ thù</a:t>
            </a: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win 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v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 : chiến thắng</a:t>
            </a: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battle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): trận đấu</a:t>
            </a:r>
          </a:p>
          <a:p>
            <a:pPr lvl="0"/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4369618F-3B3C-42C0-992E-492602E2FB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33" name="TextBox 4">
            <a:extLst>
              <a:ext uri="{FF2B5EF4-FFF2-40B4-BE49-F238E27FC236}">
                <a16:creationId xmlns:a16="http://schemas.microsoft.com/office/drawing/2014/main" id="{DD706D3D-0233-44FD-B321-28CECA0D5EE3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5" name="Rectangle 144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FA7C28-C3A9-4D45-95E7-4AB4F420DD0C}"/>
              </a:ext>
            </a:extLst>
          </p:cNvPr>
          <p:cNvSpPr/>
          <p:nvPr/>
        </p:nvSpPr>
        <p:spPr>
          <a:xfrm>
            <a:off x="6615469" y="174652"/>
            <a:ext cx="4789763" cy="1112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WARM-UP</a:t>
            </a:r>
          </a:p>
        </p:txBody>
      </p:sp>
      <p:pic>
        <p:nvPicPr>
          <p:cNvPr id="1032" name="Picture 8" descr="Tháng Mười Hai | 2015 | Tình yêu cuộc sống">
            <a:extLst>
              <a:ext uri="{FF2B5EF4-FFF2-40B4-BE49-F238E27FC236}">
                <a16:creationId xmlns:a16="http://schemas.microsoft.com/office/drawing/2014/main" id="{FB6F09A3-5B3E-42AD-9801-1CC8DE433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9" b="2"/>
          <a:stretch/>
        </p:blipFill>
        <p:spPr bwMode="auto">
          <a:xfrm>
            <a:off x="20" y="10"/>
            <a:ext cx="3003103" cy="391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Đại chiến Bạch Đằng&amp;quot; đi vào phim hoạt hình">
            <a:extLst>
              <a:ext uri="{FF2B5EF4-FFF2-40B4-BE49-F238E27FC236}">
                <a16:creationId xmlns:a16="http://schemas.microsoft.com/office/drawing/2014/main" id="{5A634D6C-F735-4C77-8380-F5D825D23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" r="3" b="25647"/>
          <a:stretch/>
        </p:blipFill>
        <p:spPr bwMode="auto">
          <a:xfrm>
            <a:off x="3212432" y="17205"/>
            <a:ext cx="3016307" cy="222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ang Trung | When the Cold Breeze Blows Away Wiki | Fandom">
            <a:extLst>
              <a:ext uri="{FF2B5EF4-FFF2-40B4-BE49-F238E27FC236}">
                <a16:creationId xmlns:a16="http://schemas.microsoft.com/office/drawing/2014/main" id="{4038D53B-3F8F-4587-A931-47387DEA8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6" r="1" b="14053"/>
          <a:stretch/>
        </p:blipFill>
        <p:spPr bwMode="auto">
          <a:xfrm>
            <a:off x="-1" y="4079988"/>
            <a:ext cx="3003123" cy="27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õ Nguyên Giáp – Wikipedia tiếng Việt">
            <a:extLst>
              <a:ext uri="{FF2B5EF4-FFF2-40B4-BE49-F238E27FC236}">
                <a16:creationId xmlns:a16="http://schemas.microsoft.com/office/drawing/2014/main" id="{8A89FBB0-3231-4434-8A16-BFC2251C5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0" r="-4" b="36097"/>
          <a:stretch/>
        </p:blipFill>
        <p:spPr bwMode="auto">
          <a:xfrm>
            <a:off x="3148079" y="2432612"/>
            <a:ext cx="3016307" cy="205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ần Hưng Đạo (1228 – 1300)">
            <a:extLst>
              <a:ext uri="{FF2B5EF4-FFF2-40B4-BE49-F238E27FC236}">
                <a16:creationId xmlns:a16="http://schemas.microsoft.com/office/drawing/2014/main" id="{B46FC1D4-F9FD-40A3-A59D-626F009A6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0" r="3" b="20981"/>
          <a:stretch/>
        </p:blipFill>
        <p:spPr bwMode="auto">
          <a:xfrm>
            <a:off x="3180257" y="4629236"/>
            <a:ext cx="3016307" cy="222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EB4606F-2312-48E2-A8F7-34736CE0A0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C97634-B689-49D7-B440-7C0AFE3F671F}"/>
              </a:ext>
            </a:extLst>
          </p:cNvPr>
          <p:cNvSpPr txBox="1"/>
          <p:nvPr/>
        </p:nvSpPr>
        <p:spPr>
          <a:xfrm>
            <a:off x="6373696" y="1624559"/>
            <a:ext cx="54119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1. Do you know the names of the greatest generals of Vietnam?</a:t>
            </a:r>
          </a:p>
          <a:p>
            <a:r>
              <a:rPr lang="en-US" sz="2800"/>
              <a:t>2. Match the names with the pictures.  </a:t>
            </a:r>
          </a:p>
          <a:p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604792A-1D55-4875-BFC2-32CE931F1673}"/>
              </a:ext>
            </a:extLst>
          </p:cNvPr>
          <p:cNvSpPr/>
          <p:nvPr/>
        </p:nvSpPr>
        <p:spPr>
          <a:xfrm>
            <a:off x="0" y="-65751"/>
            <a:ext cx="624551" cy="6245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+mj-lt"/>
              </a:rPr>
              <a:t>A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4D049AB-EB23-4B39-B631-273496A28CC9}"/>
              </a:ext>
            </a:extLst>
          </p:cNvPr>
          <p:cNvSpPr/>
          <p:nvPr/>
        </p:nvSpPr>
        <p:spPr>
          <a:xfrm>
            <a:off x="3268978" y="47000"/>
            <a:ext cx="624551" cy="6245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+mj-lt"/>
              </a:rPr>
              <a:t>B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A001092-35BB-4DBC-BE5F-FF9B1D5439BF}"/>
              </a:ext>
            </a:extLst>
          </p:cNvPr>
          <p:cNvSpPr/>
          <p:nvPr/>
        </p:nvSpPr>
        <p:spPr>
          <a:xfrm>
            <a:off x="5781" y="4138107"/>
            <a:ext cx="624551" cy="6245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+mj-lt"/>
              </a:rPr>
              <a:t>C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A509CFA-14E1-43E9-85CF-D31E478CB451}"/>
              </a:ext>
            </a:extLst>
          </p:cNvPr>
          <p:cNvSpPr/>
          <p:nvPr/>
        </p:nvSpPr>
        <p:spPr>
          <a:xfrm>
            <a:off x="3268978" y="2489460"/>
            <a:ext cx="624551" cy="6245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+mj-lt"/>
              </a:rPr>
              <a:t>D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6E138FC-D302-421A-B771-350538DC1D64}"/>
              </a:ext>
            </a:extLst>
          </p:cNvPr>
          <p:cNvSpPr/>
          <p:nvPr/>
        </p:nvSpPr>
        <p:spPr>
          <a:xfrm>
            <a:off x="3268978" y="4717365"/>
            <a:ext cx="624551" cy="62455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+mj-lt"/>
              </a:rPr>
              <a:t>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9AC5A5-6250-4235-AEE5-AF3536E98DA3}"/>
              </a:ext>
            </a:extLst>
          </p:cNvPr>
          <p:cNvSpPr txBox="1"/>
          <p:nvPr/>
        </p:nvSpPr>
        <p:spPr>
          <a:xfrm>
            <a:off x="6929607" y="3717440"/>
            <a:ext cx="4800095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/>
              <a:t>Võ Nguyên Giáp </a:t>
            </a:r>
          </a:p>
          <a:p>
            <a:pPr marL="342900" indent="-342900">
              <a:buAutoNum type="arabicPeriod"/>
            </a:pPr>
            <a:r>
              <a:rPr lang="en-US" sz="2800"/>
              <a:t>Quang Trung</a:t>
            </a:r>
          </a:p>
          <a:p>
            <a:pPr marL="342900" indent="-342900">
              <a:buAutoNum type="arabicPeriod"/>
            </a:pPr>
            <a:r>
              <a:rPr lang="en-US" sz="2800"/>
              <a:t>Ngô Quyền</a:t>
            </a:r>
          </a:p>
          <a:p>
            <a:pPr marL="342900" indent="-342900">
              <a:buAutoNum type="arabicPeriod"/>
            </a:pPr>
            <a:r>
              <a:rPr lang="en-US" sz="2800"/>
              <a:t>Lý Thường Kiệt </a:t>
            </a:r>
          </a:p>
          <a:p>
            <a:pPr marL="342900" indent="-342900">
              <a:buAutoNum type="arabicPeriod"/>
            </a:pPr>
            <a:r>
              <a:rPr lang="en-US" sz="2800"/>
              <a:t>Trần Hưng Đạo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DE936D-17A8-4EAB-9671-BAE026CF2879}"/>
              </a:ext>
            </a:extLst>
          </p:cNvPr>
          <p:cNvSpPr txBox="1"/>
          <p:nvPr/>
        </p:nvSpPr>
        <p:spPr>
          <a:xfrm>
            <a:off x="3062181" y="4020508"/>
            <a:ext cx="3557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highlight>
                  <a:srgbClr val="FFFF00"/>
                </a:highlight>
              </a:rPr>
              <a:t>Võ Nguyên Giáp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D98A01-EC34-419A-9289-EE17358C84FB}"/>
              </a:ext>
            </a:extLst>
          </p:cNvPr>
          <p:cNvSpPr txBox="1"/>
          <p:nvPr/>
        </p:nvSpPr>
        <p:spPr>
          <a:xfrm>
            <a:off x="-38757" y="6244893"/>
            <a:ext cx="33077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highlight>
                  <a:srgbClr val="FFFF00"/>
                </a:highlight>
              </a:rPr>
              <a:t>Quang Trung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8C3646-C2B1-425A-B859-CD51AFFD6A54}"/>
              </a:ext>
            </a:extLst>
          </p:cNvPr>
          <p:cNvSpPr txBox="1"/>
          <p:nvPr/>
        </p:nvSpPr>
        <p:spPr>
          <a:xfrm>
            <a:off x="41071" y="3024131"/>
            <a:ext cx="33077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highlight>
                  <a:srgbClr val="FFFF00"/>
                </a:highlight>
              </a:rPr>
              <a:t>Lý Thường Kiệt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A2286C-54DF-4688-8A4E-1356F6AEFB9E}"/>
              </a:ext>
            </a:extLst>
          </p:cNvPr>
          <p:cNvSpPr txBox="1"/>
          <p:nvPr/>
        </p:nvSpPr>
        <p:spPr>
          <a:xfrm>
            <a:off x="3307734" y="6243462"/>
            <a:ext cx="33077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highlight>
                  <a:srgbClr val="FFFF00"/>
                </a:highlight>
              </a:rPr>
              <a:t>Trần Hưng Đạo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060E27-5493-455B-87E1-28F14487D023}"/>
              </a:ext>
            </a:extLst>
          </p:cNvPr>
          <p:cNvSpPr txBox="1"/>
          <p:nvPr/>
        </p:nvSpPr>
        <p:spPr>
          <a:xfrm>
            <a:off x="3148079" y="1796123"/>
            <a:ext cx="3557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highlight>
                  <a:srgbClr val="FFFF00"/>
                </a:highlight>
              </a:rPr>
              <a:t>Ngô Quyền</a:t>
            </a:r>
          </a:p>
        </p:txBody>
      </p:sp>
    </p:spTree>
    <p:extLst>
      <p:ext uri="{BB962C8B-B14F-4D97-AF65-F5344CB8AC3E}">
        <p14:creationId xmlns:p14="http://schemas.microsoft.com/office/powerpoint/2010/main" val="2102222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/>
      <p:bldP spid="30" grpId="0"/>
      <p:bldP spid="31" grpId="0"/>
      <p:bldP spid="32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FA7C28-C3A9-4D45-95E7-4AB4F420DD0C}"/>
              </a:ext>
            </a:extLst>
          </p:cNvPr>
          <p:cNvSpPr/>
          <p:nvPr/>
        </p:nvSpPr>
        <p:spPr>
          <a:xfrm>
            <a:off x="1681162" y="695325"/>
            <a:ext cx="8301038" cy="13620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accent6">
                    <a:lumMod val="50000"/>
                  </a:schemeClr>
                </a:solidFill>
              </a:rPr>
              <a:t>HOMEWORK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82BC234-6B25-4DCD-B16C-CB58A37E65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graphicFrame>
        <p:nvGraphicFramePr>
          <p:cNvPr id="8" name="TextBox 2">
            <a:extLst>
              <a:ext uri="{FF2B5EF4-FFF2-40B4-BE49-F238E27FC236}">
                <a16:creationId xmlns:a16="http://schemas.microsoft.com/office/drawing/2014/main" id="{0C44C555-BD42-4934-AADE-68E5F43681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58448"/>
              </p:ext>
            </p:extLst>
          </p:nvPr>
        </p:nvGraphicFramePr>
        <p:xfrm>
          <a:off x="420415" y="2057400"/>
          <a:ext cx="11624440" cy="4393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46664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504006-BDA7-4896-9082-F2BC4B14B7EB}"/>
              </a:ext>
            </a:extLst>
          </p:cNvPr>
          <p:cNvSpPr/>
          <p:nvPr/>
        </p:nvSpPr>
        <p:spPr>
          <a:xfrm>
            <a:off x="1947862" y="2390775"/>
            <a:ext cx="8882063" cy="13620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accent6">
                    <a:lumMod val="50000"/>
                  </a:schemeClr>
                </a:solidFill>
              </a:rPr>
              <a:t>VOCABULARY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9E3265E-443C-4908-A8DF-C14CEE187C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0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12794" y="0"/>
            <a:ext cx="5079206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112794" cy="6039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26E4F2-49A5-4535-8EC5-D14CAFD5FD3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501" t="25557" r="31251" b="15558"/>
          <a:stretch/>
        </p:blipFill>
        <p:spPr>
          <a:xfrm>
            <a:off x="478273" y="732866"/>
            <a:ext cx="5617727" cy="513344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243F41-05DA-4429-98CD-61DF0F46F126}"/>
              </a:ext>
            </a:extLst>
          </p:cNvPr>
          <p:cNvSpPr/>
          <p:nvPr/>
        </p:nvSpPr>
        <p:spPr>
          <a:xfrm>
            <a:off x="8262938" y="132791"/>
            <a:ext cx="2967037" cy="848284"/>
          </a:xfrm>
          <a:prstGeom prst="roundRect">
            <a:avLst>
              <a:gd name="adj" fmla="val 2395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4">
                    <a:lumMod val="50000"/>
                  </a:schemeClr>
                </a:solidFill>
              </a:rPr>
              <a:t>(n) army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A88215-783C-4A52-8A70-811DDBB5DE37}"/>
              </a:ext>
            </a:extLst>
          </p:cNvPr>
          <p:cNvSpPr/>
          <p:nvPr/>
        </p:nvSpPr>
        <p:spPr>
          <a:xfrm>
            <a:off x="8262938" y="1275232"/>
            <a:ext cx="2967037" cy="848284"/>
          </a:xfrm>
          <a:prstGeom prst="roundRect">
            <a:avLst>
              <a:gd name="adj" fmla="val 2395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>
                <a:solidFill>
                  <a:srgbClr val="333333"/>
                </a:solidFill>
                <a:effectLst/>
                <a:latin typeface="+mj-lt"/>
              </a:rPr>
              <a:t>/ˈɑːmi/</a:t>
            </a:r>
            <a:endParaRPr lang="en-US" sz="4400" b="1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AA690A-1E2B-4201-A25D-4C4EF49EC4CF}"/>
              </a:ext>
            </a:extLst>
          </p:cNvPr>
          <p:cNvSpPr/>
          <p:nvPr/>
        </p:nvSpPr>
        <p:spPr>
          <a:xfrm>
            <a:off x="8262938" y="2247620"/>
            <a:ext cx="3242072" cy="686080"/>
          </a:xfrm>
          <a:prstGeom prst="roundRect">
            <a:avLst>
              <a:gd name="adj" fmla="val 239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>
                <a:solidFill>
                  <a:srgbClr val="333333"/>
                </a:solidFill>
                <a:latin typeface="+mj-lt"/>
              </a:rPr>
              <a:t>quân đội</a:t>
            </a:r>
            <a:endParaRPr lang="en-US" sz="4400" b="1" i="1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201DF1-416C-46BE-AD03-25A0C8454B06}"/>
              </a:ext>
            </a:extLst>
          </p:cNvPr>
          <p:cNvSpPr txBox="1"/>
          <p:nvPr/>
        </p:nvSpPr>
        <p:spPr>
          <a:xfrm>
            <a:off x="7762874" y="3429000"/>
            <a:ext cx="4162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4">
                    <a:lumMod val="50000"/>
                  </a:schemeClr>
                </a:solidFill>
              </a:rPr>
              <a:t>My uncle worked in the army 30 years ago.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A030C9-F76F-4710-85CB-103CEEDE22FD}"/>
              </a:ext>
            </a:extLst>
          </p:cNvPr>
          <p:cNvSpPr txBox="1"/>
          <p:nvPr/>
        </p:nvSpPr>
        <p:spPr>
          <a:xfrm>
            <a:off x="7648217" y="4796040"/>
            <a:ext cx="4592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/>
              <a:t>Bác mình đã làm việc trong quân đội 30 năm trước. </a:t>
            </a:r>
          </a:p>
        </p:txBody>
      </p:sp>
      <p:pic>
        <p:nvPicPr>
          <p:cNvPr id="6" name="army-1634696767">
            <a:hlinkClick r:id="" action="ppaction://media"/>
            <a:extLst>
              <a:ext uri="{FF2B5EF4-FFF2-40B4-BE49-F238E27FC236}">
                <a16:creationId xmlns:a16="http://schemas.microsoft.com/office/drawing/2014/main" id="{767C8F94-AB83-4F8E-B280-38DA41F24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80338" y="0"/>
            <a:ext cx="406400" cy="406400"/>
          </a:xfrm>
          <a:prstGeom prst="rect">
            <a:avLst/>
          </a:prstGeom>
        </p:spPr>
      </p:pic>
      <p:pic>
        <p:nvPicPr>
          <p:cNvPr id="9" name="My-uncle-worked-in-the-army-301634696754">
            <a:hlinkClick r:id="" action="ppaction://media"/>
            <a:extLst>
              <a:ext uri="{FF2B5EF4-FFF2-40B4-BE49-F238E27FC236}">
                <a16:creationId xmlns:a16="http://schemas.microsoft.com/office/drawing/2014/main" id="{D30A2378-3E76-46A7-9524-913A0349E8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45017" y="2447925"/>
            <a:ext cx="406400" cy="4064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C1654286-C4F6-4AB2-87EB-6692349D20A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0E23D227-AB7B-4751-A830-75E62558841F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12794" y="0"/>
            <a:ext cx="5079206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112794" cy="60394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243F41-05DA-4429-98CD-61DF0F46F126}"/>
              </a:ext>
            </a:extLst>
          </p:cNvPr>
          <p:cNvSpPr/>
          <p:nvPr/>
        </p:nvSpPr>
        <p:spPr>
          <a:xfrm>
            <a:off x="8262938" y="132791"/>
            <a:ext cx="2967037" cy="848284"/>
          </a:xfrm>
          <a:prstGeom prst="roundRect">
            <a:avLst>
              <a:gd name="adj" fmla="val 2395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4">
                    <a:lumMod val="50000"/>
                  </a:schemeClr>
                </a:solidFill>
              </a:rPr>
              <a:t>(n) king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A88215-783C-4A52-8A70-811DDBB5DE37}"/>
              </a:ext>
            </a:extLst>
          </p:cNvPr>
          <p:cNvSpPr/>
          <p:nvPr/>
        </p:nvSpPr>
        <p:spPr>
          <a:xfrm>
            <a:off x="8262938" y="1275232"/>
            <a:ext cx="2967037" cy="848284"/>
          </a:xfrm>
          <a:prstGeom prst="roundRect">
            <a:avLst>
              <a:gd name="adj" fmla="val 2395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>
                <a:solidFill>
                  <a:srgbClr val="333333"/>
                </a:solidFill>
                <a:effectLst/>
                <a:latin typeface="+mj-lt"/>
              </a:rPr>
              <a:t>/kɪŋ/</a:t>
            </a:r>
            <a:endParaRPr lang="en-US" sz="4400" b="1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AA690A-1E2B-4201-A25D-4C4EF49EC4CF}"/>
              </a:ext>
            </a:extLst>
          </p:cNvPr>
          <p:cNvSpPr/>
          <p:nvPr/>
        </p:nvSpPr>
        <p:spPr>
          <a:xfrm>
            <a:off x="8262938" y="2247620"/>
            <a:ext cx="3242072" cy="686080"/>
          </a:xfrm>
          <a:prstGeom prst="roundRect">
            <a:avLst>
              <a:gd name="adj" fmla="val 239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>
                <a:solidFill>
                  <a:srgbClr val="333333"/>
                </a:solidFill>
                <a:latin typeface="+mj-lt"/>
              </a:rPr>
              <a:t>nhà vua</a:t>
            </a:r>
            <a:endParaRPr lang="en-US" sz="4400" b="1" i="1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201DF1-416C-46BE-AD03-25A0C8454B06}"/>
              </a:ext>
            </a:extLst>
          </p:cNvPr>
          <p:cNvSpPr txBox="1"/>
          <p:nvPr/>
        </p:nvSpPr>
        <p:spPr>
          <a:xfrm>
            <a:off x="7762874" y="3429000"/>
            <a:ext cx="4162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4">
                    <a:lumMod val="50000"/>
                  </a:schemeClr>
                </a:solidFill>
              </a:rPr>
              <a:t>Hung King was the first king of Vietnam.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A030C9-F76F-4710-85CB-103CEEDE22FD}"/>
              </a:ext>
            </a:extLst>
          </p:cNvPr>
          <p:cNvSpPr txBox="1"/>
          <p:nvPr/>
        </p:nvSpPr>
        <p:spPr>
          <a:xfrm>
            <a:off x="7648217" y="4796040"/>
            <a:ext cx="4543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/>
              <a:t>Vua Hùng là vị vua đầu tiên của Việt Nam.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EFB4A7-308C-4E29-9BDC-6786AB5EC4C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650" t="24583" r="30944" b="16155"/>
          <a:stretch/>
        </p:blipFill>
        <p:spPr>
          <a:xfrm>
            <a:off x="558045" y="801454"/>
            <a:ext cx="5404605" cy="4948693"/>
          </a:xfrm>
          <a:prstGeom prst="rect">
            <a:avLst/>
          </a:prstGeom>
        </p:spPr>
      </p:pic>
      <p:pic>
        <p:nvPicPr>
          <p:cNvPr id="4" name="king1634696828">
            <a:hlinkClick r:id="" action="ppaction://media"/>
            <a:extLst>
              <a:ext uri="{FF2B5EF4-FFF2-40B4-BE49-F238E27FC236}">
                <a16:creationId xmlns:a16="http://schemas.microsoft.com/office/drawing/2014/main" id="{30EEB0CE-CD64-4625-942C-D8DD7B359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06394" y="132791"/>
            <a:ext cx="406400" cy="406400"/>
          </a:xfrm>
          <a:prstGeom prst="rect">
            <a:avLst/>
          </a:prstGeom>
        </p:spPr>
      </p:pic>
      <p:pic>
        <p:nvPicPr>
          <p:cNvPr id="6" name="Hung-King-was-the-first-king-o1634696847">
            <a:hlinkClick r:id="" action="ppaction://media"/>
            <a:extLst>
              <a:ext uri="{FF2B5EF4-FFF2-40B4-BE49-F238E27FC236}">
                <a16:creationId xmlns:a16="http://schemas.microsoft.com/office/drawing/2014/main" id="{90C7652A-139A-4E88-AC67-5D9BEE2C3E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75948" y="2369858"/>
            <a:ext cx="406400" cy="4064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1133454F-9C67-43ED-8AB5-2AA1FB5A1FD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834BE938-8605-4D46-B22A-2B646B9CB622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763733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12794" y="0"/>
            <a:ext cx="5079206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112794" cy="60394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243F41-05DA-4429-98CD-61DF0F46F126}"/>
              </a:ext>
            </a:extLst>
          </p:cNvPr>
          <p:cNvSpPr/>
          <p:nvPr/>
        </p:nvSpPr>
        <p:spPr>
          <a:xfrm>
            <a:off x="8262938" y="132791"/>
            <a:ext cx="3164556" cy="848284"/>
          </a:xfrm>
          <a:prstGeom prst="roundRect">
            <a:avLst>
              <a:gd name="adj" fmla="val 2395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4">
                    <a:lumMod val="50000"/>
                  </a:schemeClr>
                </a:solidFill>
              </a:rPr>
              <a:t>(n) soldier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A88215-783C-4A52-8A70-811DDBB5DE37}"/>
              </a:ext>
            </a:extLst>
          </p:cNvPr>
          <p:cNvSpPr/>
          <p:nvPr/>
        </p:nvSpPr>
        <p:spPr>
          <a:xfrm>
            <a:off x="8262938" y="1265707"/>
            <a:ext cx="2967037" cy="848284"/>
          </a:xfrm>
          <a:prstGeom prst="roundRect">
            <a:avLst>
              <a:gd name="adj" fmla="val 2395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>
                <a:solidFill>
                  <a:srgbClr val="333333"/>
                </a:solidFill>
                <a:effectLst/>
                <a:latin typeface="+mj-lt"/>
              </a:rPr>
              <a:t>/ˈsəʊldʒə(r)/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AA690A-1E2B-4201-A25D-4C4EF49EC4CF}"/>
              </a:ext>
            </a:extLst>
          </p:cNvPr>
          <p:cNvSpPr/>
          <p:nvPr/>
        </p:nvSpPr>
        <p:spPr>
          <a:xfrm>
            <a:off x="8262938" y="2247620"/>
            <a:ext cx="3242072" cy="686080"/>
          </a:xfrm>
          <a:prstGeom prst="roundRect">
            <a:avLst>
              <a:gd name="adj" fmla="val 239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>
                <a:solidFill>
                  <a:srgbClr val="333333"/>
                </a:solidFill>
                <a:latin typeface="+mj-lt"/>
              </a:rPr>
              <a:t>người lính</a:t>
            </a:r>
            <a:endParaRPr lang="en-US" sz="4400" b="1" i="1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201DF1-416C-46BE-AD03-25A0C8454B06}"/>
              </a:ext>
            </a:extLst>
          </p:cNvPr>
          <p:cNvSpPr txBox="1"/>
          <p:nvPr/>
        </p:nvSpPr>
        <p:spPr>
          <a:xfrm>
            <a:off x="7762874" y="3429000"/>
            <a:ext cx="4162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4">
                    <a:lumMod val="50000"/>
                  </a:schemeClr>
                </a:solidFill>
              </a:rPr>
              <a:t>A lot of soldiers died in the battle.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A030C9-F76F-4710-85CB-103CEEDE22FD}"/>
              </a:ext>
            </a:extLst>
          </p:cNvPr>
          <p:cNvSpPr txBox="1"/>
          <p:nvPr/>
        </p:nvSpPr>
        <p:spPr>
          <a:xfrm>
            <a:off x="7648217" y="4796040"/>
            <a:ext cx="4592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/>
              <a:t>Rất nhiều người lính đã hy sinh trong trận đấu này.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D6377F-7C1B-409F-AB8C-04304125908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968" t="27778" r="30860" b="11935"/>
          <a:stretch/>
        </p:blipFill>
        <p:spPr>
          <a:xfrm>
            <a:off x="557483" y="818591"/>
            <a:ext cx="5331494" cy="4998232"/>
          </a:xfrm>
          <a:prstGeom prst="rect">
            <a:avLst/>
          </a:prstGeom>
        </p:spPr>
      </p:pic>
      <p:pic>
        <p:nvPicPr>
          <p:cNvPr id="4" name="soldier-1634696884">
            <a:hlinkClick r:id="" action="ppaction://media"/>
            <a:extLst>
              <a:ext uri="{FF2B5EF4-FFF2-40B4-BE49-F238E27FC236}">
                <a16:creationId xmlns:a16="http://schemas.microsoft.com/office/drawing/2014/main" id="{24D43C13-DD7C-4573-9586-9BDD4482A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61136" y="0"/>
            <a:ext cx="406400" cy="406400"/>
          </a:xfrm>
          <a:prstGeom prst="rect">
            <a:avLst/>
          </a:prstGeom>
        </p:spPr>
      </p:pic>
      <p:pic>
        <p:nvPicPr>
          <p:cNvPr id="6" name="A-lot-of-soldiers-died-in-the-1634696904">
            <a:hlinkClick r:id="" action="ppaction://media"/>
            <a:extLst>
              <a:ext uri="{FF2B5EF4-FFF2-40B4-BE49-F238E27FC236}">
                <a16:creationId xmlns:a16="http://schemas.microsoft.com/office/drawing/2014/main" id="{1780DCD4-1EC9-41F5-AAE5-779775E687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28234" y="2527300"/>
            <a:ext cx="406400" cy="4064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0D51B9D1-8B72-4712-8321-1131055C2A9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9AA68CF2-5EF2-42EC-A3A4-95282FB8DAB9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542402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12794" y="0"/>
            <a:ext cx="5079206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112794" cy="60394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243F41-05DA-4429-98CD-61DF0F46F126}"/>
              </a:ext>
            </a:extLst>
          </p:cNvPr>
          <p:cNvSpPr/>
          <p:nvPr/>
        </p:nvSpPr>
        <p:spPr>
          <a:xfrm>
            <a:off x="8262938" y="132791"/>
            <a:ext cx="2967037" cy="848284"/>
          </a:xfrm>
          <a:prstGeom prst="roundRect">
            <a:avLst>
              <a:gd name="adj" fmla="val 2395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4">
                    <a:lumMod val="50000"/>
                  </a:schemeClr>
                </a:solidFill>
              </a:rPr>
              <a:t>(n) queen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A88215-783C-4A52-8A70-811DDBB5DE37}"/>
              </a:ext>
            </a:extLst>
          </p:cNvPr>
          <p:cNvSpPr/>
          <p:nvPr/>
        </p:nvSpPr>
        <p:spPr>
          <a:xfrm>
            <a:off x="8262938" y="1275232"/>
            <a:ext cx="2967037" cy="848284"/>
          </a:xfrm>
          <a:prstGeom prst="roundRect">
            <a:avLst>
              <a:gd name="adj" fmla="val 2395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>
                <a:solidFill>
                  <a:srgbClr val="333333"/>
                </a:solidFill>
                <a:effectLst/>
                <a:latin typeface="+mj-lt"/>
              </a:rPr>
              <a:t>/kwiːn/</a:t>
            </a:r>
            <a:endParaRPr lang="en-US" sz="3600" b="1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AA690A-1E2B-4201-A25D-4C4EF49EC4CF}"/>
              </a:ext>
            </a:extLst>
          </p:cNvPr>
          <p:cNvSpPr/>
          <p:nvPr/>
        </p:nvSpPr>
        <p:spPr>
          <a:xfrm>
            <a:off x="8262938" y="2247620"/>
            <a:ext cx="3242072" cy="686080"/>
          </a:xfrm>
          <a:prstGeom prst="roundRect">
            <a:avLst>
              <a:gd name="adj" fmla="val 239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>
                <a:solidFill>
                  <a:srgbClr val="333333"/>
                </a:solidFill>
                <a:latin typeface="+mj-lt"/>
              </a:rPr>
              <a:t>hoàng hậu</a:t>
            </a:r>
            <a:endParaRPr lang="en-US" sz="4400" b="1" i="1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201DF1-416C-46BE-AD03-25A0C8454B06}"/>
              </a:ext>
            </a:extLst>
          </p:cNvPr>
          <p:cNvSpPr txBox="1"/>
          <p:nvPr/>
        </p:nvSpPr>
        <p:spPr>
          <a:xfrm>
            <a:off x="7762874" y="3429000"/>
            <a:ext cx="4162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4">
                    <a:lumMod val="50000"/>
                  </a:schemeClr>
                </a:solidFill>
              </a:rPr>
              <a:t>That queen was so beautiful.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A030C9-F76F-4710-85CB-103CEEDE22FD}"/>
              </a:ext>
            </a:extLst>
          </p:cNvPr>
          <p:cNvSpPr txBox="1"/>
          <p:nvPr/>
        </p:nvSpPr>
        <p:spPr>
          <a:xfrm>
            <a:off x="7648217" y="4796040"/>
            <a:ext cx="4592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/>
              <a:t>Vị hoàng hậu đó rất đẹp.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21D8B30C-7583-4190-BFA8-AC45A6EAB05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06703" y="733425"/>
            <a:ext cx="3407980" cy="5111972"/>
          </a:xfrm>
          <a:prstGeom prst="rect">
            <a:avLst/>
          </a:prstGeom>
        </p:spPr>
      </p:pic>
      <p:pic>
        <p:nvPicPr>
          <p:cNvPr id="4" name="queen1634696950">
            <a:hlinkClick r:id="" action="ppaction://media"/>
            <a:extLst>
              <a:ext uri="{FF2B5EF4-FFF2-40B4-BE49-F238E27FC236}">
                <a16:creationId xmlns:a16="http://schemas.microsoft.com/office/drawing/2014/main" id="{E409C8A1-8913-4C40-85D2-1A98E47F0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48217" y="132791"/>
            <a:ext cx="406400" cy="406400"/>
          </a:xfrm>
          <a:prstGeom prst="rect">
            <a:avLst/>
          </a:prstGeom>
        </p:spPr>
      </p:pic>
      <p:pic>
        <p:nvPicPr>
          <p:cNvPr id="6" name="That-queen-was-so-beautiful-1634696959">
            <a:hlinkClick r:id="" action="ppaction://media"/>
            <a:extLst>
              <a:ext uri="{FF2B5EF4-FFF2-40B4-BE49-F238E27FC236}">
                <a16:creationId xmlns:a16="http://schemas.microsoft.com/office/drawing/2014/main" id="{4633F857-5D38-47F9-9259-19AC5ADA21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59738" y="2879475"/>
            <a:ext cx="406400" cy="4064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CC2099D4-8C48-4730-91B7-C001DE75A44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3974619E-7F93-4158-968B-B577E7E7B0A3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2905705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12794" y="0"/>
            <a:ext cx="5079206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112794" cy="60394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243F41-05DA-4429-98CD-61DF0F46F126}"/>
              </a:ext>
            </a:extLst>
          </p:cNvPr>
          <p:cNvSpPr/>
          <p:nvPr/>
        </p:nvSpPr>
        <p:spPr>
          <a:xfrm>
            <a:off x="8262938" y="132791"/>
            <a:ext cx="3242072" cy="848284"/>
          </a:xfrm>
          <a:prstGeom prst="roundRect">
            <a:avLst>
              <a:gd name="adj" fmla="val 2395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4">
                    <a:lumMod val="50000"/>
                  </a:schemeClr>
                </a:solidFill>
              </a:rPr>
              <a:t>(n) general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A88215-783C-4A52-8A70-811DDBB5DE37}"/>
              </a:ext>
            </a:extLst>
          </p:cNvPr>
          <p:cNvSpPr/>
          <p:nvPr/>
        </p:nvSpPr>
        <p:spPr>
          <a:xfrm>
            <a:off x="8400454" y="1265370"/>
            <a:ext cx="2967037" cy="848284"/>
          </a:xfrm>
          <a:prstGeom prst="roundRect">
            <a:avLst>
              <a:gd name="adj" fmla="val 2395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0" i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</a:t>
            </a:r>
            <a:r>
              <a:rPr lang="en-US" sz="3600" b="0" i="0">
                <a:solidFill>
                  <a:srgbClr val="333333"/>
                </a:solidFill>
                <a:effectLst/>
                <a:latin typeface="+mj-lt"/>
              </a:rPr>
              <a:t>ˈdʒenrəl/</a:t>
            </a:r>
            <a:endParaRPr lang="en-US" sz="4400" b="1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AA690A-1E2B-4201-A25D-4C4EF49EC4CF}"/>
              </a:ext>
            </a:extLst>
          </p:cNvPr>
          <p:cNvSpPr/>
          <p:nvPr/>
        </p:nvSpPr>
        <p:spPr>
          <a:xfrm>
            <a:off x="8262938" y="2247620"/>
            <a:ext cx="3242072" cy="686080"/>
          </a:xfrm>
          <a:prstGeom prst="roundRect">
            <a:avLst>
              <a:gd name="adj" fmla="val 239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>
                <a:solidFill>
                  <a:srgbClr val="333333"/>
                </a:solidFill>
                <a:latin typeface="+mj-lt"/>
              </a:rPr>
              <a:t>vị tướng</a:t>
            </a:r>
            <a:endParaRPr lang="en-US" sz="4400" b="1" i="1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201DF1-416C-46BE-AD03-25A0C8454B06}"/>
              </a:ext>
            </a:extLst>
          </p:cNvPr>
          <p:cNvSpPr txBox="1"/>
          <p:nvPr/>
        </p:nvSpPr>
        <p:spPr>
          <a:xfrm>
            <a:off x="7665243" y="3115514"/>
            <a:ext cx="4592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4">
                    <a:lumMod val="50000"/>
                  </a:schemeClr>
                </a:solidFill>
              </a:rPr>
              <a:t>Vietnamese people really admire general Vo Nguyen Giap.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A030C9-F76F-4710-85CB-103CEEDE22FD}"/>
              </a:ext>
            </a:extLst>
          </p:cNvPr>
          <p:cNvSpPr txBox="1"/>
          <p:nvPr/>
        </p:nvSpPr>
        <p:spPr>
          <a:xfrm>
            <a:off x="7587853" y="4963086"/>
            <a:ext cx="45922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/>
              <a:t>Người Việt Nam rất ngưỡng mộ đại tướng Võ Nguyên Giáp.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823FAF-EF2B-438A-977A-AF819EFA69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125" t="23471" r="31250" b="17501"/>
          <a:stretch/>
        </p:blipFill>
        <p:spPr>
          <a:xfrm>
            <a:off x="686990" y="818591"/>
            <a:ext cx="5251667" cy="4894646"/>
          </a:xfrm>
          <a:prstGeom prst="rect">
            <a:avLst/>
          </a:prstGeom>
        </p:spPr>
      </p:pic>
      <p:pic>
        <p:nvPicPr>
          <p:cNvPr id="4" name="general-1634696988">
            <a:hlinkClick r:id="" action="ppaction://media"/>
            <a:extLst>
              <a:ext uri="{FF2B5EF4-FFF2-40B4-BE49-F238E27FC236}">
                <a16:creationId xmlns:a16="http://schemas.microsoft.com/office/drawing/2014/main" id="{E74BAA3D-5E4B-4C71-B452-8C5805EE7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91055" y="150533"/>
            <a:ext cx="406400" cy="406400"/>
          </a:xfrm>
          <a:prstGeom prst="rect">
            <a:avLst/>
          </a:prstGeom>
        </p:spPr>
      </p:pic>
      <p:pic>
        <p:nvPicPr>
          <p:cNvPr id="6" name="Vietnamese-people-really-admir1634696997">
            <a:hlinkClick r:id="" action="ppaction://media"/>
            <a:extLst>
              <a:ext uri="{FF2B5EF4-FFF2-40B4-BE49-F238E27FC236}">
                <a16:creationId xmlns:a16="http://schemas.microsoft.com/office/drawing/2014/main" id="{E067BC07-1BA6-4884-AAD5-45B5FD780D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91055" y="2184260"/>
            <a:ext cx="406400" cy="4064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B756FC2-FAFB-47EB-BB4F-6F633391E89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1600009" y="359276"/>
            <a:ext cx="1132649" cy="1123043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8366E441-EF90-4C85-915C-A33E87325F17}"/>
              </a:ext>
            </a:extLst>
          </p:cNvPr>
          <p:cNvSpPr txBox="1"/>
          <p:nvPr/>
        </p:nvSpPr>
        <p:spPr>
          <a:xfrm>
            <a:off x="-1962799" y="1482319"/>
            <a:ext cx="2013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Contastia"/>
              </a:rPr>
              <a:t>   </a:t>
            </a:r>
            <a:r>
              <a:rPr lang="en-US" b="1">
                <a:latin typeface="Contastia"/>
              </a:rPr>
              <a:t>Ms Phương </a:t>
            </a:r>
          </a:p>
          <a:p>
            <a:r>
              <a:rPr lang="en-US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313301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1043</Words>
  <Application>Microsoft Office PowerPoint</Application>
  <PresentationFormat>Widescreen</PresentationFormat>
  <Paragraphs>195</Paragraphs>
  <Slides>30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Aachen</vt:lpstr>
      <vt:lpstr>Constantia</vt:lpstr>
      <vt:lpstr>Arial</vt:lpstr>
      <vt:lpstr>MyriadPro-BoldIt</vt:lpstr>
      <vt:lpstr>Lucida Sans Unicode</vt:lpstr>
      <vt:lpstr>HL Brush 1BK</vt:lpstr>
      <vt:lpstr>.VnArial</vt:lpstr>
      <vt:lpstr>Contastia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ACER</cp:lastModifiedBy>
  <cp:revision>41</cp:revision>
  <dcterms:created xsi:type="dcterms:W3CDTF">2021-09-05T02:15:09Z</dcterms:created>
  <dcterms:modified xsi:type="dcterms:W3CDTF">2023-03-11T11:23:03Z</dcterms:modified>
</cp:coreProperties>
</file>